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311" r:id="rId2"/>
    <p:sldId id="634" r:id="rId3"/>
    <p:sldId id="662" r:id="rId4"/>
    <p:sldId id="663" r:id="rId5"/>
    <p:sldId id="668" r:id="rId6"/>
    <p:sldId id="667" r:id="rId7"/>
    <p:sldId id="669" r:id="rId8"/>
    <p:sldId id="670" r:id="rId9"/>
    <p:sldId id="671" r:id="rId10"/>
    <p:sldId id="672" r:id="rId11"/>
    <p:sldId id="673" r:id="rId12"/>
    <p:sldId id="674" r:id="rId13"/>
    <p:sldId id="675" r:id="rId14"/>
    <p:sldId id="676" r:id="rId15"/>
    <p:sldId id="677" r:id="rId16"/>
    <p:sldId id="678" r:id="rId17"/>
    <p:sldId id="679" r:id="rId18"/>
    <p:sldId id="680" r:id="rId19"/>
    <p:sldId id="681" r:id="rId20"/>
    <p:sldId id="682" r:id="rId21"/>
    <p:sldId id="683" r:id="rId22"/>
    <p:sldId id="684" r:id="rId23"/>
    <p:sldId id="685" r:id="rId24"/>
    <p:sldId id="686" r:id="rId25"/>
    <p:sldId id="687" r:id="rId26"/>
    <p:sldId id="688" r:id="rId27"/>
    <p:sldId id="689" r:id="rId28"/>
    <p:sldId id="261" r:id="rId29"/>
    <p:sldId id="256" r:id="rId30"/>
    <p:sldId id="263" r:id="rId31"/>
    <p:sldId id="264" r:id="rId32"/>
    <p:sldId id="265" r:id="rId33"/>
    <p:sldId id="266" r:id="rId34"/>
    <p:sldId id="690" r:id="rId35"/>
    <p:sldId id="691" r:id="rId36"/>
    <p:sldId id="665" r:id="rId37"/>
    <p:sldId id="66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4EF"/>
    <a:srgbClr val="F8F5F0"/>
    <a:srgbClr val="F5F2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76" autoAdjust="0"/>
    <p:restoredTop sz="87286" autoAdjust="0"/>
  </p:normalViewPr>
  <p:slideViewPr>
    <p:cSldViewPr snapToGrid="0">
      <p:cViewPr>
        <p:scale>
          <a:sx n="50" d="100"/>
          <a:sy n="50" d="100"/>
        </p:scale>
        <p:origin x="1554"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B45E94-B654-4A6A-9B62-4A9B80EF14F3}" type="datetimeFigureOut">
              <a:rPr lang="en-US" smtClean="0"/>
              <a:t>6/24/2023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0DFE57-517D-4834-8FA5-ACC715F1017F}" type="slidenum">
              <a:rPr lang="en-US" smtClean="0"/>
              <a:t>‹#›</a:t>
            </a:fld>
            <a:endParaRPr lang="en-US"/>
          </a:p>
        </p:txBody>
      </p:sp>
    </p:spTree>
    <p:extLst>
      <p:ext uri="{BB962C8B-B14F-4D97-AF65-F5344CB8AC3E}">
        <p14:creationId xmlns:p14="http://schemas.microsoft.com/office/powerpoint/2010/main" val="2964570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khen những HS đã chuẩn bị đủ đồng dùng, khen những HS đã ngồi đẹp sau 30s để sẵn sàng vào giờ học</a:t>
            </a:r>
          </a:p>
        </p:txBody>
      </p:sp>
    </p:spTree>
    <p:extLst>
      <p:ext uri="{BB962C8B-B14F-4D97-AF65-F5344CB8AC3E}">
        <p14:creationId xmlns:p14="http://schemas.microsoft.com/office/powerpoint/2010/main" val="2718533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nnifont" panose="020B0603050302020204" pitchFamily="34" charset="0"/>
              </a:rPr>
              <a:t>Kho ppt Phan Linh_0916.604.268</a:t>
            </a:r>
          </a:p>
          <a:p>
            <a:endParaRPr lang="en-US"/>
          </a:p>
        </p:txBody>
      </p:sp>
      <p:sp>
        <p:nvSpPr>
          <p:cNvPr id="4" name="Slide Number Placeholder 3"/>
          <p:cNvSpPr>
            <a:spLocks noGrp="1"/>
          </p:cNvSpPr>
          <p:nvPr>
            <p:ph type="sldNum" sz="quarter" idx="5"/>
          </p:nvPr>
        </p:nvSpPr>
        <p:spPr/>
        <p:txBody>
          <a:bodyPr/>
          <a:lstStyle/>
          <a:p>
            <a:fld id="{A80DFE57-517D-4834-8FA5-ACC715F1017F}" type="slidenum">
              <a:rPr lang="en-US" smtClean="0"/>
              <a:t>27</a:t>
            </a:fld>
            <a:endParaRPr lang="en-US"/>
          </a:p>
        </p:txBody>
      </p:sp>
    </p:spTree>
    <p:extLst>
      <p:ext uri="{BB962C8B-B14F-4D97-AF65-F5344CB8AC3E}">
        <p14:creationId xmlns:p14="http://schemas.microsoft.com/office/powerpoint/2010/main" val="1579517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dirty="0"/>
              <a:t> </a:t>
            </a:r>
            <a:r>
              <a:rPr lang="en-US" dirty="0" err="1"/>
              <a:t>số</a:t>
            </a:r>
            <a:r>
              <a:rPr lang="en-US" dirty="0"/>
              <a:t> </a:t>
            </a:r>
            <a:r>
              <a:rPr lang="en-US" dirty="0" err="1"/>
              <a:t>để</a:t>
            </a:r>
            <a:r>
              <a:rPr lang="en-US" dirty="0"/>
              <a:t> </a:t>
            </a:r>
            <a:r>
              <a:rPr lang="en-US" dirty="0" err="1"/>
              <a:t>đến</a:t>
            </a:r>
            <a:r>
              <a:rPr lang="en-US" dirty="0"/>
              <a:t> </a:t>
            </a:r>
            <a:r>
              <a:rPr lang="en-US" dirty="0" err="1"/>
              <a:t>các</a:t>
            </a:r>
            <a:r>
              <a:rPr lang="en-US" dirty="0"/>
              <a:t> </a:t>
            </a:r>
            <a:r>
              <a:rPr lang="en-US" dirty="0" err="1"/>
              <a:t>câu</a:t>
            </a:r>
            <a:r>
              <a:rPr lang="en-US" dirty="0"/>
              <a:t> </a:t>
            </a:r>
            <a:r>
              <a:rPr lang="en-US" dirty="0" err="1"/>
              <a:t>hỏi</a:t>
            </a:r>
            <a:r>
              <a:rPr lang="en-US" dirty="0"/>
              <a:t>, </a:t>
            </a:r>
            <a:r>
              <a:rPr lang="en-US" dirty="0" err="1"/>
              <a:t>mũi</a:t>
            </a:r>
            <a:r>
              <a:rPr lang="en-US" dirty="0"/>
              <a:t> </a:t>
            </a:r>
            <a:r>
              <a:rPr lang="en-US" dirty="0" err="1"/>
              <a:t>tên</a:t>
            </a:r>
            <a:r>
              <a:rPr lang="en-US" dirty="0"/>
              <a:t> </a:t>
            </a:r>
            <a:r>
              <a:rPr lang="en-US" dirty="0" err="1"/>
              <a:t>để</a:t>
            </a:r>
            <a:r>
              <a:rPr lang="en-US" dirty="0"/>
              <a:t> </a:t>
            </a:r>
            <a:r>
              <a:rPr lang="en-US" dirty="0" err="1"/>
              <a:t>đến</a:t>
            </a:r>
            <a:r>
              <a:rPr lang="en-US" dirty="0"/>
              <a:t> </a:t>
            </a:r>
            <a:r>
              <a:rPr lang="en-US" dirty="0" err="1"/>
              <a:t>phần</a:t>
            </a:r>
            <a:r>
              <a:rPr lang="en-US" dirty="0"/>
              <a:t> </a:t>
            </a:r>
            <a:r>
              <a:rPr lang="en-US" dirty="0" err="1"/>
              <a:t>ghi</a:t>
            </a:r>
            <a:r>
              <a:rPr lang="en-US" dirty="0"/>
              <a:t> </a:t>
            </a:r>
            <a:r>
              <a:rPr lang="en-US" dirty="0" err="1"/>
              <a:t>nhớ</a:t>
            </a:r>
            <a:endParaRPr lang="en-US" dirty="0"/>
          </a:p>
        </p:txBody>
      </p:sp>
      <p:sp>
        <p:nvSpPr>
          <p:cNvPr id="4" name="Slide Number Placeholder 3"/>
          <p:cNvSpPr>
            <a:spLocks noGrp="1"/>
          </p:cNvSpPr>
          <p:nvPr>
            <p:ph type="sldNum" sz="quarter" idx="5"/>
          </p:nvPr>
        </p:nvSpPr>
        <p:spPr/>
        <p:txBody>
          <a:bodyPr/>
          <a:lstStyle/>
          <a:p>
            <a:fld id="{A80DFE57-517D-4834-8FA5-ACC715F1017F}" type="slidenum">
              <a:rPr lang="en-US" smtClean="0"/>
              <a:t>29</a:t>
            </a:fld>
            <a:endParaRPr lang="en-US"/>
          </a:p>
        </p:txBody>
      </p:sp>
    </p:spTree>
    <p:extLst>
      <p:ext uri="{BB962C8B-B14F-4D97-AF65-F5344CB8AC3E}">
        <p14:creationId xmlns:p14="http://schemas.microsoft.com/office/powerpoint/2010/main" val="1876923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dirty="0"/>
              <a:t> </a:t>
            </a:r>
            <a:r>
              <a:rPr lang="en-US" dirty="0" err="1"/>
              <a:t>mũi</a:t>
            </a:r>
            <a:r>
              <a:rPr lang="en-US" dirty="0"/>
              <a:t> </a:t>
            </a:r>
            <a:r>
              <a:rPr lang="en-US" dirty="0" err="1"/>
              <a:t>tên</a:t>
            </a:r>
            <a:r>
              <a:rPr lang="en-US" dirty="0"/>
              <a:t> </a:t>
            </a:r>
            <a:r>
              <a:rPr lang="en-US" dirty="0" err="1"/>
              <a:t>để</a:t>
            </a:r>
            <a:r>
              <a:rPr lang="en-US" dirty="0"/>
              <a:t> quay </a:t>
            </a:r>
            <a:r>
              <a:rPr lang="en-US" dirty="0" err="1"/>
              <a:t>lại</a:t>
            </a:r>
            <a:r>
              <a:rPr lang="en-US" dirty="0"/>
              <a:t> </a:t>
            </a:r>
            <a:r>
              <a:rPr lang="en-US" dirty="0" err="1"/>
              <a:t>chọn</a:t>
            </a:r>
            <a:r>
              <a:rPr lang="en-US" dirty="0"/>
              <a:t> </a:t>
            </a:r>
            <a:r>
              <a:rPr lang="en-US" dirty="0" err="1"/>
              <a:t>câu</a:t>
            </a:r>
            <a:r>
              <a:rPr lang="en-US" dirty="0"/>
              <a:t> </a:t>
            </a:r>
            <a:r>
              <a:rPr lang="en-US" dirty="0" err="1"/>
              <a:t>hỏi</a:t>
            </a:r>
            <a:endParaRPr lang="en-US" dirty="0"/>
          </a:p>
        </p:txBody>
      </p:sp>
      <p:sp>
        <p:nvSpPr>
          <p:cNvPr id="4" name="Slide Number Placeholder 3"/>
          <p:cNvSpPr>
            <a:spLocks noGrp="1"/>
          </p:cNvSpPr>
          <p:nvPr>
            <p:ph type="sldNum" sz="quarter" idx="5"/>
          </p:nvPr>
        </p:nvSpPr>
        <p:spPr/>
        <p:txBody>
          <a:bodyPr/>
          <a:lstStyle/>
          <a:p>
            <a:fld id="{A80DFE57-517D-4834-8FA5-ACC715F1017F}" type="slidenum">
              <a:rPr lang="en-US" smtClean="0"/>
              <a:t>30</a:t>
            </a:fld>
            <a:endParaRPr lang="en-US"/>
          </a:p>
        </p:txBody>
      </p:sp>
    </p:spTree>
    <p:extLst>
      <p:ext uri="{BB962C8B-B14F-4D97-AF65-F5344CB8AC3E}">
        <p14:creationId xmlns:p14="http://schemas.microsoft.com/office/powerpoint/2010/main" val="2576063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p:txBody>
      </p:sp>
    </p:spTree>
    <p:extLst>
      <p:ext uri="{BB962C8B-B14F-4D97-AF65-F5344CB8AC3E}">
        <p14:creationId xmlns:p14="http://schemas.microsoft.com/office/powerpoint/2010/main" val="1852664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210c9cebe4d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210c9cebe4d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Chim</a:t>
            </a:r>
            <a:r>
              <a:rPr lang="en-US" dirty="0"/>
              <a:t> </a:t>
            </a:r>
            <a:r>
              <a:rPr lang="en-US" dirty="0" err="1"/>
              <a:t>vành</a:t>
            </a:r>
            <a:r>
              <a:rPr lang="en-US" dirty="0"/>
              <a:t> </a:t>
            </a:r>
            <a:r>
              <a:rPr lang="en-US" dirty="0" err="1"/>
              <a:t>khuyên</a:t>
            </a:r>
            <a:r>
              <a:rPr lang="en-US" dirty="0"/>
              <a:t> </a:t>
            </a:r>
            <a:r>
              <a:rPr lang="en-US" dirty="0" err="1"/>
              <a:t>luôn</a:t>
            </a:r>
            <a:r>
              <a:rPr lang="en-US" dirty="0"/>
              <a:t> </a:t>
            </a:r>
            <a:r>
              <a:rPr lang="en-US" dirty="0" err="1"/>
              <a:t>lễ</a:t>
            </a:r>
            <a:r>
              <a:rPr lang="en-US" dirty="0"/>
              <a:t> </a:t>
            </a:r>
            <a:r>
              <a:rPr lang="en-US" dirty="0" err="1"/>
              <a:t>phép</a:t>
            </a:r>
            <a:r>
              <a:rPr lang="en-US" dirty="0"/>
              <a:t>, </a:t>
            </a:r>
            <a:r>
              <a:rPr lang="en-US" dirty="0" err="1"/>
              <a:t>chào</a:t>
            </a:r>
            <a:r>
              <a:rPr lang="en-US" dirty="0"/>
              <a:t> </a:t>
            </a:r>
            <a:r>
              <a:rPr lang="en-US" dirty="0" err="1"/>
              <a:t>hỏi</a:t>
            </a:r>
            <a:r>
              <a:rPr lang="en-US" dirty="0"/>
              <a:t> </a:t>
            </a:r>
            <a:r>
              <a:rPr lang="en-US" dirty="0" err="1"/>
              <a:t>mọi</a:t>
            </a:r>
            <a:r>
              <a:rPr lang="en-US" dirty="0"/>
              <a:t> </a:t>
            </a:r>
            <a:r>
              <a:rPr lang="en-US" dirty="0" err="1"/>
              <a:t>người</a:t>
            </a:r>
            <a:r>
              <a:rPr lang="en-US" dirty="0"/>
              <a:t> </a:t>
            </a:r>
            <a:r>
              <a:rPr lang="en-US" dirty="0" err="1"/>
              <a:t>nên</a:t>
            </a:r>
            <a:r>
              <a:rPr lang="en-US" dirty="0"/>
              <a:t> </a:t>
            </a:r>
            <a:r>
              <a:rPr lang="en-US" dirty="0" err="1"/>
              <a:t>được</a:t>
            </a:r>
            <a:r>
              <a:rPr lang="en-US" dirty="0"/>
              <a:t> </a:t>
            </a:r>
            <a:r>
              <a:rPr lang="en-US" dirty="0" err="1"/>
              <a:t>khen</a:t>
            </a:r>
            <a:r>
              <a:rPr lang="en-US" dirty="0"/>
              <a:t> </a:t>
            </a:r>
            <a:r>
              <a:rPr lang="en-US" dirty="0" err="1"/>
              <a:t>là</a:t>
            </a:r>
            <a:r>
              <a:rPr lang="en-US" dirty="0"/>
              <a:t> Ngoan </a:t>
            </a:r>
            <a:r>
              <a:rPr lang="en-US" dirty="0" err="1"/>
              <a:t>ngoãn</a:t>
            </a:r>
            <a:r>
              <a:rPr lang="en-US" dirty="0"/>
              <a:t>…. </a:t>
            </a:r>
            <a:r>
              <a:rPr lang="en-US" dirty="0" err="1"/>
              <a:t>GV</a:t>
            </a:r>
            <a:r>
              <a:rPr lang="en-US" dirty="0"/>
              <a:t> </a:t>
            </a:r>
            <a:r>
              <a:rPr lang="en-US" dirty="0" err="1"/>
              <a:t>dẫn</a:t>
            </a:r>
            <a:r>
              <a:rPr lang="en-US" dirty="0"/>
              <a:t> </a:t>
            </a:r>
            <a:r>
              <a:rPr lang="en-US" dirty="0" err="1"/>
              <a:t>dắt</a:t>
            </a:r>
            <a:r>
              <a:rPr lang="en-US" dirty="0"/>
              <a:t> </a:t>
            </a:r>
            <a:r>
              <a:rPr lang="en-US" dirty="0" err="1"/>
              <a:t>vào</a:t>
            </a:r>
            <a:r>
              <a:rPr lang="en-US" dirty="0"/>
              <a:t> </a:t>
            </a:r>
            <a:r>
              <a:rPr lang="en-US" dirty="0" err="1"/>
              <a:t>bài</a:t>
            </a:r>
            <a:endParaRPr lang="en-US" dirty="0"/>
          </a:p>
        </p:txBody>
      </p:sp>
      <p:sp>
        <p:nvSpPr>
          <p:cNvPr id="4" name="Slide Number Placeholder 3"/>
          <p:cNvSpPr>
            <a:spLocks noGrp="1"/>
          </p:cNvSpPr>
          <p:nvPr>
            <p:ph type="sldNum" sz="quarter" idx="5"/>
          </p:nvPr>
        </p:nvSpPr>
        <p:spPr/>
        <p:txBody>
          <a:bodyPr/>
          <a:lstStyle/>
          <a:p>
            <a:fld id="{A80DFE57-517D-4834-8FA5-ACC715F1017F}" type="slidenum">
              <a:rPr lang="en-US" smtClean="0"/>
              <a:t>5</a:t>
            </a:fld>
            <a:endParaRPr lang="en-US"/>
          </a:p>
        </p:txBody>
      </p:sp>
    </p:spTree>
    <p:extLst>
      <p:ext uri="{BB962C8B-B14F-4D97-AF65-F5344CB8AC3E}">
        <p14:creationId xmlns:p14="http://schemas.microsoft.com/office/powerpoint/2010/main" val="3950792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dirty="0"/>
              <a:t> </a:t>
            </a:r>
            <a:r>
              <a:rPr lang="en-US" dirty="0" err="1"/>
              <a:t>mời</a:t>
            </a:r>
            <a:r>
              <a:rPr lang="en-US" dirty="0"/>
              <a:t> HS </a:t>
            </a:r>
            <a:r>
              <a:rPr lang="en-US" dirty="0" err="1"/>
              <a:t>quan</a:t>
            </a:r>
            <a:r>
              <a:rPr lang="en-US" dirty="0"/>
              <a:t> </a:t>
            </a:r>
            <a:r>
              <a:rPr lang="en-US" dirty="0" err="1"/>
              <a:t>sát</a:t>
            </a:r>
            <a:r>
              <a:rPr lang="en-US" dirty="0"/>
              <a:t> </a:t>
            </a:r>
            <a:r>
              <a:rPr lang="en-US" dirty="0" err="1"/>
              <a:t>tranh</a:t>
            </a:r>
            <a:r>
              <a:rPr lang="en-US" dirty="0"/>
              <a:t>, </a:t>
            </a:r>
            <a:r>
              <a:rPr lang="en-US" dirty="0" err="1"/>
              <a:t>mô</a:t>
            </a:r>
            <a:r>
              <a:rPr lang="en-US" dirty="0"/>
              <a:t> </a:t>
            </a:r>
            <a:r>
              <a:rPr lang="en-US" dirty="0" err="1"/>
              <a:t>tả</a:t>
            </a:r>
            <a:r>
              <a:rPr lang="en-US" dirty="0"/>
              <a:t> </a:t>
            </a:r>
            <a:r>
              <a:rPr lang="en-US" dirty="0" err="1"/>
              <a:t>lại</a:t>
            </a:r>
            <a:r>
              <a:rPr lang="en-US" dirty="0"/>
              <a:t> </a:t>
            </a:r>
            <a:r>
              <a:rPr lang="en-US" dirty="0" err="1"/>
              <a:t>nội</a:t>
            </a:r>
            <a:r>
              <a:rPr lang="en-US" dirty="0"/>
              <a:t> dung </a:t>
            </a:r>
            <a:r>
              <a:rPr lang="en-US" dirty="0" err="1"/>
              <a:t>bức</a:t>
            </a:r>
            <a:r>
              <a:rPr lang="en-US" dirty="0"/>
              <a:t> </a:t>
            </a:r>
            <a:r>
              <a:rPr lang="en-US" dirty="0" err="1"/>
              <a:t>tranh</a:t>
            </a:r>
            <a:r>
              <a:rPr lang="en-US" dirty="0"/>
              <a:t> </a:t>
            </a:r>
            <a:r>
              <a:rPr lang="en-US" dirty="0" err="1"/>
              <a:t>và</a:t>
            </a:r>
            <a:r>
              <a:rPr lang="en-US" dirty="0"/>
              <a:t> </a:t>
            </a:r>
            <a:r>
              <a:rPr lang="en-US" dirty="0" err="1"/>
              <a:t>trả</a:t>
            </a:r>
            <a:r>
              <a:rPr lang="en-US" dirty="0"/>
              <a:t> </a:t>
            </a:r>
            <a:r>
              <a:rPr lang="en-US" dirty="0" err="1"/>
              <a:t>lời</a:t>
            </a:r>
            <a:r>
              <a:rPr lang="en-US" dirty="0"/>
              <a:t> </a:t>
            </a:r>
            <a:r>
              <a:rPr lang="en-US" dirty="0" err="1"/>
              <a:t>câu</a:t>
            </a:r>
            <a:r>
              <a:rPr lang="en-US" dirty="0"/>
              <a:t> </a:t>
            </a:r>
            <a:r>
              <a:rPr lang="en-US" dirty="0" err="1"/>
              <a:t>hỏi</a:t>
            </a:r>
            <a:r>
              <a:rPr lang="en-US" dirty="0"/>
              <a:t>. </a:t>
            </a:r>
            <a:r>
              <a:rPr lang="en-US" dirty="0" err="1"/>
              <a:t>GV</a:t>
            </a:r>
            <a:r>
              <a:rPr lang="en-US" dirty="0"/>
              <a:t> </a:t>
            </a:r>
            <a:r>
              <a:rPr lang="en-US" dirty="0" err="1"/>
              <a:t>chốt</a:t>
            </a:r>
            <a:r>
              <a:rPr lang="en-US" dirty="0"/>
              <a:t> </a:t>
            </a:r>
            <a:r>
              <a:rPr lang="en-US" dirty="0" err="1"/>
              <a:t>đáp</a:t>
            </a:r>
            <a:r>
              <a:rPr lang="en-US" dirty="0"/>
              <a:t> </a:t>
            </a:r>
            <a:r>
              <a:rPr lang="en-US" dirty="0" err="1"/>
              <a:t>án</a:t>
            </a:r>
            <a:endParaRPr lang="en-US" dirty="0"/>
          </a:p>
        </p:txBody>
      </p:sp>
      <p:sp>
        <p:nvSpPr>
          <p:cNvPr id="4" name="Slide Number Placeholder 3"/>
          <p:cNvSpPr>
            <a:spLocks noGrp="1"/>
          </p:cNvSpPr>
          <p:nvPr>
            <p:ph type="sldNum" sz="quarter" idx="5"/>
          </p:nvPr>
        </p:nvSpPr>
        <p:spPr/>
        <p:txBody>
          <a:bodyPr/>
          <a:lstStyle/>
          <a:p>
            <a:fld id="{A80DFE57-517D-4834-8FA5-ACC715F1017F}" type="slidenum">
              <a:rPr lang="en-US" smtClean="0"/>
              <a:t>9</a:t>
            </a:fld>
            <a:endParaRPr lang="en-US"/>
          </a:p>
        </p:txBody>
      </p:sp>
    </p:spTree>
    <p:extLst>
      <p:ext uri="{BB962C8B-B14F-4D97-AF65-F5344CB8AC3E}">
        <p14:creationId xmlns:p14="http://schemas.microsoft.com/office/powerpoint/2010/main" val="4199772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dirty="0"/>
              <a:t> </a:t>
            </a:r>
            <a:r>
              <a:rPr lang="en-US" dirty="0" err="1"/>
              <a:t>mời</a:t>
            </a:r>
            <a:r>
              <a:rPr lang="en-US" dirty="0"/>
              <a:t> HS </a:t>
            </a:r>
            <a:r>
              <a:rPr lang="en-US" dirty="0" err="1"/>
              <a:t>quan</a:t>
            </a:r>
            <a:r>
              <a:rPr lang="en-US" dirty="0"/>
              <a:t> </a:t>
            </a:r>
            <a:r>
              <a:rPr lang="en-US" dirty="0" err="1"/>
              <a:t>sát</a:t>
            </a:r>
            <a:r>
              <a:rPr lang="en-US" dirty="0"/>
              <a:t> </a:t>
            </a:r>
            <a:r>
              <a:rPr lang="en-US" dirty="0" err="1"/>
              <a:t>tranh</a:t>
            </a:r>
            <a:r>
              <a:rPr lang="en-US" dirty="0"/>
              <a:t>, </a:t>
            </a:r>
            <a:r>
              <a:rPr lang="en-US" dirty="0" err="1"/>
              <a:t>mô</a:t>
            </a:r>
            <a:r>
              <a:rPr lang="en-US" dirty="0"/>
              <a:t> </a:t>
            </a:r>
            <a:r>
              <a:rPr lang="en-US" dirty="0" err="1"/>
              <a:t>tả</a:t>
            </a:r>
            <a:r>
              <a:rPr lang="en-US" dirty="0"/>
              <a:t> </a:t>
            </a:r>
            <a:r>
              <a:rPr lang="en-US" dirty="0" err="1"/>
              <a:t>lại</a:t>
            </a:r>
            <a:r>
              <a:rPr lang="en-US" dirty="0"/>
              <a:t> </a:t>
            </a:r>
            <a:r>
              <a:rPr lang="en-US" dirty="0" err="1"/>
              <a:t>nội</a:t>
            </a:r>
            <a:r>
              <a:rPr lang="en-US" dirty="0"/>
              <a:t> dung </a:t>
            </a:r>
            <a:r>
              <a:rPr lang="en-US" dirty="0" err="1"/>
              <a:t>bức</a:t>
            </a:r>
            <a:r>
              <a:rPr lang="en-US" dirty="0"/>
              <a:t> </a:t>
            </a:r>
            <a:r>
              <a:rPr lang="en-US" dirty="0" err="1"/>
              <a:t>tranh</a:t>
            </a:r>
            <a:r>
              <a:rPr lang="en-US" dirty="0"/>
              <a:t> </a:t>
            </a:r>
            <a:r>
              <a:rPr lang="en-US" dirty="0" err="1"/>
              <a:t>và</a:t>
            </a:r>
            <a:r>
              <a:rPr lang="en-US" dirty="0"/>
              <a:t> </a:t>
            </a:r>
            <a:r>
              <a:rPr lang="en-US" dirty="0" err="1"/>
              <a:t>trả</a:t>
            </a:r>
            <a:r>
              <a:rPr lang="en-US" dirty="0"/>
              <a:t> </a:t>
            </a:r>
            <a:r>
              <a:rPr lang="en-US" dirty="0" err="1"/>
              <a:t>lời</a:t>
            </a:r>
            <a:r>
              <a:rPr lang="en-US" dirty="0"/>
              <a:t> </a:t>
            </a:r>
            <a:r>
              <a:rPr lang="en-US" dirty="0" err="1"/>
              <a:t>câu</a:t>
            </a:r>
            <a:r>
              <a:rPr lang="en-US" dirty="0"/>
              <a:t> </a:t>
            </a:r>
            <a:r>
              <a:rPr lang="en-US" dirty="0" err="1"/>
              <a:t>hỏi</a:t>
            </a:r>
            <a:r>
              <a:rPr lang="en-US" dirty="0"/>
              <a:t>. </a:t>
            </a:r>
            <a:r>
              <a:rPr lang="en-US" dirty="0" err="1"/>
              <a:t>GV</a:t>
            </a:r>
            <a:r>
              <a:rPr lang="en-US" dirty="0"/>
              <a:t> </a:t>
            </a:r>
            <a:r>
              <a:rPr lang="en-US" dirty="0" err="1"/>
              <a:t>chốt</a:t>
            </a:r>
            <a:r>
              <a:rPr lang="en-US" dirty="0"/>
              <a:t> </a:t>
            </a:r>
            <a:r>
              <a:rPr lang="en-US" dirty="0" err="1"/>
              <a:t>đáp</a:t>
            </a:r>
            <a:r>
              <a:rPr lang="en-US" dirty="0"/>
              <a:t> </a:t>
            </a:r>
            <a:r>
              <a:rPr lang="en-US" dirty="0" err="1"/>
              <a:t>án</a:t>
            </a:r>
            <a:endParaRPr lang="en-US" dirty="0"/>
          </a:p>
        </p:txBody>
      </p:sp>
      <p:sp>
        <p:nvSpPr>
          <p:cNvPr id="4" name="Slide Number Placeholder 3"/>
          <p:cNvSpPr>
            <a:spLocks noGrp="1"/>
          </p:cNvSpPr>
          <p:nvPr>
            <p:ph type="sldNum" sz="quarter" idx="5"/>
          </p:nvPr>
        </p:nvSpPr>
        <p:spPr/>
        <p:txBody>
          <a:bodyPr/>
          <a:lstStyle/>
          <a:p>
            <a:fld id="{A80DFE57-517D-4834-8FA5-ACC715F1017F}" type="slidenum">
              <a:rPr lang="en-US" smtClean="0"/>
              <a:t>10</a:t>
            </a:fld>
            <a:endParaRPr lang="en-US"/>
          </a:p>
        </p:txBody>
      </p:sp>
    </p:spTree>
    <p:extLst>
      <p:ext uri="{BB962C8B-B14F-4D97-AF65-F5344CB8AC3E}">
        <p14:creationId xmlns:p14="http://schemas.microsoft.com/office/powerpoint/2010/main" val="762202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dirty="0"/>
              <a:t> </a:t>
            </a:r>
            <a:r>
              <a:rPr lang="en-US" dirty="0" err="1"/>
              <a:t>mời</a:t>
            </a:r>
            <a:r>
              <a:rPr lang="en-US" dirty="0"/>
              <a:t> HS </a:t>
            </a:r>
            <a:r>
              <a:rPr lang="en-US" dirty="0" err="1"/>
              <a:t>quan</a:t>
            </a:r>
            <a:r>
              <a:rPr lang="en-US" dirty="0"/>
              <a:t> </a:t>
            </a:r>
            <a:r>
              <a:rPr lang="en-US" dirty="0" err="1"/>
              <a:t>sát</a:t>
            </a:r>
            <a:r>
              <a:rPr lang="en-US" dirty="0"/>
              <a:t> </a:t>
            </a:r>
            <a:r>
              <a:rPr lang="en-US" dirty="0" err="1"/>
              <a:t>tranh</a:t>
            </a:r>
            <a:r>
              <a:rPr lang="en-US" dirty="0"/>
              <a:t>, </a:t>
            </a:r>
            <a:r>
              <a:rPr lang="en-US" dirty="0" err="1"/>
              <a:t>mô</a:t>
            </a:r>
            <a:r>
              <a:rPr lang="en-US" dirty="0"/>
              <a:t> </a:t>
            </a:r>
            <a:r>
              <a:rPr lang="en-US" dirty="0" err="1"/>
              <a:t>tả</a:t>
            </a:r>
            <a:r>
              <a:rPr lang="en-US" dirty="0"/>
              <a:t> </a:t>
            </a:r>
            <a:r>
              <a:rPr lang="en-US" dirty="0" err="1"/>
              <a:t>lại</a:t>
            </a:r>
            <a:r>
              <a:rPr lang="en-US" dirty="0"/>
              <a:t> </a:t>
            </a:r>
            <a:r>
              <a:rPr lang="en-US" dirty="0" err="1"/>
              <a:t>nội</a:t>
            </a:r>
            <a:r>
              <a:rPr lang="en-US" dirty="0"/>
              <a:t> dung </a:t>
            </a:r>
            <a:r>
              <a:rPr lang="en-US" dirty="0" err="1"/>
              <a:t>bức</a:t>
            </a:r>
            <a:r>
              <a:rPr lang="en-US" dirty="0"/>
              <a:t> </a:t>
            </a:r>
            <a:r>
              <a:rPr lang="en-US" dirty="0" err="1"/>
              <a:t>tranh</a:t>
            </a:r>
            <a:r>
              <a:rPr lang="en-US" dirty="0"/>
              <a:t> </a:t>
            </a:r>
            <a:r>
              <a:rPr lang="en-US" dirty="0" err="1"/>
              <a:t>và</a:t>
            </a:r>
            <a:r>
              <a:rPr lang="en-US" dirty="0"/>
              <a:t> </a:t>
            </a:r>
            <a:r>
              <a:rPr lang="en-US" dirty="0" err="1"/>
              <a:t>trả</a:t>
            </a:r>
            <a:r>
              <a:rPr lang="en-US" dirty="0"/>
              <a:t> </a:t>
            </a:r>
            <a:r>
              <a:rPr lang="en-US" dirty="0" err="1"/>
              <a:t>lời</a:t>
            </a:r>
            <a:r>
              <a:rPr lang="en-US" dirty="0"/>
              <a:t> </a:t>
            </a:r>
            <a:r>
              <a:rPr lang="en-US" dirty="0" err="1"/>
              <a:t>câu</a:t>
            </a:r>
            <a:r>
              <a:rPr lang="en-US" dirty="0"/>
              <a:t> </a:t>
            </a:r>
            <a:r>
              <a:rPr lang="en-US" dirty="0" err="1"/>
              <a:t>hỏi</a:t>
            </a:r>
            <a:r>
              <a:rPr lang="en-US" dirty="0"/>
              <a:t>. </a:t>
            </a:r>
            <a:r>
              <a:rPr lang="en-US" dirty="0" err="1"/>
              <a:t>GV</a:t>
            </a:r>
            <a:r>
              <a:rPr lang="en-US" dirty="0"/>
              <a:t> </a:t>
            </a:r>
            <a:r>
              <a:rPr lang="en-US" dirty="0" err="1"/>
              <a:t>chốt</a:t>
            </a:r>
            <a:r>
              <a:rPr lang="en-US" dirty="0"/>
              <a:t> </a:t>
            </a:r>
            <a:r>
              <a:rPr lang="en-US" dirty="0" err="1"/>
              <a:t>đáp</a:t>
            </a:r>
            <a:r>
              <a:rPr lang="en-US" dirty="0"/>
              <a:t> </a:t>
            </a:r>
            <a:r>
              <a:rPr lang="en-US" dirty="0" err="1"/>
              <a:t>án</a:t>
            </a:r>
            <a:endParaRPr lang="en-US" dirty="0"/>
          </a:p>
        </p:txBody>
      </p:sp>
      <p:sp>
        <p:nvSpPr>
          <p:cNvPr id="4" name="Slide Number Placeholder 3"/>
          <p:cNvSpPr>
            <a:spLocks noGrp="1"/>
          </p:cNvSpPr>
          <p:nvPr>
            <p:ph type="sldNum" sz="quarter" idx="5"/>
          </p:nvPr>
        </p:nvSpPr>
        <p:spPr/>
        <p:txBody>
          <a:bodyPr/>
          <a:lstStyle/>
          <a:p>
            <a:fld id="{A80DFE57-517D-4834-8FA5-ACC715F1017F}" type="slidenum">
              <a:rPr lang="en-US" smtClean="0"/>
              <a:t>11</a:t>
            </a:fld>
            <a:endParaRPr lang="en-US"/>
          </a:p>
        </p:txBody>
      </p:sp>
    </p:spTree>
    <p:extLst>
      <p:ext uri="{BB962C8B-B14F-4D97-AF65-F5344CB8AC3E}">
        <p14:creationId xmlns:p14="http://schemas.microsoft.com/office/powerpoint/2010/main" val="3701435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dirty="0"/>
              <a:t> </a:t>
            </a:r>
            <a:r>
              <a:rPr lang="en-US" dirty="0" err="1"/>
              <a:t>mời</a:t>
            </a:r>
            <a:r>
              <a:rPr lang="en-US" dirty="0"/>
              <a:t> HS </a:t>
            </a:r>
            <a:r>
              <a:rPr lang="en-US" dirty="0" err="1"/>
              <a:t>quan</a:t>
            </a:r>
            <a:r>
              <a:rPr lang="en-US" dirty="0"/>
              <a:t> </a:t>
            </a:r>
            <a:r>
              <a:rPr lang="en-US" dirty="0" err="1"/>
              <a:t>sát</a:t>
            </a:r>
            <a:r>
              <a:rPr lang="en-US" dirty="0"/>
              <a:t> </a:t>
            </a:r>
            <a:r>
              <a:rPr lang="en-US" dirty="0" err="1"/>
              <a:t>tranh</a:t>
            </a:r>
            <a:r>
              <a:rPr lang="en-US" dirty="0"/>
              <a:t>, </a:t>
            </a:r>
            <a:r>
              <a:rPr lang="en-US" dirty="0" err="1"/>
              <a:t>mô</a:t>
            </a:r>
            <a:r>
              <a:rPr lang="en-US" dirty="0"/>
              <a:t> </a:t>
            </a:r>
            <a:r>
              <a:rPr lang="en-US" dirty="0" err="1"/>
              <a:t>tả</a:t>
            </a:r>
            <a:r>
              <a:rPr lang="en-US" dirty="0"/>
              <a:t> </a:t>
            </a:r>
            <a:r>
              <a:rPr lang="en-US" dirty="0" err="1"/>
              <a:t>lại</a:t>
            </a:r>
            <a:r>
              <a:rPr lang="en-US" dirty="0"/>
              <a:t> </a:t>
            </a:r>
            <a:r>
              <a:rPr lang="en-US" dirty="0" err="1"/>
              <a:t>nội</a:t>
            </a:r>
            <a:r>
              <a:rPr lang="en-US" dirty="0"/>
              <a:t> dung </a:t>
            </a:r>
            <a:r>
              <a:rPr lang="en-US" dirty="0" err="1"/>
              <a:t>bức</a:t>
            </a:r>
            <a:r>
              <a:rPr lang="en-US" dirty="0"/>
              <a:t> </a:t>
            </a:r>
            <a:r>
              <a:rPr lang="en-US" dirty="0" err="1"/>
              <a:t>tranh</a:t>
            </a:r>
            <a:r>
              <a:rPr lang="en-US" dirty="0"/>
              <a:t> </a:t>
            </a:r>
            <a:r>
              <a:rPr lang="en-US" dirty="0" err="1"/>
              <a:t>và</a:t>
            </a:r>
            <a:r>
              <a:rPr lang="en-US" dirty="0"/>
              <a:t> </a:t>
            </a:r>
            <a:r>
              <a:rPr lang="en-US" dirty="0" err="1"/>
              <a:t>trả</a:t>
            </a:r>
            <a:r>
              <a:rPr lang="en-US" dirty="0"/>
              <a:t> </a:t>
            </a:r>
            <a:r>
              <a:rPr lang="en-US" dirty="0" err="1"/>
              <a:t>lời</a:t>
            </a:r>
            <a:r>
              <a:rPr lang="en-US" dirty="0"/>
              <a:t> </a:t>
            </a:r>
            <a:r>
              <a:rPr lang="en-US" dirty="0" err="1"/>
              <a:t>câu</a:t>
            </a:r>
            <a:r>
              <a:rPr lang="en-US" dirty="0"/>
              <a:t> </a:t>
            </a:r>
            <a:r>
              <a:rPr lang="en-US" dirty="0" err="1"/>
              <a:t>hỏi</a:t>
            </a:r>
            <a:r>
              <a:rPr lang="en-US" dirty="0"/>
              <a:t>. </a:t>
            </a:r>
            <a:r>
              <a:rPr lang="en-US" dirty="0" err="1"/>
              <a:t>GV</a:t>
            </a:r>
            <a:r>
              <a:rPr lang="en-US" dirty="0"/>
              <a:t> </a:t>
            </a:r>
            <a:r>
              <a:rPr lang="en-US" dirty="0" err="1"/>
              <a:t>chốt</a:t>
            </a:r>
            <a:r>
              <a:rPr lang="en-US" dirty="0"/>
              <a:t> </a:t>
            </a:r>
            <a:r>
              <a:rPr lang="en-US" dirty="0" err="1"/>
              <a:t>đáp</a:t>
            </a:r>
            <a:r>
              <a:rPr lang="en-US" dirty="0"/>
              <a:t> </a:t>
            </a:r>
            <a:r>
              <a:rPr lang="en-US" dirty="0" err="1"/>
              <a:t>án</a:t>
            </a:r>
            <a:endParaRPr lang="en-US" dirty="0"/>
          </a:p>
        </p:txBody>
      </p:sp>
      <p:sp>
        <p:nvSpPr>
          <p:cNvPr id="4" name="Slide Number Placeholder 3"/>
          <p:cNvSpPr>
            <a:spLocks noGrp="1"/>
          </p:cNvSpPr>
          <p:nvPr>
            <p:ph type="sldNum" sz="quarter" idx="5"/>
          </p:nvPr>
        </p:nvSpPr>
        <p:spPr/>
        <p:txBody>
          <a:bodyPr/>
          <a:lstStyle/>
          <a:p>
            <a:fld id="{A80DFE57-517D-4834-8FA5-ACC715F1017F}" type="slidenum">
              <a:rPr lang="en-US" smtClean="0"/>
              <a:t>12</a:t>
            </a:fld>
            <a:endParaRPr lang="en-US"/>
          </a:p>
        </p:txBody>
      </p:sp>
    </p:spTree>
    <p:extLst>
      <p:ext uri="{BB962C8B-B14F-4D97-AF65-F5344CB8AC3E}">
        <p14:creationId xmlns:p14="http://schemas.microsoft.com/office/powerpoint/2010/main" val="1773441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dirty="0"/>
              <a:t> </a:t>
            </a:r>
            <a:r>
              <a:rPr lang="en-US" dirty="0" err="1"/>
              <a:t>mời</a:t>
            </a:r>
            <a:r>
              <a:rPr lang="en-US" dirty="0"/>
              <a:t> HS </a:t>
            </a:r>
            <a:r>
              <a:rPr lang="en-US" dirty="0" err="1"/>
              <a:t>quan</a:t>
            </a:r>
            <a:r>
              <a:rPr lang="en-US" dirty="0"/>
              <a:t> </a:t>
            </a:r>
            <a:r>
              <a:rPr lang="en-US" dirty="0" err="1"/>
              <a:t>sát</a:t>
            </a:r>
            <a:r>
              <a:rPr lang="en-US" dirty="0"/>
              <a:t> </a:t>
            </a:r>
            <a:r>
              <a:rPr lang="en-US" dirty="0" err="1"/>
              <a:t>tranh</a:t>
            </a:r>
            <a:r>
              <a:rPr lang="en-US" dirty="0"/>
              <a:t>, </a:t>
            </a:r>
            <a:r>
              <a:rPr lang="en-US" dirty="0" err="1"/>
              <a:t>mô</a:t>
            </a:r>
            <a:r>
              <a:rPr lang="en-US" dirty="0"/>
              <a:t> </a:t>
            </a:r>
            <a:r>
              <a:rPr lang="en-US" dirty="0" err="1"/>
              <a:t>tả</a:t>
            </a:r>
            <a:r>
              <a:rPr lang="en-US" dirty="0"/>
              <a:t> </a:t>
            </a:r>
            <a:r>
              <a:rPr lang="en-US" dirty="0" err="1"/>
              <a:t>lại</a:t>
            </a:r>
            <a:r>
              <a:rPr lang="en-US" dirty="0"/>
              <a:t> </a:t>
            </a:r>
            <a:r>
              <a:rPr lang="en-US" dirty="0" err="1"/>
              <a:t>nội</a:t>
            </a:r>
            <a:r>
              <a:rPr lang="en-US" dirty="0"/>
              <a:t> dung </a:t>
            </a:r>
            <a:r>
              <a:rPr lang="en-US" dirty="0" err="1"/>
              <a:t>bức</a:t>
            </a:r>
            <a:r>
              <a:rPr lang="en-US" dirty="0"/>
              <a:t> </a:t>
            </a:r>
            <a:r>
              <a:rPr lang="en-US" dirty="0" err="1"/>
              <a:t>tranh</a:t>
            </a:r>
            <a:r>
              <a:rPr lang="en-US" dirty="0"/>
              <a:t> </a:t>
            </a:r>
            <a:r>
              <a:rPr lang="en-US" dirty="0" err="1"/>
              <a:t>và</a:t>
            </a:r>
            <a:r>
              <a:rPr lang="en-US" dirty="0"/>
              <a:t> </a:t>
            </a:r>
            <a:r>
              <a:rPr lang="en-US" dirty="0" err="1"/>
              <a:t>trả</a:t>
            </a:r>
            <a:r>
              <a:rPr lang="en-US" dirty="0"/>
              <a:t> </a:t>
            </a:r>
            <a:r>
              <a:rPr lang="en-US" dirty="0" err="1"/>
              <a:t>lời</a:t>
            </a:r>
            <a:r>
              <a:rPr lang="en-US" dirty="0"/>
              <a:t> </a:t>
            </a:r>
            <a:r>
              <a:rPr lang="en-US" dirty="0" err="1"/>
              <a:t>câu</a:t>
            </a:r>
            <a:r>
              <a:rPr lang="en-US" dirty="0"/>
              <a:t> </a:t>
            </a:r>
            <a:r>
              <a:rPr lang="en-US" dirty="0" err="1"/>
              <a:t>hỏi</a:t>
            </a:r>
            <a:r>
              <a:rPr lang="en-US" dirty="0"/>
              <a:t>. </a:t>
            </a:r>
            <a:r>
              <a:rPr lang="en-US" dirty="0" err="1"/>
              <a:t>GV</a:t>
            </a:r>
            <a:r>
              <a:rPr lang="en-US" dirty="0"/>
              <a:t> </a:t>
            </a:r>
            <a:r>
              <a:rPr lang="en-US" dirty="0" err="1"/>
              <a:t>chốt</a:t>
            </a:r>
            <a:r>
              <a:rPr lang="en-US" dirty="0"/>
              <a:t> </a:t>
            </a:r>
            <a:r>
              <a:rPr lang="en-US" dirty="0" err="1"/>
              <a:t>đáp</a:t>
            </a:r>
            <a:r>
              <a:rPr lang="en-US" dirty="0"/>
              <a:t> </a:t>
            </a:r>
            <a:r>
              <a:rPr lang="en-US" dirty="0" err="1"/>
              <a:t>án</a:t>
            </a:r>
            <a:endParaRPr lang="en-US" dirty="0"/>
          </a:p>
        </p:txBody>
      </p:sp>
      <p:sp>
        <p:nvSpPr>
          <p:cNvPr id="4" name="Slide Number Placeholder 3"/>
          <p:cNvSpPr>
            <a:spLocks noGrp="1"/>
          </p:cNvSpPr>
          <p:nvPr>
            <p:ph type="sldNum" sz="quarter" idx="5"/>
          </p:nvPr>
        </p:nvSpPr>
        <p:spPr/>
        <p:txBody>
          <a:bodyPr/>
          <a:lstStyle/>
          <a:p>
            <a:fld id="{A80DFE57-517D-4834-8FA5-ACC715F1017F}" type="slidenum">
              <a:rPr lang="en-US" smtClean="0"/>
              <a:t>13</a:t>
            </a:fld>
            <a:endParaRPr lang="en-US"/>
          </a:p>
        </p:txBody>
      </p:sp>
    </p:spTree>
    <p:extLst>
      <p:ext uri="{BB962C8B-B14F-4D97-AF65-F5344CB8AC3E}">
        <p14:creationId xmlns:p14="http://schemas.microsoft.com/office/powerpoint/2010/main" val="1536778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nnifont" panose="020B0603050302020204" pitchFamily="34" charset="0"/>
              </a:rPr>
              <a:t>Kho ppt Phan Linh_0916.604.268</a:t>
            </a:r>
          </a:p>
          <a:p>
            <a:endParaRPr lang="en-US"/>
          </a:p>
        </p:txBody>
      </p:sp>
      <p:sp>
        <p:nvSpPr>
          <p:cNvPr id="4" name="Slide Number Placeholder 3"/>
          <p:cNvSpPr>
            <a:spLocks noGrp="1"/>
          </p:cNvSpPr>
          <p:nvPr>
            <p:ph type="sldNum" sz="quarter" idx="5"/>
          </p:nvPr>
        </p:nvSpPr>
        <p:spPr/>
        <p:txBody>
          <a:bodyPr/>
          <a:lstStyle/>
          <a:p>
            <a:fld id="{A80DFE57-517D-4834-8FA5-ACC715F1017F}" type="slidenum">
              <a:rPr lang="en-US" smtClean="0"/>
              <a:t>22</a:t>
            </a:fld>
            <a:endParaRPr lang="en-US"/>
          </a:p>
        </p:txBody>
      </p:sp>
    </p:spTree>
    <p:extLst>
      <p:ext uri="{BB962C8B-B14F-4D97-AF65-F5344CB8AC3E}">
        <p14:creationId xmlns:p14="http://schemas.microsoft.com/office/powerpoint/2010/main" val="696168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05016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27258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74350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98"/>
        <p:cNvGrpSpPr/>
        <p:nvPr/>
      </p:nvGrpSpPr>
      <p:grpSpPr>
        <a:xfrm>
          <a:off x="0" y="0"/>
          <a:ext cx="0" cy="0"/>
          <a:chOff x="0" y="0"/>
          <a:chExt cx="0" cy="0"/>
        </a:xfrm>
      </p:grpSpPr>
      <p:pic>
        <p:nvPicPr>
          <p:cNvPr id="199" name="Google Shape;199;p15"/>
          <p:cNvPicPr preferRelativeResize="0"/>
          <p:nvPr/>
        </p:nvPicPr>
        <p:blipFill>
          <a:blip r:embed="rId2">
            <a:alphaModFix/>
          </a:blip>
          <a:stretch>
            <a:fillRect/>
          </a:stretch>
        </p:blipFill>
        <p:spPr>
          <a:xfrm>
            <a:off x="2" y="0"/>
            <a:ext cx="12191932" cy="6858000"/>
          </a:xfrm>
          <a:prstGeom prst="rect">
            <a:avLst/>
          </a:prstGeom>
          <a:noFill/>
          <a:ln>
            <a:noFill/>
          </a:ln>
        </p:spPr>
      </p:pic>
      <p:sp>
        <p:nvSpPr>
          <p:cNvPr id="200" name="Google Shape;200;p15"/>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201" name="Google Shape;201;p15"/>
          <p:cNvGrpSpPr/>
          <p:nvPr/>
        </p:nvGrpSpPr>
        <p:grpSpPr>
          <a:xfrm>
            <a:off x="66969" y="9"/>
            <a:ext cx="12014665" cy="6822656"/>
            <a:chOff x="50225" y="7"/>
            <a:chExt cx="9010999" cy="5116992"/>
          </a:xfrm>
        </p:grpSpPr>
        <p:pic>
          <p:nvPicPr>
            <p:cNvPr id="202" name="Google Shape;202;p15"/>
            <p:cNvPicPr preferRelativeResize="0"/>
            <p:nvPr/>
          </p:nvPicPr>
          <p:blipFill>
            <a:blip r:embed="rId3">
              <a:alphaModFix/>
            </a:blip>
            <a:stretch>
              <a:fillRect/>
            </a:stretch>
          </p:blipFill>
          <p:spPr>
            <a:xfrm>
              <a:off x="8594125" y="2521375"/>
              <a:ext cx="467099" cy="467099"/>
            </a:xfrm>
            <a:prstGeom prst="rect">
              <a:avLst/>
            </a:prstGeom>
            <a:noFill/>
            <a:ln>
              <a:noFill/>
            </a:ln>
          </p:spPr>
        </p:pic>
        <p:pic>
          <p:nvPicPr>
            <p:cNvPr id="203" name="Google Shape;203;p15"/>
            <p:cNvPicPr preferRelativeResize="0"/>
            <p:nvPr/>
          </p:nvPicPr>
          <p:blipFill>
            <a:blip r:embed="rId4">
              <a:alphaModFix/>
            </a:blip>
            <a:stretch>
              <a:fillRect/>
            </a:stretch>
          </p:blipFill>
          <p:spPr>
            <a:xfrm>
              <a:off x="5271275" y="4649900"/>
              <a:ext cx="467100" cy="467100"/>
            </a:xfrm>
            <a:prstGeom prst="rect">
              <a:avLst/>
            </a:prstGeom>
            <a:noFill/>
            <a:ln>
              <a:noFill/>
            </a:ln>
          </p:spPr>
        </p:pic>
        <p:pic>
          <p:nvPicPr>
            <p:cNvPr id="204" name="Google Shape;204;p15"/>
            <p:cNvPicPr preferRelativeResize="0"/>
            <p:nvPr/>
          </p:nvPicPr>
          <p:blipFill>
            <a:blip r:embed="rId5">
              <a:alphaModFix/>
            </a:blip>
            <a:stretch>
              <a:fillRect/>
            </a:stretch>
          </p:blipFill>
          <p:spPr>
            <a:xfrm>
              <a:off x="5948857" y="4603507"/>
              <a:ext cx="375286" cy="375286"/>
            </a:xfrm>
            <a:prstGeom prst="rect">
              <a:avLst/>
            </a:prstGeom>
            <a:noFill/>
            <a:ln>
              <a:noFill/>
            </a:ln>
          </p:spPr>
        </p:pic>
        <p:pic>
          <p:nvPicPr>
            <p:cNvPr id="205" name="Google Shape;205;p15"/>
            <p:cNvPicPr preferRelativeResize="0"/>
            <p:nvPr/>
          </p:nvPicPr>
          <p:blipFill>
            <a:blip r:embed="rId6">
              <a:alphaModFix/>
            </a:blip>
            <a:stretch>
              <a:fillRect/>
            </a:stretch>
          </p:blipFill>
          <p:spPr>
            <a:xfrm>
              <a:off x="5131407" y="99032"/>
              <a:ext cx="375287" cy="375287"/>
            </a:xfrm>
            <a:prstGeom prst="rect">
              <a:avLst/>
            </a:prstGeom>
            <a:noFill/>
            <a:ln>
              <a:noFill/>
            </a:ln>
          </p:spPr>
        </p:pic>
        <p:pic>
          <p:nvPicPr>
            <p:cNvPr id="206" name="Google Shape;206;p15"/>
            <p:cNvPicPr preferRelativeResize="0"/>
            <p:nvPr/>
          </p:nvPicPr>
          <p:blipFill>
            <a:blip r:embed="rId7">
              <a:alphaModFix/>
            </a:blip>
            <a:stretch>
              <a:fillRect/>
            </a:stretch>
          </p:blipFill>
          <p:spPr>
            <a:xfrm>
              <a:off x="215840" y="2915440"/>
              <a:ext cx="409915" cy="409915"/>
            </a:xfrm>
            <a:prstGeom prst="rect">
              <a:avLst/>
            </a:prstGeom>
            <a:noFill/>
            <a:ln>
              <a:noFill/>
            </a:ln>
          </p:spPr>
        </p:pic>
        <p:pic>
          <p:nvPicPr>
            <p:cNvPr id="207" name="Google Shape;207;p15"/>
            <p:cNvPicPr preferRelativeResize="0"/>
            <p:nvPr/>
          </p:nvPicPr>
          <p:blipFill>
            <a:blip r:embed="rId8">
              <a:alphaModFix/>
            </a:blip>
            <a:stretch>
              <a:fillRect/>
            </a:stretch>
          </p:blipFill>
          <p:spPr>
            <a:xfrm>
              <a:off x="8679469" y="1833556"/>
              <a:ext cx="360061" cy="451889"/>
            </a:xfrm>
            <a:prstGeom prst="rect">
              <a:avLst/>
            </a:prstGeom>
            <a:noFill/>
            <a:ln>
              <a:noFill/>
            </a:ln>
          </p:spPr>
        </p:pic>
        <p:pic>
          <p:nvPicPr>
            <p:cNvPr id="208" name="Google Shape;208;p15"/>
            <p:cNvPicPr preferRelativeResize="0"/>
            <p:nvPr/>
          </p:nvPicPr>
          <p:blipFill>
            <a:blip r:embed="rId9">
              <a:alphaModFix/>
            </a:blip>
            <a:stretch>
              <a:fillRect/>
            </a:stretch>
          </p:blipFill>
          <p:spPr>
            <a:xfrm>
              <a:off x="7585650" y="47800"/>
              <a:ext cx="541300" cy="541300"/>
            </a:xfrm>
            <a:prstGeom prst="rect">
              <a:avLst/>
            </a:prstGeom>
            <a:noFill/>
            <a:ln>
              <a:noFill/>
            </a:ln>
          </p:spPr>
        </p:pic>
        <p:pic>
          <p:nvPicPr>
            <p:cNvPr id="209" name="Google Shape;209;p15"/>
            <p:cNvPicPr preferRelativeResize="0"/>
            <p:nvPr/>
          </p:nvPicPr>
          <p:blipFill>
            <a:blip r:embed="rId10">
              <a:alphaModFix/>
            </a:blip>
            <a:stretch>
              <a:fillRect/>
            </a:stretch>
          </p:blipFill>
          <p:spPr>
            <a:xfrm>
              <a:off x="4389982" y="7"/>
              <a:ext cx="509885" cy="509885"/>
            </a:xfrm>
            <a:prstGeom prst="rect">
              <a:avLst/>
            </a:prstGeom>
            <a:noFill/>
            <a:ln>
              <a:noFill/>
            </a:ln>
          </p:spPr>
        </p:pic>
        <p:pic>
          <p:nvPicPr>
            <p:cNvPr id="210" name="Google Shape;210;p15"/>
            <p:cNvPicPr preferRelativeResize="0"/>
            <p:nvPr/>
          </p:nvPicPr>
          <p:blipFill>
            <a:blip r:embed="rId11">
              <a:alphaModFix/>
            </a:blip>
            <a:stretch>
              <a:fillRect/>
            </a:stretch>
          </p:blipFill>
          <p:spPr>
            <a:xfrm>
              <a:off x="3482307" y="7"/>
              <a:ext cx="509885" cy="509885"/>
            </a:xfrm>
            <a:prstGeom prst="rect">
              <a:avLst/>
            </a:prstGeom>
            <a:noFill/>
            <a:ln>
              <a:noFill/>
            </a:ln>
          </p:spPr>
        </p:pic>
        <p:pic>
          <p:nvPicPr>
            <p:cNvPr id="211" name="Google Shape;211;p15"/>
            <p:cNvPicPr preferRelativeResize="0"/>
            <p:nvPr/>
          </p:nvPicPr>
          <p:blipFill>
            <a:blip r:embed="rId12">
              <a:alphaModFix/>
            </a:blip>
            <a:stretch>
              <a:fillRect/>
            </a:stretch>
          </p:blipFill>
          <p:spPr>
            <a:xfrm>
              <a:off x="50225" y="3549921"/>
              <a:ext cx="378000" cy="537057"/>
            </a:xfrm>
            <a:prstGeom prst="rect">
              <a:avLst/>
            </a:prstGeom>
            <a:noFill/>
            <a:ln>
              <a:noFill/>
            </a:ln>
          </p:spPr>
        </p:pic>
        <p:pic>
          <p:nvPicPr>
            <p:cNvPr id="212" name="Google Shape;212;p15"/>
            <p:cNvPicPr preferRelativeResize="0"/>
            <p:nvPr/>
          </p:nvPicPr>
          <p:blipFill>
            <a:blip r:embed="rId13">
              <a:alphaModFix/>
            </a:blip>
            <a:stretch>
              <a:fillRect/>
            </a:stretch>
          </p:blipFill>
          <p:spPr>
            <a:xfrm>
              <a:off x="181300" y="4311550"/>
              <a:ext cx="444450" cy="583900"/>
            </a:xfrm>
            <a:prstGeom prst="rect">
              <a:avLst/>
            </a:prstGeom>
            <a:noFill/>
            <a:ln>
              <a:noFill/>
            </a:ln>
          </p:spPr>
        </p:pic>
      </p:grpSp>
    </p:spTree>
    <p:extLst>
      <p:ext uri="{BB962C8B-B14F-4D97-AF65-F5344CB8AC3E}">
        <p14:creationId xmlns:p14="http://schemas.microsoft.com/office/powerpoint/2010/main" val="663616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rgbClr val="A083F9">
            <a:alpha val="18240"/>
          </a:srgbClr>
        </a:solidFill>
        <a:effectLst/>
      </p:bgPr>
    </p:bg>
    <p:spTree>
      <p:nvGrpSpPr>
        <p:cNvPr id="1" name="Shape 155"/>
        <p:cNvGrpSpPr/>
        <p:nvPr/>
      </p:nvGrpSpPr>
      <p:grpSpPr>
        <a:xfrm>
          <a:off x="0" y="0"/>
          <a:ext cx="0" cy="0"/>
          <a:chOff x="0" y="0"/>
          <a:chExt cx="0" cy="0"/>
        </a:xfrm>
      </p:grpSpPr>
      <p:sp>
        <p:nvSpPr>
          <p:cNvPr id="156" name="Google Shape;156;p14"/>
          <p:cNvSpPr/>
          <p:nvPr/>
        </p:nvSpPr>
        <p:spPr>
          <a:xfrm>
            <a:off x="473800" y="378000"/>
            <a:ext cx="11244400" cy="6102000"/>
          </a:xfrm>
          <a:prstGeom prst="roundRect">
            <a:avLst>
              <a:gd name="adj" fmla="val 4408"/>
            </a:avLst>
          </a:prstGeom>
          <a:solidFill>
            <a:schemeClr val="lt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57" name="Google Shape;157;p14"/>
          <p:cNvSpPr/>
          <p:nvPr/>
        </p:nvSpPr>
        <p:spPr>
          <a:xfrm rot="-8100000">
            <a:off x="10468787" y="5182127"/>
            <a:ext cx="3043661" cy="3147028"/>
          </a:xfrm>
          <a:custGeom>
            <a:avLst/>
            <a:gdLst/>
            <a:ahLst/>
            <a:cxnLst/>
            <a:rect l="l" t="t" r="r" b="b"/>
            <a:pathLst>
              <a:path w="88277" h="91275" extrusionOk="0">
                <a:moveTo>
                  <a:pt x="59906" y="1"/>
                </a:moveTo>
                <a:cubicBezTo>
                  <a:pt x="59609" y="1"/>
                  <a:pt x="59314" y="35"/>
                  <a:pt x="59022" y="110"/>
                </a:cubicBezTo>
                <a:cubicBezTo>
                  <a:pt x="58938" y="132"/>
                  <a:pt x="58855" y="156"/>
                  <a:pt x="58772" y="185"/>
                </a:cubicBezTo>
                <a:cubicBezTo>
                  <a:pt x="54846" y="1520"/>
                  <a:pt x="8633" y="47216"/>
                  <a:pt x="0" y="55308"/>
                </a:cubicBezTo>
                <a:cubicBezTo>
                  <a:pt x="0" y="55308"/>
                  <a:pt x="37093" y="91274"/>
                  <a:pt x="37093" y="91274"/>
                </a:cubicBezTo>
                <a:cubicBezTo>
                  <a:pt x="50985" y="88000"/>
                  <a:pt x="65329" y="83802"/>
                  <a:pt x="75354" y="72146"/>
                </a:cubicBezTo>
                <a:cubicBezTo>
                  <a:pt x="84383" y="61649"/>
                  <a:pt x="88276" y="48851"/>
                  <a:pt x="86158" y="36321"/>
                </a:cubicBezTo>
                <a:cubicBezTo>
                  <a:pt x="83973" y="23404"/>
                  <a:pt x="76250" y="12643"/>
                  <a:pt x="66912" y="4151"/>
                </a:cubicBezTo>
                <a:cubicBezTo>
                  <a:pt x="65348" y="2728"/>
                  <a:pt x="62549" y="1"/>
                  <a:pt x="59906" y="1"/>
                </a:cubicBezTo>
                <a:close/>
              </a:path>
            </a:pathLst>
          </a:custGeom>
          <a:solidFill>
            <a:schemeClr val="accent3"/>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58" name="Google Shape;158;p14"/>
          <p:cNvGrpSpPr/>
          <p:nvPr/>
        </p:nvGrpSpPr>
        <p:grpSpPr>
          <a:xfrm>
            <a:off x="9443592" y="5104062"/>
            <a:ext cx="1794930" cy="2284428"/>
            <a:chOff x="5047950" y="2877050"/>
            <a:chExt cx="746850" cy="950525"/>
          </a:xfrm>
        </p:grpSpPr>
        <p:sp>
          <p:nvSpPr>
            <p:cNvPr id="159" name="Google Shape;159;p14"/>
            <p:cNvSpPr/>
            <p:nvPr/>
          </p:nvSpPr>
          <p:spPr>
            <a:xfrm>
              <a:off x="5115000" y="2946525"/>
              <a:ext cx="679800" cy="589200"/>
            </a:xfrm>
            <a:custGeom>
              <a:avLst/>
              <a:gdLst/>
              <a:ahLst/>
              <a:cxnLst/>
              <a:rect l="l" t="t" r="r" b="b"/>
              <a:pathLst>
                <a:path w="27192" h="23568" extrusionOk="0">
                  <a:moveTo>
                    <a:pt x="23655" y="1"/>
                  </a:moveTo>
                  <a:cubicBezTo>
                    <a:pt x="23586" y="1"/>
                    <a:pt x="23516" y="22"/>
                    <a:pt x="23456" y="65"/>
                  </a:cubicBezTo>
                  <a:cubicBezTo>
                    <a:pt x="23304" y="176"/>
                    <a:pt x="23270" y="388"/>
                    <a:pt x="23381" y="542"/>
                  </a:cubicBezTo>
                  <a:cubicBezTo>
                    <a:pt x="25595" y="3575"/>
                    <a:pt x="26493" y="7291"/>
                    <a:pt x="25912" y="11000"/>
                  </a:cubicBezTo>
                  <a:cubicBezTo>
                    <a:pt x="25330" y="14710"/>
                    <a:pt x="23339" y="17972"/>
                    <a:pt x="20304" y="20185"/>
                  </a:cubicBezTo>
                  <a:cubicBezTo>
                    <a:pt x="17871" y="21957"/>
                    <a:pt x="15005" y="22886"/>
                    <a:pt x="12052" y="22886"/>
                  </a:cubicBezTo>
                  <a:cubicBezTo>
                    <a:pt x="11320" y="22886"/>
                    <a:pt x="10582" y="22829"/>
                    <a:pt x="9845" y="22713"/>
                  </a:cubicBezTo>
                  <a:cubicBezTo>
                    <a:pt x="6135" y="22134"/>
                    <a:pt x="2872" y="20143"/>
                    <a:pt x="660" y="17107"/>
                  </a:cubicBezTo>
                  <a:cubicBezTo>
                    <a:pt x="593" y="17016"/>
                    <a:pt x="490" y="16967"/>
                    <a:pt x="385" y="16967"/>
                  </a:cubicBezTo>
                  <a:cubicBezTo>
                    <a:pt x="316" y="16967"/>
                    <a:pt x="246" y="16988"/>
                    <a:pt x="186" y="17033"/>
                  </a:cubicBezTo>
                  <a:cubicBezTo>
                    <a:pt x="34" y="17144"/>
                    <a:pt x="0" y="17356"/>
                    <a:pt x="111" y="17507"/>
                  </a:cubicBezTo>
                  <a:cubicBezTo>
                    <a:pt x="2429" y="20688"/>
                    <a:pt x="5850" y="22776"/>
                    <a:pt x="9740" y="23386"/>
                  </a:cubicBezTo>
                  <a:cubicBezTo>
                    <a:pt x="10511" y="23507"/>
                    <a:pt x="11285" y="23568"/>
                    <a:pt x="12052" y="23568"/>
                  </a:cubicBezTo>
                  <a:cubicBezTo>
                    <a:pt x="15148" y="23568"/>
                    <a:pt x="18155" y="22592"/>
                    <a:pt x="20703" y="20734"/>
                  </a:cubicBezTo>
                  <a:cubicBezTo>
                    <a:pt x="23886" y="18414"/>
                    <a:pt x="25972" y="14995"/>
                    <a:pt x="26582" y="11105"/>
                  </a:cubicBezTo>
                  <a:cubicBezTo>
                    <a:pt x="27192" y="7216"/>
                    <a:pt x="26251" y="3323"/>
                    <a:pt x="23931" y="140"/>
                  </a:cubicBezTo>
                  <a:cubicBezTo>
                    <a:pt x="23864" y="49"/>
                    <a:pt x="23760" y="1"/>
                    <a:pt x="236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0" name="Google Shape;160;p14"/>
            <p:cNvSpPr/>
            <p:nvPr/>
          </p:nvSpPr>
          <p:spPr>
            <a:xfrm>
              <a:off x="5047950" y="2896525"/>
              <a:ext cx="731725" cy="536450"/>
            </a:xfrm>
            <a:custGeom>
              <a:avLst/>
              <a:gdLst/>
              <a:ahLst/>
              <a:cxnLst/>
              <a:rect l="l" t="t" r="r" b="b"/>
              <a:pathLst>
                <a:path w="29269" h="21458" extrusionOk="0">
                  <a:moveTo>
                    <a:pt x="28882" y="1"/>
                  </a:moveTo>
                  <a:cubicBezTo>
                    <a:pt x="28812" y="1"/>
                    <a:pt x="28743" y="22"/>
                    <a:pt x="28682" y="66"/>
                  </a:cubicBezTo>
                  <a:lnTo>
                    <a:pt x="184" y="20844"/>
                  </a:lnTo>
                  <a:cubicBezTo>
                    <a:pt x="33" y="20955"/>
                    <a:pt x="0" y="21167"/>
                    <a:pt x="109" y="21319"/>
                  </a:cubicBezTo>
                  <a:cubicBezTo>
                    <a:pt x="176" y="21409"/>
                    <a:pt x="279" y="21458"/>
                    <a:pt x="384" y="21458"/>
                  </a:cubicBezTo>
                  <a:cubicBezTo>
                    <a:pt x="455" y="21458"/>
                    <a:pt x="523" y="21438"/>
                    <a:pt x="584" y="21393"/>
                  </a:cubicBezTo>
                  <a:lnTo>
                    <a:pt x="29084" y="615"/>
                  </a:lnTo>
                  <a:cubicBezTo>
                    <a:pt x="29236" y="504"/>
                    <a:pt x="29268" y="292"/>
                    <a:pt x="29157" y="141"/>
                  </a:cubicBezTo>
                  <a:cubicBezTo>
                    <a:pt x="29090" y="49"/>
                    <a:pt x="28986" y="1"/>
                    <a:pt x="288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1" name="Google Shape;161;p14"/>
            <p:cNvSpPr/>
            <p:nvPr/>
          </p:nvSpPr>
          <p:spPr>
            <a:xfrm>
              <a:off x="5285025" y="3521650"/>
              <a:ext cx="96600" cy="227475"/>
            </a:xfrm>
            <a:custGeom>
              <a:avLst/>
              <a:gdLst/>
              <a:ahLst/>
              <a:cxnLst/>
              <a:rect l="l" t="t" r="r" b="b"/>
              <a:pathLst>
                <a:path w="3864" h="9099" extrusionOk="0">
                  <a:moveTo>
                    <a:pt x="3479" y="0"/>
                  </a:moveTo>
                  <a:cubicBezTo>
                    <a:pt x="3341" y="0"/>
                    <a:pt x="3211" y="84"/>
                    <a:pt x="3161" y="221"/>
                  </a:cubicBezTo>
                  <a:lnTo>
                    <a:pt x="65" y="8642"/>
                  </a:lnTo>
                  <a:cubicBezTo>
                    <a:pt x="1" y="8818"/>
                    <a:pt x="89" y="9014"/>
                    <a:pt x="265" y="9079"/>
                  </a:cubicBezTo>
                  <a:cubicBezTo>
                    <a:pt x="305" y="9093"/>
                    <a:pt x="344" y="9099"/>
                    <a:pt x="384" y="9099"/>
                  </a:cubicBezTo>
                  <a:cubicBezTo>
                    <a:pt x="522" y="9099"/>
                    <a:pt x="651" y="9014"/>
                    <a:pt x="701" y="8877"/>
                  </a:cubicBezTo>
                  <a:lnTo>
                    <a:pt x="3799" y="457"/>
                  </a:lnTo>
                  <a:cubicBezTo>
                    <a:pt x="3864" y="280"/>
                    <a:pt x="3773" y="86"/>
                    <a:pt x="3597" y="21"/>
                  </a:cubicBezTo>
                  <a:cubicBezTo>
                    <a:pt x="3558" y="7"/>
                    <a:pt x="3518" y="0"/>
                    <a:pt x="3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 name="Google Shape;162;p14"/>
            <p:cNvSpPr/>
            <p:nvPr/>
          </p:nvSpPr>
          <p:spPr>
            <a:xfrm>
              <a:off x="5125450" y="2877050"/>
              <a:ext cx="580100" cy="580125"/>
            </a:xfrm>
            <a:custGeom>
              <a:avLst/>
              <a:gdLst/>
              <a:ahLst/>
              <a:cxnLst/>
              <a:rect l="l" t="t" r="r" b="b"/>
              <a:pathLst>
                <a:path w="23204" h="23205" extrusionOk="0">
                  <a:moveTo>
                    <a:pt x="11602" y="1"/>
                  </a:moveTo>
                  <a:cubicBezTo>
                    <a:pt x="8526" y="1"/>
                    <a:pt x="5574" y="1225"/>
                    <a:pt x="3399" y="3400"/>
                  </a:cubicBezTo>
                  <a:cubicBezTo>
                    <a:pt x="1222" y="5574"/>
                    <a:pt x="0" y="8527"/>
                    <a:pt x="0" y="11603"/>
                  </a:cubicBezTo>
                  <a:cubicBezTo>
                    <a:pt x="0" y="14680"/>
                    <a:pt x="1222" y="17631"/>
                    <a:pt x="3399" y="19808"/>
                  </a:cubicBezTo>
                  <a:cubicBezTo>
                    <a:pt x="5574" y="21982"/>
                    <a:pt x="8526" y="23204"/>
                    <a:pt x="11602" y="23204"/>
                  </a:cubicBezTo>
                  <a:cubicBezTo>
                    <a:pt x="14679" y="23204"/>
                    <a:pt x="17630" y="21982"/>
                    <a:pt x="19807" y="19808"/>
                  </a:cubicBezTo>
                  <a:cubicBezTo>
                    <a:pt x="21982" y="17631"/>
                    <a:pt x="23204" y="14680"/>
                    <a:pt x="23204" y="11603"/>
                  </a:cubicBezTo>
                  <a:cubicBezTo>
                    <a:pt x="23204" y="8527"/>
                    <a:pt x="21982" y="5574"/>
                    <a:pt x="19807" y="3400"/>
                  </a:cubicBezTo>
                  <a:cubicBezTo>
                    <a:pt x="17630" y="1225"/>
                    <a:pt x="14679" y="1"/>
                    <a:pt x="116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 name="Google Shape;163;p14"/>
            <p:cNvSpPr/>
            <p:nvPr/>
          </p:nvSpPr>
          <p:spPr>
            <a:xfrm>
              <a:off x="5156225" y="3698625"/>
              <a:ext cx="264425" cy="128950"/>
            </a:xfrm>
            <a:custGeom>
              <a:avLst/>
              <a:gdLst/>
              <a:ahLst/>
              <a:cxnLst/>
              <a:rect l="l" t="t" r="r" b="b"/>
              <a:pathLst>
                <a:path w="10577" h="5158" extrusionOk="0">
                  <a:moveTo>
                    <a:pt x="1225" y="0"/>
                  </a:moveTo>
                  <a:cubicBezTo>
                    <a:pt x="784" y="0"/>
                    <a:pt x="369" y="271"/>
                    <a:pt x="207" y="709"/>
                  </a:cubicBezTo>
                  <a:cubicBezTo>
                    <a:pt x="1" y="1270"/>
                    <a:pt x="290" y="1892"/>
                    <a:pt x="849" y="2100"/>
                  </a:cubicBezTo>
                  <a:lnTo>
                    <a:pt x="8979" y="5091"/>
                  </a:lnTo>
                  <a:cubicBezTo>
                    <a:pt x="9102" y="5136"/>
                    <a:pt x="9228" y="5158"/>
                    <a:pt x="9352" y="5158"/>
                  </a:cubicBezTo>
                  <a:cubicBezTo>
                    <a:pt x="9793" y="5158"/>
                    <a:pt x="10208" y="4886"/>
                    <a:pt x="10371" y="4447"/>
                  </a:cubicBezTo>
                  <a:cubicBezTo>
                    <a:pt x="10577" y="3888"/>
                    <a:pt x="10288" y="3264"/>
                    <a:pt x="9729" y="3058"/>
                  </a:cubicBezTo>
                  <a:lnTo>
                    <a:pt x="1598" y="67"/>
                  </a:lnTo>
                  <a:cubicBezTo>
                    <a:pt x="1475" y="22"/>
                    <a:pt x="1349" y="0"/>
                    <a:pt x="12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 name="Google Shape;164;p14"/>
            <p:cNvSpPr/>
            <p:nvPr/>
          </p:nvSpPr>
          <p:spPr>
            <a:xfrm>
              <a:off x="5128825" y="3183750"/>
              <a:ext cx="576275" cy="273450"/>
            </a:xfrm>
            <a:custGeom>
              <a:avLst/>
              <a:gdLst/>
              <a:ahLst/>
              <a:cxnLst/>
              <a:rect l="l" t="t" r="r" b="b"/>
              <a:pathLst>
                <a:path w="23051" h="10938" extrusionOk="0">
                  <a:moveTo>
                    <a:pt x="23050" y="1"/>
                  </a:moveTo>
                  <a:lnTo>
                    <a:pt x="23050" y="1"/>
                  </a:lnTo>
                  <a:cubicBezTo>
                    <a:pt x="23050" y="1"/>
                    <a:pt x="17527" y="2071"/>
                    <a:pt x="12850" y="2293"/>
                  </a:cubicBezTo>
                  <a:cubicBezTo>
                    <a:pt x="12505" y="2309"/>
                    <a:pt x="12141" y="2317"/>
                    <a:pt x="11762" y="2317"/>
                  </a:cubicBezTo>
                  <a:cubicBezTo>
                    <a:pt x="7011" y="2317"/>
                    <a:pt x="1" y="1122"/>
                    <a:pt x="0" y="1122"/>
                  </a:cubicBezTo>
                  <a:lnTo>
                    <a:pt x="0" y="1122"/>
                  </a:lnTo>
                  <a:cubicBezTo>
                    <a:pt x="275" y="2891"/>
                    <a:pt x="964" y="4623"/>
                    <a:pt x="2093" y="6170"/>
                  </a:cubicBezTo>
                  <a:cubicBezTo>
                    <a:pt x="4363" y="9285"/>
                    <a:pt x="7895" y="10938"/>
                    <a:pt x="11476" y="10938"/>
                  </a:cubicBezTo>
                  <a:cubicBezTo>
                    <a:pt x="13847" y="10938"/>
                    <a:pt x="16240" y="10213"/>
                    <a:pt x="18303" y="8709"/>
                  </a:cubicBezTo>
                  <a:cubicBezTo>
                    <a:pt x="21221" y="6582"/>
                    <a:pt x="22856" y="3347"/>
                    <a:pt x="23050" y="1"/>
                  </a:cubicBezTo>
                  <a:close/>
                </a:path>
              </a:pathLst>
            </a:custGeom>
            <a:solidFill>
              <a:srgbClr val="28356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65" name="Google Shape;165;p14"/>
          <p:cNvSpPr/>
          <p:nvPr/>
        </p:nvSpPr>
        <p:spPr>
          <a:xfrm>
            <a:off x="10410596" y="4371165"/>
            <a:ext cx="172953" cy="195749"/>
          </a:xfrm>
          <a:custGeom>
            <a:avLst/>
            <a:gdLst/>
            <a:ahLst/>
            <a:cxnLst/>
            <a:rect l="l" t="t" r="r" b="b"/>
            <a:pathLst>
              <a:path w="5241" h="5930" extrusionOk="0">
                <a:moveTo>
                  <a:pt x="2621" y="0"/>
                </a:moveTo>
                <a:cubicBezTo>
                  <a:pt x="2595" y="0"/>
                  <a:pt x="2570" y="18"/>
                  <a:pt x="2563" y="55"/>
                </a:cubicBezTo>
                <a:cubicBezTo>
                  <a:pt x="2301" y="1339"/>
                  <a:pt x="1194" y="2601"/>
                  <a:pt x="65" y="2898"/>
                </a:cubicBezTo>
                <a:cubicBezTo>
                  <a:pt x="0" y="2916"/>
                  <a:pt x="0" y="3013"/>
                  <a:pt x="65" y="3031"/>
                </a:cubicBezTo>
                <a:cubicBezTo>
                  <a:pt x="1194" y="3328"/>
                  <a:pt x="2301" y="4590"/>
                  <a:pt x="2563" y="5875"/>
                </a:cubicBezTo>
                <a:cubicBezTo>
                  <a:pt x="2570" y="5911"/>
                  <a:pt x="2595" y="5929"/>
                  <a:pt x="2621" y="5929"/>
                </a:cubicBezTo>
                <a:cubicBezTo>
                  <a:pt x="2646" y="5929"/>
                  <a:pt x="2672" y="5911"/>
                  <a:pt x="2680" y="5875"/>
                </a:cubicBezTo>
                <a:cubicBezTo>
                  <a:pt x="2941" y="4590"/>
                  <a:pt x="4049" y="3328"/>
                  <a:pt x="5178" y="3031"/>
                </a:cubicBezTo>
                <a:cubicBezTo>
                  <a:pt x="5241" y="3013"/>
                  <a:pt x="5241" y="2916"/>
                  <a:pt x="5178" y="2898"/>
                </a:cubicBezTo>
                <a:cubicBezTo>
                  <a:pt x="4049" y="2601"/>
                  <a:pt x="2941" y="1339"/>
                  <a:pt x="2680" y="55"/>
                </a:cubicBezTo>
                <a:cubicBezTo>
                  <a:pt x="2672" y="18"/>
                  <a:pt x="2646" y="0"/>
                  <a:pt x="2621" y="0"/>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66" name="Google Shape;166;p14"/>
          <p:cNvSpPr/>
          <p:nvPr/>
        </p:nvSpPr>
        <p:spPr>
          <a:xfrm>
            <a:off x="8952309" y="5254917"/>
            <a:ext cx="197200" cy="197200"/>
          </a:xfrm>
          <a:prstGeom prst="mathPlus">
            <a:avLst>
              <a:gd name="adj1" fmla="val 13590"/>
            </a:avLst>
          </a:pr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67" name="Google Shape;167;p14"/>
          <p:cNvSpPr/>
          <p:nvPr/>
        </p:nvSpPr>
        <p:spPr>
          <a:xfrm>
            <a:off x="2102542" y="928184"/>
            <a:ext cx="197200" cy="197200"/>
          </a:xfrm>
          <a:prstGeom prst="mathPlus">
            <a:avLst>
              <a:gd name="adj1" fmla="val 13590"/>
            </a:avLst>
          </a:pr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68" name="Google Shape;168;p14"/>
          <p:cNvSpPr/>
          <p:nvPr/>
        </p:nvSpPr>
        <p:spPr>
          <a:xfrm>
            <a:off x="1224951" y="1909033"/>
            <a:ext cx="98000" cy="98000"/>
          </a:xfrm>
          <a:prstGeom prst="ellipse">
            <a:avLst/>
          </a:prstGeom>
          <a:solidFill>
            <a:schemeClr val="accent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69" name="Google Shape;169;p14"/>
          <p:cNvGrpSpPr/>
          <p:nvPr/>
        </p:nvGrpSpPr>
        <p:grpSpPr>
          <a:xfrm>
            <a:off x="953468" y="713345"/>
            <a:ext cx="769241" cy="712661"/>
            <a:chOff x="5151425" y="2466450"/>
            <a:chExt cx="266100" cy="246550"/>
          </a:xfrm>
        </p:grpSpPr>
        <p:sp>
          <p:nvSpPr>
            <p:cNvPr id="170" name="Google Shape;170;p14"/>
            <p:cNvSpPr/>
            <p:nvPr/>
          </p:nvSpPr>
          <p:spPr>
            <a:xfrm>
              <a:off x="5210200" y="2469700"/>
              <a:ext cx="151425" cy="238850"/>
            </a:xfrm>
            <a:custGeom>
              <a:avLst/>
              <a:gdLst/>
              <a:ahLst/>
              <a:cxnLst/>
              <a:rect l="l" t="t" r="r" b="b"/>
              <a:pathLst>
                <a:path w="6057" h="9554" extrusionOk="0">
                  <a:moveTo>
                    <a:pt x="1626" y="365"/>
                  </a:moveTo>
                  <a:cubicBezTo>
                    <a:pt x="2062" y="365"/>
                    <a:pt x="2583" y="626"/>
                    <a:pt x="3110" y="1112"/>
                  </a:cubicBezTo>
                  <a:cubicBezTo>
                    <a:pt x="3837" y="1785"/>
                    <a:pt x="4500" y="2807"/>
                    <a:pt x="4978" y="3988"/>
                  </a:cubicBezTo>
                  <a:cubicBezTo>
                    <a:pt x="5457" y="5169"/>
                    <a:pt x="5691" y="6363"/>
                    <a:pt x="5637" y="7352"/>
                  </a:cubicBezTo>
                  <a:cubicBezTo>
                    <a:pt x="5588" y="8277"/>
                    <a:pt x="5277" y="8924"/>
                    <a:pt x="4789" y="9121"/>
                  </a:cubicBezTo>
                  <a:cubicBezTo>
                    <a:pt x="4678" y="9166"/>
                    <a:pt x="4558" y="9188"/>
                    <a:pt x="4431" y="9188"/>
                  </a:cubicBezTo>
                  <a:cubicBezTo>
                    <a:pt x="3995" y="9188"/>
                    <a:pt x="3474" y="8929"/>
                    <a:pt x="2947" y="8441"/>
                  </a:cubicBezTo>
                  <a:cubicBezTo>
                    <a:pt x="2220" y="7768"/>
                    <a:pt x="1557" y="6749"/>
                    <a:pt x="1079" y="5567"/>
                  </a:cubicBezTo>
                  <a:cubicBezTo>
                    <a:pt x="600" y="4386"/>
                    <a:pt x="366" y="3190"/>
                    <a:pt x="420" y="2203"/>
                  </a:cubicBezTo>
                  <a:cubicBezTo>
                    <a:pt x="471" y="1276"/>
                    <a:pt x="780" y="632"/>
                    <a:pt x="1269" y="432"/>
                  </a:cubicBezTo>
                  <a:cubicBezTo>
                    <a:pt x="1380" y="387"/>
                    <a:pt x="1499" y="365"/>
                    <a:pt x="1626" y="365"/>
                  </a:cubicBezTo>
                  <a:close/>
                  <a:moveTo>
                    <a:pt x="1634" y="0"/>
                  </a:moveTo>
                  <a:cubicBezTo>
                    <a:pt x="1459" y="0"/>
                    <a:pt x="1291" y="32"/>
                    <a:pt x="1133" y="97"/>
                  </a:cubicBezTo>
                  <a:cubicBezTo>
                    <a:pt x="497" y="353"/>
                    <a:pt x="116" y="1094"/>
                    <a:pt x="57" y="2183"/>
                  </a:cubicBezTo>
                  <a:cubicBezTo>
                    <a:pt x="0" y="3223"/>
                    <a:pt x="243" y="4473"/>
                    <a:pt x="742" y="5703"/>
                  </a:cubicBezTo>
                  <a:cubicBezTo>
                    <a:pt x="1238" y="6932"/>
                    <a:pt x="1935" y="7999"/>
                    <a:pt x="2698" y="8707"/>
                  </a:cubicBezTo>
                  <a:cubicBezTo>
                    <a:pt x="3300" y="9265"/>
                    <a:pt x="3896" y="9554"/>
                    <a:pt x="4425" y="9554"/>
                  </a:cubicBezTo>
                  <a:cubicBezTo>
                    <a:pt x="4599" y="9554"/>
                    <a:pt x="4766" y="9521"/>
                    <a:pt x="4924" y="9457"/>
                  </a:cubicBezTo>
                  <a:cubicBezTo>
                    <a:pt x="5558" y="9200"/>
                    <a:pt x="5942" y="8459"/>
                    <a:pt x="6000" y="7371"/>
                  </a:cubicBezTo>
                  <a:cubicBezTo>
                    <a:pt x="6057" y="6331"/>
                    <a:pt x="5812" y="5081"/>
                    <a:pt x="5316" y="3851"/>
                  </a:cubicBezTo>
                  <a:cubicBezTo>
                    <a:pt x="4817" y="2621"/>
                    <a:pt x="4122" y="1555"/>
                    <a:pt x="3357" y="846"/>
                  </a:cubicBezTo>
                  <a:cubicBezTo>
                    <a:pt x="2756" y="289"/>
                    <a:pt x="2161" y="0"/>
                    <a:pt x="16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 name="Google Shape;171;p14"/>
            <p:cNvSpPr/>
            <p:nvPr/>
          </p:nvSpPr>
          <p:spPr>
            <a:xfrm>
              <a:off x="5189000" y="2466450"/>
              <a:ext cx="190900" cy="246550"/>
            </a:xfrm>
            <a:custGeom>
              <a:avLst/>
              <a:gdLst/>
              <a:ahLst/>
              <a:cxnLst/>
              <a:rect l="l" t="t" r="r" b="b"/>
              <a:pathLst>
                <a:path w="7636" h="9862" extrusionOk="0">
                  <a:moveTo>
                    <a:pt x="5725" y="364"/>
                  </a:moveTo>
                  <a:cubicBezTo>
                    <a:pt x="5867" y="364"/>
                    <a:pt x="6002" y="384"/>
                    <a:pt x="6129" y="428"/>
                  </a:cubicBezTo>
                  <a:cubicBezTo>
                    <a:pt x="6450" y="540"/>
                    <a:pt x="6689" y="786"/>
                    <a:pt x="6842" y="1164"/>
                  </a:cubicBezTo>
                  <a:cubicBezTo>
                    <a:pt x="7254" y="2181"/>
                    <a:pt x="6955" y="3954"/>
                    <a:pt x="6079" y="5683"/>
                  </a:cubicBezTo>
                  <a:cubicBezTo>
                    <a:pt x="4960" y="7890"/>
                    <a:pt x="3158" y="9497"/>
                    <a:pt x="1910" y="9497"/>
                  </a:cubicBezTo>
                  <a:cubicBezTo>
                    <a:pt x="1767" y="9497"/>
                    <a:pt x="1633" y="9476"/>
                    <a:pt x="1507" y="9433"/>
                  </a:cubicBezTo>
                  <a:cubicBezTo>
                    <a:pt x="1188" y="9322"/>
                    <a:pt x="947" y="9074"/>
                    <a:pt x="794" y="8696"/>
                  </a:cubicBezTo>
                  <a:cubicBezTo>
                    <a:pt x="382" y="7680"/>
                    <a:pt x="683" y="5905"/>
                    <a:pt x="1559" y="4177"/>
                  </a:cubicBezTo>
                  <a:cubicBezTo>
                    <a:pt x="2676" y="1973"/>
                    <a:pt x="4477" y="364"/>
                    <a:pt x="5723" y="364"/>
                  </a:cubicBezTo>
                  <a:close/>
                  <a:moveTo>
                    <a:pt x="5719" y="0"/>
                  </a:moveTo>
                  <a:cubicBezTo>
                    <a:pt x="4308" y="0"/>
                    <a:pt x="2445" y="1625"/>
                    <a:pt x="1234" y="4013"/>
                  </a:cubicBezTo>
                  <a:cubicBezTo>
                    <a:pt x="299" y="5859"/>
                    <a:pt x="0" y="7707"/>
                    <a:pt x="457" y="8833"/>
                  </a:cubicBezTo>
                  <a:cubicBezTo>
                    <a:pt x="648" y="9306"/>
                    <a:pt x="972" y="9631"/>
                    <a:pt x="1390" y="9777"/>
                  </a:cubicBezTo>
                  <a:cubicBezTo>
                    <a:pt x="1555" y="9833"/>
                    <a:pt x="1733" y="9861"/>
                    <a:pt x="1917" y="9861"/>
                  </a:cubicBezTo>
                  <a:cubicBezTo>
                    <a:pt x="3328" y="9861"/>
                    <a:pt x="5192" y="8236"/>
                    <a:pt x="6402" y="5847"/>
                  </a:cubicBezTo>
                  <a:cubicBezTo>
                    <a:pt x="7339" y="4001"/>
                    <a:pt x="7636" y="2155"/>
                    <a:pt x="7179" y="1026"/>
                  </a:cubicBezTo>
                  <a:cubicBezTo>
                    <a:pt x="6988" y="554"/>
                    <a:pt x="6666" y="229"/>
                    <a:pt x="6246" y="85"/>
                  </a:cubicBezTo>
                  <a:cubicBezTo>
                    <a:pt x="6080" y="28"/>
                    <a:pt x="5903" y="0"/>
                    <a:pt x="5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 name="Google Shape;172;p14"/>
            <p:cNvSpPr/>
            <p:nvPr/>
          </p:nvSpPr>
          <p:spPr>
            <a:xfrm>
              <a:off x="5151425" y="2513700"/>
              <a:ext cx="266100" cy="152050"/>
            </a:xfrm>
            <a:custGeom>
              <a:avLst/>
              <a:gdLst/>
              <a:ahLst/>
              <a:cxnLst/>
              <a:rect l="l" t="t" r="r" b="b"/>
              <a:pathLst>
                <a:path w="10644" h="6082" extrusionOk="0">
                  <a:moveTo>
                    <a:pt x="3308" y="376"/>
                  </a:moveTo>
                  <a:cubicBezTo>
                    <a:pt x="4258" y="376"/>
                    <a:pt x="5348" y="556"/>
                    <a:pt x="6421" y="927"/>
                  </a:cubicBezTo>
                  <a:cubicBezTo>
                    <a:pt x="8252" y="1558"/>
                    <a:pt x="9702" y="2624"/>
                    <a:pt x="10114" y="3642"/>
                  </a:cubicBezTo>
                  <a:cubicBezTo>
                    <a:pt x="10268" y="4019"/>
                    <a:pt x="10268" y="4365"/>
                    <a:pt x="10114" y="4665"/>
                  </a:cubicBezTo>
                  <a:cubicBezTo>
                    <a:pt x="9769" y="5347"/>
                    <a:pt x="8700" y="5705"/>
                    <a:pt x="7351" y="5705"/>
                  </a:cubicBezTo>
                  <a:cubicBezTo>
                    <a:pt x="6396" y="5705"/>
                    <a:pt x="5301" y="5526"/>
                    <a:pt x="4221" y="5154"/>
                  </a:cubicBezTo>
                  <a:cubicBezTo>
                    <a:pt x="2390" y="4522"/>
                    <a:pt x="940" y="3456"/>
                    <a:pt x="528" y="2438"/>
                  </a:cubicBezTo>
                  <a:cubicBezTo>
                    <a:pt x="376" y="2060"/>
                    <a:pt x="376" y="1717"/>
                    <a:pt x="530" y="1414"/>
                  </a:cubicBezTo>
                  <a:cubicBezTo>
                    <a:pt x="875" y="734"/>
                    <a:pt x="1941" y="376"/>
                    <a:pt x="3292" y="376"/>
                  </a:cubicBezTo>
                  <a:cubicBezTo>
                    <a:pt x="3298" y="376"/>
                    <a:pt x="3303" y="376"/>
                    <a:pt x="3308" y="376"/>
                  </a:cubicBezTo>
                  <a:close/>
                  <a:moveTo>
                    <a:pt x="3281" y="0"/>
                  </a:moveTo>
                  <a:cubicBezTo>
                    <a:pt x="1791" y="0"/>
                    <a:pt x="620" y="432"/>
                    <a:pt x="205" y="1251"/>
                  </a:cubicBezTo>
                  <a:cubicBezTo>
                    <a:pt x="5" y="1644"/>
                    <a:pt x="1" y="2103"/>
                    <a:pt x="193" y="2575"/>
                  </a:cubicBezTo>
                  <a:cubicBezTo>
                    <a:pt x="649" y="3702"/>
                    <a:pt x="2147" y="4823"/>
                    <a:pt x="4104" y="5498"/>
                  </a:cubicBezTo>
                  <a:cubicBezTo>
                    <a:pt x="5245" y="5891"/>
                    <a:pt x="6374" y="6081"/>
                    <a:pt x="7362" y="6081"/>
                  </a:cubicBezTo>
                  <a:cubicBezTo>
                    <a:pt x="8852" y="6081"/>
                    <a:pt x="10023" y="5649"/>
                    <a:pt x="10437" y="4831"/>
                  </a:cubicBezTo>
                  <a:cubicBezTo>
                    <a:pt x="10637" y="4435"/>
                    <a:pt x="10643" y="3977"/>
                    <a:pt x="10451" y="3506"/>
                  </a:cubicBezTo>
                  <a:cubicBezTo>
                    <a:pt x="9995" y="2377"/>
                    <a:pt x="8495" y="1259"/>
                    <a:pt x="6540" y="584"/>
                  </a:cubicBezTo>
                  <a:cubicBezTo>
                    <a:pt x="5399" y="190"/>
                    <a:pt x="4270" y="0"/>
                    <a:pt x="32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 name="Google Shape;173;p14"/>
            <p:cNvSpPr/>
            <p:nvPr/>
          </p:nvSpPr>
          <p:spPr>
            <a:xfrm>
              <a:off x="5248125" y="2559250"/>
              <a:ext cx="75075" cy="66250"/>
            </a:xfrm>
            <a:custGeom>
              <a:avLst/>
              <a:gdLst/>
              <a:ahLst/>
              <a:cxnLst/>
              <a:rect l="l" t="t" r="r" b="b"/>
              <a:pathLst>
                <a:path w="3003" h="2650" extrusionOk="0">
                  <a:moveTo>
                    <a:pt x="1501" y="1"/>
                  </a:moveTo>
                  <a:cubicBezTo>
                    <a:pt x="1336" y="1"/>
                    <a:pt x="1168" y="32"/>
                    <a:pt x="1006" y="97"/>
                  </a:cubicBezTo>
                  <a:cubicBezTo>
                    <a:pt x="327" y="372"/>
                    <a:pt x="0" y="1145"/>
                    <a:pt x="275" y="1822"/>
                  </a:cubicBezTo>
                  <a:cubicBezTo>
                    <a:pt x="483" y="2337"/>
                    <a:pt x="979" y="2650"/>
                    <a:pt x="1502" y="2650"/>
                  </a:cubicBezTo>
                  <a:cubicBezTo>
                    <a:pt x="1668" y="2650"/>
                    <a:pt x="1836" y="2619"/>
                    <a:pt x="1999" y="2553"/>
                  </a:cubicBezTo>
                  <a:cubicBezTo>
                    <a:pt x="2678" y="2278"/>
                    <a:pt x="3003" y="1507"/>
                    <a:pt x="2730" y="828"/>
                  </a:cubicBezTo>
                  <a:cubicBezTo>
                    <a:pt x="2522" y="312"/>
                    <a:pt x="2024" y="1"/>
                    <a:pt x="15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extLst>
      <p:ext uri="{BB962C8B-B14F-4D97-AF65-F5344CB8AC3E}">
        <p14:creationId xmlns:p14="http://schemas.microsoft.com/office/powerpoint/2010/main" val="920790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0400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42768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31514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16222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44347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04751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9301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9286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6/24/2023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
        <p:nvSpPr>
          <p:cNvPr id="7" name="TextBox 6">
            <a:extLst>
              <a:ext uri="{FF2B5EF4-FFF2-40B4-BE49-F238E27FC236}">
                <a16:creationId xmlns:a16="http://schemas.microsoft.com/office/drawing/2014/main" id="{E5D005AA-6517-2994-EE05-E3718D7EBBFB}"/>
              </a:ext>
            </a:extLst>
          </p:cNvPr>
          <p:cNvSpPr txBox="1"/>
          <p:nvPr userDrawn="1"/>
        </p:nvSpPr>
        <p:spPr>
          <a:xfrm rot="16200000">
            <a:off x="-5318163" y="2046898"/>
            <a:ext cx="6506726" cy="599772"/>
          </a:xfrm>
          <a:prstGeom prst="rect">
            <a:avLst/>
          </a:prstGeom>
          <a:noFill/>
        </p:spPr>
        <p:txBody>
          <a:bodyPr wrap="square" rtlCol="0">
            <a:spAutoFit/>
          </a:bodyPr>
          <a:lstStyle/>
          <a:p>
            <a:r>
              <a:rPr lang="en-US">
                <a:latin typeface="Annifont" panose="020B0603050302020204" pitchFamily="34" charset="0"/>
              </a:rPr>
              <a:t>Kho ppt Phan Linh_0916.604.268</a:t>
            </a:r>
          </a:p>
        </p:txBody>
      </p:sp>
      <p:sp>
        <p:nvSpPr>
          <p:cNvPr id="8" name="TextBox 7">
            <a:extLst>
              <a:ext uri="{FF2B5EF4-FFF2-40B4-BE49-F238E27FC236}">
                <a16:creationId xmlns:a16="http://schemas.microsoft.com/office/drawing/2014/main" id="{69CEDABC-6056-5185-FC52-8639F27B8143}"/>
              </a:ext>
            </a:extLst>
          </p:cNvPr>
          <p:cNvSpPr txBox="1"/>
          <p:nvPr userDrawn="1"/>
        </p:nvSpPr>
        <p:spPr>
          <a:xfrm rot="16200000">
            <a:off x="11598237" y="2275568"/>
            <a:ext cx="6506726" cy="599772"/>
          </a:xfrm>
          <a:prstGeom prst="rect">
            <a:avLst/>
          </a:prstGeom>
          <a:noFill/>
        </p:spPr>
        <p:txBody>
          <a:bodyPr wrap="square" rtlCol="0">
            <a:spAutoFit/>
          </a:bodyPr>
          <a:lstStyle/>
          <a:p>
            <a:r>
              <a:rPr lang="en-US">
                <a:latin typeface="Annifont" panose="020B0603050302020204" pitchFamily="34" charset="0"/>
              </a:rPr>
              <a:t>Kho ppt Phan Linh_0916.604.268</a:t>
            </a:r>
          </a:p>
        </p:txBody>
      </p:sp>
    </p:spTree>
    <p:extLst>
      <p:ext uri="{BB962C8B-B14F-4D97-AF65-F5344CB8AC3E}">
        <p14:creationId xmlns:p14="http://schemas.microsoft.com/office/powerpoint/2010/main" val="10903270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24.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24.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25.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microsoft.com/office/2007/relationships/hdphoto" Target="../media/hdphoto5.wdp"/><Relationship Id="rId5" Type="http://schemas.openxmlformats.org/officeDocument/2006/relationships/image" Target="../media/image26.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12.xml"/><Relationship Id="rId5" Type="http://schemas.microsoft.com/office/2007/relationships/hdphoto" Target="../media/hdphoto3.wdp"/><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12.xml"/><Relationship Id="rId5" Type="http://schemas.microsoft.com/office/2007/relationships/hdphoto" Target="../media/hdphoto6.wdp"/><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9.png"/><Relationship Id="rId1" Type="http://schemas.openxmlformats.org/officeDocument/2006/relationships/slideLayout" Target="../slideLayouts/slideLayout12.xml"/><Relationship Id="rId5" Type="http://schemas.microsoft.com/office/2007/relationships/hdphoto" Target="../media/hdphoto8.wdp"/><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2.png"/><Relationship Id="rId2" Type="http://schemas.openxmlformats.org/officeDocument/2006/relationships/audio" Target="../media/audio2.wav"/><Relationship Id="rId1" Type="http://schemas.openxmlformats.org/officeDocument/2006/relationships/slideLayout" Target="../slideLayouts/slideLayout12.xml"/><Relationship Id="rId6" Type="http://schemas.microsoft.com/office/2007/relationships/hdphoto" Target="../media/hdphoto7.wdp"/><Relationship Id="rId5" Type="http://schemas.openxmlformats.org/officeDocument/2006/relationships/image" Target="../media/image29.png"/><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audio" Target="../media/audio2.wav"/><Relationship Id="rId1" Type="http://schemas.openxmlformats.org/officeDocument/2006/relationships/slideLayout" Target="../slideLayouts/slideLayout12.xml"/><Relationship Id="rId6" Type="http://schemas.microsoft.com/office/2007/relationships/hdphoto" Target="../media/hdphoto10.wdp"/><Relationship Id="rId5" Type="http://schemas.openxmlformats.org/officeDocument/2006/relationships/image" Target="../media/image33.png"/><Relationship Id="rId4" Type="http://schemas.microsoft.com/office/2007/relationships/hdphoto" Target="../media/hdphoto7.wdp"/></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audio" Target="../media/audio3.wav"/><Relationship Id="rId1" Type="http://schemas.openxmlformats.org/officeDocument/2006/relationships/slideLayout" Target="../slideLayouts/slideLayout12.xml"/><Relationship Id="rId6" Type="http://schemas.microsoft.com/office/2007/relationships/hdphoto" Target="../media/hdphoto11.wdp"/><Relationship Id="rId5" Type="http://schemas.openxmlformats.org/officeDocument/2006/relationships/image" Target="../media/image34.png"/><Relationship Id="rId4" Type="http://schemas.microsoft.com/office/2007/relationships/hdphoto" Target="../media/hdphoto7.wdp"/></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microsoft.com/office/2007/relationships/hdphoto" Target="../media/hdphoto8.wdp"/><Relationship Id="rId5" Type="http://schemas.openxmlformats.org/officeDocument/2006/relationships/image" Target="../media/image30.png"/><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35.gif"/></Relationships>
</file>

<file path=ppt/slides/_rels/slide2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6.png"/><Relationship Id="rId1" Type="http://schemas.openxmlformats.org/officeDocument/2006/relationships/slideLayout" Target="../slideLayouts/slideLayout12.xml"/><Relationship Id="rId5" Type="http://schemas.microsoft.com/office/2007/relationships/hdphoto" Target="../media/hdphoto13.wdp"/><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6.png"/><Relationship Id="rId1" Type="http://schemas.openxmlformats.org/officeDocument/2006/relationships/slideLayout" Target="../slideLayouts/slideLayout12.xml"/><Relationship Id="rId5" Type="http://schemas.microsoft.com/office/2007/relationships/hdphoto" Target="../media/hdphoto14.wdp"/><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microsoft.com/office/2007/relationships/hdphoto" Target="../media/hdphoto15.wdp"/><Relationship Id="rId5" Type="http://schemas.openxmlformats.org/officeDocument/2006/relationships/image" Target="../media/image39.png"/><Relationship Id="rId4" Type="http://schemas.microsoft.com/office/2007/relationships/hdphoto" Target="../media/hdphoto12.wdp"/></Relationships>
</file>

<file path=ppt/slides/_rels/slide28.xml.rels><?xml version="1.0" encoding="UTF-8" standalone="yes"?>
<Relationships xmlns="http://schemas.openxmlformats.org/package/2006/relationships"><Relationship Id="rId8" Type="http://schemas.openxmlformats.org/officeDocument/2006/relationships/image" Target="../media/image45.gif"/><Relationship Id="rId3" Type="http://schemas.openxmlformats.org/officeDocument/2006/relationships/image" Target="../media/image40.png"/><Relationship Id="rId7" Type="http://schemas.openxmlformats.org/officeDocument/2006/relationships/image" Target="../media/image44.gif"/><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8.gif"/><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gif"/></Relationships>
</file>

<file path=ppt/slides/_rels/slide29.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53.gif"/><Relationship Id="rId18" Type="http://schemas.openxmlformats.org/officeDocument/2006/relationships/image" Target="../media/image56.gif"/><Relationship Id="rId26" Type="http://schemas.openxmlformats.org/officeDocument/2006/relationships/image" Target="../media/image60.png"/><Relationship Id="rId3" Type="http://schemas.openxmlformats.org/officeDocument/2006/relationships/audio" Target="../media/audio4.wav"/><Relationship Id="rId21" Type="http://schemas.openxmlformats.org/officeDocument/2006/relationships/slide" Target="slide32.xml"/><Relationship Id="rId7" Type="http://schemas.openxmlformats.org/officeDocument/2006/relationships/image" Target="../media/image41.png"/><Relationship Id="rId12" Type="http://schemas.openxmlformats.org/officeDocument/2006/relationships/image" Target="../media/image52.gif"/><Relationship Id="rId17" Type="http://schemas.openxmlformats.org/officeDocument/2006/relationships/image" Target="../media/image55.gif"/><Relationship Id="rId25" Type="http://schemas.openxmlformats.org/officeDocument/2006/relationships/slide" Target="slide30.xml"/><Relationship Id="rId2" Type="http://schemas.openxmlformats.org/officeDocument/2006/relationships/notesSlide" Target="../notesSlides/notesSlide11.xml"/><Relationship Id="rId16" Type="http://schemas.openxmlformats.org/officeDocument/2006/relationships/image" Target="../media/image48.gif"/><Relationship Id="rId20"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1.gif"/><Relationship Id="rId24" Type="http://schemas.openxmlformats.org/officeDocument/2006/relationships/image" Target="../media/image59.png"/><Relationship Id="rId5" Type="http://schemas.openxmlformats.org/officeDocument/2006/relationships/image" Target="../media/image49.png"/><Relationship Id="rId15" Type="http://schemas.openxmlformats.org/officeDocument/2006/relationships/image" Target="../media/image47.png"/><Relationship Id="rId23" Type="http://schemas.openxmlformats.org/officeDocument/2006/relationships/slide" Target="slide33.xml"/><Relationship Id="rId28" Type="http://schemas.openxmlformats.org/officeDocument/2006/relationships/image" Target="../media/image61.png"/><Relationship Id="rId10" Type="http://schemas.openxmlformats.org/officeDocument/2006/relationships/image" Target="../media/image44.gif"/><Relationship Id="rId19" Type="http://schemas.openxmlformats.org/officeDocument/2006/relationships/slide" Target="slide31.xml"/><Relationship Id="rId4" Type="http://schemas.openxmlformats.org/officeDocument/2006/relationships/audio" Target="../media/audio5.wav"/><Relationship Id="rId9" Type="http://schemas.openxmlformats.org/officeDocument/2006/relationships/image" Target="../media/image43.png"/><Relationship Id="rId14" Type="http://schemas.openxmlformats.org/officeDocument/2006/relationships/image" Target="../media/image54.gif"/><Relationship Id="rId22" Type="http://schemas.openxmlformats.org/officeDocument/2006/relationships/image" Target="../media/image58.png"/><Relationship Id="rId27" Type="http://schemas.openxmlformats.org/officeDocument/2006/relationships/slide" Target="slide34.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audio" Target="../media/audio1.wav"/><Relationship Id="rId4" Type="http://schemas.openxmlformats.org/officeDocument/2006/relationships/image" Target="../media/image18.gif"/></Relationships>
</file>

<file path=ppt/slides/_rels/slide3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audio" Target="../media/audio6.wav"/><Relationship Id="rId7" Type="http://schemas.openxmlformats.org/officeDocument/2006/relationships/image" Target="../media/image61.png"/><Relationship Id="rId12" Type="http://schemas.microsoft.com/office/2007/relationships/hdphoto" Target="../media/hdphoto16.wdp"/><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slide" Target="slide29.xml"/><Relationship Id="rId11" Type="http://schemas.openxmlformats.org/officeDocument/2006/relationships/image" Target="../media/image66.png"/><Relationship Id="rId5" Type="http://schemas.openxmlformats.org/officeDocument/2006/relationships/image" Target="../media/image62.png"/><Relationship Id="rId10" Type="http://schemas.openxmlformats.org/officeDocument/2006/relationships/image" Target="../media/image65.gif"/><Relationship Id="rId4" Type="http://schemas.openxmlformats.org/officeDocument/2006/relationships/audio" Target="../media/audio7.wav"/><Relationship Id="rId9" Type="http://schemas.openxmlformats.org/officeDocument/2006/relationships/image" Target="../media/image64.png"/></Relationships>
</file>

<file path=ppt/slides/_rels/slide3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7.wav"/><Relationship Id="rId7" Type="http://schemas.openxmlformats.org/officeDocument/2006/relationships/image" Target="../media/image63.png"/><Relationship Id="rId2" Type="http://schemas.openxmlformats.org/officeDocument/2006/relationships/audio" Target="../media/audio6.wav"/><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slide" Target="slide29.xml"/><Relationship Id="rId4" Type="http://schemas.openxmlformats.org/officeDocument/2006/relationships/image" Target="../media/image62.png"/><Relationship Id="rId9" Type="http://schemas.openxmlformats.org/officeDocument/2006/relationships/image" Target="../media/image65.gif"/></Relationships>
</file>

<file path=ppt/slides/_rels/slide3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7.wav"/><Relationship Id="rId7" Type="http://schemas.openxmlformats.org/officeDocument/2006/relationships/image" Target="../media/image63.png"/><Relationship Id="rId2" Type="http://schemas.openxmlformats.org/officeDocument/2006/relationships/audio" Target="../media/audio6.wav"/><Relationship Id="rId1" Type="http://schemas.openxmlformats.org/officeDocument/2006/relationships/slideLayout" Target="../slideLayouts/slideLayout7.xml"/><Relationship Id="rId6" Type="http://schemas.openxmlformats.org/officeDocument/2006/relationships/image" Target="../media/image61.png"/><Relationship Id="rId11" Type="http://schemas.microsoft.com/office/2007/relationships/hdphoto" Target="../media/hdphoto17.wdp"/><Relationship Id="rId5" Type="http://schemas.openxmlformats.org/officeDocument/2006/relationships/slide" Target="slide29.xml"/><Relationship Id="rId10" Type="http://schemas.openxmlformats.org/officeDocument/2006/relationships/image" Target="../media/image67.png"/><Relationship Id="rId4" Type="http://schemas.openxmlformats.org/officeDocument/2006/relationships/image" Target="../media/image62.png"/><Relationship Id="rId9" Type="http://schemas.openxmlformats.org/officeDocument/2006/relationships/image" Target="../media/image65.gif"/></Relationships>
</file>

<file path=ppt/slides/_rels/slide33.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image" Target="../media/image62.png"/><Relationship Id="rId1" Type="http://schemas.openxmlformats.org/officeDocument/2006/relationships/slideLayout" Target="../slideLayouts/slideLayout7.xml"/><Relationship Id="rId6" Type="http://schemas.microsoft.com/office/2007/relationships/hdphoto" Target="../media/hdphoto18.wdp"/><Relationship Id="rId5" Type="http://schemas.openxmlformats.org/officeDocument/2006/relationships/image" Target="../media/image68.png"/><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9.png"/><Relationship Id="rId1" Type="http://schemas.openxmlformats.org/officeDocument/2006/relationships/slideLayout" Target="../slideLayouts/slideLayout12.xml"/><Relationship Id="rId4" Type="http://schemas.microsoft.com/office/2007/relationships/hdphoto" Target="../media/hdphoto12.wdp"/></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23.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9E3614-7223-744E-44EF-C6AAD6C49865}"/>
              </a:ext>
            </a:extLst>
          </p:cNvPr>
          <p:cNvSpPr txBox="1"/>
          <p:nvPr/>
        </p:nvSpPr>
        <p:spPr>
          <a:xfrm>
            <a:off x="2830305" y="581214"/>
            <a:ext cx="6531396" cy="827278"/>
          </a:xfrm>
          <a:prstGeom prst="rect">
            <a:avLst/>
          </a:prstGeom>
          <a:noFill/>
        </p:spPr>
        <p:txBody>
          <a:bodyPr wrap="square" rtlCol="0">
            <a:spAutoFit/>
          </a:bodyPr>
          <a:lstStyle/>
          <a:p>
            <a:pPr algn="ctr"/>
            <a:r>
              <a:rPr lang="en-US" sz="4776" b="1">
                <a:latin typeface="AvantGarde" panose="00000400000000000000" pitchFamily="2" charset="0"/>
                <a:ea typeface="AvantGarde" panose="00000400000000000000" pitchFamily="2" charset="0"/>
                <a:cs typeface="AvantGarde" panose="00000400000000000000" pitchFamily="2" charset="0"/>
              </a:rPr>
              <a:t>CHUẨN BỊ</a:t>
            </a:r>
          </a:p>
        </p:txBody>
      </p:sp>
      <p:grpSp>
        <p:nvGrpSpPr>
          <p:cNvPr id="12" name="Group 11">
            <a:extLst>
              <a:ext uri="{FF2B5EF4-FFF2-40B4-BE49-F238E27FC236}">
                <a16:creationId xmlns:a16="http://schemas.microsoft.com/office/drawing/2014/main" id="{8AB9E26B-F8A0-FF30-2F11-BDC54034AF72}"/>
              </a:ext>
            </a:extLst>
          </p:cNvPr>
          <p:cNvGrpSpPr/>
          <p:nvPr/>
        </p:nvGrpSpPr>
        <p:grpSpPr>
          <a:xfrm>
            <a:off x="5097365" y="1408300"/>
            <a:ext cx="5394698" cy="4784263"/>
            <a:chOff x="5364185" y="1458232"/>
            <a:chExt cx="5806735" cy="5149677"/>
          </a:xfrm>
        </p:grpSpPr>
        <p:pic>
          <p:nvPicPr>
            <p:cNvPr id="13" name="Picture 12">
              <a:extLst>
                <a:ext uri="{FF2B5EF4-FFF2-40B4-BE49-F238E27FC236}">
                  <a16:creationId xmlns:a16="http://schemas.microsoft.com/office/drawing/2014/main" id="{91ABF1E1-4437-22F7-D50A-E7C29877C566}"/>
                </a:ext>
              </a:extLst>
            </p:cNvPr>
            <p:cNvPicPr>
              <a:picLocks noChangeAspect="1"/>
            </p:cNvPicPr>
            <p:nvPr/>
          </p:nvPicPr>
          <p:blipFill>
            <a:blip r:embed="rId2"/>
            <a:stretch>
              <a:fillRect/>
            </a:stretch>
          </p:blipFill>
          <p:spPr>
            <a:xfrm>
              <a:off x="5669280" y="3000417"/>
              <a:ext cx="5501640" cy="3607492"/>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325973F3-41DD-3658-7E2D-36AB55824F1E}"/>
                </a:ext>
              </a:extLst>
            </p:cNvPr>
            <p:cNvPicPr>
              <a:picLocks noChangeAspect="1"/>
            </p:cNvPicPr>
            <p:nvPr/>
          </p:nvPicPr>
          <p:blipFill>
            <a:blip r:embed="rId3"/>
            <a:stretch>
              <a:fillRect/>
            </a:stretch>
          </p:blipFill>
          <p:spPr>
            <a:xfrm rot="16363534">
              <a:off x="5364185" y="1754176"/>
              <a:ext cx="1682825" cy="1682825"/>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89DEA956-8062-E29E-BCA0-794392E3C333}"/>
                </a:ext>
              </a:extLst>
            </p:cNvPr>
            <p:cNvPicPr>
              <a:picLocks noChangeAspect="1"/>
            </p:cNvPicPr>
            <p:nvPr/>
          </p:nvPicPr>
          <p:blipFill>
            <a:blip r:embed="rId4"/>
            <a:stretch>
              <a:fillRect/>
            </a:stretch>
          </p:blipFill>
          <p:spPr>
            <a:xfrm>
              <a:off x="6500792" y="1458232"/>
              <a:ext cx="1932151" cy="1932151"/>
            </a:xfrm>
            <a:prstGeom prst="rect">
              <a:avLst/>
            </a:prstGeom>
            <a:ln>
              <a:noFill/>
            </a:ln>
            <a:effectLst>
              <a:outerShdw blurRad="292100" dist="139700" dir="2700000" algn="tl" rotWithShape="0">
                <a:srgbClr val="333333">
                  <a:alpha val="65000"/>
                </a:srgbClr>
              </a:outerShdw>
            </a:effectLst>
          </p:spPr>
        </p:pic>
      </p:grpSp>
      <p:pic>
        <p:nvPicPr>
          <p:cNvPr id="2" name="Picture 1">
            <a:extLst>
              <a:ext uri="{FF2B5EF4-FFF2-40B4-BE49-F238E27FC236}">
                <a16:creationId xmlns:a16="http://schemas.microsoft.com/office/drawing/2014/main" id="{9BBB24D2-0FE5-66BE-5ABB-89A6789B78F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831695" y="1408300"/>
            <a:ext cx="3660117" cy="50185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8512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703117-FC66-F586-E993-5E6C3047B55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73191" y="241161"/>
            <a:ext cx="1064854" cy="609536"/>
          </a:xfrm>
          <a:prstGeom prst="rect">
            <a:avLst/>
          </a:prstGeom>
        </p:spPr>
      </p:pic>
      <p:pic>
        <p:nvPicPr>
          <p:cNvPr id="5" name="Picture 4">
            <a:extLst>
              <a:ext uri="{FF2B5EF4-FFF2-40B4-BE49-F238E27FC236}">
                <a16:creationId xmlns:a16="http://schemas.microsoft.com/office/drawing/2014/main" id="{6B450605-9CD4-B272-F027-4E0F905CCB60}"/>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rcRect l="2261" t="906" r="54184" b="47170"/>
          <a:stretch/>
        </p:blipFill>
        <p:spPr>
          <a:xfrm>
            <a:off x="846295" y="1446964"/>
            <a:ext cx="5144756" cy="4180113"/>
          </a:xfrm>
          <a:prstGeom prst="round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Google Shape;901;p37">
            <a:extLst>
              <a:ext uri="{FF2B5EF4-FFF2-40B4-BE49-F238E27FC236}">
                <a16:creationId xmlns:a16="http://schemas.microsoft.com/office/drawing/2014/main" id="{3A7B522C-4EA3-E157-FD9B-44FF4E4CA478}"/>
              </a:ext>
            </a:extLst>
          </p:cNvPr>
          <p:cNvSpPr txBox="1">
            <a:spLocks/>
          </p:cNvSpPr>
          <p:nvPr/>
        </p:nvSpPr>
        <p:spPr>
          <a:xfrm>
            <a:off x="6200951" y="2684129"/>
            <a:ext cx="5455137"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gọi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dậy</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vâng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trả</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rất</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283777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703117-FC66-F586-E993-5E6C3047B55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73191" y="241161"/>
            <a:ext cx="1064854" cy="609536"/>
          </a:xfrm>
          <a:prstGeom prst="rect">
            <a:avLst/>
          </a:prstGeom>
        </p:spPr>
      </p:pic>
      <p:pic>
        <p:nvPicPr>
          <p:cNvPr id="5" name="Picture 4">
            <a:extLst>
              <a:ext uri="{FF2B5EF4-FFF2-40B4-BE49-F238E27FC236}">
                <a16:creationId xmlns:a16="http://schemas.microsoft.com/office/drawing/2014/main" id="{6B450605-9CD4-B272-F027-4E0F905CCB60}"/>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rcRect l="45155" t="2364" r="2730" b="46911"/>
          <a:stretch/>
        </p:blipFill>
        <p:spPr>
          <a:xfrm>
            <a:off x="874207" y="2052376"/>
            <a:ext cx="5124659" cy="3399399"/>
          </a:xfrm>
          <a:prstGeom prst="round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Google Shape;901;p37">
            <a:extLst>
              <a:ext uri="{FF2B5EF4-FFF2-40B4-BE49-F238E27FC236}">
                <a16:creationId xmlns:a16="http://schemas.microsoft.com/office/drawing/2014/main" id="{16D0ABF3-FAB5-C778-0E52-1183E4267E9D}"/>
              </a:ext>
            </a:extLst>
          </p:cNvPr>
          <p:cNvSpPr txBox="1">
            <a:spLocks/>
          </p:cNvSpPr>
          <p:nvPr/>
        </p:nvSpPr>
        <p:spPr>
          <a:xfrm>
            <a:off x="6200951" y="2684129"/>
            <a:ext cx="5455137"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trả</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câu</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hỏi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của</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chị</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gái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rất</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355142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703117-FC66-F586-E993-5E6C3047B55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73191" y="241161"/>
            <a:ext cx="1064854" cy="609536"/>
          </a:xfrm>
          <a:prstGeom prst="rect">
            <a:avLst/>
          </a:prstGeom>
        </p:spPr>
      </p:pic>
      <p:sp>
        <p:nvSpPr>
          <p:cNvPr id="2" name="Google Shape;901;p37">
            <a:extLst>
              <a:ext uri="{FF2B5EF4-FFF2-40B4-BE49-F238E27FC236}">
                <a16:creationId xmlns:a16="http://schemas.microsoft.com/office/drawing/2014/main" id="{BEA8BBBD-CEDF-72D5-3028-ED9575ED591C}"/>
              </a:ext>
            </a:extLst>
          </p:cNvPr>
          <p:cNvSpPr txBox="1">
            <a:spLocks/>
          </p:cNvSpPr>
          <p:nvPr/>
        </p:nvSpPr>
        <p:spPr>
          <a:xfrm>
            <a:off x="6200951" y="2684129"/>
            <a:ext cx="5455137"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Mẹ</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nói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vâng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trả</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mẹ</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7" name="Picture 6">
            <a:extLst>
              <a:ext uri="{FF2B5EF4-FFF2-40B4-BE49-F238E27FC236}">
                <a16:creationId xmlns:a16="http://schemas.microsoft.com/office/drawing/2014/main" id="{136E50CA-D787-FDBE-BCEA-242270109AF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795917" y="1444585"/>
            <a:ext cx="4969186" cy="3740363"/>
          </a:xfrm>
          <a:prstGeom prst="roundRect">
            <a:avLst/>
          </a:prstGeom>
        </p:spPr>
      </p:pic>
    </p:spTree>
    <p:extLst>
      <p:ext uri="{BB962C8B-B14F-4D97-AF65-F5344CB8AC3E}">
        <p14:creationId xmlns:p14="http://schemas.microsoft.com/office/powerpoint/2010/main" val="108612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703117-FC66-F586-E993-5E6C3047B55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73191" y="241161"/>
            <a:ext cx="1064854" cy="609536"/>
          </a:xfrm>
          <a:prstGeom prst="rect">
            <a:avLst/>
          </a:prstGeom>
        </p:spPr>
      </p:pic>
      <p:sp>
        <p:nvSpPr>
          <p:cNvPr id="2" name="Google Shape;901;p37">
            <a:extLst>
              <a:ext uri="{FF2B5EF4-FFF2-40B4-BE49-F238E27FC236}">
                <a16:creationId xmlns:a16="http://schemas.microsoft.com/office/drawing/2014/main" id="{BEA8BBBD-CEDF-72D5-3028-ED9575ED591C}"/>
              </a:ext>
            </a:extLst>
          </p:cNvPr>
          <p:cNvSpPr txBox="1">
            <a:spLocks/>
          </p:cNvSpPr>
          <p:nvPr/>
        </p:nvSpPr>
        <p:spPr>
          <a:xfrm>
            <a:off x="6200951" y="2684129"/>
            <a:ext cx="5455137"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Trước</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khi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đi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học</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chào</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6" name="Picture 5">
            <a:extLst>
              <a:ext uri="{FF2B5EF4-FFF2-40B4-BE49-F238E27FC236}">
                <a16:creationId xmlns:a16="http://schemas.microsoft.com/office/drawing/2014/main" id="{4FB8AA31-1F63-F15A-E64B-EC4A9AFB31E7}"/>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898856" y="1408092"/>
            <a:ext cx="5092194" cy="3843369"/>
          </a:xfrm>
          <a:prstGeom prst="roundRect">
            <a:avLst/>
          </a:prstGeom>
        </p:spPr>
      </p:pic>
    </p:spTree>
    <p:extLst>
      <p:ext uri="{BB962C8B-B14F-4D97-AF65-F5344CB8AC3E}">
        <p14:creationId xmlns:p14="http://schemas.microsoft.com/office/powerpoint/2010/main" val="198051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0AAB0E-2644-7706-AD14-2AEB01807E5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73191" y="241161"/>
            <a:ext cx="1064854" cy="609536"/>
          </a:xfrm>
          <a:prstGeom prst="rect">
            <a:avLst/>
          </a:prstGeom>
        </p:spPr>
      </p:pic>
      <p:pic>
        <p:nvPicPr>
          <p:cNvPr id="4" name="Picture 3">
            <a:extLst>
              <a:ext uri="{FF2B5EF4-FFF2-40B4-BE49-F238E27FC236}">
                <a16:creationId xmlns:a16="http://schemas.microsoft.com/office/drawing/2014/main" id="{12CF683E-D6C4-EB21-CC62-6C95031EC44C}"/>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Lst>
          </a:blip>
          <a:stretch>
            <a:fillRect/>
          </a:stretch>
        </p:blipFill>
        <p:spPr>
          <a:xfrm>
            <a:off x="854474" y="1623256"/>
            <a:ext cx="5587088" cy="38077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Google Shape;901;p37">
            <a:extLst>
              <a:ext uri="{FF2B5EF4-FFF2-40B4-BE49-F238E27FC236}">
                <a16:creationId xmlns:a16="http://schemas.microsoft.com/office/drawing/2014/main" id="{418E452B-AD52-2FEE-8C46-0C092A3C305C}"/>
              </a:ext>
            </a:extLst>
          </p:cNvPr>
          <p:cNvSpPr txBox="1">
            <a:spLocks/>
          </p:cNvSpPr>
          <p:nvPr/>
        </p:nvSpPr>
        <p:spPr>
          <a:xfrm>
            <a:off x="1355003" y="817447"/>
            <a:ext cx="10953955" cy="609537"/>
          </a:xfrm>
          <a:prstGeom prst="rect">
            <a:avLst/>
          </a:prstGeom>
          <a:solidFill>
            <a:srgbClr val="F5F2ED"/>
          </a:solid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Em</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có</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nhận</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xét</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gì</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về</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bạn</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nhỏ</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trong</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tranh</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sp>
        <p:nvSpPr>
          <p:cNvPr id="6" name="Google Shape;901;p37">
            <a:extLst>
              <a:ext uri="{FF2B5EF4-FFF2-40B4-BE49-F238E27FC236}">
                <a16:creationId xmlns:a16="http://schemas.microsoft.com/office/drawing/2014/main" id="{C4123735-16D2-81AC-CBB7-D66078F86273}"/>
              </a:ext>
            </a:extLst>
          </p:cNvPr>
          <p:cNvSpPr txBox="1">
            <a:spLocks/>
          </p:cNvSpPr>
          <p:nvPr/>
        </p:nvSpPr>
        <p:spPr>
          <a:xfrm>
            <a:off x="6736287" y="1541722"/>
            <a:ext cx="5290346" cy="5111944"/>
          </a:xfrm>
          <a:prstGeom prst="rect">
            <a:avLst/>
          </a:prstGeom>
          <a:solidFill>
            <a:srgbClr val="F8F5F0"/>
          </a:solid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rất</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ngoan</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ngoãn</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biết</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vâng</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bố</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mẹ</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thể</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hiện</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qua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việc</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trả</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khi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được</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hỏi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khoanh</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tay</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khi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gửi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chào</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354781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0AAB0E-2644-7706-AD14-2AEB01807E5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73191" y="241161"/>
            <a:ext cx="1064854" cy="609536"/>
          </a:xfrm>
          <a:prstGeom prst="rect">
            <a:avLst/>
          </a:prstGeom>
        </p:spPr>
      </p:pic>
      <p:sp>
        <p:nvSpPr>
          <p:cNvPr id="5" name="Google Shape;901;p37">
            <a:extLst>
              <a:ext uri="{FF2B5EF4-FFF2-40B4-BE49-F238E27FC236}">
                <a16:creationId xmlns:a16="http://schemas.microsoft.com/office/drawing/2014/main" id="{418E452B-AD52-2FEE-8C46-0C092A3C305C}"/>
              </a:ext>
            </a:extLst>
          </p:cNvPr>
          <p:cNvSpPr txBox="1">
            <a:spLocks/>
          </p:cNvSpPr>
          <p:nvPr/>
        </p:nvSpPr>
        <p:spPr>
          <a:xfrm>
            <a:off x="1014761" y="2954591"/>
            <a:ext cx="9277555" cy="609537"/>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Vì</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sao</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em</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cần</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vâng</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lễ</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phép</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với</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ông</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bà</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cha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mẹ</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anh</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chị</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3074" name="Picture 2">
            <a:extLst>
              <a:ext uri="{FF2B5EF4-FFF2-40B4-BE49-F238E27FC236}">
                <a16:creationId xmlns:a16="http://schemas.microsoft.com/office/drawing/2014/main" id="{6D92812C-E419-F911-10F8-0D089426E1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8108" y="3107293"/>
            <a:ext cx="2816832" cy="3793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253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0AAB0E-2644-7706-AD14-2AEB01807E5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73191" y="241161"/>
            <a:ext cx="1064854" cy="609536"/>
          </a:xfrm>
          <a:prstGeom prst="rect">
            <a:avLst/>
          </a:prstGeom>
        </p:spPr>
      </p:pic>
      <p:sp>
        <p:nvSpPr>
          <p:cNvPr id="5" name="Google Shape;901;p37">
            <a:extLst>
              <a:ext uri="{FF2B5EF4-FFF2-40B4-BE49-F238E27FC236}">
                <a16:creationId xmlns:a16="http://schemas.microsoft.com/office/drawing/2014/main" id="{418E452B-AD52-2FEE-8C46-0C092A3C305C}"/>
              </a:ext>
            </a:extLst>
          </p:cNvPr>
          <p:cNvSpPr txBox="1">
            <a:spLocks/>
          </p:cNvSpPr>
          <p:nvPr/>
        </p:nvSpPr>
        <p:spPr>
          <a:xfrm>
            <a:off x="705618" y="4319949"/>
            <a:ext cx="9001907" cy="609537"/>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Kết</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luận</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vâng</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là</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thể</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hiện</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lòng</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kính</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yêu</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mọi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người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trong</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gia</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đình</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Em</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thể</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hiện</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sự</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vâng</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cha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mẹ</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anh</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chị</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bằng</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nói</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cử</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chỉ</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phù</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hợp</a:t>
            </a:r>
            <a:r>
              <a:rPr lang="en-US" sz="4000"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4098" name="Picture 2" descr="Premium Vector | Happy cute kid girl with thumb up">
            <a:extLst>
              <a:ext uri="{FF2B5EF4-FFF2-40B4-BE49-F238E27FC236}">
                <a16:creationId xmlns:a16="http://schemas.microsoft.com/office/drawing/2014/main" id="{214E3F5B-AECB-9534-3093-CD9C10ABF7A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1389" l="10000" r="90000">
                        <a14:foregroundMark x1="43611" y1="26389" x2="49167" y2="41111"/>
                        <a14:foregroundMark x1="61667" y1="22778" x2="56389" y2="39722"/>
                        <a14:foregroundMark x1="51944" y1="40278" x2="53333" y2="28889"/>
                        <a14:foregroundMark x1="48056" y1="43056" x2="55833" y2="61389"/>
                        <a14:foregroundMark x1="56389" y1="39167" x2="53333" y2="61667"/>
                        <a14:foregroundMark x1="62778" y1="91389" x2="62778" y2="91389"/>
                        <a14:foregroundMark x1="52500" y1="26667" x2="42500" y2="35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655786" y="2358684"/>
            <a:ext cx="4730603" cy="4730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581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01;p37">
            <a:extLst>
              <a:ext uri="{FF2B5EF4-FFF2-40B4-BE49-F238E27FC236}">
                <a16:creationId xmlns:a16="http://schemas.microsoft.com/office/drawing/2014/main" id="{18983BC0-107C-DF28-E152-9AC36B931D1A}"/>
              </a:ext>
            </a:extLst>
          </p:cNvPr>
          <p:cNvSpPr txBox="1">
            <a:spLocks/>
          </p:cNvSpPr>
          <p:nvPr/>
        </p:nvSpPr>
        <p:spPr>
          <a:xfrm>
            <a:off x="3073084" y="2082396"/>
            <a:ext cx="8746777"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9600" b="1"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LUYỆN</a:t>
            </a:r>
            <a:r>
              <a:rPr lang="en-US" sz="9600" b="1"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9600" b="1"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TẬP</a:t>
            </a:r>
            <a:endParaRPr lang="en-US" sz="9600" b="1" dirty="0">
              <a:solidFill>
                <a:srgbClr val="213864"/>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719541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E3D9DE-679C-E5E9-9B1B-0C9BE4A22D2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223794" y="133082"/>
            <a:ext cx="1474371" cy="706890"/>
          </a:xfrm>
          <a:prstGeom prst="rect">
            <a:avLst/>
          </a:prstGeom>
        </p:spPr>
      </p:pic>
      <p:pic>
        <p:nvPicPr>
          <p:cNvPr id="5" name="Picture 4">
            <a:extLst>
              <a:ext uri="{FF2B5EF4-FFF2-40B4-BE49-F238E27FC236}">
                <a16:creationId xmlns:a16="http://schemas.microsoft.com/office/drawing/2014/main" id="{56920630-E233-7E08-4A67-6D0FB4C7E68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Lst>
          </a:blip>
          <a:stretch>
            <a:fillRect/>
          </a:stretch>
        </p:blipFill>
        <p:spPr>
          <a:xfrm>
            <a:off x="660629" y="2260021"/>
            <a:ext cx="10870742" cy="3726107"/>
          </a:xfrm>
          <a:prstGeom prst="rect">
            <a:avLst/>
          </a:prstGeom>
        </p:spPr>
      </p:pic>
      <p:sp>
        <p:nvSpPr>
          <p:cNvPr id="6" name="Google Shape;901;p37">
            <a:extLst>
              <a:ext uri="{FF2B5EF4-FFF2-40B4-BE49-F238E27FC236}">
                <a16:creationId xmlns:a16="http://schemas.microsoft.com/office/drawing/2014/main" id="{5D95968A-7BB9-E8CE-57E2-41A9E9C14F4D}"/>
              </a:ext>
            </a:extLst>
          </p:cNvPr>
          <p:cNvSpPr txBox="1">
            <a:spLocks/>
          </p:cNvSpPr>
          <p:nvPr/>
        </p:nvSpPr>
        <p:spPr>
          <a:xfrm>
            <a:off x="591879" y="1650484"/>
            <a:ext cx="10723583" cy="609537"/>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Bạn</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nào</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biết</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lễ</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phép</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vâng</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Bạn</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nào</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chưa</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biết</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lễ</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phép</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vâng</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Vì</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sao</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3993635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CE68F5-4E8F-0DC7-D1A2-681F88C9393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223794" y="1316765"/>
            <a:ext cx="5661535" cy="4224470"/>
          </a:xfrm>
          <a:prstGeom prst="roundRect">
            <a:avLst/>
          </a:prstGeom>
        </p:spPr>
      </p:pic>
      <p:pic>
        <p:nvPicPr>
          <p:cNvPr id="2" name="Picture 1">
            <a:extLst>
              <a:ext uri="{FF2B5EF4-FFF2-40B4-BE49-F238E27FC236}">
                <a16:creationId xmlns:a16="http://schemas.microsoft.com/office/drawing/2014/main" id="{67E3D9DE-679C-E5E9-9B1B-0C9BE4A22D2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223794" y="133082"/>
            <a:ext cx="1474371" cy="706890"/>
          </a:xfrm>
          <a:prstGeom prst="rect">
            <a:avLst/>
          </a:prstGeom>
        </p:spPr>
      </p:pic>
      <p:sp>
        <p:nvSpPr>
          <p:cNvPr id="8" name="Google Shape;901;p37">
            <a:extLst>
              <a:ext uri="{FF2B5EF4-FFF2-40B4-BE49-F238E27FC236}">
                <a16:creationId xmlns:a16="http://schemas.microsoft.com/office/drawing/2014/main" id="{7D609CE2-30B2-EA76-77F1-1E3C800A5190}"/>
              </a:ext>
            </a:extLst>
          </p:cNvPr>
          <p:cNvSpPr txBox="1">
            <a:spLocks/>
          </p:cNvSpPr>
          <p:nvPr/>
        </p:nvSpPr>
        <p:spPr>
          <a:xfrm>
            <a:off x="6096000" y="3504423"/>
            <a:ext cx="5455137"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Trời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nắng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nóng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thấy</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bố</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làm</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việc</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vất</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vả</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rót</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nước</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cho</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bố</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mời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bố</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uống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7" name="Picture 6" descr="Free Like and dislike icon free png 19533420 PNG with Transparent Background">
            <a:extLst>
              <a:ext uri="{FF2B5EF4-FFF2-40B4-BE49-F238E27FC236}">
                <a16:creationId xmlns:a16="http://schemas.microsoft.com/office/drawing/2014/main" id="{EEAD0D46-22A3-9984-6FB4-B3695E082C6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937" t="18188" r="49401" b="17236"/>
          <a:stretch/>
        </p:blipFill>
        <p:spPr bwMode="auto">
          <a:xfrm>
            <a:off x="5092260" y="2978517"/>
            <a:ext cx="1003740" cy="1051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1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Tieng-ting-www_nhacchuongvui_com.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NAL_ĐỒNG HỒ ĐẾM NGƯỢC 30s FINAL">
            <a:hlinkClick r:id="" action="ppaction://media"/>
            <a:extLst>
              <a:ext uri="{FF2B5EF4-FFF2-40B4-BE49-F238E27FC236}">
                <a16:creationId xmlns:a16="http://schemas.microsoft.com/office/drawing/2014/main" id="{E8A43EF0-8A91-4898-E8D8-AF3801E45D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4611" y="16945"/>
            <a:ext cx="12081200" cy="6824110"/>
          </a:xfrm>
          <a:prstGeom prst="rect">
            <a:avLst/>
          </a:prstGeom>
        </p:spPr>
      </p:pic>
    </p:spTree>
    <p:extLst>
      <p:ext uri="{BB962C8B-B14F-4D97-AF65-F5344CB8AC3E}">
        <p14:creationId xmlns:p14="http://schemas.microsoft.com/office/powerpoint/2010/main" val="40135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E3D9DE-679C-E5E9-9B1B-0C9BE4A22D2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223794" y="133082"/>
            <a:ext cx="1474371" cy="706890"/>
          </a:xfrm>
          <a:prstGeom prst="rect">
            <a:avLst/>
          </a:prstGeom>
        </p:spPr>
      </p:pic>
      <p:sp>
        <p:nvSpPr>
          <p:cNvPr id="8" name="Google Shape;901;p37">
            <a:extLst>
              <a:ext uri="{FF2B5EF4-FFF2-40B4-BE49-F238E27FC236}">
                <a16:creationId xmlns:a16="http://schemas.microsoft.com/office/drawing/2014/main" id="{7D609CE2-30B2-EA76-77F1-1E3C800A5190}"/>
              </a:ext>
            </a:extLst>
          </p:cNvPr>
          <p:cNvSpPr txBox="1">
            <a:spLocks/>
          </p:cNvSpPr>
          <p:nvPr/>
        </p:nvSpPr>
        <p:spPr>
          <a:xfrm>
            <a:off x="5199322" y="3217344"/>
            <a:ext cx="6309286"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Mẹ</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nhờ</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nhặt</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rau</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giúp</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vâng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làm</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giúp</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mẹ</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10" name="Picture 9">
            <a:extLst>
              <a:ext uri="{FF2B5EF4-FFF2-40B4-BE49-F238E27FC236}">
                <a16:creationId xmlns:a16="http://schemas.microsoft.com/office/drawing/2014/main" id="{C5CEA176-E855-9C76-7053-CD1090125291}"/>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rcRect l="9278" t="-1674"/>
          <a:stretch/>
        </p:blipFill>
        <p:spPr>
          <a:xfrm>
            <a:off x="799516" y="998163"/>
            <a:ext cx="4182875" cy="52653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Free Like and dislike icon free png 19533420 PNG with Transparent Background">
            <a:extLst>
              <a:ext uri="{FF2B5EF4-FFF2-40B4-BE49-F238E27FC236}">
                <a16:creationId xmlns:a16="http://schemas.microsoft.com/office/drawing/2014/main" id="{EEAD0D46-22A3-9984-6FB4-B3695E082C6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937" t="18188" r="49401" b="17236"/>
          <a:stretch/>
        </p:blipFill>
        <p:spPr bwMode="auto">
          <a:xfrm>
            <a:off x="459109" y="1552759"/>
            <a:ext cx="1003740" cy="1051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62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Tieng-ting-www_nhacchuongvui_com.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E3D9DE-679C-E5E9-9B1B-0C9BE4A22D2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223794" y="133082"/>
            <a:ext cx="1474371" cy="706890"/>
          </a:xfrm>
          <a:prstGeom prst="rect">
            <a:avLst/>
          </a:prstGeom>
        </p:spPr>
      </p:pic>
      <p:sp>
        <p:nvSpPr>
          <p:cNvPr id="8" name="Google Shape;901;p37">
            <a:extLst>
              <a:ext uri="{FF2B5EF4-FFF2-40B4-BE49-F238E27FC236}">
                <a16:creationId xmlns:a16="http://schemas.microsoft.com/office/drawing/2014/main" id="{7D609CE2-30B2-EA76-77F1-1E3C800A5190}"/>
              </a:ext>
            </a:extLst>
          </p:cNvPr>
          <p:cNvSpPr txBox="1">
            <a:spLocks/>
          </p:cNvSpPr>
          <p:nvPr/>
        </p:nvSpPr>
        <p:spPr>
          <a:xfrm>
            <a:off x="6096000" y="3504423"/>
            <a:ext cx="5455137"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Tiếng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ti</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vi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khiến</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đau</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đầu</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nhắc</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nhở</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nhỏ</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nhưng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bạn</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không</a:t>
            </a:r>
            <a:r>
              <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nghe</a:t>
            </a:r>
            <a:endParaRPr lang="en-US" sz="4000" dirty="0">
              <a:solidFill>
                <a:srgbClr val="213864"/>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4" name="Picture 3">
            <a:extLst>
              <a:ext uri="{FF2B5EF4-FFF2-40B4-BE49-F238E27FC236}">
                <a16:creationId xmlns:a16="http://schemas.microsoft.com/office/drawing/2014/main" id="{C3950D99-D585-57CF-3E6A-C53B6177BA53}"/>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960979" y="1319571"/>
            <a:ext cx="5133340" cy="43697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2" descr="Free Like and dislike icon free png 19533420 PNG with Transparent Background">
            <a:extLst>
              <a:ext uri="{FF2B5EF4-FFF2-40B4-BE49-F238E27FC236}">
                <a16:creationId xmlns:a16="http://schemas.microsoft.com/office/drawing/2014/main" id="{19A9345D-AF67-8D4E-8611-B2BF8934423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9885" t="16349" r="15453" b="19074"/>
          <a:stretch/>
        </p:blipFill>
        <p:spPr bwMode="auto">
          <a:xfrm>
            <a:off x="5231815" y="1319571"/>
            <a:ext cx="862503" cy="903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4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Wrong Buzz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E3D9DE-679C-E5E9-9B1B-0C9BE4A22D2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223794" y="133082"/>
            <a:ext cx="1474371" cy="706890"/>
          </a:xfrm>
          <a:prstGeom prst="rect">
            <a:avLst/>
          </a:prstGeom>
        </p:spPr>
      </p:pic>
      <p:pic>
        <p:nvPicPr>
          <p:cNvPr id="5" name="Picture 4">
            <a:extLst>
              <a:ext uri="{FF2B5EF4-FFF2-40B4-BE49-F238E27FC236}">
                <a16:creationId xmlns:a16="http://schemas.microsoft.com/office/drawing/2014/main" id="{56920630-E233-7E08-4A67-6D0FB4C7E68A}"/>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1230169" y="839972"/>
            <a:ext cx="9387138" cy="3217580"/>
          </a:xfrm>
          <a:prstGeom prst="rect">
            <a:avLst/>
          </a:prstGeom>
        </p:spPr>
      </p:pic>
      <p:pic>
        <p:nvPicPr>
          <p:cNvPr id="3" name="Picture 2" descr="Free Like and dislike icon free png 19533420 PNG with Transparent Background">
            <a:extLst>
              <a:ext uri="{FF2B5EF4-FFF2-40B4-BE49-F238E27FC236}">
                <a16:creationId xmlns:a16="http://schemas.microsoft.com/office/drawing/2014/main" id="{623C9867-0A6F-C805-9531-C437BE39CAF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937" t="18188" r="49401" b="17236"/>
          <a:stretch/>
        </p:blipFill>
        <p:spPr bwMode="auto">
          <a:xfrm>
            <a:off x="953373" y="1807512"/>
            <a:ext cx="744792" cy="78046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Free Like and dislike icon free png 19533420 PNG with Transparent Background">
            <a:extLst>
              <a:ext uri="{FF2B5EF4-FFF2-40B4-BE49-F238E27FC236}">
                <a16:creationId xmlns:a16="http://schemas.microsoft.com/office/drawing/2014/main" id="{7712105E-9B3F-1F38-B88A-518880B1E99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937" t="18188" r="49401" b="17236"/>
          <a:stretch/>
        </p:blipFill>
        <p:spPr bwMode="auto">
          <a:xfrm>
            <a:off x="4191138" y="1807512"/>
            <a:ext cx="744792" cy="7804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ree Like and dislike icon free png 19533420 PNG with Transparent Background">
            <a:extLst>
              <a:ext uri="{FF2B5EF4-FFF2-40B4-BE49-F238E27FC236}">
                <a16:creationId xmlns:a16="http://schemas.microsoft.com/office/drawing/2014/main" id="{AB983D9F-B196-68B1-D60E-1156209CC6D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9885" t="16349" r="15453" b="19074"/>
          <a:stretch/>
        </p:blipFill>
        <p:spPr bwMode="auto">
          <a:xfrm>
            <a:off x="6715370" y="1807512"/>
            <a:ext cx="744791" cy="78046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901;p37">
            <a:extLst>
              <a:ext uri="{FF2B5EF4-FFF2-40B4-BE49-F238E27FC236}">
                <a16:creationId xmlns:a16="http://schemas.microsoft.com/office/drawing/2014/main" id="{4CADDCE0-7B8A-4997-053E-63CA56968E14}"/>
              </a:ext>
            </a:extLst>
          </p:cNvPr>
          <p:cNvSpPr txBox="1">
            <a:spLocks/>
          </p:cNvSpPr>
          <p:nvPr/>
        </p:nvSpPr>
        <p:spPr>
          <a:xfrm>
            <a:off x="796792" y="4977600"/>
            <a:ext cx="11217349"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Kết</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luận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Chúng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ta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cần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đồng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tình</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những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sự</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lễ</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phép</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vâng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cha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anh</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chị</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trong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gia</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đình</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đồng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tình</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những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chưa</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sự</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lễ</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phép</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vâng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cha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anh</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2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chị</a:t>
            </a:r>
            <a:r>
              <a:rPr lang="en-US" sz="32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204544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E3D9DE-679C-E5E9-9B1B-0C9BE4A22D2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223794" y="133082"/>
            <a:ext cx="1474371" cy="706890"/>
          </a:xfrm>
          <a:prstGeom prst="rect">
            <a:avLst/>
          </a:prstGeom>
        </p:spPr>
      </p:pic>
      <p:sp>
        <p:nvSpPr>
          <p:cNvPr id="8" name="Google Shape;901;p37">
            <a:extLst>
              <a:ext uri="{FF2B5EF4-FFF2-40B4-BE49-F238E27FC236}">
                <a16:creationId xmlns:a16="http://schemas.microsoft.com/office/drawing/2014/main" id="{4CADDCE0-7B8A-4997-053E-63CA56968E14}"/>
              </a:ext>
            </a:extLst>
          </p:cNvPr>
          <p:cNvSpPr txBox="1">
            <a:spLocks/>
          </p:cNvSpPr>
          <p:nvPr/>
        </p:nvSpPr>
        <p:spPr>
          <a:xfrm>
            <a:off x="3050311" y="-162752"/>
            <a:ext cx="11217349"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CHIA </a:t>
            </a:r>
            <a:r>
              <a:rPr lang="en-US" sz="4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SẺ</a:t>
            </a:r>
            <a:r>
              <a:rPr lang="en-US" sz="4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4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endParaRPr lang="en-US" sz="4800" b="1"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Google Shape;901;p37">
            <a:extLst>
              <a:ext uri="{FF2B5EF4-FFF2-40B4-BE49-F238E27FC236}">
                <a16:creationId xmlns:a16="http://schemas.microsoft.com/office/drawing/2014/main" id="{1C36DDBD-A620-6E47-A6C1-94A30DE9BF10}"/>
              </a:ext>
            </a:extLst>
          </p:cNvPr>
          <p:cNvSpPr txBox="1">
            <a:spLocks/>
          </p:cNvSpPr>
          <p:nvPr/>
        </p:nvSpPr>
        <p:spPr>
          <a:xfrm>
            <a:off x="668081" y="2157418"/>
            <a:ext cx="11068492"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đã</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gì</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sự</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vâng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cha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anh</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chị</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trong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gia</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đình</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5130" name="Picture 10" descr="United Family Happy Family Animation GIF | GIFDB.com">
            <a:extLst>
              <a:ext uri="{FF2B5EF4-FFF2-40B4-BE49-F238E27FC236}">
                <a16:creationId xmlns:a16="http://schemas.microsoft.com/office/drawing/2014/main" id="{D387963C-B29F-6B44-7764-B7025F45E3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96935" y="4668743"/>
            <a:ext cx="2742442" cy="2352009"/>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901;p37">
            <a:extLst>
              <a:ext uri="{FF2B5EF4-FFF2-40B4-BE49-F238E27FC236}">
                <a16:creationId xmlns:a16="http://schemas.microsoft.com/office/drawing/2014/main" id="{3CCDC96E-26F5-E2E7-A3BE-D0C57F6C232A}"/>
              </a:ext>
            </a:extLst>
          </p:cNvPr>
          <p:cNvSpPr txBox="1">
            <a:spLocks/>
          </p:cNvSpPr>
          <p:nvPr/>
        </p:nvSpPr>
        <p:spPr>
          <a:xfrm>
            <a:off x="668081" y="1979524"/>
            <a:ext cx="11319603" cy="2835127"/>
          </a:xfrm>
          <a:prstGeom prst="rect">
            <a:avLst/>
          </a:prstGeom>
          <a:solidFill>
            <a:srgbClr val="F7F4EF"/>
          </a:solid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sử</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dụng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các</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từ</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dạ</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vâng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“ạ”,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cảm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ơn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xin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các</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động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tác</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khoanh</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tay</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cúi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đầu</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mỉm</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cười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đón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nhận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bằng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hai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tay</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sự</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lễ</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phép</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vâng</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316262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01;p37">
            <a:extLst>
              <a:ext uri="{FF2B5EF4-FFF2-40B4-BE49-F238E27FC236}">
                <a16:creationId xmlns:a16="http://schemas.microsoft.com/office/drawing/2014/main" id="{18983BC0-107C-DF28-E152-9AC36B931D1A}"/>
              </a:ext>
            </a:extLst>
          </p:cNvPr>
          <p:cNvSpPr txBox="1">
            <a:spLocks/>
          </p:cNvSpPr>
          <p:nvPr/>
        </p:nvSpPr>
        <p:spPr>
          <a:xfrm>
            <a:off x="3073084" y="2082396"/>
            <a:ext cx="8746777"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9600" b="1"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VẬN</a:t>
            </a:r>
            <a:r>
              <a:rPr lang="en-US" sz="9600" b="1"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9600" b="1"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DỤNG</a:t>
            </a:r>
            <a:endParaRPr lang="en-US" sz="9600" b="1" dirty="0">
              <a:solidFill>
                <a:srgbClr val="213864"/>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2" name="Picture 1">
            <a:extLst>
              <a:ext uri="{FF2B5EF4-FFF2-40B4-BE49-F238E27FC236}">
                <a16:creationId xmlns:a16="http://schemas.microsoft.com/office/drawing/2014/main" id="{C70015F3-4D81-4C3C-E901-5FD6247CB27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264280" y="223310"/>
            <a:ext cx="1142489" cy="539286"/>
          </a:xfrm>
          <a:prstGeom prst="rect">
            <a:avLst/>
          </a:prstGeom>
        </p:spPr>
      </p:pic>
    </p:spTree>
    <p:extLst>
      <p:ext uri="{BB962C8B-B14F-4D97-AF65-F5344CB8AC3E}">
        <p14:creationId xmlns:p14="http://schemas.microsoft.com/office/powerpoint/2010/main" val="30342185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4A3ED5-4960-B836-B329-91DFD9477B0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344667" y="193165"/>
            <a:ext cx="1212828" cy="572488"/>
          </a:xfrm>
          <a:prstGeom prst="rect">
            <a:avLst/>
          </a:prstGeom>
        </p:spPr>
      </p:pic>
      <p:pic>
        <p:nvPicPr>
          <p:cNvPr id="5" name="Picture 4">
            <a:extLst>
              <a:ext uri="{FF2B5EF4-FFF2-40B4-BE49-F238E27FC236}">
                <a16:creationId xmlns:a16="http://schemas.microsoft.com/office/drawing/2014/main" id="{00C24A9B-647E-E3E4-4CB8-73F0B5D5870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Lst>
          </a:blip>
          <a:stretch>
            <a:fillRect/>
          </a:stretch>
        </p:blipFill>
        <p:spPr>
          <a:xfrm>
            <a:off x="1459223" y="2006460"/>
            <a:ext cx="9554908" cy="4658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901;p37">
            <a:extLst>
              <a:ext uri="{FF2B5EF4-FFF2-40B4-BE49-F238E27FC236}">
                <a16:creationId xmlns:a16="http://schemas.microsoft.com/office/drawing/2014/main" id="{0BD067F4-9665-DE85-7243-C07C2B3D9D01}"/>
              </a:ext>
            </a:extLst>
          </p:cNvPr>
          <p:cNvSpPr txBox="1">
            <a:spLocks/>
          </p:cNvSpPr>
          <p:nvPr/>
        </p:nvSpPr>
        <p:spPr>
          <a:xfrm>
            <a:off x="2788749" y="372362"/>
            <a:ext cx="855297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Em</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đóng</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vai</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xử</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lí</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tình</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huống</a:t>
            </a:r>
            <a:endPar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762951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4A3ED5-4960-B836-B329-91DFD9477B0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344667" y="193165"/>
            <a:ext cx="1212828" cy="572488"/>
          </a:xfrm>
          <a:prstGeom prst="rect">
            <a:avLst/>
          </a:prstGeom>
        </p:spPr>
      </p:pic>
      <p:pic>
        <p:nvPicPr>
          <p:cNvPr id="4" name="Picture 3">
            <a:extLst>
              <a:ext uri="{FF2B5EF4-FFF2-40B4-BE49-F238E27FC236}">
                <a16:creationId xmlns:a16="http://schemas.microsoft.com/office/drawing/2014/main" id="{E50D2568-8520-F1C4-0CCC-6F0468A8D5BD}"/>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Lst>
          </a:blip>
          <a:stretch>
            <a:fillRect/>
          </a:stretch>
        </p:blipFill>
        <p:spPr>
          <a:xfrm>
            <a:off x="1104203" y="1233509"/>
            <a:ext cx="4991797" cy="49536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Google Shape;901;p37">
            <a:extLst>
              <a:ext uri="{FF2B5EF4-FFF2-40B4-BE49-F238E27FC236}">
                <a16:creationId xmlns:a16="http://schemas.microsoft.com/office/drawing/2014/main" id="{C9AF5E2D-FE9F-27D6-0168-3706916481E1}"/>
              </a:ext>
            </a:extLst>
          </p:cNvPr>
          <p:cNvSpPr txBox="1">
            <a:spLocks/>
          </p:cNvSpPr>
          <p:nvPr/>
        </p:nvSpPr>
        <p:spPr>
          <a:xfrm>
            <a:off x="6407499" y="4055591"/>
            <a:ext cx="5455137"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vâng</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trả</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trả</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lễ</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phép</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a:p>
            <a:pPr marL="571500" indent="-571500" algn="just">
              <a:buFontTx/>
              <a:buChar char="-"/>
            </a:pP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Vâng</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ạ!</a:t>
            </a:r>
          </a:p>
          <a:p>
            <a:pPr marL="571500" indent="-571500" algn="just">
              <a:buFontTx/>
              <a:buChar char="-"/>
            </a:pP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Dạ</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a:p>
            <a:pPr marL="571500" indent="-571500" algn="just">
              <a:buFontTx/>
              <a:buChar char="-"/>
            </a:pP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Dạ</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con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giúp</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ạ!</a:t>
            </a:r>
          </a:p>
          <a:p>
            <a:pPr algn="just"/>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Sau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đó</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giúp</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ngay</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289418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4A3ED5-4960-B836-B329-91DFD9477B0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344667" y="193165"/>
            <a:ext cx="1212828" cy="572488"/>
          </a:xfrm>
          <a:prstGeom prst="rect">
            <a:avLst/>
          </a:prstGeom>
        </p:spPr>
      </p:pic>
      <p:sp>
        <p:nvSpPr>
          <p:cNvPr id="7" name="Google Shape;901;p37">
            <a:extLst>
              <a:ext uri="{FF2B5EF4-FFF2-40B4-BE49-F238E27FC236}">
                <a16:creationId xmlns:a16="http://schemas.microsoft.com/office/drawing/2014/main" id="{C9AF5E2D-FE9F-27D6-0168-3706916481E1}"/>
              </a:ext>
            </a:extLst>
          </p:cNvPr>
          <p:cNvSpPr txBox="1">
            <a:spLocks/>
          </p:cNvSpPr>
          <p:nvPr/>
        </p:nvSpPr>
        <p:spPr>
          <a:xfrm>
            <a:off x="6447692" y="4578105"/>
            <a:ext cx="5455137"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vâng</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trả</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trả</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chị</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lễ</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phép</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a:p>
            <a:pPr marL="571500" indent="-571500" algn="just">
              <a:buFontTx/>
              <a:buChar char="-"/>
            </a:pP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Vâng</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ạ!</a:t>
            </a:r>
          </a:p>
          <a:p>
            <a:pPr marL="571500" indent="-571500" algn="just">
              <a:buFontTx/>
              <a:buChar char="-"/>
            </a:pP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Dạ</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a:p>
            <a:pPr marL="571500" indent="-571500" algn="just">
              <a:buFontTx/>
              <a:buChar char="-"/>
            </a:pP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Dạ</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ngủ</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ngay</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đây</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ạ!</a:t>
            </a:r>
          </a:p>
          <a:p>
            <a:pPr marL="571500" indent="-571500" algn="just">
              <a:buFontTx/>
              <a:buChar char="-"/>
            </a:pP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Dạ</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cảm</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ơn</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chị</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đã</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nhắc</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a:p>
            <a:pPr algn="just"/>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Sau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đó</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cất</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sách</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chuẩn</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bị</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ngủ</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5" name="Picture 4">
            <a:extLst>
              <a:ext uri="{FF2B5EF4-FFF2-40B4-BE49-F238E27FC236}">
                <a16:creationId xmlns:a16="http://schemas.microsoft.com/office/drawing/2014/main" id="{82573A89-773F-9DE5-2397-CD210564CB6E}"/>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1256044" y="1024516"/>
            <a:ext cx="5000561" cy="55370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1857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529" y="-297"/>
            <a:ext cx="12193057" cy="6858594"/>
          </a:xfrm>
          <a:prstGeom prst="rect">
            <a:avLst/>
          </a:prstGeom>
        </p:spPr>
      </p:pic>
      <p:pic>
        <p:nvPicPr>
          <p:cNvPr id="17" name="Picture 16"/>
          <p:cNvPicPr>
            <a:picLocks noChangeAspect="1"/>
          </p:cNvPicPr>
          <p:nvPr/>
        </p:nvPicPr>
        <p:blipFill>
          <a:blip r:embed="rId4"/>
          <a:stretch>
            <a:fillRect/>
          </a:stretch>
        </p:blipFill>
        <p:spPr>
          <a:xfrm>
            <a:off x="6358961" y="769589"/>
            <a:ext cx="6084335" cy="3694496"/>
          </a:xfrm>
          <a:prstGeom prst="rect">
            <a:avLst/>
          </a:prstGeom>
        </p:spPr>
      </p:pic>
      <p:pic>
        <p:nvPicPr>
          <p:cNvPr id="19" name="Picture 18"/>
          <p:cNvPicPr>
            <a:picLocks noChangeAspect="1"/>
          </p:cNvPicPr>
          <p:nvPr/>
        </p:nvPicPr>
        <p:blipFill>
          <a:blip r:embed="rId5"/>
          <a:stretch>
            <a:fillRect/>
          </a:stretch>
        </p:blipFill>
        <p:spPr>
          <a:xfrm>
            <a:off x="773138" y="1933083"/>
            <a:ext cx="6663506" cy="2944623"/>
          </a:xfrm>
          <a:prstGeom prst="rect">
            <a:avLst/>
          </a:prstGeom>
        </p:spPr>
      </p:pic>
      <p:pic>
        <p:nvPicPr>
          <p:cNvPr id="16" name="Picture 15"/>
          <p:cNvPicPr>
            <a:picLocks noChangeAspect="1"/>
          </p:cNvPicPr>
          <p:nvPr/>
        </p:nvPicPr>
        <p:blipFill>
          <a:blip r:embed="rId6"/>
          <a:stretch>
            <a:fillRect/>
          </a:stretch>
        </p:blipFill>
        <p:spPr>
          <a:xfrm>
            <a:off x="-449264" y="4440014"/>
            <a:ext cx="5749026" cy="2408129"/>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39203" y="4679330"/>
            <a:ext cx="2286000" cy="2286000"/>
          </a:xfrm>
          <a:prstGeom prst="rect">
            <a:avLst/>
          </a:prstGeom>
        </p:spPr>
      </p:pic>
      <p:pic>
        <p:nvPicPr>
          <p:cNvPr id="1026" name="Picture 2" descr="LINE Creators' Stickers - happy bunny 1 Example with GIF Animation"/>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980121" y="2565659"/>
            <a:ext cx="2411147" cy="22604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noCrop="1"/>
          </p:cNvPicPr>
          <p:nvPr/>
        </p:nvPicPr>
        <p:blipFill>
          <a:blip r:embed="rId9">
            <a:extLst>
              <a:ext uri="{28A0092B-C50C-407E-A947-70E740481C1C}">
                <a14:useLocalDpi xmlns:a14="http://schemas.microsoft.com/office/drawing/2010/main" val="0"/>
              </a:ext>
            </a:extLst>
          </a:blip>
          <a:stretch>
            <a:fillRect/>
          </a:stretch>
        </p:blipFill>
        <p:spPr bwMode="auto">
          <a:xfrm>
            <a:off x="8848751" y="2182881"/>
            <a:ext cx="2600225" cy="243771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a:stretch>
            <a:fillRect/>
          </a:stretch>
        </p:blipFill>
        <p:spPr>
          <a:xfrm>
            <a:off x="6381478" y="4241799"/>
            <a:ext cx="6442462" cy="2723530"/>
          </a:xfrm>
          <a:prstGeom prst="rect">
            <a:avLst/>
          </a:prstGeom>
        </p:spPr>
      </p:pic>
      <p:pic>
        <p:nvPicPr>
          <p:cNvPr id="32" name="Picture 3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00642" y="4464085"/>
            <a:ext cx="2951467" cy="2501244"/>
          </a:xfrm>
          <a:prstGeom prst="rect">
            <a:avLst/>
          </a:prstGeom>
        </p:spPr>
      </p:pic>
      <p:sp>
        <p:nvSpPr>
          <p:cNvPr id="20" name="Rectangle: Rounded Corners 19"/>
          <p:cNvSpPr/>
          <p:nvPr/>
        </p:nvSpPr>
        <p:spPr>
          <a:xfrm>
            <a:off x="671674" y="245821"/>
            <a:ext cx="10848652" cy="2219631"/>
          </a:xfrm>
          <a:prstGeom prst="roundRect">
            <a:avLst/>
          </a:prstGeom>
          <a:ln w="76200">
            <a:solidFill>
              <a:schemeClr val="accent6"/>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3" name="TextBox 22"/>
          <p:cNvSpPr txBox="1"/>
          <p:nvPr/>
        </p:nvSpPr>
        <p:spPr>
          <a:xfrm>
            <a:off x="840244" y="510523"/>
            <a:ext cx="10282801" cy="1323439"/>
          </a:xfrm>
          <a:prstGeom prst="rect">
            <a:avLst/>
          </a:prstGeom>
          <a:noFill/>
        </p:spPr>
        <p:txBody>
          <a:bodyPr wrap="square" rtlCol="0">
            <a:spAutoFit/>
          </a:bodyPr>
          <a:lstStyle/>
          <a:p>
            <a:pPr algn="ctr"/>
            <a:r>
              <a:rPr lang="en-US" sz="8000" b="1"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latin typeface="Tahoma" panose="020B0604030504040204" pitchFamily="34" charset="0"/>
                <a:ea typeface="Tahoma" panose="020B0604030504040204" pitchFamily="34" charset="0"/>
                <a:cs typeface="Tahoma" panose="020B0604030504040204" pitchFamily="34" charset="0"/>
              </a:rPr>
              <a:t> XÂY NHÀ CHO THỎ</a:t>
            </a:r>
          </a:p>
        </p:txBody>
      </p:sp>
    </p:spTree>
    <p:extLst>
      <p:ext uri="{BB962C8B-B14F-4D97-AF65-F5344CB8AC3E}">
        <p14:creationId xmlns:p14="http://schemas.microsoft.com/office/powerpoint/2010/main" val="35904685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phep-thuat-www_nhacchuongvui_com.wav"/>
                                        </p:tgtEl>
                                      </p:cMediaNode>
                                    </p:audio>
                                  </p:subTnLst>
                                </p:cTn>
                              </p:par>
                              <p:par>
                                <p:cTn id="8" presetID="6" presetClass="entr" presetSubtype="16"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subTnLst>
                                    <p:audio>
                                      <p:cMediaNode>
                                        <p:cTn display="0" masterRel="sameClick">
                                          <p:stCondLst>
                                            <p:cond evt="begin" delay="0">
                                              <p:tn val="8"/>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CẤM BUÔN BÁN, CẤM REUP"/>
          <p:cNvPicPr>
            <a:picLocks noChangeAspect="1"/>
          </p:cNvPicPr>
          <p:nvPr/>
        </p:nvPicPr>
        <p:blipFill>
          <a:blip r:embed="rId5"/>
          <a:stretch>
            <a:fillRect/>
          </a:stretch>
        </p:blipFill>
        <p:spPr>
          <a:xfrm>
            <a:off x="566930" y="2296575"/>
            <a:ext cx="10913764" cy="1635163"/>
          </a:xfrm>
          <a:prstGeom prst="rect">
            <a:avLst/>
          </a:prstGeom>
        </p:spPr>
      </p:pic>
      <p:pic>
        <p:nvPicPr>
          <p:cNvPr id="2" name="Vào http://fb.com/nkpowerskills tải game miễn phí"/>
          <p:cNvPicPr>
            <a:picLocks noChangeAspect="1"/>
          </p:cNvPicPr>
          <p:nvPr/>
        </p:nvPicPr>
        <p:blipFill>
          <a:blip r:embed="rId6"/>
          <a:stretch>
            <a:fillRect/>
          </a:stretch>
        </p:blipFill>
        <p:spPr>
          <a:xfrm>
            <a:off x="-18385" y="0"/>
            <a:ext cx="12290601" cy="9870279"/>
          </a:xfrm>
          <a:prstGeom prst="rect">
            <a:avLst/>
          </a:prstGeom>
        </p:spPr>
      </p:pic>
      <p:pic>
        <p:nvPicPr>
          <p:cNvPr id="17" name="ĐC SHARE MIỄN PHÍ BỞI NK POWERSKILLS"/>
          <p:cNvPicPr>
            <a:picLocks noChangeAspect="1"/>
          </p:cNvPicPr>
          <p:nvPr/>
        </p:nvPicPr>
        <p:blipFill>
          <a:blip r:embed="rId7"/>
          <a:stretch>
            <a:fillRect/>
          </a:stretch>
        </p:blipFill>
        <p:spPr>
          <a:xfrm>
            <a:off x="6358961" y="769589"/>
            <a:ext cx="6084335" cy="3694496"/>
          </a:xfrm>
          <a:prstGeom prst="rect">
            <a:avLst/>
          </a:prstGeom>
        </p:spPr>
      </p:pic>
      <p:pic>
        <p:nvPicPr>
          <p:cNvPr id="19" name="CẤM BUÔN BÁN, CẤM REUP"/>
          <p:cNvPicPr>
            <a:picLocks noChangeAspect="1"/>
          </p:cNvPicPr>
          <p:nvPr/>
        </p:nvPicPr>
        <p:blipFill>
          <a:blip r:embed="rId8"/>
          <a:stretch>
            <a:fillRect/>
          </a:stretch>
        </p:blipFill>
        <p:spPr>
          <a:xfrm>
            <a:off x="773138" y="1933083"/>
            <a:ext cx="6663506" cy="2944623"/>
          </a:xfrm>
          <a:prstGeom prst="rect">
            <a:avLst/>
          </a:prstGeom>
        </p:spPr>
      </p:pic>
      <p:pic>
        <p:nvPicPr>
          <p:cNvPr id="16" name="Vào http://fb.com/nkpowerskills tải game miễn phí"/>
          <p:cNvPicPr>
            <a:picLocks noChangeAspect="1"/>
          </p:cNvPicPr>
          <p:nvPr/>
        </p:nvPicPr>
        <p:blipFill>
          <a:blip r:embed="rId9"/>
          <a:stretch>
            <a:fillRect/>
          </a:stretch>
        </p:blipFill>
        <p:spPr>
          <a:xfrm>
            <a:off x="-449264" y="4440014"/>
            <a:ext cx="5749026" cy="2408129"/>
          </a:xfrm>
          <a:prstGeom prst="rect">
            <a:avLst/>
          </a:prstGeom>
        </p:spPr>
      </p:pic>
      <p:pic>
        <p:nvPicPr>
          <p:cNvPr id="21" name="ĐC SHARE MIỄN PHÍ BỞI NK POWERSKILLS"/>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39203" y="4679330"/>
            <a:ext cx="2286000" cy="2286000"/>
          </a:xfrm>
          <a:prstGeom prst="rect">
            <a:avLst/>
          </a:prstGeom>
        </p:spPr>
      </p:pic>
      <p:pic>
        <p:nvPicPr>
          <p:cNvPr id="1026" name="CẤM BUÔN BÁN, CẤM REUP"/>
          <p:cNvPicPr>
            <a:picLocks noChangeAspect="1" noChangeArrowheads="1" noCrop="1"/>
          </p:cNvPicPr>
          <p:nvPr/>
        </p:nvPicPr>
        <p:blipFill>
          <a:blip r:embed="rId11">
            <a:extLst>
              <a:ext uri="{28A0092B-C50C-407E-A947-70E740481C1C}">
                <a14:useLocalDpi xmlns:a14="http://schemas.microsoft.com/office/drawing/2010/main" val="0"/>
              </a:ext>
            </a:extLst>
          </a:blip>
          <a:stretch>
            <a:fillRect/>
          </a:stretch>
        </p:blipFill>
        <p:spPr bwMode="auto">
          <a:xfrm>
            <a:off x="4980121" y="2565659"/>
            <a:ext cx="2411146" cy="22604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Vào http://fb.com/nkpowerskills tải game miễn phí"/>
          <p:cNvPicPr>
            <a:picLocks noChangeAspect="1" noChangeArrowheads="1" noCrop="1"/>
          </p:cNvPicPr>
          <p:nvPr/>
        </p:nvPicPr>
        <p:blipFill>
          <a:blip r:embed="rId12">
            <a:extLst>
              <a:ext uri="{28A0092B-C50C-407E-A947-70E740481C1C}">
                <a14:useLocalDpi xmlns:a14="http://schemas.microsoft.com/office/drawing/2010/main" val="0"/>
              </a:ext>
            </a:extLst>
          </a:blip>
          <a:stretch>
            <a:fillRect/>
          </a:stretch>
        </p:blipFill>
        <p:spPr bwMode="auto">
          <a:xfrm>
            <a:off x="8848751" y="2153147"/>
            <a:ext cx="2631942" cy="2467446"/>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08870" y="2458626"/>
            <a:ext cx="2286000" cy="2286000"/>
          </a:xfrm>
          <a:prstGeom prst="rect">
            <a:avLst/>
          </a:prstGeom>
        </p:spPr>
      </p:pic>
      <p:pic>
        <p:nvPicPr>
          <p:cNvPr id="1030" name="CẤM BUÔN BÁN, CẤM REUP" descr="Top Rabbit Petting Stickers for Android &amp; iOS | Gfycat"/>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7703047" y="1696625"/>
            <a:ext cx="3048000" cy="3048001"/>
          </a:xfrm>
          <a:prstGeom prst="rect">
            <a:avLst/>
          </a:prstGeom>
          <a:noFill/>
          <a:extLst>
            <a:ext uri="{909E8E84-426E-40DD-AFC4-6F175D3DCCD1}">
              <a14:hiddenFill xmlns:a14="http://schemas.microsoft.com/office/drawing/2010/main">
                <a:solidFill>
                  <a:srgbClr val="FFFFFF"/>
                </a:solidFill>
              </a14:hiddenFill>
            </a:ext>
          </a:extLst>
        </p:spPr>
      </p:pic>
      <p:pic>
        <p:nvPicPr>
          <p:cNvPr id="31" name="Vào http://fb.com/nkpowerskills tải game miễn phí"/>
          <p:cNvPicPr>
            <a:picLocks noChangeAspect="1"/>
          </p:cNvPicPr>
          <p:nvPr/>
        </p:nvPicPr>
        <p:blipFill>
          <a:blip r:embed="rId15"/>
          <a:stretch>
            <a:fillRect/>
          </a:stretch>
        </p:blipFill>
        <p:spPr>
          <a:xfrm>
            <a:off x="6381478" y="4241799"/>
            <a:ext cx="6442462" cy="2723530"/>
          </a:xfrm>
          <a:prstGeom prst="rect">
            <a:avLst/>
          </a:prstGeom>
        </p:spPr>
      </p:pic>
      <p:pic>
        <p:nvPicPr>
          <p:cNvPr id="32" name="ĐC SHARE MIỄN PHÍ BỞI NK POWERSKILLS"/>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900642" y="4464085"/>
            <a:ext cx="2951467" cy="2501244"/>
          </a:xfrm>
          <a:prstGeom prst="rect">
            <a:avLst/>
          </a:prstGeom>
        </p:spPr>
      </p:pic>
      <p:pic>
        <p:nvPicPr>
          <p:cNvPr id="33" name="CẤM BUÔN BÁN, CẤM REUP"/>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771912" y="4356089"/>
            <a:ext cx="2298224" cy="2591982"/>
          </a:xfrm>
          <a:prstGeom prst="rect">
            <a:avLst/>
          </a:prstGeom>
        </p:spPr>
      </p:pic>
      <p:pic>
        <p:nvPicPr>
          <p:cNvPr id="22" name="Vào http://fb.com/nkpowerskills tải game miễn phí"/>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008490" y="4156722"/>
            <a:ext cx="2701575" cy="2701575"/>
          </a:xfrm>
          <a:prstGeom prst="rect">
            <a:avLst/>
          </a:prstGeom>
        </p:spPr>
      </p:pic>
      <p:pic>
        <p:nvPicPr>
          <p:cNvPr id="34" name="ĐC SHARE MIỄN PHÍ BỞI NK POWERSKILLS">
            <a:hlinkClick r:id="rId19" action="ppaction://hlinksldjump"/>
          </p:cNvPr>
          <p:cNvPicPr>
            <a:picLocks noChangeAspect="1"/>
          </p:cNvPicPr>
          <p:nvPr/>
        </p:nvPicPr>
        <p:blipFill>
          <a:blip r:embed="rId20">
            <a:clrChange>
              <a:clrFrom>
                <a:srgbClr val="FFAEC9"/>
              </a:clrFrom>
              <a:clrTo>
                <a:srgbClr val="FFAEC9">
                  <a:alpha val="0"/>
                </a:srgbClr>
              </a:clrTo>
            </a:clrChange>
          </a:blip>
          <a:stretch>
            <a:fillRect/>
          </a:stretch>
        </p:blipFill>
        <p:spPr>
          <a:xfrm>
            <a:off x="3425662" y="91263"/>
            <a:ext cx="820153" cy="883686"/>
          </a:xfrm>
          <a:prstGeom prst="rect">
            <a:avLst/>
          </a:prstGeom>
        </p:spPr>
      </p:pic>
      <p:pic>
        <p:nvPicPr>
          <p:cNvPr id="35" name="CẤM BUÔN BÁN, CẤM REUP">
            <a:hlinkClick r:id="rId21" action="ppaction://hlinksldjump"/>
          </p:cNvPr>
          <p:cNvPicPr>
            <a:picLocks noChangeAspect="1"/>
          </p:cNvPicPr>
          <p:nvPr/>
        </p:nvPicPr>
        <p:blipFill>
          <a:blip r:embed="rId22">
            <a:clrChange>
              <a:clrFrom>
                <a:srgbClr val="FFAEC9"/>
              </a:clrFrom>
              <a:clrTo>
                <a:srgbClr val="FFAEC9">
                  <a:alpha val="0"/>
                </a:srgbClr>
              </a:clrTo>
            </a:clrChange>
          </a:blip>
          <a:stretch>
            <a:fillRect/>
          </a:stretch>
        </p:blipFill>
        <p:spPr>
          <a:xfrm>
            <a:off x="4259008" y="92773"/>
            <a:ext cx="840367" cy="872134"/>
          </a:xfrm>
          <a:prstGeom prst="rect">
            <a:avLst/>
          </a:prstGeom>
        </p:spPr>
      </p:pic>
      <p:pic>
        <p:nvPicPr>
          <p:cNvPr id="36" name="Vào http://fb.com/nkpowerskills tải game miễn phí">
            <a:hlinkClick r:id="rId23" action="ppaction://hlinksldjump"/>
          </p:cNvPr>
          <p:cNvPicPr>
            <a:picLocks noChangeAspect="1"/>
          </p:cNvPicPr>
          <p:nvPr/>
        </p:nvPicPr>
        <p:blipFill>
          <a:blip r:embed="rId24">
            <a:clrChange>
              <a:clrFrom>
                <a:srgbClr val="FFAEC9"/>
              </a:clrFrom>
              <a:clrTo>
                <a:srgbClr val="FFAEC9">
                  <a:alpha val="0"/>
                </a:srgbClr>
              </a:clrTo>
            </a:clrChange>
          </a:blip>
          <a:stretch>
            <a:fillRect/>
          </a:stretch>
        </p:blipFill>
        <p:spPr>
          <a:xfrm>
            <a:off x="5106054" y="96544"/>
            <a:ext cx="811489" cy="843256"/>
          </a:xfrm>
          <a:prstGeom prst="rect">
            <a:avLst/>
          </a:prstGeom>
        </p:spPr>
      </p:pic>
      <p:pic>
        <p:nvPicPr>
          <p:cNvPr id="37" name="ĐC SHARE MIỄN PHÍ BỞI NK POWERSKILLS">
            <a:hlinkClick r:id="rId25" action="ppaction://hlinksldjump"/>
          </p:cNvPr>
          <p:cNvPicPr>
            <a:picLocks noChangeAspect="1"/>
          </p:cNvPicPr>
          <p:nvPr/>
        </p:nvPicPr>
        <p:blipFill>
          <a:blip r:embed="rId26">
            <a:clrChange>
              <a:clrFrom>
                <a:srgbClr val="FFAEC9"/>
              </a:clrFrom>
              <a:clrTo>
                <a:srgbClr val="FFAEC9">
                  <a:alpha val="0"/>
                </a:srgbClr>
              </a:clrTo>
            </a:clrChange>
          </a:blip>
          <a:stretch>
            <a:fillRect/>
          </a:stretch>
        </p:blipFill>
        <p:spPr>
          <a:xfrm>
            <a:off x="2598187" y="96544"/>
            <a:ext cx="811489" cy="843256"/>
          </a:xfrm>
          <a:prstGeom prst="rect">
            <a:avLst/>
          </a:prstGeom>
        </p:spPr>
      </p:pic>
      <p:pic>
        <p:nvPicPr>
          <p:cNvPr id="3" name="Picture 2">
            <a:hlinkClick r:id="rId27" action="ppaction://hlinksldjump"/>
            <a:extLst>
              <a:ext uri="{FF2B5EF4-FFF2-40B4-BE49-F238E27FC236}">
                <a16:creationId xmlns:a16="http://schemas.microsoft.com/office/drawing/2014/main" id="{D6365CF9-BA66-5F1D-6F21-EE71638CCE1C}"/>
              </a:ext>
            </a:extLst>
          </p:cNvPr>
          <p:cNvPicPr>
            <a:picLocks noChangeAspect="1"/>
          </p:cNvPicPr>
          <p:nvPr/>
        </p:nvPicPr>
        <p:blipFill>
          <a:blip r:embed="rId28" cstate="print">
            <a:extLst>
              <a:ext uri="{28A0092B-C50C-407E-A947-70E740481C1C}">
                <a14:useLocalDpi xmlns:a14="http://schemas.microsoft.com/office/drawing/2010/main" val="0"/>
              </a:ext>
            </a:extLst>
          </a:blip>
          <a:srcRect/>
          <a:stretch/>
        </p:blipFill>
        <p:spPr>
          <a:xfrm flipH="1">
            <a:off x="120192" y="5745480"/>
            <a:ext cx="970071" cy="970071"/>
          </a:xfrm>
          <a:prstGeom prst="rect">
            <a:avLst/>
          </a:prstGeom>
          <a:effectLst>
            <a:glow rad="101600">
              <a:schemeClr val="bg1">
                <a:alpha val="60000"/>
              </a:schemeClr>
            </a:glow>
          </a:effectLst>
        </p:spPr>
      </p:pic>
    </p:spTree>
    <p:extLst>
      <p:ext uri="{BB962C8B-B14F-4D97-AF65-F5344CB8AC3E}">
        <p14:creationId xmlns:p14="http://schemas.microsoft.com/office/powerpoint/2010/main" val="1069544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7"/>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subTnLst>
                                    <p:audio>
                                      <p:cMediaNode>
                                        <p:cTn display="0" masterRel="sameClick">
                                          <p:stCondLst>
                                            <p:cond evt="begin" delay="0">
                                              <p:tn val="11"/>
                                            </p:cond>
                                          </p:stCondLst>
                                          <p:endCondLst>
                                            <p:cond evt="onStopAudio" delay="0">
                                              <p:tgtEl>
                                                <p:sldTgt/>
                                              </p:tgtEl>
                                            </p:cond>
                                          </p:endCondLst>
                                        </p:cTn>
                                        <p:tgtEl>
                                          <p:sndTgt r:embed="rId3" name="Am-thanh-phep-thuat-www_nhacchuongvui_com.wav"/>
                                        </p:tgtEl>
                                      </p:cMediaNode>
                                    </p:audio>
                                  </p:subTnLst>
                                </p:cTn>
                              </p:par>
                            </p:childTnLst>
                          </p:cTn>
                        </p:par>
                        <p:par>
                          <p:cTn id="14" fill="hold">
                            <p:stCondLst>
                              <p:cond delay="500"/>
                            </p:stCondLst>
                            <p:childTnLst>
                              <p:par>
                                <p:cTn id="15" presetID="10" presetClass="exit" presetSubtype="0" fill="hold" nodeType="afterEffect">
                                  <p:stCondLst>
                                    <p:cond delay="0"/>
                                  </p:stCondLst>
                                  <p:childTnLst>
                                    <p:animEffect transition="out" filter="fade">
                                      <p:cBhvr>
                                        <p:cTn id="16" dur="500"/>
                                        <p:tgtEl>
                                          <p:spTgt spid="37"/>
                                        </p:tgtEl>
                                      </p:cBhvr>
                                    </p:animEffect>
                                    <p:set>
                                      <p:cBhvr>
                                        <p:cTn id="17" dur="1" fill="hold">
                                          <p:stCondLst>
                                            <p:cond delay="499"/>
                                          </p:stCondLst>
                                        </p:cTn>
                                        <p:tgtEl>
                                          <p:spTgt spid="37"/>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3" name="Am-thanh-phep-thuat-www_nhacchuongvui_com.wav"/>
                                        </p:tgtEl>
                                      </p:cMediaNode>
                                    </p:audio>
                                  </p:subTnLst>
                                </p:cTn>
                              </p:par>
                            </p:childTnLst>
                          </p:cTn>
                        </p:par>
                        <p:par>
                          <p:cTn id="18" fill="hold">
                            <p:stCondLst>
                              <p:cond delay="1000"/>
                            </p:stCondLst>
                            <p:childTnLst>
                              <p:par>
                                <p:cTn id="19" presetID="10" presetClass="exit" presetSubtype="0" fill="hold" nodeType="afterEffect">
                                  <p:stCondLst>
                                    <p:cond delay="0"/>
                                  </p:stCondLst>
                                  <p:childTnLst>
                                    <p:animEffect transition="out" filter="fade">
                                      <p:cBhvr>
                                        <p:cTn id="20" dur="500"/>
                                        <p:tgtEl>
                                          <p:spTgt spid="22"/>
                                        </p:tgtEl>
                                      </p:cBhvr>
                                    </p:animEffect>
                                    <p:set>
                                      <p:cBhvr>
                                        <p:cTn id="21" dur="1" fill="hold">
                                          <p:stCondLst>
                                            <p:cond delay="499"/>
                                          </p:stCondLst>
                                        </p:cTn>
                                        <p:tgtEl>
                                          <p:spTgt spid="22"/>
                                        </p:tgtEl>
                                        <p:attrNameLst>
                                          <p:attrName>style.visibility</p:attrName>
                                        </p:attrNameLst>
                                      </p:cBhvr>
                                      <p:to>
                                        <p:strVal val="hidden"/>
                                      </p:to>
                                    </p:se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childTnLst>
              </p:cTn>
              <p:nextCondLst>
                <p:cond evt="onClick" delay="0">
                  <p:tgtEl>
                    <p:spTgt spid="37"/>
                  </p:tgtEl>
                </p:cond>
              </p:nextCondLst>
            </p:seq>
            <p:seq concurrent="1" nextAc="seek">
              <p:cTn id="25" restart="whenNotActive" fill="hold" evtFilter="cancelBubble" nodeType="interactiveSeq">
                <p:stCondLst>
                  <p:cond evt="onClick" delay="0">
                    <p:tgtEl>
                      <p:spTgt spid="34"/>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subTnLst>
                                    <p:audio>
                                      <p:cMediaNode>
                                        <p:cTn display="0" masterRel="sameClick">
                                          <p:stCondLst>
                                            <p:cond evt="begin" delay="0">
                                              <p:tn val="28"/>
                                            </p:cond>
                                          </p:stCondLst>
                                          <p:endCondLst>
                                            <p:cond evt="onStopAudio" delay="0">
                                              <p:tgtEl>
                                                <p:sldTgt/>
                                              </p:tgtEl>
                                            </p:cond>
                                          </p:endCondLst>
                                        </p:cTn>
                                        <p:tgtEl>
                                          <p:sndTgt r:embed="rId3" name="Am-thanh-phep-thuat-www_nhacchuongvui_com.wav"/>
                                        </p:tgtEl>
                                      </p:cMediaNode>
                                    </p:audio>
                                  </p:subTnLst>
                                </p:cTn>
                              </p:par>
                            </p:childTnLst>
                          </p:cTn>
                        </p:par>
                        <p:par>
                          <p:cTn id="31" fill="hold">
                            <p:stCondLst>
                              <p:cond delay="500"/>
                            </p:stCondLst>
                            <p:childTnLst>
                              <p:par>
                                <p:cTn id="32" presetID="10" presetClass="exit" presetSubtype="0" fill="hold" nodeType="afterEffect">
                                  <p:stCondLst>
                                    <p:cond delay="0"/>
                                  </p:stCondLst>
                                  <p:childTnLst>
                                    <p:animEffect transition="out" filter="fade">
                                      <p:cBhvr>
                                        <p:cTn id="33" dur="500"/>
                                        <p:tgtEl>
                                          <p:spTgt spid="34"/>
                                        </p:tgtEl>
                                      </p:cBhvr>
                                    </p:animEffect>
                                    <p:set>
                                      <p:cBhvr>
                                        <p:cTn id="34"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3" name="Am-thanh-phep-thuat-www_nhacchuongvui_com.wav"/>
                                        </p:tgtEl>
                                      </p:cMediaNode>
                                    </p:audio>
                                  </p:subTnLst>
                                </p:cTn>
                              </p:par>
                            </p:childTnLst>
                          </p:cTn>
                        </p:par>
                        <p:par>
                          <p:cTn id="35" fill="hold">
                            <p:stCondLst>
                              <p:cond delay="1000"/>
                            </p:stCondLst>
                            <p:childTnLst>
                              <p:par>
                                <p:cTn id="36" presetID="10" presetClass="exit" presetSubtype="0" fill="hold" nodeType="afterEffect">
                                  <p:stCondLst>
                                    <p:cond delay="0"/>
                                  </p:stCondLst>
                                  <p:childTnLst>
                                    <p:animEffect transition="out" filter="fade">
                                      <p:cBhvr>
                                        <p:cTn id="37" dur="500"/>
                                        <p:tgtEl>
                                          <p:spTgt spid="33"/>
                                        </p:tgtEl>
                                      </p:cBhvr>
                                    </p:animEffect>
                                    <p:set>
                                      <p:cBhvr>
                                        <p:cTn id="38" dur="1" fill="hold">
                                          <p:stCondLst>
                                            <p:cond delay="499"/>
                                          </p:stCondLst>
                                        </p:cTn>
                                        <p:tgtEl>
                                          <p:spTgt spid="33"/>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childTnLst>
                          </p:cTn>
                        </p:par>
                      </p:childTnLst>
                    </p:cTn>
                  </p:par>
                </p:childTnLst>
              </p:cTn>
              <p:nextCondLst>
                <p:cond evt="onClick" delay="0">
                  <p:tgtEl>
                    <p:spTgt spid="34"/>
                  </p:tgtEl>
                </p:cond>
              </p:nextCondLst>
            </p:seq>
            <p:seq concurrent="1" nextAc="seek">
              <p:cTn id="42" restart="whenNotActive" fill="hold" evtFilter="cancelBubble" nodeType="interactiveSeq">
                <p:stCondLst>
                  <p:cond evt="onClick" delay="0">
                    <p:tgtEl>
                      <p:spTgt spid="35"/>
                    </p:tgtEl>
                  </p:cond>
                </p:stCondLst>
                <p:endSync evt="end" delay="0">
                  <p:rtn val="all"/>
                </p:endSync>
                <p:childTnLst>
                  <p:par>
                    <p:cTn id="43" fill="hold">
                      <p:stCondLst>
                        <p:cond delay="0"/>
                      </p:stCondLst>
                      <p:childTnLst>
                        <p:par>
                          <p:cTn id="44" fill="hold">
                            <p:stCondLst>
                              <p:cond delay="0"/>
                            </p:stCondLst>
                            <p:childTnLst>
                              <p:par>
                                <p:cTn id="45" presetID="10"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subTnLst>
                                    <p:audio>
                                      <p:cMediaNode>
                                        <p:cTn display="0" masterRel="sameClick">
                                          <p:stCondLst>
                                            <p:cond evt="begin" delay="0">
                                              <p:tn val="45"/>
                                            </p:cond>
                                          </p:stCondLst>
                                          <p:endCondLst>
                                            <p:cond evt="onStopAudio" delay="0">
                                              <p:tgtEl>
                                                <p:sldTgt/>
                                              </p:tgtEl>
                                            </p:cond>
                                          </p:endCondLst>
                                        </p:cTn>
                                        <p:tgtEl>
                                          <p:sndTgt r:embed="rId3" name="Am-thanh-phep-thuat-www_nhacchuongvui_com.wav"/>
                                        </p:tgtEl>
                                      </p:cMediaNode>
                                    </p:audio>
                                  </p:subTnLst>
                                </p:cTn>
                              </p:par>
                            </p:childTnLst>
                          </p:cTn>
                        </p:par>
                        <p:par>
                          <p:cTn id="48" fill="hold">
                            <p:stCondLst>
                              <p:cond delay="500"/>
                            </p:stCondLst>
                            <p:childTnLst>
                              <p:par>
                                <p:cTn id="49" presetID="10" presetClass="exit" presetSubtype="0" fill="hold" nodeType="afterEffect">
                                  <p:stCondLst>
                                    <p:cond delay="0"/>
                                  </p:stCondLst>
                                  <p:childTnLst>
                                    <p:animEffect transition="out" filter="fade">
                                      <p:cBhvr>
                                        <p:cTn id="50" dur="500"/>
                                        <p:tgtEl>
                                          <p:spTgt spid="35"/>
                                        </p:tgtEl>
                                      </p:cBhvr>
                                    </p:animEffect>
                                    <p:set>
                                      <p:cBhvr>
                                        <p:cTn id="51"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3" name="Am-thanh-phep-thuat-www_nhacchuongvui_com.wav"/>
                                        </p:tgtEl>
                                      </p:cMediaNode>
                                    </p:audio>
                                  </p:subTnLst>
                                </p:cTn>
                              </p:par>
                            </p:childTnLst>
                          </p:cTn>
                        </p:par>
                        <p:par>
                          <p:cTn id="52" fill="hold">
                            <p:stCondLst>
                              <p:cond delay="1000"/>
                            </p:stCondLst>
                            <p:childTnLst>
                              <p:par>
                                <p:cTn id="53" presetID="10" presetClass="exit" presetSubtype="0" fill="hold" nodeType="afterEffect">
                                  <p:stCondLst>
                                    <p:cond delay="0"/>
                                  </p:stCondLst>
                                  <p:childTnLst>
                                    <p:animEffect transition="out" filter="fade">
                                      <p:cBhvr>
                                        <p:cTn id="54" dur="500"/>
                                        <p:tgtEl>
                                          <p:spTgt spid="1030"/>
                                        </p:tgtEl>
                                      </p:cBhvr>
                                    </p:animEffect>
                                    <p:set>
                                      <p:cBhvr>
                                        <p:cTn id="55" dur="1" fill="hold">
                                          <p:stCondLst>
                                            <p:cond delay="499"/>
                                          </p:stCondLst>
                                        </p:cTn>
                                        <p:tgtEl>
                                          <p:spTgt spid="1030"/>
                                        </p:tgtEl>
                                        <p:attrNameLst>
                                          <p:attrName>style.visibility</p:attrName>
                                        </p:attrNameLst>
                                      </p:cBhvr>
                                      <p:to>
                                        <p:strVal val="hidden"/>
                                      </p:to>
                                    </p:set>
                                  </p:childTnLst>
                                </p:cTn>
                              </p:par>
                              <p:par>
                                <p:cTn id="56" presetID="10" presetClass="entr" presetSubtype="0" fill="hold" nodeType="withEffect">
                                  <p:stCondLst>
                                    <p:cond delay="0"/>
                                  </p:stCondLst>
                                  <p:childTnLst>
                                    <p:set>
                                      <p:cBhvr>
                                        <p:cTn id="57" dur="1" fill="hold">
                                          <p:stCondLst>
                                            <p:cond delay="0"/>
                                          </p:stCondLst>
                                        </p:cTn>
                                        <p:tgtEl>
                                          <p:spTgt spid="1028"/>
                                        </p:tgtEl>
                                        <p:attrNameLst>
                                          <p:attrName>style.visibility</p:attrName>
                                        </p:attrNameLst>
                                      </p:cBhvr>
                                      <p:to>
                                        <p:strVal val="visible"/>
                                      </p:to>
                                    </p:set>
                                    <p:animEffect transition="in" filter="fade">
                                      <p:cBhvr>
                                        <p:cTn id="58" dur="500"/>
                                        <p:tgtEl>
                                          <p:spTgt spid="1028"/>
                                        </p:tgtEl>
                                      </p:cBhvr>
                                    </p:animEffect>
                                  </p:childTnLst>
                                </p:cTn>
                              </p:par>
                            </p:childTnLst>
                          </p:cTn>
                        </p:par>
                      </p:childTnLst>
                    </p:cTn>
                  </p:par>
                </p:childTnLst>
              </p:cTn>
              <p:nextCondLst>
                <p:cond evt="onClick" delay="0">
                  <p:tgtEl>
                    <p:spTgt spid="35"/>
                  </p:tgtEl>
                </p:cond>
              </p:nextCondLst>
            </p:seq>
            <p:seq concurrent="1" nextAc="seek">
              <p:cTn id="59" restart="whenNotActive" fill="hold" evtFilter="cancelBubble" nodeType="interactiveSeq">
                <p:stCondLst>
                  <p:cond evt="onClick" delay="0">
                    <p:tgtEl>
                      <p:spTgt spid="36"/>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500"/>
                                        <p:tgtEl>
                                          <p:spTgt spid="19"/>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phep-thuat-www_nhacchuongvui_com.wav"/>
                                        </p:tgtEl>
                                      </p:cMediaNode>
                                    </p:audio>
                                  </p:subTnLst>
                                </p:cTn>
                              </p:par>
                            </p:childTnLst>
                          </p:cTn>
                        </p:par>
                        <p:par>
                          <p:cTn id="65" fill="hold">
                            <p:stCondLst>
                              <p:cond delay="500"/>
                            </p:stCondLst>
                            <p:childTnLst>
                              <p:par>
                                <p:cTn id="66" presetID="10" presetClass="exit" presetSubtype="0" fill="hold" nodeType="afterEffect">
                                  <p:stCondLst>
                                    <p:cond delay="0"/>
                                  </p:stCondLst>
                                  <p:childTnLst>
                                    <p:animEffect transition="out" filter="fade">
                                      <p:cBhvr>
                                        <p:cTn id="67" dur="500"/>
                                        <p:tgtEl>
                                          <p:spTgt spid="36"/>
                                        </p:tgtEl>
                                      </p:cBhvr>
                                    </p:animEffect>
                                    <p:set>
                                      <p:cBhvr>
                                        <p:cTn id="68"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3" name="Am-thanh-phep-thuat-www_nhacchuongvui_com.wav"/>
                                        </p:tgtEl>
                                      </p:cMediaNode>
                                    </p:audio>
                                  </p:subTnLst>
                                </p:cTn>
                              </p:par>
                            </p:childTnLst>
                          </p:cTn>
                        </p:par>
                        <p:par>
                          <p:cTn id="69" fill="hold">
                            <p:stCondLst>
                              <p:cond delay="1000"/>
                            </p:stCondLst>
                            <p:childTnLst>
                              <p:par>
                                <p:cTn id="70" presetID="10" presetClass="exit" presetSubtype="0" fill="hold" nodeType="afterEffect">
                                  <p:stCondLst>
                                    <p:cond delay="0"/>
                                  </p:stCondLst>
                                  <p:childTnLst>
                                    <p:animEffect transition="out" filter="fade">
                                      <p:cBhvr>
                                        <p:cTn id="71" dur="500"/>
                                        <p:tgtEl>
                                          <p:spTgt spid="27"/>
                                        </p:tgtEl>
                                      </p:cBhvr>
                                    </p:animEffect>
                                    <p:set>
                                      <p:cBhvr>
                                        <p:cTn id="72" dur="1" fill="hold">
                                          <p:stCondLst>
                                            <p:cond delay="499"/>
                                          </p:stCondLst>
                                        </p:cTn>
                                        <p:tgtEl>
                                          <p:spTgt spid="27"/>
                                        </p:tgtEl>
                                        <p:attrNameLst>
                                          <p:attrName>style.visibility</p:attrName>
                                        </p:attrNameLst>
                                      </p:cBhvr>
                                      <p:to>
                                        <p:strVal val="hidden"/>
                                      </p:to>
                                    </p:set>
                                  </p:childTnLst>
                                </p:cTn>
                              </p:par>
                              <p:par>
                                <p:cTn id="73" presetID="10" presetClass="entr" presetSubtype="0" fill="hold" nodeType="withEffect">
                                  <p:stCondLst>
                                    <p:cond delay="0"/>
                                  </p:stCondLst>
                                  <p:childTnLst>
                                    <p:set>
                                      <p:cBhvr>
                                        <p:cTn id="74" dur="1" fill="hold">
                                          <p:stCondLst>
                                            <p:cond delay="0"/>
                                          </p:stCondLst>
                                        </p:cTn>
                                        <p:tgtEl>
                                          <p:spTgt spid="1026"/>
                                        </p:tgtEl>
                                        <p:attrNameLst>
                                          <p:attrName>style.visibility</p:attrName>
                                        </p:attrNameLst>
                                      </p:cBhvr>
                                      <p:to>
                                        <p:strVal val="visible"/>
                                      </p:to>
                                    </p:set>
                                    <p:animEffect transition="in" filter="fade">
                                      <p:cBhvr>
                                        <p:cTn id="75" dur="500"/>
                                        <p:tgtEl>
                                          <p:spTgt spid="1026"/>
                                        </p:tgtEl>
                                      </p:cBhvr>
                                    </p:animEffect>
                                  </p:childTnLst>
                                  <p:subTnLst>
                                    <p:audio>
                                      <p:cMediaNode>
                                        <p:cTn display="0" masterRel="sameClick">
                                          <p:stCondLst>
                                            <p:cond evt="begin" delay="0">
                                              <p:tn val="73"/>
                                            </p:cond>
                                          </p:stCondLst>
                                          <p:endCondLst>
                                            <p:cond evt="onStopAudio" delay="0">
                                              <p:tgtEl>
                                                <p:sldTgt/>
                                              </p:tgtEl>
                                            </p:cond>
                                          </p:endCondLst>
                                        </p:cTn>
                                        <p:tgtEl>
                                          <p:sndTgt r:embed="rId4" name="Tieng-yeah-tre-con-www_nhacchuongvui_com.wav"/>
                                        </p:tgtEl>
                                      </p:cMediaNode>
                                    </p:audio>
                                  </p:subTnLst>
                                </p:cTn>
                              </p:par>
                            </p:childTnLst>
                          </p:cTn>
                        </p:par>
                      </p:childTnLst>
                    </p:cTn>
                  </p:par>
                </p:childTnLst>
              </p:cTn>
              <p:nextCondLst>
                <p:cond evt="onClick" delay="0">
                  <p:tgtEl>
                    <p:spTgt spid="3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Shape 447"/>
        <p:cNvGrpSpPr/>
        <p:nvPr/>
      </p:nvGrpSpPr>
      <p:grpSpPr>
        <a:xfrm>
          <a:off x="0" y="0"/>
          <a:ext cx="0" cy="0"/>
          <a:chOff x="0" y="0"/>
          <a:chExt cx="0" cy="0"/>
        </a:xfrm>
      </p:grpSpPr>
      <p:sp>
        <p:nvSpPr>
          <p:cNvPr id="4" name="Google Shape;222;p19">
            <a:extLst>
              <a:ext uri="{FF2B5EF4-FFF2-40B4-BE49-F238E27FC236}">
                <a16:creationId xmlns:a16="http://schemas.microsoft.com/office/drawing/2014/main" id="{993AE052-9698-EED2-BAAE-51A596134A2E}"/>
              </a:ext>
            </a:extLst>
          </p:cNvPr>
          <p:cNvSpPr txBox="1">
            <a:spLocks/>
          </p:cNvSpPr>
          <p:nvPr/>
        </p:nvSpPr>
        <p:spPr>
          <a:xfrm>
            <a:off x="2148550" y="1800867"/>
            <a:ext cx="7448611" cy="2406033"/>
          </a:xfrm>
          <a:prstGeom prst="rect">
            <a:avLst/>
          </a:prstGeom>
          <a:noFill/>
          <a:ln>
            <a:noFill/>
          </a:ln>
        </p:spPr>
        <p:txBody>
          <a:bodyPr spcFirstLastPara="1" wrap="square" lIns="121598" tIns="121598" rIns="121598" bIns="121598" anchor="ctr" anchorCtr="0">
            <a:noAutofit/>
          </a:bodyPr>
          <a:lstStyle>
            <a:defPPr marR="0" lvl="0" algn="l" rtl="0">
              <a:lnSpc>
                <a:spcPct val="100000"/>
              </a:lnSpc>
              <a:spcBef>
                <a:spcPts val="0"/>
              </a:spcBef>
              <a:spcAft>
                <a:spcPts val="0"/>
              </a:spcAft>
            </a:defPPr>
            <a:lvl1pPr marR="0" lvl="0"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1pPr>
            <a:lvl2pPr marR="0" lvl="1"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2pPr>
            <a:lvl3pPr marR="0" lvl="2"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3pPr>
            <a:lvl4pPr marR="0" lvl="3"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4pPr>
            <a:lvl5pPr marR="0" lvl="4"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5pPr>
            <a:lvl6pPr marR="0" lvl="5"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6pPr>
            <a:lvl7pPr marR="0" lvl="6"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7pPr>
            <a:lvl8pPr marR="0" lvl="7"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8pPr>
            <a:lvl9pPr marR="0" lvl="8"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9pPr>
          </a:lstStyle>
          <a:p>
            <a:r>
              <a:rPr lang="en-US" sz="7182" dirty="0">
                <a:latin typeface="Arial" panose="020B0604020202020204" pitchFamily="34" charset="0"/>
                <a:cs typeface="Arial" panose="020B0604020202020204" pitchFamily="34" charset="0"/>
              </a:rPr>
              <a:t>KHỞI ĐỘNG</a:t>
            </a:r>
          </a:p>
        </p:txBody>
      </p:sp>
      <p:pic>
        <p:nvPicPr>
          <p:cNvPr id="4098" name="Picture 2" descr="Seus melhores amigos: Sarah, Davi e Miguel GIFs on GIPHY - Be Animated">
            <a:extLst>
              <a:ext uri="{FF2B5EF4-FFF2-40B4-BE49-F238E27FC236}">
                <a16:creationId xmlns:a16="http://schemas.microsoft.com/office/drawing/2014/main" id="{50ACD7CF-83C4-248D-173C-F31AC1BB16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9611" y="3429000"/>
            <a:ext cx="6392778" cy="36225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flash/>
        <p:sndAc>
          <p:stSnd>
            <p:snd r:embed="rId3" name="Long - Kanto Wild Pokemon Battle.wav"/>
          </p:stSnd>
        </p:sndAc>
      </p:transition>
    </mc:Choice>
    <mc:Fallback xmlns="">
      <p:transition spd="slow">
        <p:fade/>
        <p:sndAc>
          <p:stSnd>
            <p:snd r:embed="rId5" name="Long - Kanto Wild Pokemon Battle.wav"/>
          </p:stSnd>
        </p:sndAc>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87CA95-09C7-41F5-AB95-9F3E571F2F41}"/>
              </a:ext>
            </a:extLst>
          </p:cNvPr>
          <p:cNvPicPr>
            <a:picLocks noChangeAspect="1"/>
          </p:cNvPicPr>
          <p:nvPr/>
        </p:nvPicPr>
        <p:blipFill rotWithShape="1">
          <a:blip r:embed="rId5"/>
          <a:srcRect l="2798" t="7997" r="16015" b="3682"/>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A7C0AB05-0241-4E27-A3ED-A5ACCB68CDE5}"/>
              </a:ext>
            </a:extLst>
          </p:cNvPr>
          <p:cNvSpPr/>
          <p:nvPr/>
        </p:nvSpPr>
        <p:spPr>
          <a:xfrm>
            <a:off x="1099410" y="121597"/>
            <a:ext cx="10500851" cy="2882357"/>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7" name="06 NK PowerSkills">
            <a:extLst>
              <a:ext uri="{FF2B5EF4-FFF2-40B4-BE49-F238E27FC236}">
                <a16:creationId xmlns:a16="http://schemas.microsoft.com/office/drawing/2014/main" id="{C02DE192-802F-4BEA-AAC1-CA7FC7B2EA24}"/>
              </a:ext>
            </a:extLst>
          </p:cNvPr>
          <p:cNvSpPr txBox="1"/>
          <p:nvPr/>
        </p:nvSpPr>
        <p:spPr>
          <a:xfrm>
            <a:off x="1337033" y="374037"/>
            <a:ext cx="7093533"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Khi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gắp</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thức</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ăn</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mời</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bà</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em</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nên</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nói</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với</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bà</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như</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thế</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nào</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cho</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lễ</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phép</a:t>
            </a:r>
            <a:r>
              <a:rPr kumimoji="0" lang="en-US" sz="4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a:t>
            </a:r>
          </a:p>
        </p:txBody>
      </p:sp>
      <p:sp>
        <p:nvSpPr>
          <p:cNvPr id="8" name="Đ Ghé thăm Fb.com/nkpowerskills">
            <a:extLst>
              <a:ext uri="{FF2B5EF4-FFF2-40B4-BE49-F238E27FC236}">
                <a16:creationId xmlns:a16="http://schemas.microsoft.com/office/drawing/2014/main" id="{AD6C1F15-1B86-43FC-BED5-FCDE4F3C2F35}"/>
              </a:ext>
            </a:extLst>
          </p:cNvPr>
          <p:cNvSpPr/>
          <p:nvPr/>
        </p:nvSpPr>
        <p:spPr>
          <a:xfrm>
            <a:off x="1099410" y="3113668"/>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Cháu</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mời</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bà</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ạ! </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sp>
        <p:nvSpPr>
          <p:cNvPr id="9" name="Ghé thăm Fb.com/nkpowerskills">
            <a:extLst>
              <a:ext uri="{FF2B5EF4-FFF2-40B4-BE49-F238E27FC236}">
                <a16:creationId xmlns:a16="http://schemas.microsoft.com/office/drawing/2014/main" id="{00A0A32D-57B4-42BD-AAD5-1F9BC3B70EAF}"/>
              </a:ext>
            </a:extLst>
          </p:cNvPr>
          <p:cNvSpPr/>
          <p:nvPr/>
        </p:nvSpPr>
        <p:spPr>
          <a:xfrm>
            <a:off x="6454908" y="4514900"/>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Ăn</a:t>
            </a:r>
            <a:r>
              <a:rPr lang="en-US" sz="3200" b="1"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b="1"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cái</a:t>
            </a:r>
            <a:r>
              <a:rPr lang="en-US" sz="3200" b="1"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b="1"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này</a:t>
            </a:r>
            <a:r>
              <a:rPr lang="en-US" sz="3200" b="1"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b="1"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ngon</a:t>
            </a:r>
            <a:r>
              <a:rPr lang="en-US" sz="3200" b="1"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b="1"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lắm</a:t>
            </a:r>
            <a:r>
              <a:rPr lang="en-US" sz="3200" b="1"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sp>
        <p:nvSpPr>
          <p:cNvPr id="10" name="Ghé thăm Fb.com/nkpowerskills">
            <a:extLst>
              <a:ext uri="{FF2B5EF4-FFF2-40B4-BE49-F238E27FC236}">
                <a16:creationId xmlns:a16="http://schemas.microsoft.com/office/drawing/2014/main" id="{975BE347-2939-4E3A-B1E5-8116477211C7}"/>
              </a:ext>
            </a:extLst>
          </p:cNvPr>
          <p:cNvSpPr/>
          <p:nvPr/>
        </p:nvSpPr>
        <p:spPr>
          <a:xfrm>
            <a:off x="1090263" y="4514900"/>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Ăn</a:t>
            </a:r>
            <a:r>
              <a:rPr lang="en-US" sz="3200" b="1"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b="1"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bà</a:t>
            </a:r>
            <a:r>
              <a:rPr lang="en-US" sz="3200" b="1"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b="1"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ơi</a:t>
            </a:r>
            <a:r>
              <a:rPr lang="en-US" sz="3200" b="1"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sp>
        <p:nvSpPr>
          <p:cNvPr id="11" name="Ghé thăm Fb.com/nkpowerskills">
            <a:extLst>
              <a:ext uri="{FF2B5EF4-FFF2-40B4-BE49-F238E27FC236}">
                <a16:creationId xmlns:a16="http://schemas.microsoft.com/office/drawing/2014/main" id="{BF982FF0-87C7-441C-8AF6-856B29D6DAAB}"/>
              </a:ext>
            </a:extLst>
          </p:cNvPr>
          <p:cNvSpPr/>
          <p:nvPr/>
        </p:nvSpPr>
        <p:spPr>
          <a:xfrm>
            <a:off x="6454908" y="3125551"/>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Ăn</a:t>
            </a:r>
            <a:r>
              <a:rPr lang="en-US" sz="3200" b="1"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b="1"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đi</a:t>
            </a:r>
            <a:r>
              <a:rPr lang="en-US" sz="3200" b="1"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pic>
        <p:nvPicPr>
          <p:cNvPr id="12" name="Picture 11">
            <a:hlinkClick r:id="rId6" action="ppaction://hlinksldjump"/>
            <a:extLst>
              <a:ext uri="{FF2B5EF4-FFF2-40B4-BE49-F238E27FC236}">
                <a16:creationId xmlns:a16="http://schemas.microsoft.com/office/drawing/2014/main" id="{1A7A3344-F67A-42C1-88A7-40E6C89EB19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pic>
        <p:nvPicPr>
          <p:cNvPr id="13" name="Picture 4" descr="Káº¿t quáº£ hÃ¬nh áº£nh cho right icon">
            <a:extLst>
              <a:ext uri="{FF2B5EF4-FFF2-40B4-BE49-F238E27FC236}">
                <a16:creationId xmlns:a16="http://schemas.microsoft.com/office/drawing/2014/main" id="{ED8D8A99-B679-4F14-AF3E-03F51565612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0695" y="3554711"/>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71882CBD-14BF-4D29-9477-2861FD64F18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78598" y="492050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wrong icon">
            <a:extLst>
              <a:ext uri="{FF2B5EF4-FFF2-40B4-BE49-F238E27FC236}">
                <a16:creationId xmlns:a16="http://schemas.microsoft.com/office/drawing/2014/main" id="{0CE4D518-DC8A-4CF8-A527-B3F5B824111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82574" y="3540534"/>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wrong icon">
            <a:extLst>
              <a:ext uri="{FF2B5EF4-FFF2-40B4-BE49-F238E27FC236}">
                <a16:creationId xmlns:a16="http://schemas.microsoft.com/office/drawing/2014/main" id="{E1BD0C67-3D9B-4F54-A285-D4CC6FC57A0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0727" y="490498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7" name="01 NK PowerSkills">
            <a:extLst>
              <a:ext uri="{FF2B5EF4-FFF2-40B4-BE49-F238E27FC236}">
                <a16:creationId xmlns:a16="http://schemas.microsoft.com/office/drawing/2014/main" id="{425C19A1-1ABF-415D-8758-3AC221DE87B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a:off x="4466608" y="1053936"/>
            <a:ext cx="3180221" cy="322319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587EF0D-46BB-372F-0438-073EA893AE3D}"/>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25000"/>
                    </a14:imgEffect>
                    <a14:imgEffect>
                      <a14:brightnessContrast contrast="20000"/>
                    </a14:imgEffect>
                  </a14:imgLayer>
                </a14:imgProps>
              </a:ext>
            </a:extLst>
          </a:blip>
          <a:stretch>
            <a:fillRect/>
          </a:stretch>
        </p:blipFill>
        <p:spPr>
          <a:xfrm>
            <a:off x="7987978" y="341085"/>
            <a:ext cx="3044362" cy="2479164"/>
          </a:xfrm>
          <a:prstGeom prst="ellipse">
            <a:avLst/>
          </a:prstGeom>
        </p:spPr>
      </p:pic>
    </p:spTree>
    <p:extLst>
      <p:ext uri="{BB962C8B-B14F-4D97-AF65-F5344CB8AC3E}">
        <p14:creationId xmlns:p14="http://schemas.microsoft.com/office/powerpoint/2010/main" val="20841804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10"/>
                                        </p:tgtEl>
                                        <p:attrNameLst>
                                          <p:attrName>fillcolor</p:attrName>
                                        </p:attrNameLst>
                                      </p:cBhvr>
                                      <p:to>
                                        <a:srgbClr val="FF7C80"/>
                                      </p:to>
                                    </p:animClr>
                                    <p:set>
                                      <p:cBhvr>
                                        <p:cTn id="7" dur="200" fill="hold"/>
                                        <p:tgtEl>
                                          <p:spTgt spid="10"/>
                                        </p:tgtEl>
                                        <p:attrNameLst>
                                          <p:attrName>fill.type</p:attrName>
                                        </p:attrNameLst>
                                      </p:cBhvr>
                                      <p:to>
                                        <p:strVal val="solid"/>
                                      </p:to>
                                    </p:set>
                                    <p:set>
                                      <p:cBhvr>
                                        <p:cTn id="8" dur="200" fill="hold"/>
                                        <p:tgtEl>
                                          <p:spTgt spid="10"/>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3" name="Am-thanh-tra-loi-sai-www_nhacchuongvui_com.wav"/>
                                        </p:tgtEl>
                                      </p:cMediaNode>
                                    </p:audio>
                                  </p:subTnLst>
                                </p:cTn>
                              </p:par>
                            </p:childTnLst>
                          </p:cTn>
                        </p:par>
                        <p:par>
                          <p:cTn id="9" fill="hold">
                            <p:stCondLst>
                              <p:cond delay="800"/>
                            </p:stCondLst>
                            <p:childTnLst>
                              <p:par>
                                <p:cTn id="10" presetID="10"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Am-thanh-tra-loi-sai-www_nhacchuongvui_com.wav"/>
                                        </p:tgtEl>
                                      </p:cMediaNode>
                                    </p:audio>
                                  </p:subTnLst>
                                </p:cTn>
                              </p:par>
                            </p:childTnLst>
                          </p:cTn>
                        </p:par>
                        <p:par>
                          <p:cTn id="15" fill="hold">
                            <p:stCondLst>
                              <p:cond delay="1300"/>
                            </p:stCondLst>
                            <p:childTnLst>
                              <p:par>
                                <p:cTn id="16" presetID="10" presetClass="exit" presetSubtype="0" fill="hold" nodeType="afterEffect">
                                  <p:stCondLst>
                                    <p:cond delay="1500"/>
                                  </p:stCondLst>
                                  <p:childTnLst>
                                    <p:animEffect transition="out" filter="fade">
                                      <p:cBhvr>
                                        <p:cTn id="17" dur="500"/>
                                        <p:tgtEl>
                                          <p:spTgt spid="17"/>
                                        </p:tgtEl>
                                      </p:cBhvr>
                                    </p:animEffect>
                                    <p:set>
                                      <p:cBhvr>
                                        <p:cTn id="18"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9" restart="whenNotActive" fill="hold" evtFilter="cancelBubble" nodeType="interactiveSeq">
                <p:stCondLst>
                  <p:cond evt="onClick" delay="0">
                    <p:tgtEl>
                      <p:spTgt spid="8"/>
                    </p:tgtEl>
                  </p:cond>
                </p:stCondLst>
                <p:endSync evt="end" delay="0">
                  <p:rtn val="all"/>
                </p:endSync>
                <p:childTnLst>
                  <p:par>
                    <p:cTn id="20" fill="hold">
                      <p:stCondLst>
                        <p:cond delay="0"/>
                      </p:stCondLst>
                      <p:childTnLst>
                        <p:par>
                          <p:cTn id="21" fill="hold">
                            <p:stCondLst>
                              <p:cond delay="0"/>
                            </p:stCondLst>
                            <p:childTnLst>
                              <p:par>
                                <p:cTn id="22" presetID="1" presetClass="emph" presetSubtype="2" repeatCount="4000" fill="hold" nodeType="clickEffect">
                                  <p:stCondLst>
                                    <p:cond delay="0"/>
                                  </p:stCondLst>
                                  <p:childTnLst>
                                    <p:animClr clrSpc="rgb" dir="cw">
                                      <p:cBhvr>
                                        <p:cTn id="23" dur="200" fill="hold"/>
                                        <p:tgtEl>
                                          <p:spTgt spid="8"/>
                                        </p:tgtEl>
                                        <p:attrNameLst>
                                          <p:attrName>fillcolor</p:attrName>
                                        </p:attrNameLst>
                                      </p:cBhvr>
                                      <p:to>
                                        <a:srgbClr val="00FF00"/>
                                      </p:to>
                                    </p:animClr>
                                    <p:set>
                                      <p:cBhvr>
                                        <p:cTn id="24" dur="200" fill="hold"/>
                                        <p:tgtEl>
                                          <p:spTgt spid="8"/>
                                        </p:tgtEl>
                                        <p:attrNameLst>
                                          <p:attrName>fill.type</p:attrName>
                                        </p:attrNameLst>
                                      </p:cBhvr>
                                      <p:to>
                                        <p:strVal val="solid"/>
                                      </p:to>
                                    </p:set>
                                    <p:set>
                                      <p:cBhvr>
                                        <p:cTn id="25" dur="200" fill="hold"/>
                                        <p:tgtEl>
                                          <p:spTgt spid="8"/>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Am-thanh-tra-loi-dung-www_nhacchuongvui_com.wav"/>
                                        </p:tgtEl>
                                      </p:cMediaNode>
                                    </p:audio>
                                  </p:subTnLst>
                                </p:cTn>
                              </p:par>
                              <p:par>
                                <p:cTn id="26" presetID="1"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4" name="Am-thanh-tra-loi-dung-www_nhacchuongvui_com.wav"/>
                                        </p:tgtEl>
                                      </p:cMediaNode>
                                    </p:audio>
                                  </p:subTnLst>
                                </p:cTn>
                              </p:par>
                              <p:par>
                                <p:cTn id="28" presetID="26" presetClass="emph" presetSubtype="0" repeatCount="indefinite" fill="hold" nodeType="withEffect">
                                  <p:stCondLst>
                                    <p:cond delay="0"/>
                                  </p:stCondLst>
                                  <p:childTnLst>
                                    <p:animEffect transition="out" filter="fade">
                                      <p:cBhvr>
                                        <p:cTn id="29" dur="500" tmFilter="0, 0; .2, .5; .8, .5; 1, 0"/>
                                        <p:tgtEl>
                                          <p:spTgt spid="12"/>
                                        </p:tgtEl>
                                      </p:cBhvr>
                                    </p:animEffect>
                                    <p:animScale>
                                      <p:cBhvr>
                                        <p:cTn id="30" dur="250" autoRev="1" fill="hold"/>
                                        <p:tgtEl>
                                          <p:spTgt spid="12"/>
                                        </p:tgtEl>
                                      </p:cBhvr>
                                      <p:by x="105000" y="105000"/>
                                    </p:animScale>
                                  </p:childTnLst>
                                </p:cTn>
                              </p:par>
                            </p:childTnLst>
                          </p:cTn>
                        </p:par>
                      </p:childTnLst>
                    </p:cTn>
                  </p:par>
                </p:childTnLst>
              </p:cTn>
              <p:nextCondLst>
                <p:cond evt="onClick" delay="0">
                  <p:tgtEl>
                    <p:spTgt spid="8"/>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emph" presetSubtype="2" repeatCount="4000" fill="hold" nodeType="clickEffect">
                                  <p:stCondLst>
                                    <p:cond delay="0"/>
                                  </p:stCondLst>
                                  <p:childTnLst>
                                    <p:animClr clrSpc="rgb" dir="cw">
                                      <p:cBhvr>
                                        <p:cTn id="35" dur="200" fill="hold"/>
                                        <p:tgtEl>
                                          <p:spTgt spid="11"/>
                                        </p:tgtEl>
                                        <p:attrNameLst>
                                          <p:attrName>fillcolor</p:attrName>
                                        </p:attrNameLst>
                                      </p:cBhvr>
                                      <p:to>
                                        <a:srgbClr val="FF7C80"/>
                                      </p:to>
                                    </p:animClr>
                                    <p:set>
                                      <p:cBhvr>
                                        <p:cTn id="36" dur="200" fill="hold"/>
                                        <p:tgtEl>
                                          <p:spTgt spid="11"/>
                                        </p:tgtEl>
                                        <p:attrNameLst>
                                          <p:attrName>fill.type</p:attrName>
                                        </p:attrNameLst>
                                      </p:cBhvr>
                                      <p:to>
                                        <p:strVal val="solid"/>
                                      </p:to>
                                    </p:set>
                                    <p:set>
                                      <p:cBhvr>
                                        <p:cTn id="37" dur="200" fill="hold"/>
                                        <p:tgtEl>
                                          <p:spTgt spid="11"/>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3" name="Am-thanh-tra-loi-sai-www_nhacchuongvui_com.wav"/>
                                        </p:tgtEl>
                                      </p:cMediaNode>
                                    </p:audio>
                                  </p:subTnLst>
                                </p:cTn>
                              </p:par>
                            </p:childTnLst>
                          </p:cTn>
                        </p:par>
                        <p:par>
                          <p:cTn id="38" fill="hold">
                            <p:stCondLst>
                              <p:cond delay="8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3" name="Am-thanh-tra-loi-sai-www_nhacchuongvui_com.wav"/>
                                        </p:tgtEl>
                                      </p:cMediaNode>
                                    </p:audio>
                                  </p:subTnLst>
                                </p:cTn>
                              </p:par>
                            </p:childTnLst>
                          </p:cTn>
                        </p:par>
                        <p:par>
                          <p:cTn id="44" fill="hold">
                            <p:stCondLst>
                              <p:cond delay="1300"/>
                            </p:stCondLst>
                            <p:childTnLst>
                              <p:par>
                                <p:cTn id="45" presetID="10" presetClass="exit" presetSubtype="0" fill="hold" nodeType="afterEffect">
                                  <p:stCondLst>
                                    <p:cond delay="1500"/>
                                  </p:stCondLst>
                                  <p:childTnLst>
                                    <p:animEffect transition="out" filter="fade">
                                      <p:cBhvr>
                                        <p:cTn id="46" dur="500"/>
                                        <p:tgtEl>
                                          <p:spTgt spid="17"/>
                                        </p:tgtEl>
                                      </p:cBhvr>
                                    </p:animEffect>
                                    <p:set>
                                      <p:cBhvr>
                                        <p:cTn id="4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8" restart="whenNotActive" fill="hold" evtFilter="cancelBubble" nodeType="interactiveSeq">
                <p:stCondLst>
                  <p:cond evt="onClick" delay="0">
                    <p:tgtEl>
                      <p:spTgt spid="9"/>
                    </p:tgtEl>
                  </p:cond>
                </p:stCondLst>
                <p:endSync evt="end" delay="0">
                  <p:rtn val="all"/>
                </p:endSync>
                <p:childTnLst>
                  <p:par>
                    <p:cTn id="49" fill="hold">
                      <p:stCondLst>
                        <p:cond delay="0"/>
                      </p:stCondLst>
                      <p:childTnLst>
                        <p:par>
                          <p:cTn id="50" fill="hold">
                            <p:stCondLst>
                              <p:cond delay="0"/>
                            </p:stCondLst>
                            <p:childTnLst>
                              <p:par>
                                <p:cTn id="51" presetID="1" presetClass="emph" presetSubtype="2" repeatCount="4000" fill="hold" nodeType="clickEffect">
                                  <p:stCondLst>
                                    <p:cond delay="0"/>
                                  </p:stCondLst>
                                  <p:childTnLst>
                                    <p:animClr clrSpc="rgb" dir="cw">
                                      <p:cBhvr>
                                        <p:cTn id="52" dur="200" fill="hold"/>
                                        <p:tgtEl>
                                          <p:spTgt spid="9"/>
                                        </p:tgtEl>
                                        <p:attrNameLst>
                                          <p:attrName>fillcolor</p:attrName>
                                        </p:attrNameLst>
                                      </p:cBhvr>
                                      <p:to>
                                        <a:srgbClr val="FF7C80"/>
                                      </p:to>
                                    </p:animClr>
                                    <p:set>
                                      <p:cBhvr>
                                        <p:cTn id="53" dur="200" fill="hold"/>
                                        <p:tgtEl>
                                          <p:spTgt spid="9"/>
                                        </p:tgtEl>
                                        <p:attrNameLst>
                                          <p:attrName>fill.type</p:attrName>
                                        </p:attrNameLst>
                                      </p:cBhvr>
                                      <p:to>
                                        <p:strVal val="solid"/>
                                      </p:to>
                                    </p:set>
                                    <p:set>
                                      <p:cBhvr>
                                        <p:cTn id="54" dur="200" fill="hold"/>
                                        <p:tgtEl>
                                          <p:spTgt spid="9"/>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3" name="Am-thanh-tra-loi-sai-www_nhacchuongvui_com.wav"/>
                                        </p:tgtEl>
                                      </p:cMediaNode>
                                    </p:audio>
                                  </p:subTnLst>
                                </p:cTn>
                              </p:par>
                            </p:childTnLst>
                          </p:cTn>
                        </p:par>
                        <p:par>
                          <p:cTn id="55" fill="hold">
                            <p:stCondLst>
                              <p:cond delay="800"/>
                            </p:stCondLst>
                            <p:childTnLst>
                              <p:par>
                                <p:cTn id="56" presetID="10" presetClass="entr" presetSubtype="0" fill="hold" nodeType="after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par>
                                <p:cTn id="59" presetID="1" presetClass="entr" presetSubtype="0" fill="hold" nodeType="withEffect">
                                  <p:stCondLst>
                                    <p:cond delay="0"/>
                                  </p:stCondLst>
                                  <p:childTnLst>
                                    <p:set>
                                      <p:cBhvr>
                                        <p:cTn id="60"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Am-thanh-tra-loi-sai-www_nhacchuongvui_com.wav"/>
                                        </p:tgtEl>
                                      </p:cMediaNode>
                                    </p:audio>
                                  </p:subTnLst>
                                </p:cTn>
                              </p:par>
                            </p:childTnLst>
                          </p:cTn>
                        </p:par>
                        <p:par>
                          <p:cTn id="61" fill="hold">
                            <p:stCondLst>
                              <p:cond delay="1300"/>
                            </p:stCondLst>
                            <p:childTnLst>
                              <p:par>
                                <p:cTn id="62" presetID="10" presetClass="exit" presetSubtype="0" fill="hold" nodeType="afterEffect">
                                  <p:stCondLst>
                                    <p:cond delay="1500"/>
                                  </p:stCondLst>
                                  <p:childTnLst>
                                    <p:animEffect transition="out" filter="fade">
                                      <p:cBhvr>
                                        <p:cTn id="63" dur="500"/>
                                        <p:tgtEl>
                                          <p:spTgt spid="17"/>
                                        </p:tgtEl>
                                      </p:cBhvr>
                                    </p:animEffect>
                                    <p:set>
                                      <p:cBhvr>
                                        <p:cTn id="64"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87CA95-09C7-41F5-AB95-9F3E571F2F41}"/>
              </a:ext>
            </a:extLst>
          </p:cNvPr>
          <p:cNvPicPr>
            <a:picLocks noChangeAspect="1"/>
          </p:cNvPicPr>
          <p:nvPr/>
        </p:nvPicPr>
        <p:blipFill rotWithShape="1">
          <a:blip r:embed="rId4"/>
          <a:srcRect l="2798" t="7997" r="16015" b="3682"/>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A7C0AB05-0241-4E27-A3ED-A5ACCB68CDE5}"/>
              </a:ext>
            </a:extLst>
          </p:cNvPr>
          <p:cNvSpPr/>
          <p:nvPr/>
        </p:nvSpPr>
        <p:spPr>
          <a:xfrm>
            <a:off x="1099410" y="121597"/>
            <a:ext cx="10500851" cy="2882357"/>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sp>
        <p:nvSpPr>
          <p:cNvPr id="7" name="06 NK PowerSkills">
            <a:extLst>
              <a:ext uri="{FF2B5EF4-FFF2-40B4-BE49-F238E27FC236}">
                <a16:creationId xmlns:a16="http://schemas.microsoft.com/office/drawing/2014/main" id="{C02DE192-802F-4BEA-AAC1-CA7FC7B2EA24}"/>
              </a:ext>
            </a:extLst>
          </p:cNvPr>
          <p:cNvSpPr txBox="1"/>
          <p:nvPr/>
        </p:nvSpPr>
        <p:spPr>
          <a:xfrm>
            <a:off x="1261641" y="922798"/>
            <a:ext cx="10176387"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Vì</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sao</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em</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nên</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vâng</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lời</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lễ</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phép</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với</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ông</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bà</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cha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mẹ</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anh</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chị</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a:t>
            </a:r>
          </a:p>
        </p:txBody>
      </p:sp>
      <p:sp>
        <p:nvSpPr>
          <p:cNvPr id="8" name="Đ Ghé thăm Fb.com/nkpowerskills">
            <a:extLst>
              <a:ext uri="{FF2B5EF4-FFF2-40B4-BE49-F238E27FC236}">
                <a16:creationId xmlns:a16="http://schemas.microsoft.com/office/drawing/2014/main" id="{AD6C1F15-1B86-43FC-BED5-FCDE4F3C2F35}"/>
              </a:ext>
            </a:extLst>
          </p:cNvPr>
          <p:cNvSpPr/>
          <p:nvPr/>
        </p:nvSpPr>
        <p:spPr>
          <a:xfrm>
            <a:off x="6713489" y="3189783"/>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Vì</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điều</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đó</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giúp</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em</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thể</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hiện</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lòng</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yêu</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thương</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và</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sự</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biết</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ơn</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của</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em</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a:t>
            </a:r>
            <a:endParaRPr kumimoji="0" lang="en-US" sz="2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sp>
        <p:nvSpPr>
          <p:cNvPr id="9" name="Ghé thăm Fb.com/nkpowerskills">
            <a:extLst>
              <a:ext uri="{FF2B5EF4-FFF2-40B4-BE49-F238E27FC236}">
                <a16:creationId xmlns:a16="http://schemas.microsoft.com/office/drawing/2014/main" id="{00A0A32D-57B4-42BD-AAD5-1F9BC3B70EAF}"/>
              </a:ext>
            </a:extLst>
          </p:cNvPr>
          <p:cNvSpPr/>
          <p:nvPr/>
        </p:nvSpPr>
        <p:spPr>
          <a:xfrm>
            <a:off x="1107462" y="4612469"/>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Vì</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làm</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như</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vậy</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để</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mọi</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người</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nói</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em</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ngoan</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a:t>
            </a:r>
            <a:endParaRPr kumimoji="0" lang="en-US" sz="2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sp>
        <p:nvSpPr>
          <p:cNvPr id="10" name="Ghé thăm Fb.com/nkpowerskills">
            <a:extLst>
              <a:ext uri="{FF2B5EF4-FFF2-40B4-BE49-F238E27FC236}">
                <a16:creationId xmlns:a16="http://schemas.microsoft.com/office/drawing/2014/main" id="{975BE347-2939-4E3A-B1E5-8116477211C7}"/>
              </a:ext>
            </a:extLst>
          </p:cNvPr>
          <p:cNvSpPr/>
          <p:nvPr/>
        </p:nvSpPr>
        <p:spPr>
          <a:xfrm>
            <a:off x="6704342" y="4591015"/>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Vì</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mọi</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người</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không</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thích</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một</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bạn</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nhỏ</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lễ</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24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phép</a:t>
            </a:r>
            <a:r>
              <a:rPr lang="en-US" sz="24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a:t>
            </a:r>
            <a:endParaRPr kumimoji="0" lang="en-US" sz="2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sp>
        <p:nvSpPr>
          <p:cNvPr id="11" name="Ghé thăm Fb.com/nkpowerskills">
            <a:extLst>
              <a:ext uri="{FF2B5EF4-FFF2-40B4-BE49-F238E27FC236}">
                <a16:creationId xmlns:a16="http://schemas.microsoft.com/office/drawing/2014/main" id="{BF982FF0-87C7-441C-8AF6-856B29D6DAAB}"/>
              </a:ext>
            </a:extLst>
          </p:cNvPr>
          <p:cNvSpPr/>
          <p:nvPr/>
        </p:nvSpPr>
        <p:spPr>
          <a:xfrm>
            <a:off x="1107462" y="3223120"/>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Vì</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em</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bị</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bắt</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buộc</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phải</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làm</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như</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24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vậy</a:t>
            </a:r>
            <a:r>
              <a:rPr kumimoji="0" lang="en-US" sz="24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a:t>
            </a:r>
            <a:endParaRPr kumimoji="0" lang="en-US" sz="24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pic>
        <p:nvPicPr>
          <p:cNvPr id="12" name="Picture 11">
            <a:hlinkClick r:id="rId5" action="ppaction://hlinksldjump"/>
            <a:extLst>
              <a:ext uri="{FF2B5EF4-FFF2-40B4-BE49-F238E27FC236}">
                <a16:creationId xmlns:a16="http://schemas.microsoft.com/office/drawing/2014/main" id="{1A7A3344-F67A-42C1-88A7-40E6C89EB19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pic>
        <p:nvPicPr>
          <p:cNvPr id="13" name="Picture 4" descr="Káº¿t quáº£ hÃ¬nh áº£nh cho right icon">
            <a:extLst>
              <a:ext uri="{FF2B5EF4-FFF2-40B4-BE49-F238E27FC236}">
                <a16:creationId xmlns:a16="http://schemas.microsoft.com/office/drawing/2014/main" id="{ED8D8A99-B679-4F14-AF3E-03F51565612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034774" y="3630826"/>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71882CBD-14BF-4D29-9477-2861FD64F18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31152" y="5018071"/>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wrong icon">
            <a:extLst>
              <a:ext uri="{FF2B5EF4-FFF2-40B4-BE49-F238E27FC236}">
                <a16:creationId xmlns:a16="http://schemas.microsoft.com/office/drawing/2014/main" id="{0CE4D518-DC8A-4CF8-A527-B3F5B824111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35128" y="3638103"/>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wrong icon">
            <a:extLst>
              <a:ext uri="{FF2B5EF4-FFF2-40B4-BE49-F238E27FC236}">
                <a16:creationId xmlns:a16="http://schemas.microsoft.com/office/drawing/2014/main" id="{E1BD0C67-3D9B-4F54-A285-D4CC6FC57A0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034806" y="4981104"/>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7" name="01 NK PowerSkills">
            <a:extLst>
              <a:ext uri="{FF2B5EF4-FFF2-40B4-BE49-F238E27FC236}">
                <a16:creationId xmlns:a16="http://schemas.microsoft.com/office/drawing/2014/main" id="{425C19A1-1ABF-415D-8758-3AC221DE87B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4466608" y="1053936"/>
            <a:ext cx="3180221" cy="3223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9572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10"/>
                                        </p:tgtEl>
                                        <p:attrNameLst>
                                          <p:attrName>fillcolor</p:attrName>
                                        </p:attrNameLst>
                                      </p:cBhvr>
                                      <p:to>
                                        <a:srgbClr val="FF7C80"/>
                                      </p:to>
                                    </p:animClr>
                                    <p:set>
                                      <p:cBhvr>
                                        <p:cTn id="7" dur="200" fill="hold"/>
                                        <p:tgtEl>
                                          <p:spTgt spid="10"/>
                                        </p:tgtEl>
                                        <p:attrNameLst>
                                          <p:attrName>fill.type</p:attrName>
                                        </p:attrNameLst>
                                      </p:cBhvr>
                                      <p:to>
                                        <p:strVal val="solid"/>
                                      </p:to>
                                    </p:set>
                                    <p:set>
                                      <p:cBhvr>
                                        <p:cTn id="8" dur="200" fill="hold"/>
                                        <p:tgtEl>
                                          <p:spTgt spid="10"/>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9" fill="hold">
                            <p:stCondLst>
                              <p:cond delay="800"/>
                            </p:stCondLst>
                            <p:childTnLst>
                              <p:par>
                                <p:cTn id="10" presetID="10"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Am-thanh-tra-loi-sai-www_nhacchuongvui_com.wav"/>
                                        </p:tgtEl>
                                      </p:cMediaNode>
                                    </p:audio>
                                  </p:subTnLst>
                                </p:cTn>
                              </p:par>
                            </p:childTnLst>
                          </p:cTn>
                        </p:par>
                        <p:par>
                          <p:cTn id="15" fill="hold">
                            <p:stCondLst>
                              <p:cond delay="1300"/>
                            </p:stCondLst>
                            <p:childTnLst>
                              <p:par>
                                <p:cTn id="16" presetID="10" presetClass="exit" presetSubtype="0" fill="hold" nodeType="afterEffect">
                                  <p:stCondLst>
                                    <p:cond delay="1500"/>
                                  </p:stCondLst>
                                  <p:childTnLst>
                                    <p:animEffect transition="out" filter="fade">
                                      <p:cBhvr>
                                        <p:cTn id="17" dur="500"/>
                                        <p:tgtEl>
                                          <p:spTgt spid="17"/>
                                        </p:tgtEl>
                                      </p:cBhvr>
                                    </p:animEffect>
                                    <p:set>
                                      <p:cBhvr>
                                        <p:cTn id="18"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9" restart="whenNotActive" fill="hold" evtFilter="cancelBubble" nodeType="interactiveSeq">
                <p:stCondLst>
                  <p:cond evt="onClick" delay="0">
                    <p:tgtEl>
                      <p:spTgt spid="8"/>
                    </p:tgtEl>
                  </p:cond>
                </p:stCondLst>
                <p:endSync evt="end" delay="0">
                  <p:rtn val="all"/>
                </p:endSync>
                <p:childTnLst>
                  <p:par>
                    <p:cTn id="20" fill="hold">
                      <p:stCondLst>
                        <p:cond delay="0"/>
                      </p:stCondLst>
                      <p:childTnLst>
                        <p:par>
                          <p:cTn id="21" fill="hold">
                            <p:stCondLst>
                              <p:cond delay="0"/>
                            </p:stCondLst>
                            <p:childTnLst>
                              <p:par>
                                <p:cTn id="22" presetID="1" presetClass="emph" presetSubtype="2" repeatCount="4000" fill="hold" nodeType="clickEffect">
                                  <p:stCondLst>
                                    <p:cond delay="0"/>
                                  </p:stCondLst>
                                  <p:childTnLst>
                                    <p:animClr clrSpc="rgb" dir="cw">
                                      <p:cBhvr>
                                        <p:cTn id="23" dur="200" fill="hold"/>
                                        <p:tgtEl>
                                          <p:spTgt spid="8"/>
                                        </p:tgtEl>
                                        <p:attrNameLst>
                                          <p:attrName>fillcolor</p:attrName>
                                        </p:attrNameLst>
                                      </p:cBhvr>
                                      <p:to>
                                        <a:srgbClr val="00FF00"/>
                                      </p:to>
                                    </p:animClr>
                                    <p:set>
                                      <p:cBhvr>
                                        <p:cTn id="24" dur="200" fill="hold"/>
                                        <p:tgtEl>
                                          <p:spTgt spid="8"/>
                                        </p:tgtEl>
                                        <p:attrNameLst>
                                          <p:attrName>fill.type</p:attrName>
                                        </p:attrNameLst>
                                      </p:cBhvr>
                                      <p:to>
                                        <p:strVal val="solid"/>
                                      </p:to>
                                    </p:set>
                                    <p:set>
                                      <p:cBhvr>
                                        <p:cTn id="25" dur="200" fill="hold"/>
                                        <p:tgtEl>
                                          <p:spTgt spid="8"/>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3" name="Am-thanh-tra-loi-dung-www_nhacchuongvui_com.wav"/>
                                        </p:tgtEl>
                                      </p:cMediaNode>
                                    </p:audio>
                                  </p:subTnLst>
                                </p:cTn>
                              </p:par>
                              <p:par>
                                <p:cTn id="26" presetID="1"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dung-www_nhacchuongvui_com.wav"/>
                                        </p:tgtEl>
                                      </p:cMediaNode>
                                    </p:audio>
                                  </p:subTnLst>
                                </p:cTn>
                              </p:par>
                              <p:par>
                                <p:cTn id="28" presetID="26" presetClass="emph" presetSubtype="0" repeatCount="indefinite" fill="hold" nodeType="withEffect">
                                  <p:stCondLst>
                                    <p:cond delay="0"/>
                                  </p:stCondLst>
                                  <p:childTnLst>
                                    <p:animEffect transition="out" filter="fade">
                                      <p:cBhvr>
                                        <p:cTn id="29" dur="500" tmFilter="0, 0; .2, .5; .8, .5; 1, 0"/>
                                        <p:tgtEl>
                                          <p:spTgt spid="12"/>
                                        </p:tgtEl>
                                      </p:cBhvr>
                                    </p:animEffect>
                                    <p:animScale>
                                      <p:cBhvr>
                                        <p:cTn id="30" dur="250" autoRev="1" fill="hold"/>
                                        <p:tgtEl>
                                          <p:spTgt spid="12"/>
                                        </p:tgtEl>
                                      </p:cBhvr>
                                      <p:by x="105000" y="105000"/>
                                    </p:animScale>
                                  </p:childTnLst>
                                </p:cTn>
                              </p:par>
                            </p:childTnLst>
                          </p:cTn>
                        </p:par>
                      </p:childTnLst>
                    </p:cTn>
                  </p:par>
                </p:childTnLst>
              </p:cTn>
              <p:nextCondLst>
                <p:cond evt="onClick" delay="0">
                  <p:tgtEl>
                    <p:spTgt spid="8"/>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emph" presetSubtype="2" repeatCount="4000" fill="hold" nodeType="clickEffect">
                                  <p:stCondLst>
                                    <p:cond delay="0"/>
                                  </p:stCondLst>
                                  <p:childTnLst>
                                    <p:animClr clrSpc="rgb" dir="cw">
                                      <p:cBhvr>
                                        <p:cTn id="35" dur="200" fill="hold"/>
                                        <p:tgtEl>
                                          <p:spTgt spid="11"/>
                                        </p:tgtEl>
                                        <p:attrNameLst>
                                          <p:attrName>fillcolor</p:attrName>
                                        </p:attrNameLst>
                                      </p:cBhvr>
                                      <p:to>
                                        <a:srgbClr val="FF7C80"/>
                                      </p:to>
                                    </p:animClr>
                                    <p:set>
                                      <p:cBhvr>
                                        <p:cTn id="36" dur="200" fill="hold"/>
                                        <p:tgtEl>
                                          <p:spTgt spid="11"/>
                                        </p:tgtEl>
                                        <p:attrNameLst>
                                          <p:attrName>fill.type</p:attrName>
                                        </p:attrNameLst>
                                      </p:cBhvr>
                                      <p:to>
                                        <p:strVal val="solid"/>
                                      </p:to>
                                    </p:set>
                                    <p:set>
                                      <p:cBhvr>
                                        <p:cTn id="37" dur="200" fill="hold"/>
                                        <p:tgtEl>
                                          <p:spTgt spid="11"/>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8" fill="hold">
                            <p:stCondLst>
                              <p:cond delay="8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1300"/>
                            </p:stCondLst>
                            <p:childTnLst>
                              <p:par>
                                <p:cTn id="45" presetID="10" presetClass="exit" presetSubtype="0" fill="hold" nodeType="afterEffect">
                                  <p:stCondLst>
                                    <p:cond delay="1500"/>
                                  </p:stCondLst>
                                  <p:childTnLst>
                                    <p:animEffect transition="out" filter="fade">
                                      <p:cBhvr>
                                        <p:cTn id="46" dur="500"/>
                                        <p:tgtEl>
                                          <p:spTgt spid="17"/>
                                        </p:tgtEl>
                                      </p:cBhvr>
                                    </p:animEffect>
                                    <p:set>
                                      <p:cBhvr>
                                        <p:cTn id="4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8" restart="whenNotActive" fill="hold" evtFilter="cancelBubble" nodeType="interactiveSeq">
                <p:stCondLst>
                  <p:cond evt="onClick" delay="0">
                    <p:tgtEl>
                      <p:spTgt spid="9"/>
                    </p:tgtEl>
                  </p:cond>
                </p:stCondLst>
                <p:endSync evt="end" delay="0">
                  <p:rtn val="all"/>
                </p:endSync>
                <p:childTnLst>
                  <p:par>
                    <p:cTn id="49" fill="hold">
                      <p:stCondLst>
                        <p:cond delay="0"/>
                      </p:stCondLst>
                      <p:childTnLst>
                        <p:par>
                          <p:cTn id="50" fill="hold">
                            <p:stCondLst>
                              <p:cond delay="0"/>
                            </p:stCondLst>
                            <p:childTnLst>
                              <p:par>
                                <p:cTn id="51" presetID="1" presetClass="emph" presetSubtype="2" repeatCount="4000" fill="hold" nodeType="clickEffect">
                                  <p:stCondLst>
                                    <p:cond delay="0"/>
                                  </p:stCondLst>
                                  <p:childTnLst>
                                    <p:animClr clrSpc="rgb" dir="cw">
                                      <p:cBhvr>
                                        <p:cTn id="52" dur="200" fill="hold"/>
                                        <p:tgtEl>
                                          <p:spTgt spid="9"/>
                                        </p:tgtEl>
                                        <p:attrNameLst>
                                          <p:attrName>fillcolor</p:attrName>
                                        </p:attrNameLst>
                                      </p:cBhvr>
                                      <p:to>
                                        <a:srgbClr val="FF7C80"/>
                                      </p:to>
                                    </p:animClr>
                                    <p:set>
                                      <p:cBhvr>
                                        <p:cTn id="53" dur="200" fill="hold"/>
                                        <p:tgtEl>
                                          <p:spTgt spid="9"/>
                                        </p:tgtEl>
                                        <p:attrNameLst>
                                          <p:attrName>fill.type</p:attrName>
                                        </p:attrNameLst>
                                      </p:cBhvr>
                                      <p:to>
                                        <p:strVal val="solid"/>
                                      </p:to>
                                    </p:set>
                                    <p:set>
                                      <p:cBhvr>
                                        <p:cTn id="54" dur="200" fill="hold"/>
                                        <p:tgtEl>
                                          <p:spTgt spid="9"/>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5" fill="hold">
                            <p:stCondLst>
                              <p:cond delay="800"/>
                            </p:stCondLst>
                            <p:childTnLst>
                              <p:par>
                                <p:cTn id="56" presetID="10" presetClass="entr" presetSubtype="0" fill="hold" nodeType="after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par>
                                <p:cTn id="59" presetID="1" presetClass="entr" presetSubtype="0" fill="hold" nodeType="withEffect">
                                  <p:stCondLst>
                                    <p:cond delay="0"/>
                                  </p:stCondLst>
                                  <p:childTnLst>
                                    <p:set>
                                      <p:cBhvr>
                                        <p:cTn id="60"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2" name="Am-thanh-tra-loi-sai-www_nhacchuongvui_com.wav"/>
                                        </p:tgtEl>
                                      </p:cMediaNode>
                                    </p:audio>
                                  </p:subTnLst>
                                </p:cTn>
                              </p:par>
                            </p:childTnLst>
                          </p:cTn>
                        </p:par>
                        <p:par>
                          <p:cTn id="61" fill="hold">
                            <p:stCondLst>
                              <p:cond delay="1300"/>
                            </p:stCondLst>
                            <p:childTnLst>
                              <p:par>
                                <p:cTn id="62" presetID="10" presetClass="exit" presetSubtype="0" fill="hold" nodeType="afterEffect">
                                  <p:stCondLst>
                                    <p:cond delay="1500"/>
                                  </p:stCondLst>
                                  <p:childTnLst>
                                    <p:animEffect transition="out" filter="fade">
                                      <p:cBhvr>
                                        <p:cTn id="63" dur="500"/>
                                        <p:tgtEl>
                                          <p:spTgt spid="17"/>
                                        </p:tgtEl>
                                      </p:cBhvr>
                                    </p:animEffect>
                                    <p:set>
                                      <p:cBhvr>
                                        <p:cTn id="64"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87CA95-09C7-41F5-AB95-9F3E571F2F41}"/>
              </a:ext>
            </a:extLst>
          </p:cNvPr>
          <p:cNvPicPr>
            <a:picLocks noChangeAspect="1"/>
          </p:cNvPicPr>
          <p:nvPr/>
        </p:nvPicPr>
        <p:blipFill rotWithShape="1">
          <a:blip r:embed="rId4"/>
          <a:srcRect l="2798" t="7997" r="16015" b="3682"/>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A7C0AB05-0241-4E27-A3ED-A5ACCB68CDE5}"/>
              </a:ext>
            </a:extLst>
          </p:cNvPr>
          <p:cNvSpPr/>
          <p:nvPr/>
        </p:nvSpPr>
        <p:spPr>
          <a:xfrm>
            <a:off x="1099410" y="121597"/>
            <a:ext cx="10500851" cy="2882357"/>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7" name="06 NK PowerSkills">
            <a:extLst>
              <a:ext uri="{FF2B5EF4-FFF2-40B4-BE49-F238E27FC236}">
                <a16:creationId xmlns:a16="http://schemas.microsoft.com/office/drawing/2014/main" id="{C02DE192-802F-4BEA-AAC1-CA7FC7B2EA24}"/>
              </a:ext>
            </a:extLst>
          </p:cNvPr>
          <p:cNvSpPr txBox="1"/>
          <p:nvPr/>
        </p:nvSpPr>
        <p:spPr>
          <a:xfrm>
            <a:off x="1107462" y="307426"/>
            <a:ext cx="6931219"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Khi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được</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bố</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nhắc</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nhở</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em</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gọi</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thăm</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ông</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bà</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em</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sẽ</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làm</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gì</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a:t>
            </a:r>
          </a:p>
        </p:txBody>
      </p:sp>
      <p:sp>
        <p:nvSpPr>
          <p:cNvPr id="8" name="Đ Ghé thăm Fb.com/nkpowerskills">
            <a:extLst>
              <a:ext uri="{FF2B5EF4-FFF2-40B4-BE49-F238E27FC236}">
                <a16:creationId xmlns:a16="http://schemas.microsoft.com/office/drawing/2014/main" id="{AD6C1F15-1B86-43FC-BED5-FCDE4F3C2F35}"/>
              </a:ext>
            </a:extLst>
          </p:cNvPr>
          <p:cNvSpPr/>
          <p:nvPr/>
        </p:nvSpPr>
        <p:spPr>
          <a:xfrm>
            <a:off x="1210455" y="4647142"/>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Em</a:t>
            </a:r>
            <a:r>
              <a:rPr kumimoji="0" lang="en-US" sz="32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vâng</a:t>
            </a:r>
            <a:r>
              <a:rPr kumimoji="0" lang="en-US" sz="32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lời</a:t>
            </a:r>
            <a:r>
              <a:rPr kumimoji="0" lang="en-US" sz="32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bố</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và</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gọi</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hỏi</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thăm</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bà</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lễ</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phép</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a:t>
            </a:r>
            <a:endParaRPr kumimoji="0" lang="en-US" sz="32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sp>
        <p:nvSpPr>
          <p:cNvPr id="9" name="Ghé thăm Fb.com/nkpowerskills">
            <a:extLst>
              <a:ext uri="{FF2B5EF4-FFF2-40B4-BE49-F238E27FC236}">
                <a16:creationId xmlns:a16="http://schemas.microsoft.com/office/drawing/2014/main" id="{00A0A32D-57B4-42BD-AAD5-1F9BC3B70EAF}"/>
              </a:ext>
            </a:extLst>
          </p:cNvPr>
          <p:cNvSpPr/>
          <p:nvPr/>
        </p:nvSpPr>
        <p:spPr>
          <a:xfrm>
            <a:off x="6583309" y="3156633"/>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noProof="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Em</a:t>
            </a:r>
            <a:r>
              <a:rPr lang="en-US" sz="3200" noProof="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noProof="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từ</a:t>
            </a:r>
            <a:r>
              <a:rPr lang="en-US" sz="3200" noProof="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noProof="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chối</a:t>
            </a:r>
            <a:r>
              <a:rPr lang="en-US" sz="3200" noProof="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noProof="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và</a:t>
            </a:r>
            <a:r>
              <a:rPr lang="en-US" sz="3200" noProof="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noProof="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bỏ</a:t>
            </a:r>
            <a:r>
              <a:rPr lang="en-US" sz="3200" noProof="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noProof="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đi</a:t>
            </a:r>
            <a:r>
              <a:rPr lang="en-US" sz="3200" noProof="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a:t>
            </a:r>
            <a:endParaRPr kumimoji="0" lang="en-US" sz="32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sp>
        <p:nvSpPr>
          <p:cNvPr id="10" name="Ghé thăm Fb.com/nkpowerskills">
            <a:extLst>
              <a:ext uri="{FF2B5EF4-FFF2-40B4-BE49-F238E27FC236}">
                <a16:creationId xmlns:a16="http://schemas.microsoft.com/office/drawing/2014/main" id="{975BE347-2939-4E3A-B1E5-8116477211C7}"/>
              </a:ext>
            </a:extLst>
          </p:cNvPr>
          <p:cNvSpPr/>
          <p:nvPr/>
        </p:nvSpPr>
        <p:spPr>
          <a:xfrm>
            <a:off x="1218664" y="3156633"/>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Em</a:t>
            </a:r>
            <a:r>
              <a:rPr kumimoji="0" lang="en-US" sz="32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không</a:t>
            </a:r>
            <a:r>
              <a:rPr kumimoji="0" lang="en-US" sz="32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nghe</a:t>
            </a:r>
            <a:r>
              <a:rPr kumimoji="0" lang="en-US" sz="32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lời</a:t>
            </a:r>
            <a:r>
              <a:rPr kumimoji="0" lang="en-US" sz="32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3200"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bố</a:t>
            </a:r>
            <a:r>
              <a:rPr kumimoji="0" lang="en-US" sz="320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a:t>
            </a:r>
            <a:endParaRPr kumimoji="0" lang="en-US" sz="32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sp>
        <p:nvSpPr>
          <p:cNvPr id="11" name="Ghé thăm Fb.com/nkpowerskills">
            <a:extLst>
              <a:ext uri="{FF2B5EF4-FFF2-40B4-BE49-F238E27FC236}">
                <a16:creationId xmlns:a16="http://schemas.microsoft.com/office/drawing/2014/main" id="{BF982FF0-87C7-441C-8AF6-856B29D6DAAB}"/>
              </a:ext>
            </a:extLst>
          </p:cNvPr>
          <p:cNvSpPr/>
          <p:nvPr/>
        </p:nvSpPr>
        <p:spPr>
          <a:xfrm>
            <a:off x="6565953" y="4659025"/>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Em</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gọi</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hỏi</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thăm</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bà</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vài</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câu</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cho</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xong</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rồi</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đi</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 </a:t>
            </a:r>
            <a:r>
              <a:rPr lang="en-US" sz="3200" dirty="0" err="1">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chơi</a:t>
            </a:r>
            <a:r>
              <a:rPr lang="en-US" sz="3200" dirty="0">
                <a:ln w="0"/>
                <a:solidFill>
                  <a:prstClr val="black"/>
                </a:solidFill>
                <a:effectLst>
                  <a:outerShdw blurRad="38100" dist="19050" dir="2700000" algn="tl" rotWithShape="0">
                    <a:prstClr val="black">
                      <a:alpha val="40000"/>
                    </a:prstClr>
                  </a:outerShdw>
                </a:effectLst>
                <a:latin typeface="AvantGarde" panose="00000400000000000000" pitchFamily="2" charset="0"/>
                <a:ea typeface="AvantGarde" panose="00000400000000000000" pitchFamily="2" charset="0"/>
                <a:cs typeface="AvantGarde" panose="00000400000000000000" pitchFamily="2" charset="0"/>
              </a:rPr>
              <a:t>.</a:t>
            </a:r>
            <a:endParaRPr kumimoji="0" lang="en-US" sz="32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endParaRPr>
          </a:p>
        </p:txBody>
      </p:sp>
      <p:pic>
        <p:nvPicPr>
          <p:cNvPr id="12" name="Picture 11">
            <a:hlinkClick r:id="rId5" action="ppaction://hlinksldjump"/>
            <a:extLst>
              <a:ext uri="{FF2B5EF4-FFF2-40B4-BE49-F238E27FC236}">
                <a16:creationId xmlns:a16="http://schemas.microsoft.com/office/drawing/2014/main" id="{1A7A3344-F67A-42C1-88A7-40E6C89EB19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pic>
        <p:nvPicPr>
          <p:cNvPr id="13" name="Picture 4" descr="Káº¿t quáº£ hÃ¬nh áº£nh cho right icon">
            <a:extLst>
              <a:ext uri="{FF2B5EF4-FFF2-40B4-BE49-F238E27FC236}">
                <a16:creationId xmlns:a16="http://schemas.microsoft.com/office/drawing/2014/main" id="{ED8D8A99-B679-4F14-AF3E-03F51565612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31740" y="5088185"/>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71882CBD-14BF-4D29-9477-2861FD64F18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06999" y="3562235"/>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wrong icon">
            <a:extLst>
              <a:ext uri="{FF2B5EF4-FFF2-40B4-BE49-F238E27FC236}">
                <a16:creationId xmlns:a16="http://schemas.microsoft.com/office/drawing/2014/main" id="{0CE4D518-DC8A-4CF8-A527-B3F5B824111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893619" y="5074008"/>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wrong icon">
            <a:extLst>
              <a:ext uri="{FF2B5EF4-FFF2-40B4-BE49-F238E27FC236}">
                <a16:creationId xmlns:a16="http://schemas.microsoft.com/office/drawing/2014/main" id="{E1BD0C67-3D9B-4F54-A285-D4CC6FC57A0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49128" y="354672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7" name="01 NK PowerSkills">
            <a:extLst>
              <a:ext uri="{FF2B5EF4-FFF2-40B4-BE49-F238E27FC236}">
                <a16:creationId xmlns:a16="http://schemas.microsoft.com/office/drawing/2014/main" id="{425C19A1-1ABF-415D-8758-3AC221DE87B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4466608" y="1053936"/>
            <a:ext cx="3180221" cy="322319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CDBA789-E3EA-8315-730B-46D6A8F12D46}"/>
              </a:ext>
            </a:extLst>
          </p:cNvPr>
          <p:cNvPicPr>
            <a:picLocks noChangeAspect="1"/>
          </p:cNvPicPr>
          <p:nvPr/>
        </p:nvPicPr>
        <p:blipFill rotWithShape="1">
          <a:blip r:embed="rId10">
            <a:extLst>
              <a:ext uri="{BEBA8EAE-BF5A-486C-A8C5-ECC9F3942E4B}">
                <a14:imgProps xmlns:a14="http://schemas.microsoft.com/office/drawing/2010/main">
                  <a14:imgLayer r:embed="rId11">
                    <a14:imgEffect>
                      <a14:sharpenSoften amount="25000"/>
                    </a14:imgEffect>
                    <a14:imgEffect>
                      <a14:brightnessContrast contrast="20000"/>
                    </a14:imgEffect>
                  </a14:imgLayer>
                </a14:imgProps>
              </a:ext>
            </a:extLst>
          </a:blip>
          <a:srcRect l="7371" t="1731" r="-1941" b="-1"/>
          <a:stretch/>
        </p:blipFill>
        <p:spPr>
          <a:xfrm>
            <a:off x="8339363" y="237707"/>
            <a:ext cx="3102692" cy="26394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155635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10"/>
                                        </p:tgtEl>
                                        <p:attrNameLst>
                                          <p:attrName>fillcolor</p:attrName>
                                        </p:attrNameLst>
                                      </p:cBhvr>
                                      <p:to>
                                        <a:srgbClr val="FF7C80"/>
                                      </p:to>
                                    </p:animClr>
                                    <p:set>
                                      <p:cBhvr>
                                        <p:cTn id="7" dur="200" fill="hold"/>
                                        <p:tgtEl>
                                          <p:spTgt spid="10"/>
                                        </p:tgtEl>
                                        <p:attrNameLst>
                                          <p:attrName>fill.type</p:attrName>
                                        </p:attrNameLst>
                                      </p:cBhvr>
                                      <p:to>
                                        <p:strVal val="solid"/>
                                      </p:to>
                                    </p:set>
                                    <p:set>
                                      <p:cBhvr>
                                        <p:cTn id="8" dur="200" fill="hold"/>
                                        <p:tgtEl>
                                          <p:spTgt spid="10"/>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9" fill="hold">
                            <p:stCondLst>
                              <p:cond delay="800"/>
                            </p:stCondLst>
                            <p:childTnLst>
                              <p:par>
                                <p:cTn id="10" presetID="10"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Am-thanh-tra-loi-sai-www_nhacchuongvui_com.wav"/>
                                        </p:tgtEl>
                                      </p:cMediaNode>
                                    </p:audio>
                                  </p:subTnLst>
                                </p:cTn>
                              </p:par>
                            </p:childTnLst>
                          </p:cTn>
                        </p:par>
                        <p:par>
                          <p:cTn id="15" fill="hold">
                            <p:stCondLst>
                              <p:cond delay="1300"/>
                            </p:stCondLst>
                            <p:childTnLst>
                              <p:par>
                                <p:cTn id="16" presetID="10" presetClass="exit" presetSubtype="0" fill="hold" nodeType="afterEffect">
                                  <p:stCondLst>
                                    <p:cond delay="1500"/>
                                  </p:stCondLst>
                                  <p:childTnLst>
                                    <p:animEffect transition="out" filter="fade">
                                      <p:cBhvr>
                                        <p:cTn id="17" dur="500"/>
                                        <p:tgtEl>
                                          <p:spTgt spid="17"/>
                                        </p:tgtEl>
                                      </p:cBhvr>
                                    </p:animEffect>
                                    <p:set>
                                      <p:cBhvr>
                                        <p:cTn id="18"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9" restart="whenNotActive" fill="hold" evtFilter="cancelBubble" nodeType="interactiveSeq">
                <p:stCondLst>
                  <p:cond evt="onClick" delay="0">
                    <p:tgtEl>
                      <p:spTgt spid="8"/>
                    </p:tgtEl>
                  </p:cond>
                </p:stCondLst>
                <p:endSync evt="end" delay="0">
                  <p:rtn val="all"/>
                </p:endSync>
                <p:childTnLst>
                  <p:par>
                    <p:cTn id="20" fill="hold">
                      <p:stCondLst>
                        <p:cond delay="0"/>
                      </p:stCondLst>
                      <p:childTnLst>
                        <p:par>
                          <p:cTn id="21" fill="hold">
                            <p:stCondLst>
                              <p:cond delay="0"/>
                            </p:stCondLst>
                            <p:childTnLst>
                              <p:par>
                                <p:cTn id="22" presetID="1" presetClass="emph" presetSubtype="2" repeatCount="4000" fill="hold" nodeType="clickEffect">
                                  <p:stCondLst>
                                    <p:cond delay="0"/>
                                  </p:stCondLst>
                                  <p:childTnLst>
                                    <p:animClr clrSpc="rgb" dir="cw">
                                      <p:cBhvr>
                                        <p:cTn id="23" dur="200" fill="hold"/>
                                        <p:tgtEl>
                                          <p:spTgt spid="8"/>
                                        </p:tgtEl>
                                        <p:attrNameLst>
                                          <p:attrName>fillcolor</p:attrName>
                                        </p:attrNameLst>
                                      </p:cBhvr>
                                      <p:to>
                                        <a:srgbClr val="00FF00"/>
                                      </p:to>
                                    </p:animClr>
                                    <p:set>
                                      <p:cBhvr>
                                        <p:cTn id="24" dur="200" fill="hold"/>
                                        <p:tgtEl>
                                          <p:spTgt spid="8"/>
                                        </p:tgtEl>
                                        <p:attrNameLst>
                                          <p:attrName>fill.type</p:attrName>
                                        </p:attrNameLst>
                                      </p:cBhvr>
                                      <p:to>
                                        <p:strVal val="solid"/>
                                      </p:to>
                                    </p:set>
                                    <p:set>
                                      <p:cBhvr>
                                        <p:cTn id="25" dur="200" fill="hold"/>
                                        <p:tgtEl>
                                          <p:spTgt spid="8"/>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3" name="Am-thanh-tra-loi-dung-www_nhacchuongvui_com.wav"/>
                                        </p:tgtEl>
                                      </p:cMediaNode>
                                    </p:audio>
                                  </p:subTnLst>
                                </p:cTn>
                              </p:par>
                              <p:par>
                                <p:cTn id="26" presetID="1"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dung-www_nhacchuongvui_com.wav"/>
                                        </p:tgtEl>
                                      </p:cMediaNode>
                                    </p:audio>
                                  </p:subTnLst>
                                </p:cTn>
                              </p:par>
                              <p:par>
                                <p:cTn id="28" presetID="26" presetClass="emph" presetSubtype="0" repeatCount="indefinite" fill="hold" nodeType="withEffect">
                                  <p:stCondLst>
                                    <p:cond delay="0"/>
                                  </p:stCondLst>
                                  <p:childTnLst>
                                    <p:animEffect transition="out" filter="fade">
                                      <p:cBhvr>
                                        <p:cTn id="29" dur="500" tmFilter="0, 0; .2, .5; .8, .5; 1, 0"/>
                                        <p:tgtEl>
                                          <p:spTgt spid="12"/>
                                        </p:tgtEl>
                                      </p:cBhvr>
                                    </p:animEffect>
                                    <p:animScale>
                                      <p:cBhvr>
                                        <p:cTn id="30" dur="250" autoRev="1" fill="hold"/>
                                        <p:tgtEl>
                                          <p:spTgt spid="12"/>
                                        </p:tgtEl>
                                      </p:cBhvr>
                                      <p:by x="105000" y="105000"/>
                                    </p:animScale>
                                  </p:childTnLst>
                                </p:cTn>
                              </p:par>
                            </p:childTnLst>
                          </p:cTn>
                        </p:par>
                      </p:childTnLst>
                    </p:cTn>
                  </p:par>
                </p:childTnLst>
              </p:cTn>
              <p:nextCondLst>
                <p:cond evt="onClick" delay="0">
                  <p:tgtEl>
                    <p:spTgt spid="8"/>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emph" presetSubtype="2" repeatCount="4000" fill="hold" nodeType="clickEffect">
                                  <p:stCondLst>
                                    <p:cond delay="0"/>
                                  </p:stCondLst>
                                  <p:childTnLst>
                                    <p:animClr clrSpc="rgb" dir="cw">
                                      <p:cBhvr>
                                        <p:cTn id="35" dur="200" fill="hold"/>
                                        <p:tgtEl>
                                          <p:spTgt spid="11"/>
                                        </p:tgtEl>
                                        <p:attrNameLst>
                                          <p:attrName>fillcolor</p:attrName>
                                        </p:attrNameLst>
                                      </p:cBhvr>
                                      <p:to>
                                        <a:srgbClr val="FF7C80"/>
                                      </p:to>
                                    </p:animClr>
                                    <p:set>
                                      <p:cBhvr>
                                        <p:cTn id="36" dur="200" fill="hold"/>
                                        <p:tgtEl>
                                          <p:spTgt spid="11"/>
                                        </p:tgtEl>
                                        <p:attrNameLst>
                                          <p:attrName>fill.type</p:attrName>
                                        </p:attrNameLst>
                                      </p:cBhvr>
                                      <p:to>
                                        <p:strVal val="solid"/>
                                      </p:to>
                                    </p:set>
                                    <p:set>
                                      <p:cBhvr>
                                        <p:cTn id="37" dur="200" fill="hold"/>
                                        <p:tgtEl>
                                          <p:spTgt spid="11"/>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8" fill="hold">
                            <p:stCondLst>
                              <p:cond delay="8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1300"/>
                            </p:stCondLst>
                            <p:childTnLst>
                              <p:par>
                                <p:cTn id="45" presetID="10" presetClass="exit" presetSubtype="0" fill="hold" nodeType="afterEffect">
                                  <p:stCondLst>
                                    <p:cond delay="1500"/>
                                  </p:stCondLst>
                                  <p:childTnLst>
                                    <p:animEffect transition="out" filter="fade">
                                      <p:cBhvr>
                                        <p:cTn id="46" dur="500"/>
                                        <p:tgtEl>
                                          <p:spTgt spid="17"/>
                                        </p:tgtEl>
                                      </p:cBhvr>
                                    </p:animEffect>
                                    <p:set>
                                      <p:cBhvr>
                                        <p:cTn id="4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8" restart="whenNotActive" fill="hold" evtFilter="cancelBubble" nodeType="interactiveSeq">
                <p:stCondLst>
                  <p:cond evt="onClick" delay="0">
                    <p:tgtEl>
                      <p:spTgt spid="9"/>
                    </p:tgtEl>
                  </p:cond>
                </p:stCondLst>
                <p:endSync evt="end" delay="0">
                  <p:rtn val="all"/>
                </p:endSync>
                <p:childTnLst>
                  <p:par>
                    <p:cTn id="49" fill="hold">
                      <p:stCondLst>
                        <p:cond delay="0"/>
                      </p:stCondLst>
                      <p:childTnLst>
                        <p:par>
                          <p:cTn id="50" fill="hold">
                            <p:stCondLst>
                              <p:cond delay="0"/>
                            </p:stCondLst>
                            <p:childTnLst>
                              <p:par>
                                <p:cTn id="51" presetID="1" presetClass="emph" presetSubtype="2" repeatCount="4000" fill="hold" nodeType="clickEffect">
                                  <p:stCondLst>
                                    <p:cond delay="0"/>
                                  </p:stCondLst>
                                  <p:childTnLst>
                                    <p:animClr clrSpc="rgb" dir="cw">
                                      <p:cBhvr>
                                        <p:cTn id="52" dur="200" fill="hold"/>
                                        <p:tgtEl>
                                          <p:spTgt spid="9"/>
                                        </p:tgtEl>
                                        <p:attrNameLst>
                                          <p:attrName>fillcolor</p:attrName>
                                        </p:attrNameLst>
                                      </p:cBhvr>
                                      <p:to>
                                        <a:srgbClr val="FF7C80"/>
                                      </p:to>
                                    </p:animClr>
                                    <p:set>
                                      <p:cBhvr>
                                        <p:cTn id="53" dur="200" fill="hold"/>
                                        <p:tgtEl>
                                          <p:spTgt spid="9"/>
                                        </p:tgtEl>
                                        <p:attrNameLst>
                                          <p:attrName>fill.type</p:attrName>
                                        </p:attrNameLst>
                                      </p:cBhvr>
                                      <p:to>
                                        <p:strVal val="solid"/>
                                      </p:to>
                                    </p:set>
                                    <p:set>
                                      <p:cBhvr>
                                        <p:cTn id="54" dur="200" fill="hold"/>
                                        <p:tgtEl>
                                          <p:spTgt spid="9"/>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5" fill="hold">
                            <p:stCondLst>
                              <p:cond delay="800"/>
                            </p:stCondLst>
                            <p:childTnLst>
                              <p:par>
                                <p:cTn id="56" presetID="10" presetClass="entr" presetSubtype="0" fill="hold" nodeType="after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par>
                                <p:cTn id="59" presetID="1" presetClass="entr" presetSubtype="0" fill="hold" nodeType="withEffect">
                                  <p:stCondLst>
                                    <p:cond delay="0"/>
                                  </p:stCondLst>
                                  <p:childTnLst>
                                    <p:set>
                                      <p:cBhvr>
                                        <p:cTn id="60"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2" name="Am-thanh-tra-loi-sai-www_nhacchuongvui_com.wav"/>
                                        </p:tgtEl>
                                      </p:cMediaNode>
                                    </p:audio>
                                  </p:subTnLst>
                                </p:cTn>
                              </p:par>
                            </p:childTnLst>
                          </p:cTn>
                        </p:par>
                        <p:par>
                          <p:cTn id="61" fill="hold">
                            <p:stCondLst>
                              <p:cond delay="1300"/>
                            </p:stCondLst>
                            <p:childTnLst>
                              <p:par>
                                <p:cTn id="62" presetID="10" presetClass="exit" presetSubtype="0" fill="hold" nodeType="afterEffect">
                                  <p:stCondLst>
                                    <p:cond delay="1500"/>
                                  </p:stCondLst>
                                  <p:childTnLst>
                                    <p:animEffect transition="out" filter="fade">
                                      <p:cBhvr>
                                        <p:cTn id="63" dur="500"/>
                                        <p:tgtEl>
                                          <p:spTgt spid="17"/>
                                        </p:tgtEl>
                                      </p:cBhvr>
                                    </p:animEffect>
                                    <p:set>
                                      <p:cBhvr>
                                        <p:cTn id="64"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87CA95-09C7-41F5-AB95-9F3E571F2F41}"/>
              </a:ext>
            </a:extLst>
          </p:cNvPr>
          <p:cNvPicPr>
            <a:picLocks noChangeAspect="1"/>
          </p:cNvPicPr>
          <p:nvPr/>
        </p:nvPicPr>
        <p:blipFill rotWithShape="1">
          <a:blip r:embed="rId2"/>
          <a:srcRect l="2798" t="7997" r="16015" b="3682"/>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A7C0AB05-0241-4E27-A3ED-A5ACCB68CDE5}"/>
              </a:ext>
            </a:extLst>
          </p:cNvPr>
          <p:cNvSpPr/>
          <p:nvPr/>
        </p:nvSpPr>
        <p:spPr>
          <a:xfrm>
            <a:off x="1099410" y="121597"/>
            <a:ext cx="10500851" cy="5827027"/>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12" name="Picture 11">
            <a:hlinkClick r:id="rId3" action="ppaction://hlinksldjump"/>
            <a:extLst>
              <a:ext uri="{FF2B5EF4-FFF2-40B4-BE49-F238E27FC236}">
                <a16:creationId xmlns:a16="http://schemas.microsoft.com/office/drawing/2014/main" id="{1A7A3344-F67A-42C1-88A7-40E6C89EB19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pic>
        <p:nvPicPr>
          <p:cNvPr id="3" name="Picture 2">
            <a:extLst>
              <a:ext uri="{FF2B5EF4-FFF2-40B4-BE49-F238E27FC236}">
                <a16:creationId xmlns:a16="http://schemas.microsoft.com/office/drawing/2014/main" id="{04211432-1E9E-13E8-4ADA-C50392CD0F26}"/>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3775443" y="1921901"/>
            <a:ext cx="5148783" cy="33534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06 NK PowerSkills">
            <a:extLst>
              <a:ext uri="{FF2B5EF4-FFF2-40B4-BE49-F238E27FC236}">
                <a16:creationId xmlns:a16="http://schemas.microsoft.com/office/drawing/2014/main" id="{237C4400-877A-BA8B-4663-D0FD04EF7A7C}"/>
              </a:ext>
            </a:extLst>
          </p:cNvPr>
          <p:cNvSpPr txBox="1"/>
          <p:nvPr/>
        </p:nvSpPr>
        <p:spPr>
          <a:xfrm>
            <a:off x="2162539" y="849501"/>
            <a:ext cx="9533742"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Em</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hãy</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nói</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lời</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khuyên</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cho</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bạn</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 </a:t>
            </a:r>
            <a:r>
              <a:rPr kumimoji="0" lang="en-US" sz="400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nhỏ</a:t>
            </a:r>
            <a:r>
              <a:rPr kumimoji="0" lang="en-US" sz="400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222851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12"/>
                                        </p:tgtEl>
                                      </p:cBhvr>
                                    </p:animEffect>
                                    <p:animScale>
                                      <p:cBhvr>
                                        <p:cTn id="7"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85571-F540-FA9D-F11A-755549B69801}"/>
              </a:ext>
            </a:extLst>
          </p:cNvPr>
          <p:cNvSpPr>
            <a:spLocks noGrp="1"/>
          </p:cNvSpPr>
          <p:nvPr>
            <p:ph type="title"/>
          </p:nvPr>
        </p:nvSpPr>
        <p:spPr>
          <a:xfrm>
            <a:off x="1413755" y="1879616"/>
            <a:ext cx="9364490" cy="846000"/>
          </a:xfrm>
        </p:spPr>
        <p:txBody>
          <a:bodyPr/>
          <a:lstStyle/>
          <a:p>
            <a:pPr algn="just">
              <a:lnSpc>
                <a:spcPct val="150000"/>
              </a:lnSpc>
            </a:pPr>
            <a:r>
              <a:rPr lang="en-US" sz="4800" dirty="0" err="1">
                <a:latin typeface="AvantGarde" panose="00000400000000000000" pitchFamily="2" charset="0"/>
                <a:ea typeface="AvantGarde" panose="00000400000000000000" pitchFamily="2" charset="0"/>
                <a:cs typeface="AvantGarde" panose="00000400000000000000" pitchFamily="2" charset="0"/>
              </a:rPr>
              <a:t>Em</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luôn</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vâng</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lời</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lễ</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phép</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với</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ông</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bà</a:t>
            </a:r>
            <a:r>
              <a:rPr lang="en-US" sz="4800" dirty="0">
                <a:latin typeface="AvantGarde" panose="00000400000000000000" pitchFamily="2" charset="0"/>
                <a:ea typeface="AvantGarde" panose="00000400000000000000" pitchFamily="2" charset="0"/>
                <a:cs typeface="AvantGarde" panose="00000400000000000000" pitchFamily="2" charset="0"/>
              </a:rPr>
              <a:t>, cha </a:t>
            </a:r>
            <a:r>
              <a:rPr lang="en-US" sz="4800" dirty="0" err="1">
                <a:latin typeface="AvantGarde" panose="00000400000000000000" pitchFamily="2" charset="0"/>
                <a:ea typeface="AvantGarde" panose="00000400000000000000" pitchFamily="2" charset="0"/>
                <a:cs typeface="AvantGarde" panose="00000400000000000000" pitchFamily="2" charset="0"/>
              </a:rPr>
              <a:t>mẹ</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anh</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chị</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bằng</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thái</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độ</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và</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hành</a:t>
            </a:r>
            <a:r>
              <a:rPr lang="en-US" sz="4800" dirty="0">
                <a:latin typeface="AvantGarde" panose="00000400000000000000" pitchFamily="2" charset="0"/>
                <a:ea typeface="AvantGarde" panose="00000400000000000000" pitchFamily="2" charset="0"/>
                <a:cs typeface="AvantGarde" panose="00000400000000000000" pitchFamily="2" charset="0"/>
              </a:rPr>
              <a:t> vi </a:t>
            </a:r>
            <a:r>
              <a:rPr lang="en-US" sz="4800" dirty="0" err="1">
                <a:latin typeface="AvantGarde" panose="00000400000000000000" pitchFamily="2" charset="0"/>
                <a:ea typeface="AvantGarde" panose="00000400000000000000" pitchFamily="2" charset="0"/>
                <a:cs typeface="AvantGarde" panose="00000400000000000000" pitchFamily="2" charset="0"/>
              </a:rPr>
              <a:t>phù</a:t>
            </a:r>
            <a:r>
              <a:rPr lang="en-US" sz="4800" dirty="0">
                <a:latin typeface="AvantGarde" panose="00000400000000000000" pitchFamily="2" charset="0"/>
                <a:ea typeface="AvantGarde" panose="00000400000000000000" pitchFamily="2" charset="0"/>
                <a:cs typeface="AvantGarde" panose="00000400000000000000" pitchFamily="2" charset="0"/>
              </a:rPr>
              <a:t> </a:t>
            </a:r>
            <a:r>
              <a:rPr lang="en-US" sz="4800" dirty="0" err="1">
                <a:latin typeface="AvantGarde" panose="00000400000000000000" pitchFamily="2" charset="0"/>
                <a:ea typeface="AvantGarde" panose="00000400000000000000" pitchFamily="2" charset="0"/>
                <a:cs typeface="AvantGarde" panose="00000400000000000000" pitchFamily="2" charset="0"/>
              </a:rPr>
              <a:t>hợp</a:t>
            </a:r>
            <a:r>
              <a:rPr lang="en-US" sz="4800" dirty="0">
                <a:latin typeface="AvantGarde" panose="00000400000000000000" pitchFamily="2" charset="0"/>
                <a:ea typeface="AvantGarde" panose="00000400000000000000" pitchFamily="2" charset="0"/>
                <a:cs typeface="AvantGarde" panose="00000400000000000000" pitchFamily="2" charset="0"/>
              </a:rPr>
              <a:t>.</a:t>
            </a:r>
          </a:p>
        </p:txBody>
      </p:sp>
      <p:sp>
        <p:nvSpPr>
          <p:cNvPr id="3" name="Title 1">
            <a:extLst>
              <a:ext uri="{FF2B5EF4-FFF2-40B4-BE49-F238E27FC236}">
                <a16:creationId xmlns:a16="http://schemas.microsoft.com/office/drawing/2014/main" id="{3E8167F3-8B29-2998-A47A-72F63668DBBD}"/>
              </a:ext>
            </a:extLst>
          </p:cNvPr>
          <p:cNvSpPr txBox="1">
            <a:spLocks/>
          </p:cNvSpPr>
          <p:nvPr/>
        </p:nvSpPr>
        <p:spPr>
          <a:xfrm>
            <a:off x="1112400" y="872400"/>
            <a:ext cx="10272000" cy="846000"/>
          </a:xfrm>
          <a:prstGeom prst="rect">
            <a:avLst/>
          </a:prstGeom>
        </p:spPr>
        <p:txBody>
          <a:bodyPr spcFirstLastPara="1" vert="horz" wrap="square" lIns="91425" tIns="91425" rIns="91425" bIns="91425" rtlCol="0" anchor="t" anchorCtr="0">
            <a:noAutofit/>
          </a:bodyPr>
          <a:lstStyle>
            <a:lvl1pPr lvl="0" algn="ctr" defTabSz="609630" rtl="0" eaLnBrk="1" latinLnBrk="0" hangingPunct="1">
              <a:spcBef>
                <a:spcPts val="0"/>
              </a:spcBef>
              <a:spcAft>
                <a:spcPts val="0"/>
              </a:spcAft>
              <a:buSzPts val="3000"/>
              <a:buNone/>
              <a:defRPr sz="2933" kern="1200">
                <a:solidFill>
                  <a:schemeClr val="tx1"/>
                </a:solidFill>
                <a:latin typeface="+mj-lt"/>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US" sz="4400" b="1">
                <a:latin typeface="AvantGarde" panose="00000400000000000000" pitchFamily="2" charset="0"/>
                <a:ea typeface="AvantGarde" panose="00000400000000000000" pitchFamily="2" charset="0"/>
                <a:cs typeface="AvantGarde" panose="00000400000000000000" pitchFamily="2" charset="0"/>
              </a:rPr>
              <a:t>GHI NHỚ</a:t>
            </a:r>
            <a:endParaRPr lang="en-US" sz="4400" b="1" dirty="0">
              <a:latin typeface="AvantGarde" panose="00000400000000000000" pitchFamily="2" charset="0"/>
              <a:ea typeface="AvantGarde" panose="00000400000000000000" pitchFamily="2" charset="0"/>
              <a:cs typeface="AvantGarde" panose="00000400000000000000" pitchFamily="2" charset="0"/>
            </a:endParaRPr>
          </a:p>
        </p:txBody>
      </p:sp>
      <p:pic>
        <p:nvPicPr>
          <p:cNvPr id="4" name="Picture 3">
            <a:extLst>
              <a:ext uri="{FF2B5EF4-FFF2-40B4-BE49-F238E27FC236}">
                <a16:creationId xmlns:a16="http://schemas.microsoft.com/office/drawing/2014/main" id="{61C169BF-2629-4941-9234-90FDFED9BC6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344667" y="193165"/>
            <a:ext cx="1212828" cy="572488"/>
          </a:xfrm>
          <a:prstGeom prst="rect">
            <a:avLst/>
          </a:prstGeom>
        </p:spPr>
      </p:pic>
    </p:spTree>
    <p:extLst>
      <p:ext uri="{BB962C8B-B14F-4D97-AF65-F5344CB8AC3E}">
        <p14:creationId xmlns:p14="http://schemas.microsoft.com/office/powerpoint/2010/main" val="34036868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85571-F540-FA9D-F11A-755549B69801}"/>
              </a:ext>
            </a:extLst>
          </p:cNvPr>
          <p:cNvSpPr>
            <a:spLocks noGrp="1"/>
          </p:cNvSpPr>
          <p:nvPr>
            <p:ph type="title"/>
          </p:nvPr>
        </p:nvSpPr>
        <p:spPr>
          <a:xfrm>
            <a:off x="1624771" y="754200"/>
            <a:ext cx="9364490" cy="846000"/>
          </a:xfrm>
        </p:spPr>
        <p:txBody>
          <a:bodyPr/>
          <a:lstStyle/>
          <a:p>
            <a:pPr>
              <a:lnSpc>
                <a:spcPct val="150000"/>
              </a:lnSpc>
            </a:pPr>
            <a:r>
              <a:rPr lang="en-US" sz="4000" dirty="0" err="1">
                <a:latin typeface="AvantGarde" panose="00000400000000000000" pitchFamily="2" charset="0"/>
                <a:ea typeface="AvantGarde" panose="00000400000000000000" pitchFamily="2" charset="0"/>
                <a:cs typeface="AvantGarde" panose="00000400000000000000" pitchFamily="2" charset="0"/>
              </a:rPr>
              <a:t>Bé</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ngoan</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lễ</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phép</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vâng</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lời</a:t>
            </a:r>
            <a:br>
              <a:rPr lang="en-US" sz="4000" dirty="0">
                <a:latin typeface="AvantGarde" panose="00000400000000000000" pitchFamily="2" charset="0"/>
                <a:ea typeface="AvantGarde" panose="00000400000000000000" pitchFamily="2" charset="0"/>
                <a:cs typeface="AvantGarde" panose="00000400000000000000" pitchFamily="2" charset="0"/>
              </a:rPr>
            </a:br>
            <a:r>
              <a:rPr lang="en-US" sz="4000" dirty="0" err="1">
                <a:latin typeface="AvantGarde" panose="00000400000000000000" pitchFamily="2" charset="0"/>
                <a:ea typeface="AvantGarde" panose="00000400000000000000" pitchFamily="2" charset="0"/>
                <a:cs typeface="AvantGarde" panose="00000400000000000000" pitchFamily="2" charset="0"/>
              </a:rPr>
              <a:t>Ông</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bà</a:t>
            </a:r>
            <a:r>
              <a:rPr lang="en-US" sz="4000" dirty="0">
                <a:latin typeface="AvantGarde" panose="00000400000000000000" pitchFamily="2" charset="0"/>
                <a:ea typeface="AvantGarde" panose="00000400000000000000" pitchFamily="2" charset="0"/>
                <a:cs typeface="AvantGarde" panose="00000400000000000000" pitchFamily="2" charset="0"/>
              </a:rPr>
              <a:t>, cha </a:t>
            </a:r>
            <a:r>
              <a:rPr lang="en-US" sz="4000" dirty="0" err="1">
                <a:latin typeface="AvantGarde" panose="00000400000000000000" pitchFamily="2" charset="0"/>
                <a:ea typeface="AvantGarde" panose="00000400000000000000" pitchFamily="2" charset="0"/>
                <a:cs typeface="AvantGarde" panose="00000400000000000000" pitchFamily="2" charset="0"/>
              </a:rPr>
              <a:t>mẹ</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rạng</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ngời</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niềm</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vui</a:t>
            </a:r>
            <a:r>
              <a:rPr lang="en-US" sz="4000" dirty="0">
                <a:latin typeface="AvantGarde" panose="00000400000000000000" pitchFamily="2" charset="0"/>
                <a:ea typeface="AvantGarde" panose="00000400000000000000" pitchFamily="2" charset="0"/>
                <a:cs typeface="AvantGarde" panose="00000400000000000000" pitchFamily="2" charset="0"/>
              </a:rPr>
              <a:t>.</a:t>
            </a:r>
          </a:p>
        </p:txBody>
      </p:sp>
      <p:pic>
        <p:nvPicPr>
          <p:cNvPr id="1026" name="Picture 2" descr="Cartoon Images of Kids - Fun and Playful Illustrations">
            <a:extLst>
              <a:ext uri="{FF2B5EF4-FFF2-40B4-BE49-F238E27FC236}">
                <a16:creationId xmlns:a16="http://schemas.microsoft.com/office/drawing/2014/main" id="{7DE5A80A-C99C-2561-6F4F-A5F8E660D0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773" y="2805033"/>
            <a:ext cx="12192000" cy="406558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58EE9D8-00EB-4A41-12EE-9F239E93412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344667" y="193165"/>
            <a:ext cx="1212828" cy="572488"/>
          </a:xfrm>
          <a:prstGeom prst="rect">
            <a:avLst/>
          </a:prstGeom>
        </p:spPr>
      </p:pic>
    </p:spTree>
    <p:extLst>
      <p:ext uri="{BB962C8B-B14F-4D97-AF65-F5344CB8AC3E}">
        <p14:creationId xmlns:p14="http://schemas.microsoft.com/office/powerpoint/2010/main" val="42918531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21;p44">
            <a:extLst>
              <a:ext uri="{FF2B5EF4-FFF2-40B4-BE49-F238E27FC236}">
                <a16:creationId xmlns:a16="http://schemas.microsoft.com/office/drawing/2014/main" id="{36A0A1A1-1DFB-593D-C8D1-80B9E227DA39}"/>
              </a:ext>
            </a:extLst>
          </p:cNvPr>
          <p:cNvSpPr txBox="1">
            <a:spLocks/>
          </p:cNvSpPr>
          <p:nvPr/>
        </p:nvSpPr>
        <p:spPr>
          <a:xfrm>
            <a:off x="1112662" y="2917526"/>
            <a:ext cx="10272000" cy="763600"/>
          </a:xfrm>
          <a:prstGeom prst="rect">
            <a:avLst/>
          </a:prstGeom>
          <a:noFill/>
          <a:ln>
            <a:noFill/>
          </a:ln>
          <a:effectLst>
            <a:outerShdw dist="38100" dir="4860000" algn="bl" rotWithShape="0">
              <a:schemeClr val="accent6"/>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Chewy"/>
              <a:buNone/>
              <a:defRPr sz="35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r>
              <a:rPr lang="en-US" sz="9600" b="1" kern="0" dirty="0">
                <a:solidFill>
                  <a:srgbClr val="C00000"/>
                </a:solidFill>
                <a:latin typeface="Arial" panose="020B0604020202020204" pitchFamily="34" charset="0"/>
                <a:cs typeface="Arial" panose="020B0604020202020204" pitchFamily="34" charset="0"/>
              </a:rPr>
              <a:t>DẶN DÒ</a:t>
            </a:r>
          </a:p>
        </p:txBody>
      </p:sp>
    </p:spTree>
    <p:extLst>
      <p:ext uri="{BB962C8B-B14F-4D97-AF65-F5344CB8AC3E}">
        <p14:creationId xmlns:p14="http://schemas.microsoft.com/office/powerpoint/2010/main" val="16278694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306C446-7044-986B-D6BA-CFB79C757BC1}"/>
              </a:ext>
            </a:extLst>
          </p:cNvPr>
          <p:cNvSpPr>
            <a:spLocks noGrp="1"/>
          </p:cNvSpPr>
          <p:nvPr>
            <p:ph type="subTitle" idx="4294967295"/>
          </p:nvPr>
        </p:nvSpPr>
        <p:spPr>
          <a:xfrm rot="201">
            <a:off x="2675467" y="4393956"/>
            <a:ext cx="6841067" cy="908049"/>
          </a:xfrm>
        </p:spPr>
        <p:txBody>
          <a:bodyPr>
            <a:normAutofit fontScale="70000" lnSpcReduction="20000"/>
          </a:bodyPr>
          <a:lstStyle/>
          <a:p>
            <a:r>
              <a:rPr lang="en-US"/>
              <a:t>Chào quý thầy cô, font chữ em Linh dùng cho bộ ppt Đạo đức là như hình trên. Thầy cô vui lòng nhắn riêng cho em Linh để nhận font chữ cài vào máy nhé!</a:t>
            </a:r>
          </a:p>
          <a:p>
            <a:r>
              <a:rPr lang="en-US"/>
              <a:t>Zalo 0916.604.268</a:t>
            </a:r>
          </a:p>
        </p:txBody>
      </p:sp>
      <p:pic>
        <p:nvPicPr>
          <p:cNvPr id="4" name="Picture 3">
            <a:extLst>
              <a:ext uri="{FF2B5EF4-FFF2-40B4-BE49-F238E27FC236}">
                <a16:creationId xmlns:a16="http://schemas.microsoft.com/office/drawing/2014/main" id="{7B026156-93E8-9604-ABC6-7D6A778EC332}"/>
              </a:ext>
            </a:extLst>
          </p:cNvPr>
          <p:cNvPicPr>
            <a:picLocks noChangeAspect="1"/>
          </p:cNvPicPr>
          <p:nvPr/>
        </p:nvPicPr>
        <p:blipFill>
          <a:blip r:embed="rId3"/>
          <a:stretch>
            <a:fillRect/>
          </a:stretch>
        </p:blipFill>
        <p:spPr>
          <a:xfrm>
            <a:off x="3202723" y="1022044"/>
            <a:ext cx="5389627" cy="2830915"/>
          </a:xfrm>
          <a:prstGeom prst="rect">
            <a:avLst/>
          </a:prstGeom>
        </p:spPr>
      </p:pic>
    </p:spTree>
    <p:extLst>
      <p:ext uri="{BB962C8B-B14F-4D97-AF65-F5344CB8AC3E}">
        <p14:creationId xmlns:p14="http://schemas.microsoft.com/office/powerpoint/2010/main" val="1440168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anhtrangso.nxbgd.vn] Bài 6_ Lễ phép, vâng lời ông bà, cha mẹ, anh chị - Khởi động_ Bài hát _Con chim vành khuyên__HTS">
            <a:hlinkClick r:id="" action="ppaction://media"/>
            <a:extLst>
              <a:ext uri="{FF2B5EF4-FFF2-40B4-BE49-F238E27FC236}">
                <a16:creationId xmlns:a16="http://schemas.microsoft.com/office/drawing/2014/main" id="{1737CE81-FA05-6003-800E-970DEF8FE55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97674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1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22;p29">
            <a:extLst>
              <a:ext uri="{FF2B5EF4-FFF2-40B4-BE49-F238E27FC236}">
                <a16:creationId xmlns:a16="http://schemas.microsoft.com/office/drawing/2014/main" id="{07B32F88-5C06-CE10-3AC0-92E53FFD78CC}"/>
              </a:ext>
            </a:extLst>
          </p:cNvPr>
          <p:cNvSpPr txBox="1">
            <a:spLocks/>
          </p:cNvSpPr>
          <p:nvPr/>
        </p:nvSpPr>
        <p:spPr>
          <a:xfrm>
            <a:off x="1574240" y="2533531"/>
            <a:ext cx="9710058"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44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Vì sao chim vành khuyên lại </a:t>
            </a:r>
          </a:p>
          <a:p>
            <a:pPr marL="0" indent="0" algn="ctr">
              <a:spcBef>
                <a:spcPts val="0"/>
              </a:spcBef>
              <a:buFont typeface="Arial" pitchFamily="34" charset="0"/>
              <a:buNone/>
            </a:pPr>
            <a:r>
              <a:rPr lang="pt-BR" sz="44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được khen ngoan ngoãn?</a:t>
            </a:r>
          </a:p>
        </p:txBody>
      </p:sp>
      <p:pic>
        <p:nvPicPr>
          <p:cNvPr id="2050" name="Picture 2" descr="Điền iê hoặc yê vào chỗ trống thích hợp:">
            <a:extLst>
              <a:ext uri="{FF2B5EF4-FFF2-40B4-BE49-F238E27FC236}">
                <a16:creationId xmlns:a16="http://schemas.microsoft.com/office/drawing/2014/main" id="{D4DEEFA1-4343-1894-7843-CB41B9F487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27279" y="3609870"/>
            <a:ext cx="5258637" cy="3237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235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21;p29">
            <a:extLst>
              <a:ext uri="{FF2B5EF4-FFF2-40B4-BE49-F238E27FC236}">
                <a16:creationId xmlns:a16="http://schemas.microsoft.com/office/drawing/2014/main" id="{DDDB1250-DDD2-D2DE-0884-CC20E98658A1}"/>
              </a:ext>
            </a:extLst>
          </p:cNvPr>
          <p:cNvSpPr txBox="1">
            <a:spLocks/>
          </p:cNvSpPr>
          <p:nvPr/>
        </p:nvSpPr>
        <p:spPr>
          <a:xfrm>
            <a:off x="2177173" y="835433"/>
            <a:ext cx="7475915" cy="896400"/>
          </a:xfrm>
          <a:prstGeom prst="rect">
            <a:avLst/>
          </a:prstGeom>
        </p:spPr>
        <p:txBody>
          <a:bodyPr spcFirstLastPara="1" vert="horz" wrap="square" lIns="0" tIns="0" rIns="0" bIns="0" rtlCol="0" anchor="ctr" anchorCtr="0">
            <a:noAutofit/>
          </a:bodyPr>
          <a:lstStyle>
            <a:lvl1pPr lvl="0" algn="ctr" defTabSz="609630" rtl="0" eaLnBrk="1" latinLnBrk="0" hangingPunct="1">
              <a:spcBef>
                <a:spcPts val="0"/>
              </a:spcBef>
              <a:spcAft>
                <a:spcPts val="0"/>
              </a:spcAft>
              <a:buSzPts val="3000"/>
              <a:buNone/>
              <a:defRPr sz="2933" kern="1200">
                <a:solidFill>
                  <a:schemeClr val="tx1"/>
                </a:solidFill>
                <a:latin typeface="+mj-lt"/>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vi-VN" sz="2800" dirty="0">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CHỦ ĐỀ </a:t>
            </a:r>
            <a:r>
              <a:rPr lang="en-US" sz="2800" dirty="0">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3</a:t>
            </a:r>
            <a:r>
              <a:rPr lang="vi-VN" sz="2800" dirty="0">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 </a:t>
            </a:r>
            <a:br>
              <a:rPr lang="vi-VN" sz="2800" dirty="0">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br>
            <a:r>
              <a:rPr lang="en-US" sz="2800" dirty="0">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QUAN </a:t>
            </a:r>
            <a:r>
              <a:rPr lang="en-US" sz="2800" dirty="0" err="1">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TÂM</a:t>
            </a:r>
            <a:r>
              <a:rPr lang="en-US" sz="2800" dirty="0">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 </a:t>
            </a:r>
            <a:r>
              <a:rPr lang="en-US" sz="2800" dirty="0" err="1">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CHĂM</a:t>
            </a:r>
            <a:r>
              <a:rPr lang="en-US" sz="2800" dirty="0">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 </a:t>
            </a:r>
            <a:r>
              <a:rPr lang="en-US" sz="2800" dirty="0" err="1">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SÓC</a:t>
            </a:r>
            <a:r>
              <a:rPr lang="en-US" sz="2800" dirty="0">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 </a:t>
            </a:r>
          </a:p>
          <a:p>
            <a:r>
              <a:rPr lang="en-US" sz="2800" dirty="0" err="1">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NGƯỜI</a:t>
            </a:r>
            <a:r>
              <a:rPr lang="en-US" sz="2800" dirty="0">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 </a:t>
            </a:r>
            <a:r>
              <a:rPr lang="en-US" sz="2800" dirty="0" err="1">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THÂN</a:t>
            </a:r>
            <a:r>
              <a:rPr lang="en-US" sz="2800" dirty="0">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 TRONG GIA </a:t>
            </a:r>
            <a:r>
              <a:rPr lang="en-US" sz="2800" dirty="0" err="1">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rPr>
              <a:t>ĐÌNH</a:t>
            </a:r>
            <a:endParaRPr lang="vi-VN" sz="2800" dirty="0">
              <a:ln w="0"/>
              <a:solidFill>
                <a:schemeClr val="accent1"/>
              </a:solidFill>
              <a:effectLst>
                <a:outerShdw blurRad="38100" dist="25400" dir="5400000" algn="ctr" rotWithShape="0">
                  <a:srgbClr val="6E747A">
                    <a:alpha val="43000"/>
                  </a:srgbClr>
                </a:outerShdw>
              </a:effectLst>
              <a:latin typeface="AvantGarde" panose="00000400000000000000" pitchFamily="2" charset="0"/>
              <a:ea typeface="AvantGarde" panose="00000400000000000000" pitchFamily="2" charset="0"/>
              <a:cs typeface="AvantGarde" panose="00000400000000000000" pitchFamily="2" charset="0"/>
            </a:endParaRPr>
          </a:p>
        </p:txBody>
      </p:sp>
      <p:sp>
        <p:nvSpPr>
          <p:cNvPr id="4" name="Google Shape;622;p29">
            <a:extLst>
              <a:ext uri="{FF2B5EF4-FFF2-40B4-BE49-F238E27FC236}">
                <a16:creationId xmlns:a16="http://schemas.microsoft.com/office/drawing/2014/main" id="{46D20E8C-CEB6-ECCC-952E-3108ADAC8798}"/>
              </a:ext>
            </a:extLst>
          </p:cNvPr>
          <p:cNvSpPr txBox="1">
            <a:spLocks/>
          </p:cNvSpPr>
          <p:nvPr/>
        </p:nvSpPr>
        <p:spPr>
          <a:xfrm>
            <a:off x="1946030" y="2794787"/>
            <a:ext cx="8299939"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44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BÀI 6</a:t>
            </a:r>
          </a:p>
          <a:p>
            <a:pPr marL="0" indent="0" algn="ctr">
              <a:spcBef>
                <a:spcPts val="0"/>
              </a:spcBef>
              <a:buFont typeface="Arial" pitchFamily="34" charset="0"/>
              <a:buNone/>
            </a:pPr>
            <a:r>
              <a:rPr lang="pt-BR" sz="44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LỄ PHÉP, VÂNG LỜI </a:t>
            </a:r>
          </a:p>
          <a:p>
            <a:pPr marL="0" indent="0" algn="ctr">
              <a:spcBef>
                <a:spcPts val="0"/>
              </a:spcBef>
              <a:buFont typeface="Arial" pitchFamily="34" charset="0"/>
              <a:buNone/>
            </a:pPr>
            <a:r>
              <a:rPr lang="pt-BR" sz="44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ÔNG BÀ, CHA MẸ, ANH CHỊ</a:t>
            </a:r>
          </a:p>
        </p:txBody>
      </p:sp>
      <p:pic>
        <p:nvPicPr>
          <p:cNvPr id="1026" name="Picture 2" descr="Happy family vector clip art | Free SVG">
            <a:extLst>
              <a:ext uri="{FF2B5EF4-FFF2-40B4-BE49-F238E27FC236}">
                <a16:creationId xmlns:a16="http://schemas.microsoft.com/office/drawing/2014/main" id="{5360BCA5-35A2-3F0F-9AC7-9879E28E84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5881" y="3509387"/>
            <a:ext cx="3956119" cy="3956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405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01;p37">
            <a:extLst>
              <a:ext uri="{FF2B5EF4-FFF2-40B4-BE49-F238E27FC236}">
                <a16:creationId xmlns:a16="http://schemas.microsoft.com/office/drawing/2014/main" id="{18983BC0-107C-DF28-E152-9AC36B931D1A}"/>
              </a:ext>
            </a:extLst>
          </p:cNvPr>
          <p:cNvSpPr txBox="1">
            <a:spLocks/>
          </p:cNvSpPr>
          <p:nvPr/>
        </p:nvSpPr>
        <p:spPr>
          <a:xfrm>
            <a:off x="3445223" y="2061131"/>
            <a:ext cx="8746777"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9600" b="1"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KHÁM</a:t>
            </a:r>
            <a:r>
              <a:rPr lang="en-US" sz="9600" b="1"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9600" b="1"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PHÁ</a:t>
            </a:r>
            <a:endParaRPr lang="en-US" sz="9600" b="1" dirty="0">
              <a:solidFill>
                <a:srgbClr val="213864"/>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356485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01;p37">
            <a:extLst>
              <a:ext uri="{FF2B5EF4-FFF2-40B4-BE49-F238E27FC236}">
                <a16:creationId xmlns:a16="http://schemas.microsoft.com/office/drawing/2014/main" id="{84309254-57C1-E2DA-F5C5-BC6202BE7895}"/>
              </a:ext>
            </a:extLst>
          </p:cNvPr>
          <p:cNvSpPr txBox="1">
            <a:spLocks/>
          </p:cNvSpPr>
          <p:nvPr/>
        </p:nvSpPr>
        <p:spPr>
          <a:xfrm>
            <a:off x="243258" y="2191301"/>
            <a:ext cx="11873612"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lnSpc>
                <a:spcPct val="150000"/>
              </a:lnSpc>
            </a:pP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HĐ</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1.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TÌM</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HIỂU</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VÌ</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SAO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CẦN</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LỄ</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PHÉP</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a:p>
            <a:pPr algn="ctr">
              <a:lnSpc>
                <a:spcPct val="150000"/>
              </a:lnSpc>
            </a:pP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VÂNG</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ÔNG</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BÀ</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CHA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MẸ</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ANH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CHỊ</a:t>
            </a:r>
            <a:endPar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4" name="Picture 3">
            <a:extLst>
              <a:ext uri="{FF2B5EF4-FFF2-40B4-BE49-F238E27FC236}">
                <a16:creationId xmlns:a16="http://schemas.microsoft.com/office/drawing/2014/main" id="{B0703117-FC66-F586-E993-5E6C3047B55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39339" y="212972"/>
            <a:ext cx="1064854" cy="609536"/>
          </a:xfrm>
          <a:prstGeom prst="rect">
            <a:avLst/>
          </a:prstGeom>
        </p:spPr>
      </p:pic>
    </p:spTree>
    <p:extLst>
      <p:ext uri="{BB962C8B-B14F-4D97-AF65-F5344CB8AC3E}">
        <p14:creationId xmlns:p14="http://schemas.microsoft.com/office/powerpoint/2010/main" val="206965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703117-FC66-F586-E993-5E6C3047B55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73191" y="241161"/>
            <a:ext cx="1064854" cy="609536"/>
          </a:xfrm>
          <a:prstGeom prst="rect">
            <a:avLst/>
          </a:prstGeom>
        </p:spPr>
      </p:pic>
      <p:pic>
        <p:nvPicPr>
          <p:cNvPr id="5" name="Picture 4">
            <a:extLst>
              <a:ext uri="{FF2B5EF4-FFF2-40B4-BE49-F238E27FC236}">
                <a16:creationId xmlns:a16="http://schemas.microsoft.com/office/drawing/2014/main" id="{6B450605-9CD4-B272-F027-4E0F905CCB60}"/>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2447350" y="1412826"/>
            <a:ext cx="7731629" cy="52693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901;p37">
            <a:extLst>
              <a:ext uri="{FF2B5EF4-FFF2-40B4-BE49-F238E27FC236}">
                <a16:creationId xmlns:a16="http://schemas.microsoft.com/office/drawing/2014/main" id="{9D10FBF9-A495-E486-09A7-C22834649123}"/>
              </a:ext>
            </a:extLst>
          </p:cNvPr>
          <p:cNvSpPr txBox="1">
            <a:spLocks/>
          </p:cNvSpPr>
          <p:nvPr/>
        </p:nvSpPr>
        <p:spPr>
          <a:xfrm>
            <a:off x="1238045" y="0"/>
            <a:ext cx="10953955" cy="1236978"/>
          </a:xfrm>
          <a:prstGeom prst="rect">
            <a:avLst/>
          </a:prstGeom>
          <a:solidFill>
            <a:srgbClr val="F5F2ED"/>
          </a:solid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Các</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bạn</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trong</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tranh</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đã</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thể</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hiện</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sự</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lễ</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phép</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vâng</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ông</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bà</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p>
          <a:p>
            <a:pPr algn="just"/>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cha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mẹ</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anh</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chị</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như</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thế</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nào</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330451766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TotalTime>
  <Words>1052</Words>
  <Application>Microsoft Office PowerPoint</Application>
  <PresentationFormat>Widescreen</PresentationFormat>
  <Paragraphs>89</Paragraphs>
  <Slides>37</Slides>
  <Notes>13</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37</vt:i4>
      </vt:variant>
    </vt:vector>
  </HeadingPairs>
  <TitlesOfParts>
    <vt:vector size="47" baseType="lpstr">
      <vt:lpstr>Annifont</vt:lpstr>
      <vt:lpstr>Arial</vt:lpstr>
      <vt:lpstr>AvantGarde</vt:lpstr>
      <vt:lpstr>Calibri</vt:lpstr>
      <vt:lpstr>Chewy</vt:lpstr>
      <vt:lpstr>Golos Text ExtraBold</vt:lpstr>
      <vt:lpstr>Hammersmith One</vt:lpstr>
      <vt:lpstr>Tahoma</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 luôn vâng lời, lễ phép với ông bà, cha mẹ, anh chị bằng thái độ và hành vi phù hợp.</vt:lpstr>
      <vt:lpstr>Bé ngoan lễ phép vâng lời Ông bà, cha mẹ rạng ngời niềm vui.</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Dang Thi Luu</dc:creator>
  <cp:lastModifiedBy>Linh Phan Thi  (FE FSC DN)</cp:lastModifiedBy>
  <cp:revision>56</cp:revision>
  <dcterms:created xsi:type="dcterms:W3CDTF">2022-05-01T13:44:33Z</dcterms:created>
  <dcterms:modified xsi:type="dcterms:W3CDTF">2023-06-24T13:52:32Z</dcterms:modified>
</cp:coreProperties>
</file>