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38"/>
  </p:notesMasterIdLst>
  <p:sldIdLst>
    <p:sldId id="311" r:id="rId2"/>
    <p:sldId id="634" r:id="rId3"/>
    <p:sldId id="256" r:id="rId4"/>
    <p:sldId id="635" r:id="rId5"/>
    <p:sldId id="257" r:id="rId6"/>
    <p:sldId id="259" r:id="rId7"/>
    <p:sldId id="260" r:id="rId8"/>
    <p:sldId id="261" r:id="rId9"/>
    <p:sldId id="262" r:id="rId10"/>
    <p:sldId id="636" r:id="rId11"/>
    <p:sldId id="637" r:id="rId12"/>
    <p:sldId id="638" r:id="rId13"/>
    <p:sldId id="639" r:id="rId14"/>
    <p:sldId id="640" r:id="rId15"/>
    <p:sldId id="264" r:id="rId16"/>
    <p:sldId id="265" r:id="rId17"/>
    <p:sldId id="263" r:id="rId18"/>
    <p:sldId id="258" r:id="rId19"/>
    <p:sldId id="269" r:id="rId20"/>
    <p:sldId id="266" r:id="rId21"/>
    <p:sldId id="267" r:id="rId22"/>
    <p:sldId id="641" r:id="rId23"/>
    <p:sldId id="642" r:id="rId24"/>
    <p:sldId id="643" r:id="rId25"/>
    <p:sldId id="644" r:id="rId26"/>
    <p:sldId id="645" r:id="rId27"/>
    <p:sldId id="271" r:id="rId28"/>
    <p:sldId id="270" r:id="rId29"/>
    <p:sldId id="268" r:id="rId30"/>
    <p:sldId id="646" r:id="rId31"/>
    <p:sldId id="272" r:id="rId32"/>
    <p:sldId id="273" r:id="rId33"/>
    <p:sldId id="647" r:id="rId34"/>
    <p:sldId id="648" r:id="rId35"/>
    <p:sldId id="649" r:id="rId36"/>
    <p:sldId id="660" r:id="rId37"/>
  </p:sldIdLst>
  <p:sldSz cx="12161838" cy="6858000"/>
  <p:notesSz cx="6858000" cy="9144000"/>
  <p:embeddedFontLst>
    <p:embeddedFont>
      <p:font typeface="Annifont" panose="020B0603050302020204" pitchFamily="34" charset="0"/>
      <p:italic r:id="rId39"/>
    </p:embeddedFont>
    <p:embeddedFont>
      <p:font typeface="AvantGarde" panose="00000400000000000000" pitchFamily="2" charset="0"/>
      <p:regular r:id="rId40"/>
    </p:embeddedFont>
    <p:embeddedFont>
      <p:font typeface="DM Sans" pitchFamily="2" charset="0"/>
      <p:regular r:id="rId41"/>
      <p:bold r:id="rId42"/>
      <p:italic r:id="rId43"/>
      <p:boldItalic r:id="rId44"/>
    </p:embeddedFont>
    <p:embeddedFont>
      <p:font typeface="Golos Text ExtraBold" panose="020B0604020202020204" charset="0"/>
      <p:bold r:id="rId45"/>
    </p:embeddedFont>
    <p:embeddedFont>
      <p:font typeface="Londrina Solid" panose="020B0604020202020204" charset="0"/>
      <p:regular r:id="rId46"/>
    </p:embeddedFont>
    <p:embeddedFont>
      <p:font typeface="Londrina Solid Black" panose="020B0604020202020204" charset="0"/>
      <p:bold r:id="rId47"/>
    </p:embeddedFont>
    <p:embeddedFont>
      <p:font typeface="Poppins" panose="00000500000000000000" pitchFamily="2" charset="0"/>
      <p:regular r:id="rId48"/>
      <p:bold r:id="rId49"/>
      <p:italic r:id="rId50"/>
      <p:boldItalic r:id="rId51"/>
    </p:embeddedFont>
    <p:embeddedFont>
      <p:font typeface="Poppins Medium" panose="00000600000000000000" pitchFamily="2"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B3172C6-8EE7-481E-A7BD-56494D53EDFD}">
  <a:tblStyle styleId="{7B3172C6-8EE7-481E-A7BD-56494D53EDF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4660"/>
  </p:normalViewPr>
  <p:slideViewPr>
    <p:cSldViewPr snapToGrid="0">
      <p:cViewPr>
        <p:scale>
          <a:sx n="75" d="100"/>
          <a:sy n="75" d="100"/>
        </p:scale>
        <p:origin x="540"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Annifont" panose="020B0603050302020204" pitchFamily="34" charset="0"/>
              </a:rPr>
              <a:t>Kho ppt Phan Linh_0916.604.268</a:t>
            </a:r>
          </a:p>
          <a:p>
            <a:endParaRPr lang="en-US"/>
          </a:p>
        </p:txBody>
      </p:sp>
    </p:spTree>
    <p:extLst>
      <p:ext uri="{BB962C8B-B14F-4D97-AF65-F5344CB8AC3E}">
        <p14:creationId xmlns:p14="http://schemas.microsoft.com/office/powerpoint/2010/main" val="226278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23de0709c55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6" name="Google Shape;696;g23de0709c5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0796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23de0709c55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6" name="Google Shape;696;g23de0709c5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5191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23de0709c55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6" name="Google Shape;696;g23de0709c5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7197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23de0709c55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6" name="Google Shape;696;g23de0709c5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7974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g23de0709c55_1_15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4" name="Google Shape;854;g23de0709c55_1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Google Shape;880;g23cecd37412_0_31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1" name="Google Shape;881;g23cecd37412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g23cecd37412_0_104: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8" name="Google Shape;758;g23cecd37412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23cecd37412_0_1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23cecd3741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g23cecd37412_0_52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2" name="Google Shape;992;g23cecd37412_0_5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g23de0709c55_1_22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0" name="Google Shape;920;g23de0709c55_1_2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GV khen những HS đã chuẩn bị đủ đồng dùng, khen những HS đã ngồi đẹp sau 30s để sẵn sàng vào giờ học</a:t>
            </a:r>
          </a:p>
        </p:txBody>
      </p:sp>
    </p:spTree>
    <p:extLst>
      <p:ext uri="{BB962C8B-B14F-4D97-AF65-F5344CB8AC3E}">
        <p14:creationId xmlns:p14="http://schemas.microsoft.com/office/powerpoint/2010/main" val="2718533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g23cecd37412_0_38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7" name="Google Shape;937;g23cecd37412_0_3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Bạn</a:t>
            </a:r>
            <a:r>
              <a:rPr lang="en-US" dirty="0"/>
              <a:t> </a:t>
            </a:r>
            <a:r>
              <a:rPr lang="en-US" dirty="0" err="1"/>
              <a:t>nhỏ</a:t>
            </a:r>
            <a:r>
              <a:rPr lang="en-US" dirty="0"/>
              <a:t> </a:t>
            </a:r>
            <a:r>
              <a:rPr lang="en-US" dirty="0" err="1"/>
              <a:t>đang</a:t>
            </a:r>
            <a:r>
              <a:rPr lang="en-US" dirty="0"/>
              <a:t> </a:t>
            </a:r>
            <a:r>
              <a:rPr lang="en-US" dirty="0" err="1"/>
              <a:t>làm</a:t>
            </a:r>
            <a:r>
              <a:rPr lang="en-US" dirty="0"/>
              <a:t> </a:t>
            </a:r>
            <a:r>
              <a:rPr lang="en-US" dirty="0" err="1"/>
              <a:t>gì</a:t>
            </a:r>
            <a:r>
              <a:rPr lang="en-US" dirty="0"/>
              <a:t>? </a:t>
            </a:r>
            <a:r>
              <a:rPr lang="en-US" dirty="0" err="1"/>
              <a:t>Việc</a:t>
            </a:r>
            <a:r>
              <a:rPr lang="en-US" dirty="0"/>
              <a:t> </a:t>
            </a:r>
            <a:r>
              <a:rPr lang="en-US" dirty="0" err="1"/>
              <a:t>này</a:t>
            </a:r>
            <a:r>
              <a:rPr lang="en-US" dirty="0"/>
              <a:t> </a:t>
            </a:r>
            <a:r>
              <a:rPr lang="en-US" dirty="0" err="1"/>
              <a:t>có</a:t>
            </a:r>
            <a:r>
              <a:rPr lang="en-US" dirty="0"/>
              <a:t> </a:t>
            </a:r>
            <a:r>
              <a:rPr lang="en-US" dirty="0" err="1"/>
              <a:t>nên</a:t>
            </a:r>
            <a:r>
              <a:rPr lang="en-US" dirty="0"/>
              <a:t> </a:t>
            </a:r>
            <a:r>
              <a:rPr lang="en-US" dirty="0" err="1"/>
              <a:t>làm</a:t>
            </a:r>
            <a:r>
              <a:rPr lang="en-US" dirty="0"/>
              <a:t> ko? </a:t>
            </a:r>
            <a:r>
              <a:rPr lang="en-US" dirty="0" err="1"/>
              <a:t>Vì</a:t>
            </a:r>
            <a:r>
              <a:rPr lang="en-US" dirty="0"/>
              <a:t> </a:t>
            </a:r>
            <a:r>
              <a:rPr lang="en-US" dirty="0" err="1"/>
              <a:t>sao</a:t>
            </a:r>
            <a:r>
              <a:rPr lang="en-US" dirty="0"/>
              <a:t>?</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g23cecd37412_0_38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7" name="Google Shape;937;g23cecd37412_0_3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Bạn</a:t>
            </a:r>
            <a:r>
              <a:rPr lang="en-US" dirty="0"/>
              <a:t> </a:t>
            </a:r>
            <a:r>
              <a:rPr lang="en-US" dirty="0" err="1"/>
              <a:t>nhỏ</a:t>
            </a:r>
            <a:r>
              <a:rPr lang="en-US" dirty="0"/>
              <a:t> </a:t>
            </a:r>
            <a:r>
              <a:rPr lang="en-US" dirty="0" err="1"/>
              <a:t>đang</a:t>
            </a:r>
            <a:r>
              <a:rPr lang="en-US" dirty="0"/>
              <a:t> </a:t>
            </a:r>
            <a:r>
              <a:rPr lang="en-US" dirty="0" err="1"/>
              <a:t>làm</a:t>
            </a:r>
            <a:r>
              <a:rPr lang="en-US" dirty="0"/>
              <a:t> </a:t>
            </a:r>
            <a:r>
              <a:rPr lang="en-US" dirty="0" err="1"/>
              <a:t>gì</a:t>
            </a:r>
            <a:r>
              <a:rPr lang="en-US" dirty="0"/>
              <a:t>? </a:t>
            </a:r>
            <a:r>
              <a:rPr lang="en-US" dirty="0" err="1"/>
              <a:t>Việc</a:t>
            </a:r>
            <a:r>
              <a:rPr lang="en-US" dirty="0"/>
              <a:t> </a:t>
            </a:r>
            <a:r>
              <a:rPr lang="en-US" dirty="0" err="1"/>
              <a:t>này</a:t>
            </a:r>
            <a:r>
              <a:rPr lang="en-US" dirty="0"/>
              <a:t> </a:t>
            </a:r>
            <a:r>
              <a:rPr lang="en-US" dirty="0" err="1"/>
              <a:t>có</a:t>
            </a:r>
            <a:r>
              <a:rPr lang="en-US" dirty="0"/>
              <a:t> </a:t>
            </a:r>
            <a:r>
              <a:rPr lang="en-US" dirty="0" err="1"/>
              <a:t>nên</a:t>
            </a:r>
            <a:r>
              <a:rPr lang="en-US" dirty="0"/>
              <a:t> </a:t>
            </a:r>
            <a:r>
              <a:rPr lang="en-US" dirty="0" err="1"/>
              <a:t>làm</a:t>
            </a:r>
            <a:r>
              <a:rPr lang="en-US" dirty="0"/>
              <a:t> ko? </a:t>
            </a:r>
            <a:r>
              <a:rPr lang="en-US" dirty="0" err="1"/>
              <a:t>Vì</a:t>
            </a:r>
            <a:r>
              <a:rPr lang="en-US" dirty="0"/>
              <a:t> </a:t>
            </a:r>
            <a:r>
              <a:rPr lang="en-US" dirty="0" err="1"/>
              <a:t>sao</a:t>
            </a:r>
            <a:r>
              <a:rPr lang="en-US" dirty="0"/>
              <a:t>?</a:t>
            </a:r>
            <a:endParaRPr dirty="0"/>
          </a:p>
        </p:txBody>
      </p:sp>
    </p:spTree>
    <p:extLst>
      <p:ext uri="{BB962C8B-B14F-4D97-AF65-F5344CB8AC3E}">
        <p14:creationId xmlns:p14="http://schemas.microsoft.com/office/powerpoint/2010/main" val="37995595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g23cecd37412_0_38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7" name="Google Shape;937;g23cecd37412_0_3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Bạn</a:t>
            </a:r>
            <a:r>
              <a:rPr lang="en-US" dirty="0"/>
              <a:t> </a:t>
            </a:r>
            <a:r>
              <a:rPr lang="en-US" dirty="0" err="1"/>
              <a:t>nhỏ</a:t>
            </a:r>
            <a:r>
              <a:rPr lang="en-US" dirty="0"/>
              <a:t> </a:t>
            </a:r>
            <a:r>
              <a:rPr lang="en-US" dirty="0" err="1"/>
              <a:t>đang</a:t>
            </a:r>
            <a:r>
              <a:rPr lang="en-US" dirty="0"/>
              <a:t> </a:t>
            </a:r>
            <a:r>
              <a:rPr lang="en-US" dirty="0" err="1"/>
              <a:t>làm</a:t>
            </a:r>
            <a:r>
              <a:rPr lang="en-US" dirty="0"/>
              <a:t> </a:t>
            </a:r>
            <a:r>
              <a:rPr lang="en-US" dirty="0" err="1"/>
              <a:t>gì</a:t>
            </a:r>
            <a:r>
              <a:rPr lang="en-US" dirty="0"/>
              <a:t>? </a:t>
            </a:r>
            <a:r>
              <a:rPr lang="en-US" dirty="0" err="1"/>
              <a:t>Việc</a:t>
            </a:r>
            <a:r>
              <a:rPr lang="en-US" dirty="0"/>
              <a:t> </a:t>
            </a:r>
            <a:r>
              <a:rPr lang="en-US" dirty="0" err="1"/>
              <a:t>này</a:t>
            </a:r>
            <a:r>
              <a:rPr lang="en-US" dirty="0"/>
              <a:t> </a:t>
            </a:r>
            <a:r>
              <a:rPr lang="en-US" dirty="0" err="1"/>
              <a:t>có</a:t>
            </a:r>
            <a:r>
              <a:rPr lang="en-US" dirty="0"/>
              <a:t> </a:t>
            </a:r>
            <a:r>
              <a:rPr lang="en-US" dirty="0" err="1"/>
              <a:t>nên</a:t>
            </a:r>
            <a:r>
              <a:rPr lang="en-US" dirty="0"/>
              <a:t> </a:t>
            </a:r>
            <a:r>
              <a:rPr lang="en-US" dirty="0" err="1"/>
              <a:t>làm</a:t>
            </a:r>
            <a:r>
              <a:rPr lang="en-US" dirty="0"/>
              <a:t> ko? </a:t>
            </a:r>
            <a:r>
              <a:rPr lang="en-US" dirty="0" err="1"/>
              <a:t>Vì</a:t>
            </a:r>
            <a:r>
              <a:rPr lang="en-US" dirty="0"/>
              <a:t> </a:t>
            </a:r>
            <a:r>
              <a:rPr lang="en-US" dirty="0" err="1"/>
              <a:t>sao</a:t>
            </a:r>
            <a:r>
              <a:rPr lang="en-US" dirty="0"/>
              <a:t>?</a:t>
            </a:r>
            <a:endParaRPr dirty="0"/>
          </a:p>
        </p:txBody>
      </p:sp>
    </p:spTree>
    <p:extLst>
      <p:ext uri="{BB962C8B-B14F-4D97-AF65-F5344CB8AC3E}">
        <p14:creationId xmlns:p14="http://schemas.microsoft.com/office/powerpoint/2010/main" val="19533292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g23cecd37412_0_38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7" name="Google Shape;937;g23cecd37412_0_3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Bạn</a:t>
            </a:r>
            <a:r>
              <a:rPr lang="en-US" dirty="0"/>
              <a:t> </a:t>
            </a:r>
            <a:r>
              <a:rPr lang="en-US" dirty="0" err="1"/>
              <a:t>nhỏ</a:t>
            </a:r>
            <a:r>
              <a:rPr lang="en-US" dirty="0"/>
              <a:t> </a:t>
            </a:r>
            <a:r>
              <a:rPr lang="en-US" dirty="0" err="1"/>
              <a:t>đang</a:t>
            </a:r>
            <a:r>
              <a:rPr lang="en-US" dirty="0"/>
              <a:t> </a:t>
            </a:r>
            <a:r>
              <a:rPr lang="en-US" dirty="0" err="1"/>
              <a:t>làm</a:t>
            </a:r>
            <a:r>
              <a:rPr lang="en-US" dirty="0"/>
              <a:t> </a:t>
            </a:r>
            <a:r>
              <a:rPr lang="en-US" dirty="0" err="1"/>
              <a:t>gì</a:t>
            </a:r>
            <a:r>
              <a:rPr lang="en-US" dirty="0"/>
              <a:t>? </a:t>
            </a:r>
            <a:r>
              <a:rPr lang="en-US" dirty="0" err="1"/>
              <a:t>Việc</a:t>
            </a:r>
            <a:r>
              <a:rPr lang="en-US" dirty="0"/>
              <a:t> </a:t>
            </a:r>
            <a:r>
              <a:rPr lang="en-US" dirty="0" err="1"/>
              <a:t>này</a:t>
            </a:r>
            <a:r>
              <a:rPr lang="en-US" dirty="0"/>
              <a:t> </a:t>
            </a:r>
            <a:r>
              <a:rPr lang="en-US" dirty="0" err="1"/>
              <a:t>có</a:t>
            </a:r>
            <a:r>
              <a:rPr lang="en-US" dirty="0"/>
              <a:t> </a:t>
            </a:r>
            <a:r>
              <a:rPr lang="en-US" dirty="0" err="1"/>
              <a:t>nên</a:t>
            </a:r>
            <a:r>
              <a:rPr lang="en-US" dirty="0"/>
              <a:t> </a:t>
            </a:r>
            <a:r>
              <a:rPr lang="en-US" dirty="0" err="1"/>
              <a:t>làm</a:t>
            </a:r>
            <a:r>
              <a:rPr lang="en-US" dirty="0"/>
              <a:t> ko? </a:t>
            </a:r>
            <a:r>
              <a:rPr lang="en-US" dirty="0" err="1"/>
              <a:t>Vì</a:t>
            </a:r>
            <a:r>
              <a:rPr lang="en-US" dirty="0"/>
              <a:t> </a:t>
            </a:r>
            <a:r>
              <a:rPr lang="en-US" dirty="0" err="1"/>
              <a:t>sao</a:t>
            </a:r>
            <a:r>
              <a:rPr lang="en-US" dirty="0"/>
              <a:t>?</a:t>
            </a:r>
            <a:endParaRPr dirty="0"/>
          </a:p>
        </p:txBody>
      </p:sp>
    </p:spTree>
    <p:extLst>
      <p:ext uri="{BB962C8B-B14F-4D97-AF65-F5344CB8AC3E}">
        <p14:creationId xmlns:p14="http://schemas.microsoft.com/office/powerpoint/2010/main" val="26169107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g23cecd37412_0_38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7" name="Google Shape;937;g23cecd37412_0_3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Bạn</a:t>
            </a:r>
            <a:r>
              <a:rPr lang="en-US" dirty="0"/>
              <a:t> </a:t>
            </a:r>
            <a:r>
              <a:rPr lang="en-US" dirty="0" err="1"/>
              <a:t>nhỏ</a:t>
            </a:r>
            <a:r>
              <a:rPr lang="en-US" dirty="0"/>
              <a:t> </a:t>
            </a:r>
            <a:r>
              <a:rPr lang="en-US" dirty="0" err="1"/>
              <a:t>đang</a:t>
            </a:r>
            <a:r>
              <a:rPr lang="en-US" dirty="0"/>
              <a:t> </a:t>
            </a:r>
            <a:r>
              <a:rPr lang="en-US" dirty="0" err="1"/>
              <a:t>làm</a:t>
            </a:r>
            <a:r>
              <a:rPr lang="en-US" dirty="0"/>
              <a:t> </a:t>
            </a:r>
            <a:r>
              <a:rPr lang="en-US" dirty="0" err="1"/>
              <a:t>gì</a:t>
            </a:r>
            <a:r>
              <a:rPr lang="en-US" dirty="0"/>
              <a:t>? </a:t>
            </a:r>
            <a:r>
              <a:rPr lang="en-US" dirty="0" err="1"/>
              <a:t>Việc</a:t>
            </a:r>
            <a:r>
              <a:rPr lang="en-US" dirty="0"/>
              <a:t> </a:t>
            </a:r>
            <a:r>
              <a:rPr lang="en-US" dirty="0" err="1"/>
              <a:t>này</a:t>
            </a:r>
            <a:r>
              <a:rPr lang="en-US" dirty="0"/>
              <a:t> </a:t>
            </a:r>
            <a:r>
              <a:rPr lang="en-US" dirty="0" err="1"/>
              <a:t>có</a:t>
            </a:r>
            <a:r>
              <a:rPr lang="en-US" dirty="0"/>
              <a:t> </a:t>
            </a:r>
            <a:r>
              <a:rPr lang="en-US" dirty="0" err="1"/>
              <a:t>nên</a:t>
            </a:r>
            <a:r>
              <a:rPr lang="en-US" dirty="0"/>
              <a:t> </a:t>
            </a:r>
            <a:r>
              <a:rPr lang="en-US" dirty="0" err="1"/>
              <a:t>làm</a:t>
            </a:r>
            <a:r>
              <a:rPr lang="en-US" dirty="0"/>
              <a:t> ko? </a:t>
            </a:r>
            <a:r>
              <a:rPr lang="en-US" dirty="0" err="1"/>
              <a:t>Vì</a:t>
            </a:r>
            <a:r>
              <a:rPr lang="en-US" dirty="0"/>
              <a:t> </a:t>
            </a:r>
            <a:r>
              <a:rPr lang="en-US" dirty="0" err="1"/>
              <a:t>sao</a:t>
            </a:r>
            <a:r>
              <a:rPr lang="en-US" dirty="0"/>
              <a:t>?</a:t>
            </a:r>
            <a:endParaRPr dirty="0"/>
          </a:p>
        </p:txBody>
      </p:sp>
    </p:spTree>
    <p:extLst>
      <p:ext uri="{BB962C8B-B14F-4D97-AF65-F5344CB8AC3E}">
        <p14:creationId xmlns:p14="http://schemas.microsoft.com/office/powerpoint/2010/main" val="19085217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g23de0709c55_1_22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0" name="Google Shape;920;g23de0709c55_1_2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atin typeface="Annifont" panose="020B0603050302020204" pitchFamily="34" charset="0"/>
              </a:rPr>
              <a:t>Kho ppt Phan Linh_0916.604.268</a:t>
            </a:r>
          </a:p>
          <a:p>
            <a:pPr marL="0" lvl="0" indent="0" algn="l" rtl="0">
              <a:spcBef>
                <a:spcPts val="0"/>
              </a:spcBef>
              <a:spcAft>
                <a:spcPts val="0"/>
              </a:spcAft>
              <a:buNone/>
            </a:pPr>
            <a:endParaRPr/>
          </a:p>
        </p:txBody>
      </p:sp>
    </p:spTree>
    <p:extLst>
      <p:ext uri="{BB962C8B-B14F-4D97-AF65-F5344CB8AC3E}">
        <p14:creationId xmlns:p14="http://schemas.microsoft.com/office/powerpoint/2010/main" val="39195332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6"/>
        <p:cNvGrpSpPr/>
        <p:nvPr/>
      </p:nvGrpSpPr>
      <p:grpSpPr>
        <a:xfrm>
          <a:off x="0" y="0"/>
          <a:ext cx="0" cy="0"/>
          <a:chOff x="0" y="0"/>
          <a:chExt cx="0" cy="0"/>
        </a:xfrm>
      </p:grpSpPr>
      <p:sp>
        <p:nvSpPr>
          <p:cNvPr id="1127" name="Google Shape;1127;g23cecd37412_0_70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8" name="Google Shape;1128;g23cecd37412_0_7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p:cNvGrpSpPr/>
        <p:nvPr/>
      </p:nvGrpSpPr>
      <p:grpSpPr>
        <a:xfrm>
          <a:off x="0" y="0"/>
          <a:ext cx="0" cy="0"/>
          <a:chOff x="0" y="0"/>
          <a:chExt cx="0" cy="0"/>
        </a:xfrm>
      </p:grpSpPr>
      <p:sp>
        <p:nvSpPr>
          <p:cNvPr id="1035" name="Google Shape;1035;g23cecd37412_0_57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6" name="Google Shape;1036;g23cecd37412_0_5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23cecd37412_0_74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23cecd37412_0_7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HS </a:t>
            </a:r>
            <a:r>
              <a:rPr lang="en-US" dirty="0" err="1"/>
              <a:t>đóng</a:t>
            </a:r>
            <a:r>
              <a:rPr lang="en-US" dirty="0"/>
              <a:t> </a:t>
            </a:r>
            <a:r>
              <a:rPr lang="en-US" dirty="0" err="1"/>
              <a:t>vai</a:t>
            </a:r>
            <a:r>
              <a:rPr lang="en-US" dirty="0"/>
              <a:t>, </a:t>
            </a:r>
            <a:r>
              <a:rPr lang="en-US" dirty="0" err="1"/>
              <a:t>xử</a:t>
            </a:r>
            <a:r>
              <a:rPr lang="en-US" dirty="0"/>
              <a:t> </a:t>
            </a:r>
            <a:r>
              <a:rPr lang="en-US" dirty="0" err="1"/>
              <a:t>lí</a:t>
            </a:r>
            <a:r>
              <a:rPr lang="en-US" dirty="0"/>
              <a:t> </a:t>
            </a:r>
            <a:r>
              <a:rPr lang="en-US" dirty="0" err="1"/>
              <a:t>tình</a:t>
            </a:r>
            <a:r>
              <a:rPr lang="en-US" dirty="0"/>
              <a:t> </a:t>
            </a:r>
            <a:r>
              <a:rPr lang="en-US" dirty="0" err="1"/>
              <a:t>huống</a:t>
            </a: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23cecd37412_0_74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23cecd37412_0_7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GV</a:t>
            </a:r>
            <a:r>
              <a:rPr lang="en-US" dirty="0"/>
              <a:t> </a:t>
            </a:r>
            <a:r>
              <a:rPr lang="en-US" dirty="0" err="1"/>
              <a:t>kết</a:t>
            </a:r>
            <a:r>
              <a:rPr lang="en-US" dirty="0"/>
              <a:t> </a:t>
            </a:r>
            <a:r>
              <a:rPr lang="en-US" dirty="0" err="1"/>
              <a:t>luận</a:t>
            </a:r>
            <a:r>
              <a:rPr lang="en-US" dirty="0"/>
              <a:t> </a:t>
            </a:r>
            <a:r>
              <a:rPr lang="en-US" dirty="0" err="1"/>
              <a:t>những</a:t>
            </a:r>
            <a:r>
              <a:rPr lang="en-US" dirty="0"/>
              <a:t> </a:t>
            </a:r>
            <a:r>
              <a:rPr lang="en-US" dirty="0" err="1"/>
              <a:t>cách</a:t>
            </a:r>
            <a:r>
              <a:rPr lang="en-US" dirty="0"/>
              <a:t> </a:t>
            </a:r>
            <a:r>
              <a:rPr lang="en-US" dirty="0" err="1"/>
              <a:t>xử</a:t>
            </a:r>
            <a:r>
              <a:rPr lang="en-US" dirty="0"/>
              <a:t> </a:t>
            </a:r>
            <a:r>
              <a:rPr lang="en-US" dirty="0" err="1"/>
              <a:t>lí</a:t>
            </a:r>
            <a:r>
              <a:rPr lang="en-US" dirty="0"/>
              <a:t>, </a:t>
            </a:r>
            <a:r>
              <a:rPr lang="en-US" dirty="0" err="1"/>
              <a:t>lời</a:t>
            </a:r>
            <a:r>
              <a:rPr lang="en-US" dirty="0"/>
              <a:t> </a:t>
            </a:r>
            <a:r>
              <a:rPr lang="en-US" dirty="0" err="1"/>
              <a:t>khuyên</a:t>
            </a:r>
            <a:r>
              <a:rPr lang="en-US" dirty="0"/>
              <a:t> </a:t>
            </a:r>
            <a:r>
              <a:rPr lang="en-US" dirty="0" err="1"/>
              <a:t>đúng</a:t>
            </a:r>
            <a:endParaRPr dirty="0"/>
          </a:p>
        </p:txBody>
      </p:sp>
    </p:spTree>
    <p:extLst>
      <p:ext uri="{BB962C8B-B14F-4D97-AF65-F5344CB8AC3E}">
        <p14:creationId xmlns:p14="http://schemas.microsoft.com/office/powerpoint/2010/main" val="3140676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g23cecd37412_0_854: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2" name="Google Shape;1192;g23cecd37412_0_8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Phần</a:t>
            </a:r>
            <a:r>
              <a:rPr lang="en-US" dirty="0"/>
              <a:t> </a:t>
            </a:r>
            <a:r>
              <a:rPr lang="en-US" dirty="0" err="1"/>
              <a:t>này</a:t>
            </a:r>
            <a:r>
              <a:rPr lang="en-US" dirty="0"/>
              <a:t> </a:t>
            </a:r>
            <a:r>
              <a:rPr lang="en-US" dirty="0" err="1"/>
              <a:t>GV</a:t>
            </a:r>
            <a:r>
              <a:rPr lang="en-US" dirty="0"/>
              <a:t> </a:t>
            </a:r>
            <a:r>
              <a:rPr lang="en-US" dirty="0" err="1"/>
              <a:t>có</a:t>
            </a:r>
            <a:r>
              <a:rPr lang="en-US" dirty="0"/>
              <a:t> </a:t>
            </a:r>
            <a:r>
              <a:rPr lang="en-US" dirty="0" err="1"/>
              <a:t>thể</a:t>
            </a:r>
            <a:r>
              <a:rPr lang="en-US" dirty="0"/>
              <a:t> </a:t>
            </a:r>
            <a:r>
              <a:rPr lang="en-US" dirty="0" err="1"/>
              <a:t>đọc</a:t>
            </a:r>
            <a:r>
              <a:rPr lang="en-US" dirty="0"/>
              <a:t> </a:t>
            </a:r>
            <a:r>
              <a:rPr lang="en-US" dirty="0" err="1"/>
              <a:t>một</a:t>
            </a:r>
            <a:r>
              <a:rPr lang="en-US" dirty="0"/>
              <a:t> </a:t>
            </a:r>
            <a:r>
              <a:rPr lang="en-US" dirty="0" err="1"/>
              <a:t>số</a:t>
            </a:r>
            <a:r>
              <a:rPr lang="en-US" dirty="0"/>
              <a:t> </a:t>
            </a:r>
            <a:r>
              <a:rPr lang="en-US" dirty="0" err="1"/>
              <a:t>bài</a:t>
            </a:r>
            <a:r>
              <a:rPr lang="en-US" dirty="0"/>
              <a:t> </a:t>
            </a:r>
            <a:r>
              <a:rPr lang="en-US" dirty="0" err="1"/>
              <a:t>thơ</a:t>
            </a:r>
            <a:r>
              <a:rPr lang="en-US" dirty="0"/>
              <a:t> </a:t>
            </a:r>
            <a:r>
              <a:rPr lang="en-US" dirty="0" err="1"/>
              <a:t>về</a:t>
            </a:r>
            <a:r>
              <a:rPr lang="en-US" dirty="0"/>
              <a:t> </a:t>
            </a:r>
            <a:r>
              <a:rPr lang="en-US" dirty="0" err="1"/>
              <a:t>tình</a:t>
            </a:r>
            <a:r>
              <a:rPr lang="en-US" dirty="0"/>
              <a:t> </a:t>
            </a:r>
            <a:r>
              <a:rPr lang="en-US" dirty="0" err="1"/>
              <a:t>cảm</a:t>
            </a:r>
            <a:r>
              <a:rPr lang="en-US" dirty="0"/>
              <a:t> </a:t>
            </a:r>
            <a:r>
              <a:rPr lang="en-US" dirty="0" err="1"/>
              <a:t>ông</a:t>
            </a:r>
            <a:r>
              <a:rPr lang="en-US" dirty="0"/>
              <a:t> </a:t>
            </a:r>
            <a:r>
              <a:rPr lang="en-US" dirty="0" err="1"/>
              <a:t>bà</a:t>
            </a:r>
            <a:r>
              <a:rPr lang="en-US" dirty="0"/>
              <a:t> </a:t>
            </a:r>
            <a:r>
              <a:rPr lang="en-US" dirty="0" err="1"/>
              <a:t>và</a:t>
            </a:r>
            <a:r>
              <a:rPr lang="en-US" dirty="0"/>
              <a:t> </a:t>
            </a:r>
            <a:r>
              <a:rPr lang="en-US" dirty="0" err="1"/>
              <a:t>cháu</a:t>
            </a:r>
            <a:r>
              <a:rPr lang="en-US" dirty="0"/>
              <a:t> </a:t>
            </a:r>
            <a:r>
              <a:rPr lang="en-US" dirty="0" err="1"/>
              <a:t>nhé</a:t>
            </a:r>
            <a:r>
              <a:rPr lang="en-US" dirty="0"/>
              <a:t> </a:t>
            </a:r>
            <a:r>
              <a:rPr lang="en-US" dirty="0" err="1"/>
              <a:t>thầy</a:t>
            </a:r>
            <a:r>
              <a:rPr lang="en-US" dirty="0"/>
              <a:t> </a:t>
            </a:r>
            <a:r>
              <a:rPr lang="en-US" dirty="0" err="1"/>
              <a:t>cô</a:t>
            </a: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g23cecd37412_0_973: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2" name="Google Shape;1272;g23cecd37412_0_9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Annifont" panose="020B0603050302020204" pitchFamily="34" charset="0"/>
              </a:rPr>
              <a:t>Kho ppt Phan Linh_0916.604.268</a:t>
            </a:r>
          </a:p>
          <a:p>
            <a:endParaRPr lang="en-US"/>
          </a:p>
        </p:txBody>
      </p:sp>
    </p:spTree>
    <p:extLst>
      <p:ext uri="{BB962C8B-B14F-4D97-AF65-F5344CB8AC3E}">
        <p14:creationId xmlns:p14="http://schemas.microsoft.com/office/powerpoint/2010/main" val="1852664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1e21d0db47f_0_329: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1e21d0db47f_0_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1e21d0db47f_0_40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 name="Google Shape;560;g1e21d0db47f_0_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23de0709c55_1_44: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g23de0709c55_1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g1e21d0db47f_0_1795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8" name="Google Shape;668;g1e21d0db47f_0_179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23de0709c55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6" name="Google Shape;696;g23de0709c5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23de0709c55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6" name="Google Shape;696;g23de0709c5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967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0" name="Google Shape;10;p2"/>
          <p:cNvSpPr txBox="1">
            <a:spLocks noGrp="1"/>
          </p:cNvSpPr>
          <p:nvPr>
            <p:ph type="ctrTitle"/>
          </p:nvPr>
        </p:nvSpPr>
        <p:spPr>
          <a:xfrm>
            <a:off x="948614" y="1922233"/>
            <a:ext cx="6707764" cy="27368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7847" b="1">
                <a:latin typeface="Londrina Solid"/>
                <a:ea typeface="Londrina Solid"/>
                <a:cs typeface="Londrina Solid"/>
                <a:sym typeface="Londrina Solid"/>
              </a:defRPr>
            </a:lvl1pPr>
            <a:lvl2pPr lvl="1" algn="ctr">
              <a:spcBef>
                <a:spcPts val="0"/>
              </a:spcBef>
              <a:spcAft>
                <a:spcPts val="0"/>
              </a:spcAft>
              <a:buSzPts val="5200"/>
              <a:buNone/>
              <a:defRPr sz="6916"/>
            </a:lvl2pPr>
            <a:lvl3pPr lvl="2" algn="ctr">
              <a:spcBef>
                <a:spcPts val="0"/>
              </a:spcBef>
              <a:spcAft>
                <a:spcPts val="0"/>
              </a:spcAft>
              <a:buSzPts val="5200"/>
              <a:buNone/>
              <a:defRPr sz="6916"/>
            </a:lvl3pPr>
            <a:lvl4pPr lvl="3" algn="ctr">
              <a:spcBef>
                <a:spcPts val="0"/>
              </a:spcBef>
              <a:spcAft>
                <a:spcPts val="0"/>
              </a:spcAft>
              <a:buSzPts val="5200"/>
              <a:buNone/>
              <a:defRPr sz="6916"/>
            </a:lvl4pPr>
            <a:lvl5pPr lvl="4" algn="ctr">
              <a:spcBef>
                <a:spcPts val="0"/>
              </a:spcBef>
              <a:spcAft>
                <a:spcPts val="0"/>
              </a:spcAft>
              <a:buSzPts val="5200"/>
              <a:buNone/>
              <a:defRPr sz="6916"/>
            </a:lvl5pPr>
            <a:lvl6pPr lvl="5" algn="ctr">
              <a:spcBef>
                <a:spcPts val="0"/>
              </a:spcBef>
              <a:spcAft>
                <a:spcPts val="0"/>
              </a:spcAft>
              <a:buSzPts val="5200"/>
              <a:buNone/>
              <a:defRPr sz="6916"/>
            </a:lvl6pPr>
            <a:lvl7pPr lvl="6" algn="ctr">
              <a:spcBef>
                <a:spcPts val="0"/>
              </a:spcBef>
              <a:spcAft>
                <a:spcPts val="0"/>
              </a:spcAft>
              <a:buSzPts val="5200"/>
              <a:buNone/>
              <a:defRPr sz="6916"/>
            </a:lvl7pPr>
            <a:lvl8pPr lvl="7" algn="ctr">
              <a:spcBef>
                <a:spcPts val="0"/>
              </a:spcBef>
              <a:spcAft>
                <a:spcPts val="0"/>
              </a:spcAft>
              <a:buSzPts val="5200"/>
              <a:buNone/>
              <a:defRPr sz="6916"/>
            </a:lvl8pPr>
            <a:lvl9pPr lvl="8" algn="ctr">
              <a:spcBef>
                <a:spcPts val="0"/>
              </a:spcBef>
              <a:spcAft>
                <a:spcPts val="0"/>
              </a:spcAft>
              <a:buSzPts val="5200"/>
              <a:buNone/>
              <a:defRPr sz="6916"/>
            </a:lvl9pPr>
          </a:lstStyle>
          <a:p>
            <a:endParaRPr/>
          </a:p>
        </p:txBody>
      </p:sp>
      <p:sp>
        <p:nvSpPr>
          <p:cNvPr id="11" name="Google Shape;11;p2"/>
          <p:cNvSpPr/>
          <p:nvPr/>
        </p:nvSpPr>
        <p:spPr>
          <a:xfrm>
            <a:off x="-3793791" y="-919337"/>
            <a:ext cx="7697105" cy="7701800"/>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2" name="Google Shape;12;p2"/>
          <p:cNvSpPr/>
          <p:nvPr/>
        </p:nvSpPr>
        <p:spPr>
          <a:xfrm rot="-8369342">
            <a:off x="2392111" y="-4332432"/>
            <a:ext cx="5586508" cy="6465983"/>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3" name="Google Shape;13;p2"/>
          <p:cNvSpPr/>
          <p:nvPr/>
        </p:nvSpPr>
        <p:spPr>
          <a:xfrm rot="919117">
            <a:off x="8419932" y="3231521"/>
            <a:ext cx="5586578" cy="6466015"/>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52"/>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53"/>
        <p:cNvGrpSpPr/>
        <p:nvPr/>
      </p:nvGrpSpPr>
      <p:grpSpPr>
        <a:xfrm>
          <a:off x="0" y="0"/>
          <a:ext cx="0" cy="0"/>
          <a:chOff x="0" y="0"/>
          <a:chExt cx="0" cy="0"/>
        </a:xfrm>
      </p:grpSpPr>
      <p:sp>
        <p:nvSpPr>
          <p:cNvPr id="154" name="Google Shape;154;p13"/>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55" name="Google Shape;155;p13"/>
          <p:cNvSpPr/>
          <p:nvPr/>
        </p:nvSpPr>
        <p:spPr>
          <a:xfrm rot="-4856767">
            <a:off x="10094160" y="-1314155"/>
            <a:ext cx="5600407" cy="6450008"/>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56" name="Google Shape;156;p13"/>
          <p:cNvSpPr txBox="1">
            <a:spLocks noGrp="1"/>
          </p:cNvSpPr>
          <p:nvPr>
            <p:ph type="title"/>
          </p:nvPr>
        </p:nvSpPr>
        <p:spPr>
          <a:xfrm>
            <a:off x="2287261" y="2374533"/>
            <a:ext cx="5804006" cy="674000"/>
          </a:xfrm>
          <a:prstGeom prst="rect">
            <a:avLst/>
          </a:prstGeom>
          <a:ln>
            <a:noFill/>
          </a:ln>
        </p:spPr>
        <p:txBody>
          <a:bodyPr spcFirstLastPara="1" wrap="square" lIns="91425" tIns="91425" rIns="91425" bIns="91425" anchor="ctr" anchorCtr="0">
            <a:noAutofit/>
          </a:bodyPr>
          <a:lstStyle>
            <a:lvl1pPr lvl="0">
              <a:lnSpc>
                <a:spcPct val="115000"/>
              </a:lnSpc>
              <a:spcBef>
                <a:spcPts val="0"/>
              </a:spcBef>
              <a:spcAft>
                <a:spcPts val="0"/>
              </a:spcAft>
              <a:buSzPts val="2700"/>
              <a:buFont typeface="Londrina Solid Black"/>
              <a:buNone/>
              <a:defRPr sz="3591" b="0">
                <a:latin typeface="Londrina Solid Black"/>
                <a:ea typeface="Londrina Solid Black"/>
                <a:cs typeface="Londrina Solid Black"/>
                <a:sym typeface="Londrina Solid Black"/>
              </a:defRPr>
            </a:lvl1pPr>
            <a:lvl2pPr lvl="1">
              <a:lnSpc>
                <a:spcPct val="115000"/>
              </a:lnSpc>
              <a:spcBef>
                <a:spcPts val="0"/>
              </a:spcBef>
              <a:spcAft>
                <a:spcPts val="0"/>
              </a:spcAft>
              <a:buSzPts val="4100"/>
              <a:buNone/>
              <a:defRPr>
                <a:latin typeface="Poppins Medium"/>
                <a:ea typeface="Poppins Medium"/>
                <a:cs typeface="Poppins Medium"/>
                <a:sym typeface="Poppins Medium"/>
              </a:defRPr>
            </a:lvl2pPr>
            <a:lvl3pPr lvl="2">
              <a:lnSpc>
                <a:spcPct val="115000"/>
              </a:lnSpc>
              <a:spcBef>
                <a:spcPts val="0"/>
              </a:spcBef>
              <a:spcAft>
                <a:spcPts val="0"/>
              </a:spcAft>
              <a:buSzPts val="4100"/>
              <a:buNone/>
              <a:defRPr>
                <a:latin typeface="Poppins Medium"/>
                <a:ea typeface="Poppins Medium"/>
                <a:cs typeface="Poppins Medium"/>
                <a:sym typeface="Poppins Medium"/>
              </a:defRPr>
            </a:lvl3pPr>
            <a:lvl4pPr lvl="3">
              <a:lnSpc>
                <a:spcPct val="115000"/>
              </a:lnSpc>
              <a:spcBef>
                <a:spcPts val="0"/>
              </a:spcBef>
              <a:spcAft>
                <a:spcPts val="0"/>
              </a:spcAft>
              <a:buSzPts val="4100"/>
              <a:buNone/>
              <a:defRPr>
                <a:latin typeface="Poppins Medium"/>
                <a:ea typeface="Poppins Medium"/>
                <a:cs typeface="Poppins Medium"/>
                <a:sym typeface="Poppins Medium"/>
              </a:defRPr>
            </a:lvl4pPr>
            <a:lvl5pPr lvl="4">
              <a:lnSpc>
                <a:spcPct val="115000"/>
              </a:lnSpc>
              <a:spcBef>
                <a:spcPts val="0"/>
              </a:spcBef>
              <a:spcAft>
                <a:spcPts val="0"/>
              </a:spcAft>
              <a:buSzPts val="4100"/>
              <a:buNone/>
              <a:defRPr>
                <a:latin typeface="Poppins Medium"/>
                <a:ea typeface="Poppins Medium"/>
                <a:cs typeface="Poppins Medium"/>
                <a:sym typeface="Poppins Medium"/>
              </a:defRPr>
            </a:lvl5pPr>
            <a:lvl6pPr lvl="5">
              <a:lnSpc>
                <a:spcPct val="115000"/>
              </a:lnSpc>
              <a:spcBef>
                <a:spcPts val="0"/>
              </a:spcBef>
              <a:spcAft>
                <a:spcPts val="0"/>
              </a:spcAft>
              <a:buSzPts val="4100"/>
              <a:buNone/>
              <a:defRPr>
                <a:latin typeface="Poppins Medium"/>
                <a:ea typeface="Poppins Medium"/>
                <a:cs typeface="Poppins Medium"/>
                <a:sym typeface="Poppins Medium"/>
              </a:defRPr>
            </a:lvl6pPr>
            <a:lvl7pPr lvl="6">
              <a:lnSpc>
                <a:spcPct val="115000"/>
              </a:lnSpc>
              <a:spcBef>
                <a:spcPts val="0"/>
              </a:spcBef>
              <a:spcAft>
                <a:spcPts val="0"/>
              </a:spcAft>
              <a:buSzPts val="4100"/>
              <a:buNone/>
              <a:defRPr>
                <a:latin typeface="Poppins Medium"/>
                <a:ea typeface="Poppins Medium"/>
                <a:cs typeface="Poppins Medium"/>
                <a:sym typeface="Poppins Medium"/>
              </a:defRPr>
            </a:lvl7pPr>
            <a:lvl8pPr lvl="7">
              <a:lnSpc>
                <a:spcPct val="115000"/>
              </a:lnSpc>
              <a:spcBef>
                <a:spcPts val="0"/>
              </a:spcBef>
              <a:spcAft>
                <a:spcPts val="0"/>
              </a:spcAft>
              <a:buSzPts val="4100"/>
              <a:buNone/>
              <a:defRPr>
                <a:latin typeface="Poppins Medium"/>
                <a:ea typeface="Poppins Medium"/>
                <a:cs typeface="Poppins Medium"/>
                <a:sym typeface="Poppins Medium"/>
              </a:defRPr>
            </a:lvl8pPr>
            <a:lvl9pPr lvl="8">
              <a:lnSpc>
                <a:spcPct val="115000"/>
              </a:lnSpc>
              <a:spcBef>
                <a:spcPts val="0"/>
              </a:spcBef>
              <a:spcAft>
                <a:spcPts val="0"/>
              </a:spcAft>
              <a:buSzPts val="4100"/>
              <a:buNone/>
              <a:defRPr>
                <a:latin typeface="Poppins Medium"/>
                <a:ea typeface="Poppins Medium"/>
                <a:cs typeface="Poppins Medium"/>
                <a:sym typeface="Poppins Medium"/>
              </a:defRPr>
            </a:lvl9pPr>
          </a:lstStyle>
          <a:p>
            <a:endParaRPr/>
          </a:p>
        </p:txBody>
      </p:sp>
      <p:sp>
        <p:nvSpPr>
          <p:cNvPr id="157" name="Google Shape;157;p13"/>
          <p:cNvSpPr txBox="1">
            <a:spLocks noGrp="1"/>
          </p:cNvSpPr>
          <p:nvPr>
            <p:ph type="title" idx="2"/>
          </p:nvPr>
        </p:nvSpPr>
        <p:spPr>
          <a:xfrm>
            <a:off x="2292149" y="3497200"/>
            <a:ext cx="5804006" cy="674000"/>
          </a:xfrm>
          <a:prstGeom prst="rect">
            <a:avLst/>
          </a:prstGeom>
          <a:ln>
            <a:noFill/>
          </a:ln>
        </p:spPr>
        <p:txBody>
          <a:bodyPr spcFirstLastPara="1" wrap="square" lIns="91425" tIns="91425" rIns="91425" bIns="91425" anchor="ctr" anchorCtr="0">
            <a:noAutofit/>
          </a:bodyPr>
          <a:lstStyle>
            <a:lvl1pPr lvl="0" rtl="0">
              <a:lnSpc>
                <a:spcPct val="115000"/>
              </a:lnSpc>
              <a:spcBef>
                <a:spcPts val="0"/>
              </a:spcBef>
              <a:spcAft>
                <a:spcPts val="0"/>
              </a:spcAft>
              <a:buSzPts val="2700"/>
              <a:buFont typeface="Londrina Solid Black"/>
              <a:buNone/>
              <a:defRPr sz="3591" b="0">
                <a:latin typeface="Londrina Solid Black"/>
                <a:ea typeface="Londrina Solid Black"/>
                <a:cs typeface="Londrina Solid Black"/>
                <a:sym typeface="Londrina Solid Black"/>
              </a:defRPr>
            </a:lvl1pPr>
            <a:lvl2pPr lvl="1" rtl="0">
              <a:lnSpc>
                <a:spcPct val="115000"/>
              </a:lnSpc>
              <a:spcBef>
                <a:spcPts val="0"/>
              </a:spcBef>
              <a:spcAft>
                <a:spcPts val="0"/>
              </a:spcAft>
              <a:buSzPts val="4100"/>
              <a:buNone/>
              <a:defRPr>
                <a:latin typeface="Poppins Medium"/>
                <a:ea typeface="Poppins Medium"/>
                <a:cs typeface="Poppins Medium"/>
                <a:sym typeface="Poppins Medium"/>
              </a:defRPr>
            </a:lvl2pPr>
            <a:lvl3pPr lvl="2" rtl="0">
              <a:lnSpc>
                <a:spcPct val="115000"/>
              </a:lnSpc>
              <a:spcBef>
                <a:spcPts val="0"/>
              </a:spcBef>
              <a:spcAft>
                <a:spcPts val="0"/>
              </a:spcAft>
              <a:buSzPts val="4100"/>
              <a:buNone/>
              <a:defRPr>
                <a:latin typeface="Poppins Medium"/>
                <a:ea typeface="Poppins Medium"/>
                <a:cs typeface="Poppins Medium"/>
                <a:sym typeface="Poppins Medium"/>
              </a:defRPr>
            </a:lvl3pPr>
            <a:lvl4pPr lvl="3" rtl="0">
              <a:lnSpc>
                <a:spcPct val="115000"/>
              </a:lnSpc>
              <a:spcBef>
                <a:spcPts val="0"/>
              </a:spcBef>
              <a:spcAft>
                <a:spcPts val="0"/>
              </a:spcAft>
              <a:buSzPts val="4100"/>
              <a:buNone/>
              <a:defRPr>
                <a:latin typeface="Poppins Medium"/>
                <a:ea typeface="Poppins Medium"/>
                <a:cs typeface="Poppins Medium"/>
                <a:sym typeface="Poppins Medium"/>
              </a:defRPr>
            </a:lvl4pPr>
            <a:lvl5pPr lvl="4" rtl="0">
              <a:lnSpc>
                <a:spcPct val="115000"/>
              </a:lnSpc>
              <a:spcBef>
                <a:spcPts val="0"/>
              </a:spcBef>
              <a:spcAft>
                <a:spcPts val="0"/>
              </a:spcAft>
              <a:buSzPts val="4100"/>
              <a:buNone/>
              <a:defRPr>
                <a:latin typeface="Poppins Medium"/>
                <a:ea typeface="Poppins Medium"/>
                <a:cs typeface="Poppins Medium"/>
                <a:sym typeface="Poppins Medium"/>
              </a:defRPr>
            </a:lvl5pPr>
            <a:lvl6pPr lvl="5" rtl="0">
              <a:lnSpc>
                <a:spcPct val="115000"/>
              </a:lnSpc>
              <a:spcBef>
                <a:spcPts val="0"/>
              </a:spcBef>
              <a:spcAft>
                <a:spcPts val="0"/>
              </a:spcAft>
              <a:buSzPts val="4100"/>
              <a:buNone/>
              <a:defRPr>
                <a:latin typeface="Poppins Medium"/>
                <a:ea typeface="Poppins Medium"/>
                <a:cs typeface="Poppins Medium"/>
                <a:sym typeface="Poppins Medium"/>
              </a:defRPr>
            </a:lvl6pPr>
            <a:lvl7pPr lvl="6" rtl="0">
              <a:lnSpc>
                <a:spcPct val="115000"/>
              </a:lnSpc>
              <a:spcBef>
                <a:spcPts val="0"/>
              </a:spcBef>
              <a:spcAft>
                <a:spcPts val="0"/>
              </a:spcAft>
              <a:buSzPts val="4100"/>
              <a:buNone/>
              <a:defRPr>
                <a:latin typeface="Poppins Medium"/>
                <a:ea typeface="Poppins Medium"/>
                <a:cs typeface="Poppins Medium"/>
                <a:sym typeface="Poppins Medium"/>
              </a:defRPr>
            </a:lvl7pPr>
            <a:lvl8pPr lvl="7" rtl="0">
              <a:lnSpc>
                <a:spcPct val="115000"/>
              </a:lnSpc>
              <a:spcBef>
                <a:spcPts val="0"/>
              </a:spcBef>
              <a:spcAft>
                <a:spcPts val="0"/>
              </a:spcAft>
              <a:buSzPts val="4100"/>
              <a:buNone/>
              <a:defRPr>
                <a:latin typeface="Poppins Medium"/>
                <a:ea typeface="Poppins Medium"/>
                <a:cs typeface="Poppins Medium"/>
                <a:sym typeface="Poppins Medium"/>
              </a:defRPr>
            </a:lvl8pPr>
            <a:lvl9pPr lvl="8" rtl="0">
              <a:lnSpc>
                <a:spcPct val="115000"/>
              </a:lnSpc>
              <a:spcBef>
                <a:spcPts val="0"/>
              </a:spcBef>
              <a:spcAft>
                <a:spcPts val="0"/>
              </a:spcAft>
              <a:buSzPts val="4100"/>
              <a:buNone/>
              <a:defRPr>
                <a:latin typeface="Poppins Medium"/>
                <a:ea typeface="Poppins Medium"/>
                <a:cs typeface="Poppins Medium"/>
                <a:sym typeface="Poppins Medium"/>
              </a:defRPr>
            </a:lvl9pPr>
          </a:lstStyle>
          <a:p>
            <a:endParaRPr/>
          </a:p>
        </p:txBody>
      </p:sp>
      <p:sp>
        <p:nvSpPr>
          <p:cNvPr id="158" name="Google Shape;158;p13"/>
          <p:cNvSpPr txBox="1">
            <a:spLocks noGrp="1"/>
          </p:cNvSpPr>
          <p:nvPr>
            <p:ph type="title" idx="3"/>
          </p:nvPr>
        </p:nvSpPr>
        <p:spPr>
          <a:xfrm>
            <a:off x="2292149" y="4619867"/>
            <a:ext cx="5804006" cy="674000"/>
          </a:xfrm>
          <a:prstGeom prst="rect">
            <a:avLst/>
          </a:prstGeom>
          <a:ln>
            <a:noFill/>
          </a:ln>
        </p:spPr>
        <p:txBody>
          <a:bodyPr spcFirstLastPara="1" wrap="square" lIns="91425" tIns="91425" rIns="91425" bIns="91425" anchor="ctr" anchorCtr="0">
            <a:noAutofit/>
          </a:bodyPr>
          <a:lstStyle>
            <a:lvl1pPr lvl="0" rtl="0">
              <a:lnSpc>
                <a:spcPct val="115000"/>
              </a:lnSpc>
              <a:spcBef>
                <a:spcPts val="0"/>
              </a:spcBef>
              <a:spcAft>
                <a:spcPts val="0"/>
              </a:spcAft>
              <a:buSzPts val="2700"/>
              <a:buFont typeface="Londrina Solid Black"/>
              <a:buNone/>
              <a:defRPr sz="3591" b="0">
                <a:latin typeface="Londrina Solid Black"/>
                <a:ea typeface="Londrina Solid Black"/>
                <a:cs typeface="Londrina Solid Black"/>
                <a:sym typeface="Londrina Solid Black"/>
              </a:defRPr>
            </a:lvl1pPr>
            <a:lvl2pPr lvl="1" rtl="0">
              <a:lnSpc>
                <a:spcPct val="115000"/>
              </a:lnSpc>
              <a:spcBef>
                <a:spcPts val="0"/>
              </a:spcBef>
              <a:spcAft>
                <a:spcPts val="0"/>
              </a:spcAft>
              <a:buSzPts val="4100"/>
              <a:buNone/>
              <a:defRPr>
                <a:latin typeface="Poppins Medium"/>
                <a:ea typeface="Poppins Medium"/>
                <a:cs typeface="Poppins Medium"/>
                <a:sym typeface="Poppins Medium"/>
              </a:defRPr>
            </a:lvl2pPr>
            <a:lvl3pPr lvl="2" rtl="0">
              <a:lnSpc>
                <a:spcPct val="115000"/>
              </a:lnSpc>
              <a:spcBef>
                <a:spcPts val="0"/>
              </a:spcBef>
              <a:spcAft>
                <a:spcPts val="0"/>
              </a:spcAft>
              <a:buSzPts val="4100"/>
              <a:buNone/>
              <a:defRPr>
                <a:latin typeface="Poppins Medium"/>
                <a:ea typeface="Poppins Medium"/>
                <a:cs typeface="Poppins Medium"/>
                <a:sym typeface="Poppins Medium"/>
              </a:defRPr>
            </a:lvl3pPr>
            <a:lvl4pPr lvl="3" rtl="0">
              <a:lnSpc>
                <a:spcPct val="115000"/>
              </a:lnSpc>
              <a:spcBef>
                <a:spcPts val="0"/>
              </a:spcBef>
              <a:spcAft>
                <a:spcPts val="0"/>
              </a:spcAft>
              <a:buSzPts val="4100"/>
              <a:buNone/>
              <a:defRPr>
                <a:latin typeface="Poppins Medium"/>
                <a:ea typeface="Poppins Medium"/>
                <a:cs typeface="Poppins Medium"/>
                <a:sym typeface="Poppins Medium"/>
              </a:defRPr>
            </a:lvl4pPr>
            <a:lvl5pPr lvl="4" rtl="0">
              <a:lnSpc>
                <a:spcPct val="115000"/>
              </a:lnSpc>
              <a:spcBef>
                <a:spcPts val="0"/>
              </a:spcBef>
              <a:spcAft>
                <a:spcPts val="0"/>
              </a:spcAft>
              <a:buSzPts val="4100"/>
              <a:buNone/>
              <a:defRPr>
                <a:latin typeface="Poppins Medium"/>
                <a:ea typeface="Poppins Medium"/>
                <a:cs typeface="Poppins Medium"/>
                <a:sym typeface="Poppins Medium"/>
              </a:defRPr>
            </a:lvl5pPr>
            <a:lvl6pPr lvl="5" rtl="0">
              <a:lnSpc>
                <a:spcPct val="115000"/>
              </a:lnSpc>
              <a:spcBef>
                <a:spcPts val="0"/>
              </a:spcBef>
              <a:spcAft>
                <a:spcPts val="0"/>
              </a:spcAft>
              <a:buSzPts val="4100"/>
              <a:buNone/>
              <a:defRPr>
                <a:latin typeface="Poppins Medium"/>
                <a:ea typeface="Poppins Medium"/>
                <a:cs typeface="Poppins Medium"/>
                <a:sym typeface="Poppins Medium"/>
              </a:defRPr>
            </a:lvl6pPr>
            <a:lvl7pPr lvl="6" rtl="0">
              <a:lnSpc>
                <a:spcPct val="115000"/>
              </a:lnSpc>
              <a:spcBef>
                <a:spcPts val="0"/>
              </a:spcBef>
              <a:spcAft>
                <a:spcPts val="0"/>
              </a:spcAft>
              <a:buSzPts val="4100"/>
              <a:buNone/>
              <a:defRPr>
                <a:latin typeface="Poppins Medium"/>
                <a:ea typeface="Poppins Medium"/>
                <a:cs typeface="Poppins Medium"/>
                <a:sym typeface="Poppins Medium"/>
              </a:defRPr>
            </a:lvl7pPr>
            <a:lvl8pPr lvl="7" rtl="0">
              <a:lnSpc>
                <a:spcPct val="115000"/>
              </a:lnSpc>
              <a:spcBef>
                <a:spcPts val="0"/>
              </a:spcBef>
              <a:spcAft>
                <a:spcPts val="0"/>
              </a:spcAft>
              <a:buSzPts val="4100"/>
              <a:buNone/>
              <a:defRPr>
                <a:latin typeface="Poppins Medium"/>
                <a:ea typeface="Poppins Medium"/>
                <a:cs typeface="Poppins Medium"/>
                <a:sym typeface="Poppins Medium"/>
              </a:defRPr>
            </a:lvl8pPr>
            <a:lvl9pPr lvl="8" rtl="0">
              <a:lnSpc>
                <a:spcPct val="115000"/>
              </a:lnSpc>
              <a:spcBef>
                <a:spcPts val="0"/>
              </a:spcBef>
              <a:spcAft>
                <a:spcPts val="0"/>
              </a:spcAft>
              <a:buSzPts val="4100"/>
              <a:buNone/>
              <a:defRPr>
                <a:latin typeface="Poppins Medium"/>
                <a:ea typeface="Poppins Medium"/>
                <a:cs typeface="Poppins Medium"/>
                <a:sym typeface="Poppins Medium"/>
              </a:defRPr>
            </a:lvl9pPr>
          </a:lstStyle>
          <a:p>
            <a:endParaRPr/>
          </a:p>
        </p:txBody>
      </p:sp>
      <p:sp>
        <p:nvSpPr>
          <p:cNvPr id="159" name="Google Shape;159;p13"/>
          <p:cNvSpPr txBox="1">
            <a:spLocks noGrp="1"/>
          </p:cNvSpPr>
          <p:nvPr>
            <p:ph type="title" idx="4"/>
          </p:nvPr>
        </p:nvSpPr>
        <p:spPr>
          <a:xfrm>
            <a:off x="957625" y="593367"/>
            <a:ext cx="10246588" cy="9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5453"/>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sp>
        <p:nvSpPr>
          <p:cNvPr id="160" name="Google Shape;160;p13"/>
          <p:cNvSpPr txBox="1">
            <a:spLocks noGrp="1"/>
          </p:cNvSpPr>
          <p:nvPr>
            <p:ph type="title" idx="5" hasCustomPrompt="1"/>
          </p:nvPr>
        </p:nvSpPr>
        <p:spPr>
          <a:xfrm>
            <a:off x="957525" y="2374541"/>
            <a:ext cx="1232942" cy="674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4655" b="0">
                <a:solidFill>
                  <a:schemeClr val="accent4"/>
                </a:solidFill>
              </a:defRPr>
            </a:lvl1pPr>
            <a:lvl2pPr lvl="1" algn="ctr" rtl="0">
              <a:spcBef>
                <a:spcPts val="0"/>
              </a:spcBef>
              <a:spcAft>
                <a:spcPts val="0"/>
              </a:spcAft>
              <a:buClr>
                <a:schemeClr val="accent2"/>
              </a:buClr>
              <a:buSzPts val="1800"/>
              <a:buNone/>
              <a:defRPr sz="2394">
                <a:solidFill>
                  <a:schemeClr val="accent2"/>
                </a:solidFill>
              </a:defRPr>
            </a:lvl2pPr>
            <a:lvl3pPr lvl="2" algn="ctr" rtl="0">
              <a:spcBef>
                <a:spcPts val="0"/>
              </a:spcBef>
              <a:spcAft>
                <a:spcPts val="0"/>
              </a:spcAft>
              <a:buClr>
                <a:schemeClr val="accent2"/>
              </a:buClr>
              <a:buSzPts val="1800"/>
              <a:buNone/>
              <a:defRPr sz="2394">
                <a:solidFill>
                  <a:schemeClr val="accent2"/>
                </a:solidFill>
              </a:defRPr>
            </a:lvl3pPr>
            <a:lvl4pPr lvl="3" algn="ctr" rtl="0">
              <a:spcBef>
                <a:spcPts val="0"/>
              </a:spcBef>
              <a:spcAft>
                <a:spcPts val="0"/>
              </a:spcAft>
              <a:buClr>
                <a:schemeClr val="accent2"/>
              </a:buClr>
              <a:buSzPts val="1800"/>
              <a:buNone/>
              <a:defRPr sz="2394">
                <a:solidFill>
                  <a:schemeClr val="accent2"/>
                </a:solidFill>
              </a:defRPr>
            </a:lvl4pPr>
            <a:lvl5pPr lvl="4" algn="ctr" rtl="0">
              <a:spcBef>
                <a:spcPts val="0"/>
              </a:spcBef>
              <a:spcAft>
                <a:spcPts val="0"/>
              </a:spcAft>
              <a:buClr>
                <a:schemeClr val="accent2"/>
              </a:buClr>
              <a:buSzPts val="1800"/>
              <a:buNone/>
              <a:defRPr sz="2394">
                <a:solidFill>
                  <a:schemeClr val="accent2"/>
                </a:solidFill>
              </a:defRPr>
            </a:lvl5pPr>
            <a:lvl6pPr lvl="5" algn="ctr" rtl="0">
              <a:spcBef>
                <a:spcPts val="0"/>
              </a:spcBef>
              <a:spcAft>
                <a:spcPts val="0"/>
              </a:spcAft>
              <a:buClr>
                <a:schemeClr val="accent2"/>
              </a:buClr>
              <a:buSzPts val="1800"/>
              <a:buNone/>
              <a:defRPr sz="2394">
                <a:solidFill>
                  <a:schemeClr val="accent2"/>
                </a:solidFill>
              </a:defRPr>
            </a:lvl6pPr>
            <a:lvl7pPr lvl="6" algn="ctr" rtl="0">
              <a:spcBef>
                <a:spcPts val="0"/>
              </a:spcBef>
              <a:spcAft>
                <a:spcPts val="0"/>
              </a:spcAft>
              <a:buClr>
                <a:schemeClr val="accent2"/>
              </a:buClr>
              <a:buSzPts val="1800"/>
              <a:buNone/>
              <a:defRPr sz="2394">
                <a:solidFill>
                  <a:schemeClr val="accent2"/>
                </a:solidFill>
              </a:defRPr>
            </a:lvl7pPr>
            <a:lvl8pPr lvl="7" algn="ctr" rtl="0">
              <a:spcBef>
                <a:spcPts val="0"/>
              </a:spcBef>
              <a:spcAft>
                <a:spcPts val="0"/>
              </a:spcAft>
              <a:buClr>
                <a:schemeClr val="accent2"/>
              </a:buClr>
              <a:buSzPts val="1800"/>
              <a:buNone/>
              <a:defRPr sz="2394">
                <a:solidFill>
                  <a:schemeClr val="accent2"/>
                </a:solidFill>
              </a:defRPr>
            </a:lvl8pPr>
            <a:lvl9pPr lvl="8" algn="ctr" rtl="0">
              <a:spcBef>
                <a:spcPts val="0"/>
              </a:spcBef>
              <a:spcAft>
                <a:spcPts val="0"/>
              </a:spcAft>
              <a:buClr>
                <a:schemeClr val="accent2"/>
              </a:buClr>
              <a:buSzPts val="1800"/>
              <a:buNone/>
              <a:defRPr sz="2394">
                <a:solidFill>
                  <a:schemeClr val="accent2"/>
                </a:solidFill>
              </a:defRPr>
            </a:lvl9pPr>
          </a:lstStyle>
          <a:p>
            <a:r>
              <a:t>xx%</a:t>
            </a:r>
          </a:p>
        </p:txBody>
      </p:sp>
      <p:sp>
        <p:nvSpPr>
          <p:cNvPr id="161" name="Google Shape;161;p13"/>
          <p:cNvSpPr txBox="1">
            <a:spLocks noGrp="1"/>
          </p:cNvSpPr>
          <p:nvPr>
            <p:ph type="title" idx="6" hasCustomPrompt="1"/>
          </p:nvPr>
        </p:nvSpPr>
        <p:spPr>
          <a:xfrm>
            <a:off x="957525" y="3497197"/>
            <a:ext cx="1232942" cy="674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4655" b="0">
                <a:solidFill>
                  <a:schemeClr val="accent4"/>
                </a:solidFill>
              </a:defRPr>
            </a:lvl1pPr>
            <a:lvl2pPr lvl="1" algn="ctr" rtl="0">
              <a:spcBef>
                <a:spcPts val="0"/>
              </a:spcBef>
              <a:spcAft>
                <a:spcPts val="0"/>
              </a:spcAft>
              <a:buClr>
                <a:schemeClr val="accent2"/>
              </a:buClr>
              <a:buSzPts val="1800"/>
              <a:buNone/>
              <a:defRPr sz="2394">
                <a:solidFill>
                  <a:schemeClr val="accent2"/>
                </a:solidFill>
              </a:defRPr>
            </a:lvl2pPr>
            <a:lvl3pPr lvl="2" algn="ctr" rtl="0">
              <a:spcBef>
                <a:spcPts val="0"/>
              </a:spcBef>
              <a:spcAft>
                <a:spcPts val="0"/>
              </a:spcAft>
              <a:buClr>
                <a:schemeClr val="accent2"/>
              </a:buClr>
              <a:buSzPts val="1800"/>
              <a:buNone/>
              <a:defRPr sz="2394">
                <a:solidFill>
                  <a:schemeClr val="accent2"/>
                </a:solidFill>
              </a:defRPr>
            </a:lvl3pPr>
            <a:lvl4pPr lvl="3" algn="ctr" rtl="0">
              <a:spcBef>
                <a:spcPts val="0"/>
              </a:spcBef>
              <a:spcAft>
                <a:spcPts val="0"/>
              </a:spcAft>
              <a:buClr>
                <a:schemeClr val="accent2"/>
              </a:buClr>
              <a:buSzPts val="1800"/>
              <a:buNone/>
              <a:defRPr sz="2394">
                <a:solidFill>
                  <a:schemeClr val="accent2"/>
                </a:solidFill>
              </a:defRPr>
            </a:lvl4pPr>
            <a:lvl5pPr lvl="4" algn="ctr" rtl="0">
              <a:spcBef>
                <a:spcPts val="0"/>
              </a:spcBef>
              <a:spcAft>
                <a:spcPts val="0"/>
              </a:spcAft>
              <a:buClr>
                <a:schemeClr val="accent2"/>
              </a:buClr>
              <a:buSzPts val="1800"/>
              <a:buNone/>
              <a:defRPr sz="2394">
                <a:solidFill>
                  <a:schemeClr val="accent2"/>
                </a:solidFill>
              </a:defRPr>
            </a:lvl5pPr>
            <a:lvl6pPr lvl="5" algn="ctr" rtl="0">
              <a:spcBef>
                <a:spcPts val="0"/>
              </a:spcBef>
              <a:spcAft>
                <a:spcPts val="0"/>
              </a:spcAft>
              <a:buClr>
                <a:schemeClr val="accent2"/>
              </a:buClr>
              <a:buSzPts val="1800"/>
              <a:buNone/>
              <a:defRPr sz="2394">
                <a:solidFill>
                  <a:schemeClr val="accent2"/>
                </a:solidFill>
              </a:defRPr>
            </a:lvl6pPr>
            <a:lvl7pPr lvl="6" algn="ctr" rtl="0">
              <a:spcBef>
                <a:spcPts val="0"/>
              </a:spcBef>
              <a:spcAft>
                <a:spcPts val="0"/>
              </a:spcAft>
              <a:buClr>
                <a:schemeClr val="accent2"/>
              </a:buClr>
              <a:buSzPts val="1800"/>
              <a:buNone/>
              <a:defRPr sz="2394">
                <a:solidFill>
                  <a:schemeClr val="accent2"/>
                </a:solidFill>
              </a:defRPr>
            </a:lvl7pPr>
            <a:lvl8pPr lvl="7" algn="ctr" rtl="0">
              <a:spcBef>
                <a:spcPts val="0"/>
              </a:spcBef>
              <a:spcAft>
                <a:spcPts val="0"/>
              </a:spcAft>
              <a:buClr>
                <a:schemeClr val="accent2"/>
              </a:buClr>
              <a:buSzPts val="1800"/>
              <a:buNone/>
              <a:defRPr sz="2394">
                <a:solidFill>
                  <a:schemeClr val="accent2"/>
                </a:solidFill>
              </a:defRPr>
            </a:lvl8pPr>
            <a:lvl9pPr lvl="8" algn="ctr" rtl="0">
              <a:spcBef>
                <a:spcPts val="0"/>
              </a:spcBef>
              <a:spcAft>
                <a:spcPts val="0"/>
              </a:spcAft>
              <a:buClr>
                <a:schemeClr val="accent2"/>
              </a:buClr>
              <a:buSzPts val="1800"/>
              <a:buNone/>
              <a:defRPr sz="2394">
                <a:solidFill>
                  <a:schemeClr val="accent2"/>
                </a:solidFill>
              </a:defRPr>
            </a:lvl9pPr>
          </a:lstStyle>
          <a:p>
            <a:r>
              <a:t>xx%</a:t>
            </a:r>
          </a:p>
        </p:txBody>
      </p:sp>
      <p:sp>
        <p:nvSpPr>
          <p:cNvPr id="162" name="Google Shape;162;p13"/>
          <p:cNvSpPr txBox="1">
            <a:spLocks noGrp="1"/>
          </p:cNvSpPr>
          <p:nvPr>
            <p:ph type="title" idx="7" hasCustomPrompt="1"/>
          </p:nvPr>
        </p:nvSpPr>
        <p:spPr>
          <a:xfrm>
            <a:off x="957525" y="4619853"/>
            <a:ext cx="1232942" cy="674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4655" b="0">
                <a:solidFill>
                  <a:schemeClr val="accent4"/>
                </a:solidFill>
              </a:defRPr>
            </a:lvl1pPr>
            <a:lvl2pPr lvl="1" algn="ctr" rtl="0">
              <a:spcBef>
                <a:spcPts val="0"/>
              </a:spcBef>
              <a:spcAft>
                <a:spcPts val="0"/>
              </a:spcAft>
              <a:buClr>
                <a:schemeClr val="accent2"/>
              </a:buClr>
              <a:buSzPts val="1800"/>
              <a:buNone/>
              <a:defRPr sz="2394">
                <a:solidFill>
                  <a:schemeClr val="accent2"/>
                </a:solidFill>
              </a:defRPr>
            </a:lvl2pPr>
            <a:lvl3pPr lvl="2" algn="ctr" rtl="0">
              <a:spcBef>
                <a:spcPts val="0"/>
              </a:spcBef>
              <a:spcAft>
                <a:spcPts val="0"/>
              </a:spcAft>
              <a:buClr>
                <a:schemeClr val="accent2"/>
              </a:buClr>
              <a:buSzPts val="1800"/>
              <a:buNone/>
              <a:defRPr sz="2394">
                <a:solidFill>
                  <a:schemeClr val="accent2"/>
                </a:solidFill>
              </a:defRPr>
            </a:lvl3pPr>
            <a:lvl4pPr lvl="3" algn="ctr" rtl="0">
              <a:spcBef>
                <a:spcPts val="0"/>
              </a:spcBef>
              <a:spcAft>
                <a:spcPts val="0"/>
              </a:spcAft>
              <a:buClr>
                <a:schemeClr val="accent2"/>
              </a:buClr>
              <a:buSzPts val="1800"/>
              <a:buNone/>
              <a:defRPr sz="2394">
                <a:solidFill>
                  <a:schemeClr val="accent2"/>
                </a:solidFill>
              </a:defRPr>
            </a:lvl4pPr>
            <a:lvl5pPr lvl="4" algn="ctr" rtl="0">
              <a:spcBef>
                <a:spcPts val="0"/>
              </a:spcBef>
              <a:spcAft>
                <a:spcPts val="0"/>
              </a:spcAft>
              <a:buClr>
                <a:schemeClr val="accent2"/>
              </a:buClr>
              <a:buSzPts val="1800"/>
              <a:buNone/>
              <a:defRPr sz="2394">
                <a:solidFill>
                  <a:schemeClr val="accent2"/>
                </a:solidFill>
              </a:defRPr>
            </a:lvl5pPr>
            <a:lvl6pPr lvl="5" algn="ctr" rtl="0">
              <a:spcBef>
                <a:spcPts val="0"/>
              </a:spcBef>
              <a:spcAft>
                <a:spcPts val="0"/>
              </a:spcAft>
              <a:buClr>
                <a:schemeClr val="accent2"/>
              </a:buClr>
              <a:buSzPts val="1800"/>
              <a:buNone/>
              <a:defRPr sz="2394">
                <a:solidFill>
                  <a:schemeClr val="accent2"/>
                </a:solidFill>
              </a:defRPr>
            </a:lvl6pPr>
            <a:lvl7pPr lvl="6" algn="ctr" rtl="0">
              <a:spcBef>
                <a:spcPts val="0"/>
              </a:spcBef>
              <a:spcAft>
                <a:spcPts val="0"/>
              </a:spcAft>
              <a:buClr>
                <a:schemeClr val="accent2"/>
              </a:buClr>
              <a:buSzPts val="1800"/>
              <a:buNone/>
              <a:defRPr sz="2394">
                <a:solidFill>
                  <a:schemeClr val="accent2"/>
                </a:solidFill>
              </a:defRPr>
            </a:lvl7pPr>
            <a:lvl8pPr lvl="7" algn="ctr" rtl="0">
              <a:spcBef>
                <a:spcPts val="0"/>
              </a:spcBef>
              <a:spcAft>
                <a:spcPts val="0"/>
              </a:spcAft>
              <a:buClr>
                <a:schemeClr val="accent2"/>
              </a:buClr>
              <a:buSzPts val="1800"/>
              <a:buNone/>
              <a:defRPr sz="2394">
                <a:solidFill>
                  <a:schemeClr val="accent2"/>
                </a:solidFill>
              </a:defRPr>
            </a:lvl8pPr>
            <a:lvl9pPr lvl="8" algn="ctr" rtl="0">
              <a:spcBef>
                <a:spcPts val="0"/>
              </a:spcBef>
              <a:spcAft>
                <a:spcPts val="0"/>
              </a:spcAft>
              <a:buClr>
                <a:schemeClr val="accent2"/>
              </a:buClr>
              <a:buSzPts val="1800"/>
              <a:buNone/>
              <a:defRPr sz="2394">
                <a:solidFill>
                  <a:schemeClr val="accent2"/>
                </a:solidFill>
              </a:defRPr>
            </a:lvl9pPr>
          </a:lstStyle>
          <a:p>
            <a:r>
              <a:t>xx%</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CUSTOM_3">
    <p:spTree>
      <p:nvGrpSpPr>
        <p:cNvPr id="1" name="Shape 163"/>
        <p:cNvGrpSpPr/>
        <p:nvPr/>
      </p:nvGrpSpPr>
      <p:grpSpPr>
        <a:xfrm>
          <a:off x="0" y="0"/>
          <a:ext cx="0" cy="0"/>
          <a:chOff x="0" y="0"/>
          <a:chExt cx="0" cy="0"/>
        </a:xfrm>
      </p:grpSpPr>
      <p:sp>
        <p:nvSpPr>
          <p:cNvPr id="164" name="Google Shape;164;p14"/>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65" name="Google Shape;165;p14"/>
          <p:cNvSpPr txBox="1">
            <a:spLocks noGrp="1"/>
          </p:cNvSpPr>
          <p:nvPr>
            <p:ph type="title"/>
          </p:nvPr>
        </p:nvSpPr>
        <p:spPr>
          <a:xfrm>
            <a:off x="948614" y="2877367"/>
            <a:ext cx="7710478" cy="26048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7980"/>
            </a:lvl1pPr>
            <a:lvl2pPr lvl="1" rtl="0">
              <a:spcBef>
                <a:spcPts val="0"/>
              </a:spcBef>
              <a:spcAft>
                <a:spcPts val="0"/>
              </a:spcAft>
              <a:buSzPts val="3600"/>
              <a:buNone/>
              <a:defRPr sz="4788"/>
            </a:lvl2pPr>
            <a:lvl3pPr lvl="2" rtl="0">
              <a:spcBef>
                <a:spcPts val="0"/>
              </a:spcBef>
              <a:spcAft>
                <a:spcPts val="0"/>
              </a:spcAft>
              <a:buSzPts val="3600"/>
              <a:buNone/>
              <a:defRPr sz="4788"/>
            </a:lvl3pPr>
            <a:lvl4pPr lvl="3" rtl="0">
              <a:spcBef>
                <a:spcPts val="0"/>
              </a:spcBef>
              <a:spcAft>
                <a:spcPts val="0"/>
              </a:spcAft>
              <a:buSzPts val="3600"/>
              <a:buNone/>
              <a:defRPr sz="4788"/>
            </a:lvl4pPr>
            <a:lvl5pPr lvl="4" rtl="0">
              <a:spcBef>
                <a:spcPts val="0"/>
              </a:spcBef>
              <a:spcAft>
                <a:spcPts val="0"/>
              </a:spcAft>
              <a:buSzPts val="3600"/>
              <a:buNone/>
              <a:defRPr sz="4788"/>
            </a:lvl5pPr>
            <a:lvl6pPr lvl="5" rtl="0">
              <a:spcBef>
                <a:spcPts val="0"/>
              </a:spcBef>
              <a:spcAft>
                <a:spcPts val="0"/>
              </a:spcAft>
              <a:buSzPts val="3600"/>
              <a:buNone/>
              <a:defRPr sz="4788"/>
            </a:lvl6pPr>
            <a:lvl7pPr lvl="6" rtl="0">
              <a:spcBef>
                <a:spcPts val="0"/>
              </a:spcBef>
              <a:spcAft>
                <a:spcPts val="0"/>
              </a:spcAft>
              <a:buSzPts val="3600"/>
              <a:buNone/>
              <a:defRPr sz="4788"/>
            </a:lvl7pPr>
            <a:lvl8pPr lvl="7" rtl="0">
              <a:spcBef>
                <a:spcPts val="0"/>
              </a:spcBef>
              <a:spcAft>
                <a:spcPts val="0"/>
              </a:spcAft>
              <a:buSzPts val="3600"/>
              <a:buNone/>
              <a:defRPr sz="4788"/>
            </a:lvl8pPr>
            <a:lvl9pPr lvl="8" rtl="0">
              <a:spcBef>
                <a:spcPts val="0"/>
              </a:spcBef>
              <a:spcAft>
                <a:spcPts val="0"/>
              </a:spcAft>
              <a:buSzPts val="3600"/>
              <a:buNone/>
              <a:defRPr sz="4788"/>
            </a:lvl9pPr>
          </a:lstStyle>
          <a:p>
            <a:endParaRPr/>
          </a:p>
        </p:txBody>
      </p:sp>
      <p:sp>
        <p:nvSpPr>
          <p:cNvPr id="166" name="Google Shape;166;p14"/>
          <p:cNvSpPr txBox="1">
            <a:spLocks noGrp="1"/>
          </p:cNvSpPr>
          <p:nvPr>
            <p:ph type="title" idx="2" hasCustomPrompt="1"/>
          </p:nvPr>
        </p:nvSpPr>
        <p:spPr>
          <a:xfrm>
            <a:off x="948614" y="1375829"/>
            <a:ext cx="3445056" cy="1353200"/>
          </a:xfrm>
          <a:prstGeom prst="rect">
            <a:avLst/>
          </a:prstGeom>
        </p:spPr>
        <p:txBody>
          <a:bodyPr spcFirstLastPara="1" wrap="square" lIns="91425" tIns="91425" rIns="91425" bIns="91425" anchor="ctr" anchorCtr="0">
            <a:noAutofit/>
          </a:bodyPr>
          <a:lstStyle>
            <a:lvl1pPr lvl="0" rtl="0">
              <a:spcBef>
                <a:spcPts val="0"/>
              </a:spcBef>
              <a:spcAft>
                <a:spcPts val="0"/>
              </a:spcAft>
              <a:buSzPts val="8900"/>
              <a:buNone/>
              <a:defRPr sz="10640">
                <a:solidFill>
                  <a:schemeClr val="accent4"/>
                </a:solidFill>
              </a:defRPr>
            </a:lvl1pPr>
            <a:lvl2pPr lvl="1" rtl="0">
              <a:spcBef>
                <a:spcPts val="0"/>
              </a:spcBef>
              <a:spcAft>
                <a:spcPts val="0"/>
              </a:spcAft>
              <a:buSzPts val="8900"/>
              <a:buNone/>
              <a:defRPr sz="11837"/>
            </a:lvl2pPr>
            <a:lvl3pPr lvl="2" rtl="0">
              <a:spcBef>
                <a:spcPts val="0"/>
              </a:spcBef>
              <a:spcAft>
                <a:spcPts val="0"/>
              </a:spcAft>
              <a:buSzPts val="8900"/>
              <a:buNone/>
              <a:defRPr sz="11837"/>
            </a:lvl3pPr>
            <a:lvl4pPr lvl="3" rtl="0">
              <a:spcBef>
                <a:spcPts val="0"/>
              </a:spcBef>
              <a:spcAft>
                <a:spcPts val="0"/>
              </a:spcAft>
              <a:buSzPts val="8900"/>
              <a:buNone/>
              <a:defRPr sz="11837"/>
            </a:lvl4pPr>
            <a:lvl5pPr lvl="4" rtl="0">
              <a:spcBef>
                <a:spcPts val="0"/>
              </a:spcBef>
              <a:spcAft>
                <a:spcPts val="0"/>
              </a:spcAft>
              <a:buSzPts val="8900"/>
              <a:buNone/>
              <a:defRPr sz="11837"/>
            </a:lvl5pPr>
            <a:lvl6pPr lvl="5" rtl="0">
              <a:spcBef>
                <a:spcPts val="0"/>
              </a:spcBef>
              <a:spcAft>
                <a:spcPts val="0"/>
              </a:spcAft>
              <a:buSzPts val="8900"/>
              <a:buNone/>
              <a:defRPr sz="11837"/>
            </a:lvl6pPr>
            <a:lvl7pPr lvl="6" rtl="0">
              <a:spcBef>
                <a:spcPts val="0"/>
              </a:spcBef>
              <a:spcAft>
                <a:spcPts val="0"/>
              </a:spcAft>
              <a:buSzPts val="8900"/>
              <a:buNone/>
              <a:defRPr sz="11837"/>
            </a:lvl7pPr>
            <a:lvl8pPr lvl="7" rtl="0">
              <a:spcBef>
                <a:spcPts val="0"/>
              </a:spcBef>
              <a:spcAft>
                <a:spcPts val="0"/>
              </a:spcAft>
              <a:buSzPts val="8900"/>
              <a:buNone/>
              <a:defRPr sz="11837"/>
            </a:lvl8pPr>
            <a:lvl9pPr lvl="8" rtl="0">
              <a:spcBef>
                <a:spcPts val="0"/>
              </a:spcBef>
              <a:spcAft>
                <a:spcPts val="0"/>
              </a:spcAft>
              <a:buSzPts val="8900"/>
              <a:buNone/>
              <a:defRPr sz="11837"/>
            </a:lvl9pPr>
          </a:lstStyle>
          <a:p>
            <a:r>
              <a:t>xx%</a:t>
            </a:r>
          </a:p>
        </p:txBody>
      </p:sp>
      <p:grpSp>
        <p:nvGrpSpPr>
          <p:cNvPr id="167" name="Google Shape;167;p14"/>
          <p:cNvGrpSpPr/>
          <p:nvPr/>
        </p:nvGrpSpPr>
        <p:grpSpPr>
          <a:xfrm rot="1616088">
            <a:off x="9471631" y="5532925"/>
            <a:ext cx="2901090" cy="2313780"/>
            <a:chOff x="4897675" y="750925"/>
            <a:chExt cx="1520527" cy="1209704"/>
          </a:xfrm>
        </p:grpSpPr>
        <p:sp>
          <p:nvSpPr>
            <p:cNvPr id="168" name="Google Shape;168;p14"/>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 name="Google Shape;169;p14"/>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 name="Google Shape;170;p14"/>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 name="Google Shape;171;p14"/>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 name="Google Shape;172;p14"/>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 name="Google Shape;173;p14"/>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 name="Google Shape;174;p14"/>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 name="Google Shape;175;p14"/>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 name="Google Shape;176;p14"/>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 name="Google Shape;177;p14"/>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 name="Google Shape;178;p14"/>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 name="Google Shape;179;p14"/>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 name="Google Shape;180;p14"/>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 name="Google Shape;181;p14"/>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82" name="Google Shape;182;p14"/>
          <p:cNvSpPr/>
          <p:nvPr/>
        </p:nvSpPr>
        <p:spPr>
          <a:xfrm rot="-5243304">
            <a:off x="8909421" y="-2948047"/>
            <a:ext cx="5600447" cy="6450107"/>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2">
  <p:cSld name="CUSTOM_8">
    <p:spTree>
      <p:nvGrpSpPr>
        <p:cNvPr id="1" name="Shape 183"/>
        <p:cNvGrpSpPr/>
        <p:nvPr/>
      </p:nvGrpSpPr>
      <p:grpSpPr>
        <a:xfrm>
          <a:off x="0" y="0"/>
          <a:ext cx="0" cy="0"/>
          <a:chOff x="0" y="0"/>
          <a:chExt cx="0" cy="0"/>
        </a:xfrm>
      </p:grpSpPr>
      <p:sp>
        <p:nvSpPr>
          <p:cNvPr id="184" name="Google Shape;184;p15"/>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85" name="Google Shape;185;p15"/>
          <p:cNvSpPr txBox="1">
            <a:spLocks noGrp="1"/>
          </p:cNvSpPr>
          <p:nvPr>
            <p:ph type="title"/>
          </p:nvPr>
        </p:nvSpPr>
        <p:spPr>
          <a:xfrm>
            <a:off x="2706322" y="3311367"/>
            <a:ext cx="8506902" cy="153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600"/>
              <a:buNone/>
              <a:defRPr sz="7980"/>
            </a:lvl1pPr>
            <a:lvl2pPr lvl="1" rtl="0">
              <a:spcBef>
                <a:spcPts val="0"/>
              </a:spcBef>
              <a:spcAft>
                <a:spcPts val="0"/>
              </a:spcAft>
              <a:buSzPts val="3600"/>
              <a:buNone/>
              <a:defRPr sz="4788"/>
            </a:lvl2pPr>
            <a:lvl3pPr lvl="2" rtl="0">
              <a:spcBef>
                <a:spcPts val="0"/>
              </a:spcBef>
              <a:spcAft>
                <a:spcPts val="0"/>
              </a:spcAft>
              <a:buSzPts val="3600"/>
              <a:buNone/>
              <a:defRPr sz="4788"/>
            </a:lvl3pPr>
            <a:lvl4pPr lvl="3" rtl="0">
              <a:spcBef>
                <a:spcPts val="0"/>
              </a:spcBef>
              <a:spcAft>
                <a:spcPts val="0"/>
              </a:spcAft>
              <a:buSzPts val="3600"/>
              <a:buNone/>
              <a:defRPr sz="4788"/>
            </a:lvl4pPr>
            <a:lvl5pPr lvl="4" rtl="0">
              <a:spcBef>
                <a:spcPts val="0"/>
              </a:spcBef>
              <a:spcAft>
                <a:spcPts val="0"/>
              </a:spcAft>
              <a:buSzPts val="3600"/>
              <a:buNone/>
              <a:defRPr sz="4788"/>
            </a:lvl5pPr>
            <a:lvl6pPr lvl="5" rtl="0">
              <a:spcBef>
                <a:spcPts val="0"/>
              </a:spcBef>
              <a:spcAft>
                <a:spcPts val="0"/>
              </a:spcAft>
              <a:buSzPts val="3600"/>
              <a:buNone/>
              <a:defRPr sz="4788"/>
            </a:lvl6pPr>
            <a:lvl7pPr lvl="6" rtl="0">
              <a:spcBef>
                <a:spcPts val="0"/>
              </a:spcBef>
              <a:spcAft>
                <a:spcPts val="0"/>
              </a:spcAft>
              <a:buSzPts val="3600"/>
              <a:buNone/>
              <a:defRPr sz="4788"/>
            </a:lvl7pPr>
            <a:lvl8pPr lvl="7" rtl="0">
              <a:spcBef>
                <a:spcPts val="0"/>
              </a:spcBef>
              <a:spcAft>
                <a:spcPts val="0"/>
              </a:spcAft>
              <a:buSzPts val="3600"/>
              <a:buNone/>
              <a:defRPr sz="4788"/>
            </a:lvl8pPr>
            <a:lvl9pPr lvl="8" rtl="0">
              <a:spcBef>
                <a:spcPts val="0"/>
              </a:spcBef>
              <a:spcAft>
                <a:spcPts val="0"/>
              </a:spcAft>
              <a:buSzPts val="3600"/>
              <a:buNone/>
              <a:defRPr sz="4788"/>
            </a:lvl9pPr>
          </a:lstStyle>
          <a:p>
            <a:endParaRPr/>
          </a:p>
        </p:txBody>
      </p:sp>
      <p:sp>
        <p:nvSpPr>
          <p:cNvPr id="186" name="Google Shape;186;p15"/>
          <p:cNvSpPr txBox="1">
            <a:spLocks noGrp="1"/>
          </p:cNvSpPr>
          <p:nvPr>
            <p:ph type="title" idx="2" hasCustomPrompt="1"/>
          </p:nvPr>
        </p:nvSpPr>
        <p:spPr>
          <a:xfrm>
            <a:off x="7768168" y="1809829"/>
            <a:ext cx="3445056" cy="1353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8900"/>
              <a:buNone/>
              <a:defRPr sz="10640">
                <a:solidFill>
                  <a:schemeClr val="accent4"/>
                </a:solidFill>
              </a:defRPr>
            </a:lvl1pPr>
            <a:lvl2pPr lvl="1" rtl="0">
              <a:spcBef>
                <a:spcPts val="0"/>
              </a:spcBef>
              <a:spcAft>
                <a:spcPts val="0"/>
              </a:spcAft>
              <a:buSzPts val="8900"/>
              <a:buNone/>
              <a:defRPr sz="11837"/>
            </a:lvl2pPr>
            <a:lvl3pPr lvl="2" rtl="0">
              <a:spcBef>
                <a:spcPts val="0"/>
              </a:spcBef>
              <a:spcAft>
                <a:spcPts val="0"/>
              </a:spcAft>
              <a:buSzPts val="8900"/>
              <a:buNone/>
              <a:defRPr sz="11837"/>
            </a:lvl3pPr>
            <a:lvl4pPr lvl="3" rtl="0">
              <a:spcBef>
                <a:spcPts val="0"/>
              </a:spcBef>
              <a:spcAft>
                <a:spcPts val="0"/>
              </a:spcAft>
              <a:buSzPts val="8900"/>
              <a:buNone/>
              <a:defRPr sz="11837"/>
            </a:lvl4pPr>
            <a:lvl5pPr lvl="4" rtl="0">
              <a:spcBef>
                <a:spcPts val="0"/>
              </a:spcBef>
              <a:spcAft>
                <a:spcPts val="0"/>
              </a:spcAft>
              <a:buSzPts val="8900"/>
              <a:buNone/>
              <a:defRPr sz="11837"/>
            </a:lvl5pPr>
            <a:lvl6pPr lvl="5" rtl="0">
              <a:spcBef>
                <a:spcPts val="0"/>
              </a:spcBef>
              <a:spcAft>
                <a:spcPts val="0"/>
              </a:spcAft>
              <a:buSzPts val="8900"/>
              <a:buNone/>
              <a:defRPr sz="11837"/>
            </a:lvl6pPr>
            <a:lvl7pPr lvl="6" rtl="0">
              <a:spcBef>
                <a:spcPts val="0"/>
              </a:spcBef>
              <a:spcAft>
                <a:spcPts val="0"/>
              </a:spcAft>
              <a:buSzPts val="8900"/>
              <a:buNone/>
              <a:defRPr sz="11837"/>
            </a:lvl7pPr>
            <a:lvl8pPr lvl="7" rtl="0">
              <a:spcBef>
                <a:spcPts val="0"/>
              </a:spcBef>
              <a:spcAft>
                <a:spcPts val="0"/>
              </a:spcAft>
              <a:buSzPts val="8900"/>
              <a:buNone/>
              <a:defRPr sz="11837"/>
            </a:lvl8pPr>
            <a:lvl9pPr lvl="8" rtl="0">
              <a:spcBef>
                <a:spcPts val="0"/>
              </a:spcBef>
              <a:spcAft>
                <a:spcPts val="0"/>
              </a:spcAft>
              <a:buSzPts val="8900"/>
              <a:buNone/>
              <a:defRPr sz="11837"/>
            </a:lvl9pPr>
          </a:lstStyle>
          <a:p>
            <a:r>
              <a:t>xx%</a:t>
            </a:r>
          </a:p>
        </p:txBody>
      </p:sp>
      <p:sp>
        <p:nvSpPr>
          <p:cNvPr id="187" name="Google Shape;187;p15"/>
          <p:cNvSpPr/>
          <p:nvPr/>
        </p:nvSpPr>
        <p:spPr>
          <a:xfrm rot="-9979351">
            <a:off x="-2176250" y="-3840554"/>
            <a:ext cx="5586532" cy="6465927"/>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CUSTOM_7">
    <p:spTree>
      <p:nvGrpSpPr>
        <p:cNvPr id="1" name="Shape 188"/>
        <p:cNvGrpSpPr/>
        <p:nvPr/>
      </p:nvGrpSpPr>
      <p:grpSpPr>
        <a:xfrm>
          <a:off x="0" y="0"/>
          <a:ext cx="0" cy="0"/>
          <a:chOff x="0" y="0"/>
          <a:chExt cx="0" cy="0"/>
        </a:xfrm>
      </p:grpSpPr>
      <p:sp>
        <p:nvSpPr>
          <p:cNvPr id="189" name="Google Shape;189;p16"/>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90" name="Google Shape;190;p16"/>
          <p:cNvSpPr txBox="1">
            <a:spLocks noGrp="1"/>
          </p:cNvSpPr>
          <p:nvPr>
            <p:ph type="title"/>
          </p:nvPr>
        </p:nvSpPr>
        <p:spPr>
          <a:xfrm>
            <a:off x="957625" y="593367"/>
            <a:ext cx="10246588" cy="9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5453"/>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sp>
        <p:nvSpPr>
          <p:cNvPr id="191" name="Google Shape;191;p16"/>
          <p:cNvSpPr/>
          <p:nvPr/>
        </p:nvSpPr>
        <p:spPr>
          <a:xfrm rot="-7962298">
            <a:off x="-3138921" y="3466020"/>
            <a:ext cx="8175040" cy="3902696"/>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92" name="Google Shape;192;p16"/>
          <p:cNvSpPr/>
          <p:nvPr/>
        </p:nvSpPr>
        <p:spPr>
          <a:xfrm rot="10800000">
            <a:off x="-2784258" y="-4203947"/>
            <a:ext cx="5586544" cy="6465936"/>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
  <p:cSld name="CUSTOM_1">
    <p:spTree>
      <p:nvGrpSpPr>
        <p:cNvPr id="1" name="Shape 193"/>
        <p:cNvGrpSpPr/>
        <p:nvPr/>
      </p:nvGrpSpPr>
      <p:grpSpPr>
        <a:xfrm>
          <a:off x="0" y="0"/>
          <a:ext cx="0" cy="0"/>
          <a:chOff x="0" y="0"/>
          <a:chExt cx="0" cy="0"/>
        </a:xfrm>
      </p:grpSpPr>
      <p:sp>
        <p:nvSpPr>
          <p:cNvPr id="194" name="Google Shape;194;p17"/>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95" name="Google Shape;195;p17"/>
          <p:cNvSpPr txBox="1">
            <a:spLocks noGrp="1"/>
          </p:cNvSpPr>
          <p:nvPr>
            <p:ph type="title"/>
          </p:nvPr>
        </p:nvSpPr>
        <p:spPr>
          <a:xfrm>
            <a:off x="957625" y="593367"/>
            <a:ext cx="10246588" cy="9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5453"/>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sp>
        <p:nvSpPr>
          <p:cNvPr id="196" name="Google Shape;196;p17"/>
          <p:cNvSpPr txBox="1">
            <a:spLocks noGrp="1"/>
          </p:cNvSpPr>
          <p:nvPr>
            <p:ph type="subTitle" idx="1"/>
          </p:nvPr>
        </p:nvSpPr>
        <p:spPr>
          <a:xfrm>
            <a:off x="5353091" y="2709400"/>
            <a:ext cx="5860266" cy="1674000"/>
          </a:xfrm>
          <a:prstGeom prst="rect">
            <a:avLst/>
          </a:prstGeom>
        </p:spPr>
        <p:txBody>
          <a:bodyPr spcFirstLastPara="1" wrap="square" lIns="91425" tIns="91425" rIns="91425" bIns="91425" anchor="t" anchorCtr="0">
            <a:noAutofit/>
          </a:bodyPr>
          <a:lstStyle>
            <a:lvl1pPr lvl="0">
              <a:spcBef>
                <a:spcPts val="0"/>
              </a:spcBef>
              <a:spcAft>
                <a:spcPts val="0"/>
              </a:spcAft>
              <a:buSzPts val="1500"/>
              <a:buNone/>
              <a:defRPr sz="1995"/>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97" name="Google Shape;197;p17"/>
          <p:cNvSpPr/>
          <p:nvPr/>
        </p:nvSpPr>
        <p:spPr>
          <a:xfrm rot="5400000">
            <a:off x="-2304085" y="2354839"/>
            <a:ext cx="5600399" cy="6449940"/>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1">
  <p:cSld name="CUSTOM_2">
    <p:spTree>
      <p:nvGrpSpPr>
        <p:cNvPr id="1" name="Shape 198"/>
        <p:cNvGrpSpPr/>
        <p:nvPr/>
      </p:nvGrpSpPr>
      <p:grpSpPr>
        <a:xfrm>
          <a:off x="0" y="0"/>
          <a:ext cx="0" cy="0"/>
          <a:chOff x="0" y="0"/>
          <a:chExt cx="0" cy="0"/>
        </a:xfrm>
      </p:grpSpPr>
      <p:sp>
        <p:nvSpPr>
          <p:cNvPr id="199" name="Google Shape;199;p18"/>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b="1"/>
          </a:p>
        </p:txBody>
      </p:sp>
      <p:sp>
        <p:nvSpPr>
          <p:cNvPr id="200" name="Google Shape;200;p18"/>
          <p:cNvSpPr txBox="1">
            <a:spLocks noGrp="1"/>
          </p:cNvSpPr>
          <p:nvPr>
            <p:ph type="title"/>
          </p:nvPr>
        </p:nvSpPr>
        <p:spPr>
          <a:xfrm>
            <a:off x="957625" y="593367"/>
            <a:ext cx="10246588" cy="9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5453"/>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sp>
        <p:nvSpPr>
          <p:cNvPr id="201" name="Google Shape;201;p18"/>
          <p:cNvSpPr txBox="1">
            <a:spLocks noGrp="1"/>
          </p:cNvSpPr>
          <p:nvPr>
            <p:ph type="subTitle" idx="1"/>
          </p:nvPr>
        </p:nvSpPr>
        <p:spPr>
          <a:xfrm>
            <a:off x="1973705" y="2416767"/>
            <a:ext cx="8214428" cy="2428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1500"/>
              <a:buNone/>
              <a:defRPr sz="2793"/>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202" name="Google Shape;202;p18"/>
          <p:cNvSpPr/>
          <p:nvPr/>
        </p:nvSpPr>
        <p:spPr>
          <a:xfrm rot="7686983">
            <a:off x="-3641684" y="-254387"/>
            <a:ext cx="8174851" cy="3902605"/>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03" name="Google Shape;203;p18"/>
          <p:cNvSpPr/>
          <p:nvPr/>
        </p:nvSpPr>
        <p:spPr>
          <a:xfrm rot="448571">
            <a:off x="9130419" y="3243695"/>
            <a:ext cx="5586558" cy="6466056"/>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2">
  <p:cSld name="CUSTOM_5">
    <p:spTree>
      <p:nvGrpSpPr>
        <p:cNvPr id="1" name="Shape 204"/>
        <p:cNvGrpSpPr/>
        <p:nvPr/>
      </p:nvGrpSpPr>
      <p:grpSpPr>
        <a:xfrm>
          <a:off x="0" y="0"/>
          <a:ext cx="0" cy="0"/>
          <a:chOff x="0" y="0"/>
          <a:chExt cx="0" cy="0"/>
        </a:xfrm>
      </p:grpSpPr>
      <p:sp>
        <p:nvSpPr>
          <p:cNvPr id="205" name="Google Shape;205;p19"/>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06" name="Google Shape;206;p19"/>
          <p:cNvSpPr txBox="1">
            <a:spLocks noGrp="1"/>
          </p:cNvSpPr>
          <p:nvPr>
            <p:ph type="title"/>
          </p:nvPr>
        </p:nvSpPr>
        <p:spPr>
          <a:xfrm>
            <a:off x="957625" y="593367"/>
            <a:ext cx="10246588" cy="9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5453"/>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sp>
        <p:nvSpPr>
          <p:cNvPr id="207" name="Google Shape;207;p19"/>
          <p:cNvSpPr txBox="1">
            <a:spLocks noGrp="1"/>
          </p:cNvSpPr>
          <p:nvPr>
            <p:ph type="subTitle" idx="1"/>
          </p:nvPr>
        </p:nvSpPr>
        <p:spPr>
          <a:xfrm>
            <a:off x="1540346" y="2351567"/>
            <a:ext cx="9252254" cy="211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6"/>
              </a:buClr>
              <a:buSzPts val="1500"/>
              <a:buChar char="●"/>
              <a:defRPr sz="1995"/>
            </a:lvl1pPr>
            <a:lvl2pPr lvl="1" rtl="0">
              <a:spcBef>
                <a:spcPts val="0"/>
              </a:spcBef>
              <a:spcAft>
                <a:spcPts val="0"/>
              </a:spcAft>
              <a:buSzPts val="1500"/>
              <a:buChar char="○"/>
              <a:defRPr/>
            </a:lvl2pPr>
            <a:lvl3pPr lvl="2" rtl="0">
              <a:spcBef>
                <a:spcPts val="0"/>
              </a:spcBef>
              <a:spcAft>
                <a:spcPts val="0"/>
              </a:spcAft>
              <a:buSzPts val="1500"/>
              <a:buChar char="■"/>
              <a:defRPr/>
            </a:lvl3pPr>
            <a:lvl4pPr lvl="3" rtl="0">
              <a:spcBef>
                <a:spcPts val="0"/>
              </a:spcBef>
              <a:spcAft>
                <a:spcPts val="0"/>
              </a:spcAft>
              <a:buSzPts val="1500"/>
              <a:buChar char="●"/>
              <a:defRPr/>
            </a:lvl4pPr>
            <a:lvl5pPr lvl="4" rtl="0">
              <a:spcBef>
                <a:spcPts val="0"/>
              </a:spcBef>
              <a:spcAft>
                <a:spcPts val="0"/>
              </a:spcAft>
              <a:buSzPts val="1500"/>
              <a:buChar char="○"/>
              <a:defRPr/>
            </a:lvl5pPr>
            <a:lvl6pPr lvl="5" rtl="0">
              <a:spcBef>
                <a:spcPts val="0"/>
              </a:spcBef>
              <a:spcAft>
                <a:spcPts val="0"/>
              </a:spcAft>
              <a:buSzPts val="1500"/>
              <a:buChar char="■"/>
              <a:defRPr/>
            </a:lvl6pPr>
            <a:lvl7pPr lvl="6" rtl="0">
              <a:spcBef>
                <a:spcPts val="0"/>
              </a:spcBef>
              <a:spcAft>
                <a:spcPts val="0"/>
              </a:spcAft>
              <a:buSzPts val="1500"/>
              <a:buChar char="●"/>
              <a:defRPr/>
            </a:lvl7pPr>
            <a:lvl8pPr lvl="7" rtl="0">
              <a:spcBef>
                <a:spcPts val="0"/>
              </a:spcBef>
              <a:spcAft>
                <a:spcPts val="0"/>
              </a:spcAft>
              <a:buSzPts val="1500"/>
              <a:buChar char="○"/>
              <a:defRPr/>
            </a:lvl8pPr>
            <a:lvl9pPr lvl="8" rtl="0">
              <a:spcBef>
                <a:spcPts val="0"/>
              </a:spcBef>
              <a:spcAft>
                <a:spcPts val="0"/>
              </a:spcAft>
              <a:buSzPts val="1500"/>
              <a:buChar char="■"/>
              <a:defRPr/>
            </a:lvl9pPr>
          </a:lstStyle>
          <a:p>
            <a:endParaRPr/>
          </a:p>
        </p:txBody>
      </p:sp>
      <p:sp>
        <p:nvSpPr>
          <p:cNvPr id="208" name="Google Shape;208;p19"/>
          <p:cNvSpPr txBox="1">
            <a:spLocks noGrp="1"/>
          </p:cNvSpPr>
          <p:nvPr>
            <p:ph type="title" idx="2"/>
          </p:nvPr>
        </p:nvSpPr>
        <p:spPr>
          <a:xfrm>
            <a:off x="1540313" y="1694484"/>
            <a:ext cx="5804006" cy="674000"/>
          </a:xfrm>
          <a:prstGeom prst="rect">
            <a:avLst/>
          </a:prstGeom>
          <a:ln>
            <a:noFill/>
          </a:ln>
        </p:spPr>
        <p:txBody>
          <a:bodyPr spcFirstLastPara="1" wrap="square" lIns="91425" tIns="91425" rIns="91425" bIns="91425" anchor="ctr" anchorCtr="0">
            <a:noAutofit/>
          </a:bodyPr>
          <a:lstStyle>
            <a:lvl1pPr lvl="0" rtl="0">
              <a:lnSpc>
                <a:spcPct val="115000"/>
              </a:lnSpc>
              <a:spcBef>
                <a:spcPts val="0"/>
              </a:spcBef>
              <a:spcAft>
                <a:spcPts val="0"/>
              </a:spcAft>
              <a:buSzPts val="2700"/>
              <a:buFont typeface="Londrina Solid Black"/>
              <a:buNone/>
              <a:defRPr sz="3591" b="0">
                <a:latin typeface="Londrina Solid Black"/>
                <a:ea typeface="Londrina Solid Black"/>
                <a:cs typeface="Londrina Solid Black"/>
                <a:sym typeface="Londrina Solid Black"/>
              </a:defRPr>
            </a:lvl1pPr>
            <a:lvl2pPr lvl="1" rtl="0">
              <a:lnSpc>
                <a:spcPct val="115000"/>
              </a:lnSpc>
              <a:spcBef>
                <a:spcPts val="0"/>
              </a:spcBef>
              <a:spcAft>
                <a:spcPts val="0"/>
              </a:spcAft>
              <a:buSzPts val="4100"/>
              <a:buNone/>
              <a:defRPr>
                <a:latin typeface="Poppins Medium"/>
                <a:ea typeface="Poppins Medium"/>
                <a:cs typeface="Poppins Medium"/>
                <a:sym typeface="Poppins Medium"/>
              </a:defRPr>
            </a:lvl2pPr>
            <a:lvl3pPr lvl="2" rtl="0">
              <a:lnSpc>
                <a:spcPct val="115000"/>
              </a:lnSpc>
              <a:spcBef>
                <a:spcPts val="0"/>
              </a:spcBef>
              <a:spcAft>
                <a:spcPts val="0"/>
              </a:spcAft>
              <a:buSzPts val="4100"/>
              <a:buNone/>
              <a:defRPr>
                <a:latin typeface="Poppins Medium"/>
                <a:ea typeface="Poppins Medium"/>
                <a:cs typeface="Poppins Medium"/>
                <a:sym typeface="Poppins Medium"/>
              </a:defRPr>
            </a:lvl3pPr>
            <a:lvl4pPr lvl="3" rtl="0">
              <a:lnSpc>
                <a:spcPct val="115000"/>
              </a:lnSpc>
              <a:spcBef>
                <a:spcPts val="0"/>
              </a:spcBef>
              <a:spcAft>
                <a:spcPts val="0"/>
              </a:spcAft>
              <a:buSzPts val="4100"/>
              <a:buNone/>
              <a:defRPr>
                <a:latin typeface="Poppins Medium"/>
                <a:ea typeface="Poppins Medium"/>
                <a:cs typeface="Poppins Medium"/>
                <a:sym typeface="Poppins Medium"/>
              </a:defRPr>
            </a:lvl4pPr>
            <a:lvl5pPr lvl="4" rtl="0">
              <a:lnSpc>
                <a:spcPct val="115000"/>
              </a:lnSpc>
              <a:spcBef>
                <a:spcPts val="0"/>
              </a:spcBef>
              <a:spcAft>
                <a:spcPts val="0"/>
              </a:spcAft>
              <a:buSzPts val="4100"/>
              <a:buNone/>
              <a:defRPr>
                <a:latin typeface="Poppins Medium"/>
                <a:ea typeface="Poppins Medium"/>
                <a:cs typeface="Poppins Medium"/>
                <a:sym typeface="Poppins Medium"/>
              </a:defRPr>
            </a:lvl5pPr>
            <a:lvl6pPr lvl="5" rtl="0">
              <a:lnSpc>
                <a:spcPct val="115000"/>
              </a:lnSpc>
              <a:spcBef>
                <a:spcPts val="0"/>
              </a:spcBef>
              <a:spcAft>
                <a:spcPts val="0"/>
              </a:spcAft>
              <a:buSzPts val="4100"/>
              <a:buNone/>
              <a:defRPr>
                <a:latin typeface="Poppins Medium"/>
                <a:ea typeface="Poppins Medium"/>
                <a:cs typeface="Poppins Medium"/>
                <a:sym typeface="Poppins Medium"/>
              </a:defRPr>
            </a:lvl6pPr>
            <a:lvl7pPr lvl="6" rtl="0">
              <a:lnSpc>
                <a:spcPct val="115000"/>
              </a:lnSpc>
              <a:spcBef>
                <a:spcPts val="0"/>
              </a:spcBef>
              <a:spcAft>
                <a:spcPts val="0"/>
              </a:spcAft>
              <a:buSzPts val="4100"/>
              <a:buNone/>
              <a:defRPr>
                <a:latin typeface="Poppins Medium"/>
                <a:ea typeface="Poppins Medium"/>
                <a:cs typeface="Poppins Medium"/>
                <a:sym typeface="Poppins Medium"/>
              </a:defRPr>
            </a:lvl7pPr>
            <a:lvl8pPr lvl="7" rtl="0">
              <a:lnSpc>
                <a:spcPct val="115000"/>
              </a:lnSpc>
              <a:spcBef>
                <a:spcPts val="0"/>
              </a:spcBef>
              <a:spcAft>
                <a:spcPts val="0"/>
              </a:spcAft>
              <a:buSzPts val="4100"/>
              <a:buNone/>
              <a:defRPr>
                <a:latin typeface="Poppins Medium"/>
                <a:ea typeface="Poppins Medium"/>
                <a:cs typeface="Poppins Medium"/>
                <a:sym typeface="Poppins Medium"/>
              </a:defRPr>
            </a:lvl8pPr>
            <a:lvl9pPr lvl="8" rtl="0">
              <a:lnSpc>
                <a:spcPct val="115000"/>
              </a:lnSpc>
              <a:spcBef>
                <a:spcPts val="0"/>
              </a:spcBef>
              <a:spcAft>
                <a:spcPts val="0"/>
              </a:spcAft>
              <a:buSzPts val="4100"/>
              <a:buNone/>
              <a:defRPr>
                <a:latin typeface="Poppins Medium"/>
                <a:ea typeface="Poppins Medium"/>
                <a:cs typeface="Poppins Medium"/>
                <a:sym typeface="Poppins Medium"/>
              </a:defRPr>
            </a:lvl9pPr>
          </a:lstStyle>
          <a:p>
            <a:endParaRPr/>
          </a:p>
        </p:txBody>
      </p:sp>
      <p:sp>
        <p:nvSpPr>
          <p:cNvPr id="209" name="Google Shape;209;p19"/>
          <p:cNvSpPr txBox="1">
            <a:spLocks noGrp="1"/>
          </p:cNvSpPr>
          <p:nvPr>
            <p:ph type="title" idx="3" hasCustomPrompt="1"/>
          </p:nvPr>
        </p:nvSpPr>
        <p:spPr>
          <a:xfrm>
            <a:off x="948614" y="1694467"/>
            <a:ext cx="773282" cy="674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4655" b="0">
                <a:solidFill>
                  <a:schemeClr val="accent4"/>
                </a:solidFill>
              </a:defRPr>
            </a:lvl1pPr>
            <a:lvl2pPr lvl="1" algn="ctr" rtl="0">
              <a:spcBef>
                <a:spcPts val="0"/>
              </a:spcBef>
              <a:spcAft>
                <a:spcPts val="0"/>
              </a:spcAft>
              <a:buClr>
                <a:schemeClr val="accent2"/>
              </a:buClr>
              <a:buSzPts val="1800"/>
              <a:buNone/>
              <a:defRPr sz="2394">
                <a:solidFill>
                  <a:schemeClr val="accent2"/>
                </a:solidFill>
              </a:defRPr>
            </a:lvl2pPr>
            <a:lvl3pPr lvl="2" algn="ctr" rtl="0">
              <a:spcBef>
                <a:spcPts val="0"/>
              </a:spcBef>
              <a:spcAft>
                <a:spcPts val="0"/>
              </a:spcAft>
              <a:buClr>
                <a:schemeClr val="accent2"/>
              </a:buClr>
              <a:buSzPts val="1800"/>
              <a:buNone/>
              <a:defRPr sz="2394">
                <a:solidFill>
                  <a:schemeClr val="accent2"/>
                </a:solidFill>
              </a:defRPr>
            </a:lvl3pPr>
            <a:lvl4pPr lvl="3" algn="ctr" rtl="0">
              <a:spcBef>
                <a:spcPts val="0"/>
              </a:spcBef>
              <a:spcAft>
                <a:spcPts val="0"/>
              </a:spcAft>
              <a:buClr>
                <a:schemeClr val="accent2"/>
              </a:buClr>
              <a:buSzPts val="1800"/>
              <a:buNone/>
              <a:defRPr sz="2394">
                <a:solidFill>
                  <a:schemeClr val="accent2"/>
                </a:solidFill>
              </a:defRPr>
            </a:lvl4pPr>
            <a:lvl5pPr lvl="4" algn="ctr" rtl="0">
              <a:spcBef>
                <a:spcPts val="0"/>
              </a:spcBef>
              <a:spcAft>
                <a:spcPts val="0"/>
              </a:spcAft>
              <a:buClr>
                <a:schemeClr val="accent2"/>
              </a:buClr>
              <a:buSzPts val="1800"/>
              <a:buNone/>
              <a:defRPr sz="2394">
                <a:solidFill>
                  <a:schemeClr val="accent2"/>
                </a:solidFill>
              </a:defRPr>
            </a:lvl5pPr>
            <a:lvl6pPr lvl="5" algn="ctr" rtl="0">
              <a:spcBef>
                <a:spcPts val="0"/>
              </a:spcBef>
              <a:spcAft>
                <a:spcPts val="0"/>
              </a:spcAft>
              <a:buClr>
                <a:schemeClr val="accent2"/>
              </a:buClr>
              <a:buSzPts val="1800"/>
              <a:buNone/>
              <a:defRPr sz="2394">
                <a:solidFill>
                  <a:schemeClr val="accent2"/>
                </a:solidFill>
              </a:defRPr>
            </a:lvl6pPr>
            <a:lvl7pPr lvl="6" algn="ctr" rtl="0">
              <a:spcBef>
                <a:spcPts val="0"/>
              </a:spcBef>
              <a:spcAft>
                <a:spcPts val="0"/>
              </a:spcAft>
              <a:buClr>
                <a:schemeClr val="accent2"/>
              </a:buClr>
              <a:buSzPts val="1800"/>
              <a:buNone/>
              <a:defRPr sz="2394">
                <a:solidFill>
                  <a:schemeClr val="accent2"/>
                </a:solidFill>
              </a:defRPr>
            </a:lvl7pPr>
            <a:lvl8pPr lvl="7" algn="ctr" rtl="0">
              <a:spcBef>
                <a:spcPts val="0"/>
              </a:spcBef>
              <a:spcAft>
                <a:spcPts val="0"/>
              </a:spcAft>
              <a:buClr>
                <a:schemeClr val="accent2"/>
              </a:buClr>
              <a:buSzPts val="1800"/>
              <a:buNone/>
              <a:defRPr sz="2394">
                <a:solidFill>
                  <a:schemeClr val="accent2"/>
                </a:solidFill>
              </a:defRPr>
            </a:lvl8pPr>
            <a:lvl9pPr lvl="8" algn="ctr" rtl="0">
              <a:spcBef>
                <a:spcPts val="0"/>
              </a:spcBef>
              <a:spcAft>
                <a:spcPts val="0"/>
              </a:spcAft>
              <a:buClr>
                <a:schemeClr val="accent2"/>
              </a:buClr>
              <a:buSzPts val="1800"/>
              <a:buNone/>
              <a:defRPr sz="2394">
                <a:solidFill>
                  <a:schemeClr val="accent2"/>
                </a:solidFill>
              </a:defRPr>
            </a:lvl9pPr>
          </a:lstStyle>
          <a:p>
            <a:r>
              <a:t>xx%</a:t>
            </a:r>
          </a:p>
        </p:txBody>
      </p:sp>
      <p:sp>
        <p:nvSpPr>
          <p:cNvPr id="210" name="Google Shape;210;p19"/>
          <p:cNvSpPr/>
          <p:nvPr/>
        </p:nvSpPr>
        <p:spPr>
          <a:xfrm rot="448571">
            <a:off x="11056575" y="1537695"/>
            <a:ext cx="5586558" cy="6466056"/>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11" name="Google Shape;211;p19"/>
          <p:cNvGrpSpPr/>
          <p:nvPr/>
        </p:nvGrpSpPr>
        <p:grpSpPr>
          <a:xfrm rot="2292748">
            <a:off x="11082209" y="1486104"/>
            <a:ext cx="262008" cy="444017"/>
            <a:chOff x="2771475" y="2690675"/>
            <a:chExt cx="147650" cy="249600"/>
          </a:xfrm>
        </p:grpSpPr>
        <p:sp>
          <p:nvSpPr>
            <p:cNvPr id="212" name="Google Shape;212;p19"/>
            <p:cNvSpPr/>
            <p:nvPr/>
          </p:nvSpPr>
          <p:spPr>
            <a:xfrm>
              <a:off x="2771475" y="2873475"/>
              <a:ext cx="74125" cy="66800"/>
            </a:xfrm>
            <a:custGeom>
              <a:avLst/>
              <a:gdLst/>
              <a:ahLst/>
              <a:cxnLst/>
              <a:rect l="l" t="t" r="r" b="b"/>
              <a:pathLst>
                <a:path w="2965" h="2672" extrusionOk="0">
                  <a:moveTo>
                    <a:pt x="1583" y="0"/>
                  </a:moveTo>
                  <a:cubicBezTo>
                    <a:pt x="1355" y="0"/>
                    <a:pt x="1126" y="60"/>
                    <a:pt x="929" y="188"/>
                  </a:cubicBezTo>
                  <a:cubicBezTo>
                    <a:pt x="917" y="188"/>
                    <a:pt x="917" y="200"/>
                    <a:pt x="893" y="224"/>
                  </a:cubicBezTo>
                  <a:cubicBezTo>
                    <a:pt x="857" y="224"/>
                    <a:pt x="810" y="236"/>
                    <a:pt x="750" y="236"/>
                  </a:cubicBezTo>
                  <a:cubicBezTo>
                    <a:pt x="512" y="283"/>
                    <a:pt x="286" y="355"/>
                    <a:pt x="155" y="557"/>
                  </a:cubicBezTo>
                  <a:cubicBezTo>
                    <a:pt x="60" y="712"/>
                    <a:pt x="36" y="902"/>
                    <a:pt x="36" y="1069"/>
                  </a:cubicBezTo>
                  <a:cubicBezTo>
                    <a:pt x="0" y="1498"/>
                    <a:pt x="203" y="1986"/>
                    <a:pt x="524" y="2283"/>
                  </a:cubicBezTo>
                  <a:cubicBezTo>
                    <a:pt x="780" y="2523"/>
                    <a:pt x="1129" y="2671"/>
                    <a:pt x="1482" y="2671"/>
                  </a:cubicBezTo>
                  <a:cubicBezTo>
                    <a:pt x="1636" y="2671"/>
                    <a:pt x="1792" y="2643"/>
                    <a:pt x="1941" y="2581"/>
                  </a:cubicBezTo>
                  <a:cubicBezTo>
                    <a:pt x="2179" y="2498"/>
                    <a:pt x="2405" y="2367"/>
                    <a:pt x="2560" y="2164"/>
                  </a:cubicBezTo>
                  <a:cubicBezTo>
                    <a:pt x="2762" y="1926"/>
                    <a:pt x="2881" y="1676"/>
                    <a:pt x="2905" y="1367"/>
                  </a:cubicBezTo>
                  <a:cubicBezTo>
                    <a:pt x="2965" y="890"/>
                    <a:pt x="2667" y="426"/>
                    <a:pt x="2262" y="188"/>
                  </a:cubicBezTo>
                  <a:cubicBezTo>
                    <a:pt x="2061" y="66"/>
                    <a:pt x="1823" y="0"/>
                    <a:pt x="15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 name="Google Shape;213;p19"/>
            <p:cNvSpPr/>
            <p:nvPr/>
          </p:nvSpPr>
          <p:spPr>
            <a:xfrm>
              <a:off x="2772950" y="2690675"/>
              <a:ext cx="69075" cy="75925"/>
            </a:xfrm>
            <a:custGeom>
              <a:avLst/>
              <a:gdLst/>
              <a:ahLst/>
              <a:cxnLst/>
              <a:rect l="l" t="t" r="r" b="b"/>
              <a:pathLst>
                <a:path w="2763" h="3037" extrusionOk="0">
                  <a:moveTo>
                    <a:pt x="1255" y="1"/>
                  </a:moveTo>
                  <a:cubicBezTo>
                    <a:pt x="1155" y="1"/>
                    <a:pt x="1054" y="12"/>
                    <a:pt x="953" y="35"/>
                  </a:cubicBezTo>
                  <a:cubicBezTo>
                    <a:pt x="560" y="118"/>
                    <a:pt x="263" y="452"/>
                    <a:pt x="108" y="821"/>
                  </a:cubicBezTo>
                  <a:cubicBezTo>
                    <a:pt x="1" y="1118"/>
                    <a:pt x="24" y="1475"/>
                    <a:pt x="203" y="1761"/>
                  </a:cubicBezTo>
                  <a:cubicBezTo>
                    <a:pt x="203" y="1833"/>
                    <a:pt x="203" y="1916"/>
                    <a:pt x="215" y="1999"/>
                  </a:cubicBezTo>
                  <a:cubicBezTo>
                    <a:pt x="274" y="2333"/>
                    <a:pt x="513" y="2618"/>
                    <a:pt x="775" y="2833"/>
                  </a:cubicBezTo>
                  <a:cubicBezTo>
                    <a:pt x="972" y="2973"/>
                    <a:pt x="1193" y="3036"/>
                    <a:pt x="1412" y="3036"/>
                  </a:cubicBezTo>
                  <a:cubicBezTo>
                    <a:pt x="1879" y="3036"/>
                    <a:pt x="2338" y="2750"/>
                    <a:pt x="2549" y="2321"/>
                  </a:cubicBezTo>
                  <a:cubicBezTo>
                    <a:pt x="2715" y="1964"/>
                    <a:pt x="2763" y="1606"/>
                    <a:pt x="2703" y="1225"/>
                  </a:cubicBezTo>
                  <a:cubicBezTo>
                    <a:pt x="2644" y="868"/>
                    <a:pt x="2418" y="535"/>
                    <a:pt x="2132" y="309"/>
                  </a:cubicBezTo>
                  <a:cubicBezTo>
                    <a:pt x="1870" y="110"/>
                    <a:pt x="1568" y="1"/>
                    <a:pt x="12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 name="Google Shape;214;p19"/>
            <p:cNvSpPr/>
            <p:nvPr/>
          </p:nvSpPr>
          <p:spPr>
            <a:xfrm>
              <a:off x="2862550" y="2745725"/>
              <a:ext cx="56575" cy="38625"/>
            </a:xfrm>
            <a:custGeom>
              <a:avLst/>
              <a:gdLst/>
              <a:ahLst/>
              <a:cxnLst/>
              <a:rect l="l" t="t" r="r" b="b"/>
              <a:pathLst>
                <a:path w="2263" h="1545" extrusionOk="0">
                  <a:moveTo>
                    <a:pt x="1135" y="0"/>
                  </a:moveTo>
                  <a:cubicBezTo>
                    <a:pt x="1031" y="0"/>
                    <a:pt x="922" y="22"/>
                    <a:pt x="810" y="71"/>
                  </a:cubicBezTo>
                  <a:cubicBezTo>
                    <a:pt x="1" y="425"/>
                    <a:pt x="446" y="1544"/>
                    <a:pt x="1146" y="1544"/>
                  </a:cubicBezTo>
                  <a:cubicBezTo>
                    <a:pt x="1270" y="1544"/>
                    <a:pt x="1402" y="1509"/>
                    <a:pt x="1536" y="1428"/>
                  </a:cubicBezTo>
                  <a:cubicBezTo>
                    <a:pt x="2262" y="1003"/>
                    <a:pt x="1832" y="0"/>
                    <a:pt x="11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3">
  <p:cSld name="CUSTOM_6">
    <p:spTree>
      <p:nvGrpSpPr>
        <p:cNvPr id="1" name="Shape 215"/>
        <p:cNvGrpSpPr/>
        <p:nvPr/>
      </p:nvGrpSpPr>
      <p:grpSpPr>
        <a:xfrm>
          <a:off x="0" y="0"/>
          <a:ext cx="0" cy="0"/>
          <a:chOff x="0" y="0"/>
          <a:chExt cx="0" cy="0"/>
        </a:xfrm>
      </p:grpSpPr>
      <p:sp>
        <p:nvSpPr>
          <p:cNvPr id="216" name="Google Shape;216;p20"/>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7" name="Google Shape;217;p20"/>
          <p:cNvSpPr txBox="1">
            <a:spLocks noGrp="1"/>
          </p:cNvSpPr>
          <p:nvPr>
            <p:ph type="title"/>
          </p:nvPr>
        </p:nvSpPr>
        <p:spPr>
          <a:xfrm>
            <a:off x="957625" y="593367"/>
            <a:ext cx="10246588" cy="9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5453"/>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sp>
        <p:nvSpPr>
          <p:cNvPr id="218" name="Google Shape;218;p20"/>
          <p:cNvSpPr txBox="1">
            <a:spLocks noGrp="1"/>
          </p:cNvSpPr>
          <p:nvPr>
            <p:ph type="subTitle" idx="1"/>
          </p:nvPr>
        </p:nvSpPr>
        <p:spPr>
          <a:xfrm>
            <a:off x="1540347" y="2364533"/>
            <a:ext cx="9145319" cy="2429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6"/>
              </a:buClr>
              <a:buSzPts val="1500"/>
              <a:buChar char="●"/>
              <a:defRPr sz="1995"/>
            </a:lvl1pPr>
            <a:lvl2pPr lvl="1" rtl="0">
              <a:spcBef>
                <a:spcPts val="0"/>
              </a:spcBef>
              <a:spcAft>
                <a:spcPts val="0"/>
              </a:spcAft>
              <a:buSzPts val="1500"/>
              <a:buChar char="○"/>
              <a:defRPr/>
            </a:lvl2pPr>
            <a:lvl3pPr lvl="2" rtl="0">
              <a:spcBef>
                <a:spcPts val="0"/>
              </a:spcBef>
              <a:spcAft>
                <a:spcPts val="0"/>
              </a:spcAft>
              <a:buSzPts val="1500"/>
              <a:buChar char="■"/>
              <a:defRPr/>
            </a:lvl3pPr>
            <a:lvl4pPr lvl="3" rtl="0">
              <a:spcBef>
                <a:spcPts val="0"/>
              </a:spcBef>
              <a:spcAft>
                <a:spcPts val="0"/>
              </a:spcAft>
              <a:buSzPts val="1500"/>
              <a:buChar char="●"/>
              <a:defRPr/>
            </a:lvl4pPr>
            <a:lvl5pPr lvl="4" rtl="0">
              <a:spcBef>
                <a:spcPts val="0"/>
              </a:spcBef>
              <a:spcAft>
                <a:spcPts val="0"/>
              </a:spcAft>
              <a:buSzPts val="1500"/>
              <a:buChar char="○"/>
              <a:defRPr/>
            </a:lvl5pPr>
            <a:lvl6pPr lvl="5" rtl="0">
              <a:spcBef>
                <a:spcPts val="0"/>
              </a:spcBef>
              <a:spcAft>
                <a:spcPts val="0"/>
              </a:spcAft>
              <a:buSzPts val="1500"/>
              <a:buChar char="■"/>
              <a:defRPr/>
            </a:lvl6pPr>
            <a:lvl7pPr lvl="6" rtl="0">
              <a:spcBef>
                <a:spcPts val="0"/>
              </a:spcBef>
              <a:spcAft>
                <a:spcPts val="0"/>
              </a:spcAft>
              <a:buSzPts val="1500"/>
              <a:buChar char="●"/>
              <a:defRPr/>
            </a:lvl7pPr>
            <a:lvl8pPr lvl="7" rtl="0">
              <a:spcBef>
                <a:spcPts val="0"/>
              </a:spcBef>
              <a:spcAft>
                <a:spcPts val="0"/>
              </a:spcAft>
              <a:buSzPts val="1500"/>
              <a:buChar char="○"/>
              <a:defRPr/>
            </a:lvl8pPr>
            <a:lvl9pPr lvl="8" rtl="0">
              <a:spcBef>
                <a:spcPts val="0"/>
              </a:spcBef>
              <a:spcAft>
                <a:spcPts val="0"/>
              </a:spcAft>
              <a:buSzPts val="1500"/>
              <a:buChar char="■"/>
              <a:defRPr/>
            </a:lvl9pPr>
          </a:lstStyle>
          <a:p>
            <a:endParaRPr/>
          </a:p>
        </p:txBody>
      </p:sp>
      <p:sp>
        <p:nvSpPr>
          <p:cNvPr id="219" name="Google Shape;219;p20"/>
          <p:cNvSpPr txBox="1">
            <a:spLocks noGrp="1"/>
          </p:cNvSpPr>
          <p:nvPr>
            <p:ph type="title" idx="2"/>
          </p:nvPr>
        </p:nvSpPr>
        <p:spPr>
          <a:xfrm>
            <a:off x="1540330" y="1707433"/>
            <a:ext cx="5804006" cy="674000"/>
          </a:xfrm>
          <a:prstGeom prst="rect">
            <a:avLst/>
          </a:prstGeom>
          <a:ln>
            <a:noFill/>
          </a:ln>
        </p:spPr>
        <p:txBody>
          <a:bodyPr spcFirstLastPara="1" wrap="square" lIns="91425" tIns="91425" rIns="91425" bIns="91425" anchor="ctr" anchorCtr="0">
            <a:noAutofit/>
          </a:bodyPr>
          <a:lstStyle>
            <a:lvl1pPr lvl="0" rtl="0">
              <a:lnSpc>
                <a:spcPct val="115000"/>
              </a:lnSpc>
              <a:spcBef>
                <a:spcPts val="0"/>
              </a:spcBef>
              <a:spcAft>
                <a:spcPts val="0"/>
              </a:spcAft>
              <a:buSzPts val="2700"/>
              <a:buFont typeface="Londrina Solid Black"/>
              <a:buNone/>
              <a:defRPr sz="3591" b="0">
                <a:latin typeface="Londrina Solid Black"/>
                <a:ea typeface="Londrina Solid Black"/>
                <a:cs typeface="Londrina Solid Black"/>
                <a:sym typeface="Londrina Solid Black"/>
              </a:defRPr>
            </a:lvl1pPr>
            <a:lvl2pPr lvl="1" rtl="0">
              <a:lnSpc>
                <a:spcPct val="115000"/>
              </a:lnSpc>
              <a:spcBef>
                <a:spcPts val="0"/>
              </a:spcBef>
              <a:spcAft>
                <a:spcPts val="0"/>
              </a:spcAft>
              <a:buSzPts val="4100"/>
              <a:buNone/>
              <a:defRPr>
                <a:latin typeface="Poppins Medium"/>
                <a:ea typeface="Poppins Medium"/>
                <a:cs typeface="Poppins Medium"/>
                <a:sym typeface="Poppins Medium"/>
              </a:defRPr>
            </a:lvl2pPr>
            <a:lvl3pPr lvl="2" rtl="0">
              <a:lnSpc>
                <a:spcPct val="115000"/>
              </a:lnSpc>
              <a:spcBef>
                <a:spcPts val="0"/>
              </a:spcBef>
              <a:spcAft>
                <a:spcPts val="0"/>
              </a:spcAft>
              <a:buSzPts val="4100"/>
              <a:buNone/>
              <a:defRPr>
                <a:latin typeface="Poppins Medium"/>
                <a:ea typeface="Poppins Medium"/>
                <a:cs typeface="Poppins Medium"/>
                <a:sym typeface="Poppins Medium"/>
              </a:defRPr>
            </a:lvl3pPr>
            <a:lvl4pPr lvl="3" rtl="0">
              <a:lnSpc>
                <a:spcPct val="115000"/>
              </a:lnSpc>
              <a:spcBef>
                <a:spcPts val="0"/>
              </a:spcBef>
              <a:spcAft>
                <a:spcPts val="0"/>
              </a:spcAft>
              <a:buSzPts val="4100"/>
              <a:buNone/>
              <a:defRPr>
                <a:latin typeface="Poppins Medium"/>
                <a:ea typeface="Poppins Medium"/>
                <a:cs typeface="Poppins Medium"/>
                <a:sym typeface="Poppins Medium"/>
              </a:defRPr>
            </a:lvl4pPr>
            <a:lvl5pPr lvl="4" rtl="0">
              <a:lnSpc>
                <a:spcPct val="115000"/>
              </a:lnSpc>
              <a:spcBef>
                <a:spcPts val="0"/>
              </a:spcBef>
              <a:spcAft>
                <a:spcPts val="0"/>
              </a:spcAft>
              <a:buSzPts val="4100"/>
              <a:buNone/>
              <a:defRPr>
                <a:latin typeface="Poppins Medium"/>
                <a:ea typeface="Poppins Medium"/>
                <a:cs typeface="Poppins Medium"/>
                <a:sym typeface="Poppins Medium"/>
              </a:defRPr>
            </a:lvl5pPr>
            <a:lvl6pPr lvl="5" rtl="0">
              <a:lnSpc>
                <a:spcPct val="115000"/>
              </a:lnSpc>
              <a:spcBef>
                <a:spcPts val="0"/>
              </a:spcBef>
              <a:spcAft>
                <a:spcPts val="0"/>
              </a:spcAft>
              <a:buSzPts val="4100"/>
              <a:buNone/>
              <a:defRPr>
                <a:latin typeface="Poppins Medium"/>
                <a:ea typeface="Poppins Medium"/>
                <a:cs typeface="Poppins Medium"/>
                <a:sym typeface="Poppins Medium"/>
              </a:defRPr>
            </a:lvl6pPr>
            <a:lvl7pPr lvl="6" rtl="0">
              <a:lnSpc>
                <a:spcPct val="115000"/>
              </a:lnSpc>
              <a:spcBef>
                <a:spcPts val="0"/>
              </a:spcBef>
              <a:spcAft>
                <a:spcPts val="0"/>
              </a:spcAft>
              <a:buSzPts val="4100"/>
              <a:buNone/>
              <a:defRPr>
                <a:latin typeface="Poppins Medium"/>
                <a:ea typeface="Poppins Medium"/>
                <a:cs typeface="Poppins Medium"/>
                <a:sym typeface="Poppins Medium"/>
              </a:defRPr>
            </a:lvl7pPr>
            <a:lvl8pPr lvl="7" rtl="0">
              <a:lnSpc>
                <a:spcPct val="115000"/>
              </a:lnSpc>
              <a:spcBef>
                <a:spcPts val="0"/>
              </a:spcBef>
              <a:spcAft>
                <a:spcPts val="0"/>
              </a:spcAft>
              <a:buSzPts val="4100"/>
              <a:buNone/>
              <a:defRPr>
                <a:latin typeface="Poppins Medium"/>
                <a:ea typeface="Poppins Medium"/>
                <a:cs typeface="Poppins Medium"/>
                <a:sym typeface="Poppins Medium"/>
              </a:defRPr>
            </a:lvl8pPr>
            <a:lvl9pPr lvl="8" rtl="0">
              <a:lnSpc>
                <a:spcPct val="115000"/>
              </a:lnSpc>
              <a:spcBef>
                <a:spcPts val="0"/>
              </a:spcBef>
              <a:spcAft>
                <a:spcPts val="0"/>
              </a:spcAft>
              <a:buSzPts val="4100"/>
              <a:buNone/>
              <a:defRPr>
                <a:latin typeface="Poppins Medium"/>
                <a:ea typeface="Poppins Medium"/>
                <a:cs typeface="Poppins Medium"/>
                <a:sym typeface="Poppins Medium"/>
              </a:defRPr>
            </a:lvl9pPr>
          </a:lstStyle>
          <a:p>
            <a:endParaRPr/>
          </a:p>
        </p:txBody>
      </p:sp>
      <p:sp>
        <p:nvSpPr>
          <p:cNvPr id="220" name="Google Shape;220;p20"/>
          <p:cNvSpPr txBox="1">
            <a:spLocks noGrp="1"/>
          </p:cNvSpPr>
          <p:nvPr>
            <p:ph type="title" idx="3" hasCustomPrompt="1"/>
          </p:nvPr>
        </p:nvSpPr>
        <p:spPr>
          <a:xfrm>
            <a:off x="957609" y="1707417"/>
            <a:ext cx="773282" cy="674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4655" b="0">
                <a:solidFill>
                  <a:schemeClr val="accent4"/>
                </a:solidFill>
              </a:defRPr>
            </a:lvl1pPr>
            <a:lvl2pPr lvl="1" algn="ctr" rtl="0">
              <a:spcBef>
                <a:spcPts val="0"/>
              </a:spcBef>
              <a:spcAft>
                <a:spcPts val="0"/>
              </a:spcAft>
              <a:buClr>
                <a:schemeClr val="accent2"/>
              </a:buClr>
              <a:buSzPts val="1800"/>
              <a:buNone/>
              <a:defRPr sz="2394">
                <a:solidFill>
                  <a:schemeClr val="accent2"/>
                </a:solidFill>
              </a:defRPr>
            </a:lvl2pPr>
            <a:lvl3pPr lvl="2" algn="ctr" rtl="0">
              <a:spcBef>
                <a:spcPts val="0"/>
              </a:spcBef>
              <a:spcAft>
                <a:spcPts val="0"/>
              </a:spcAft>
              <a:buClr>
                <a:schemeClr val="accent2"/>
              </a:buClr>
              <a:buSzPts val="1800"/>
              <a:buNone/>
              <a:defRPr sz="2394">
                <a:solidFill>
                  <a:schemeClr val="accent2"/>
                </a:solidFill>
              </a:defRPr>
            </a:lvl3pPr>
            <a:lvl4pPr lvl="3" algn="ctr" rtl="0">
              <a:spcBef>
                <a:spcPts val="0"/>
              </a:spcBef>
              <a:spcAft>
                <a:spcPts val="0"/>
              </a:spcAft>
              <a:buClr>
                <a:schemeClr val="accent2"/>
              </a:buClr>
              <a:buSzPts val="1800"/>
              <a:buNone/>
              <a:defRPr sz="2394">
                <a:solidFill>
                  <a:schemeClr val="accent2"/>
                </a:solidFill>
              </a:defRPr>
            </a:lvl4pPr>
            <a:lvl5pPr lvl="4" algn="ctr" rtl="0">
              <a:spcBef>
                <a:spcPts val="0"/>
              </a:spcBef>
              <a:spcAft>
                <a:spcPts val="0"/>
              </a:spcAft>
              <a:buClr>
                <a:schemeClr val="accent2"/>
              </a:buClr>
              <a:buSzPts val="1800"/>
              <a:buNone/>
              <a:defRPr sz="2394">
                <a:solidFill>
                  <a:schemeClr val="accent2"/>
                </a:solidFill>
              </a:defRPr>
            </a:lvl5pPr>
            <a:lvl6pPr lvl="5" algn="ctr" rtl="0">
              <a:spcBef>
                <a:spcPts val="0"/>
              </a:spcBef>
              <a:spcAft>
                <a:spcPts val="0"/>
              </a:spcAft>
              <a:buClr>
                <a:schemeClr val="accent2"/>
              </a:buClr>
              <a:buSzPts val="1800"/>
              <a:buNone/>
              <a:defRPr sz="2394">
                <a:solidFill>
                  <a:schemeClr val="accent2"/>
                </a:solidFill>
              </a:defRPr>
            </a:lvl6pPr>
            <a:lvl7pPr lvl="6" algn="ctr" rtl="0">
              <a:spcBef>
                <a:spcPts val="0"/>
              </a:spcBef>
              <a:spcAft>
                <a:spcPts val="0"/>
              </a:spcAft>
              <a:buClr>
                <a:schemeClr val="accent2"/>
              </a:buClr>
              <a:buSzPts val="1800"/>
              <a:buNone/>
              <a:defRPr sz="2394">
                <a:solidFill>
                  <a:schemeClr val="accent2"/>
                </a:solidFill>
              </a:defRPr>
            </a:lvl7pPr>
            <a:lvl8pPr lvl="7" algn="ctr" rtl="0">
              <a:spcBef>
                <a:spcPts val="0"/>
              </a:spcBef>
              <a:spcAft>
                <a:spcPts val="0"/>
              </a:spcAft>
              <a:buClr>
                <a:schemeClr val="accent2"/>
              </a:buClr>
              <a:buSzPts val="1800"/>
              <a:buNone/>
              <a:defRPr sz="2394">
                <a:solidFill>
                  <a:schemeClr val="accent2"/>
                </a:solidFill>
              </a:defRPr>
            </a:lvl8pPr>
            <a:lvl9pPr lvl="8" algn="ctr" rtl="0">
              <a:spcBef>
                <a:spcPts val="0"/>
              </a:spcBef>
              <a:spcAft>
                <a:spcPts val="0"/>
              </a:spcAft>
              <a:buClr>
                <a:schemeClr val="accent2"/>
              </a:buClr>
              <a:buSzPts val="1800"/>
              <a:buNone/>
              <a:defRPr sz="2394">
                <a:solidFill>
                  <a:schemeClr val="accent2"/>
                </a:solidFill>
              </a:defRPr>
            </a:lvl9pPr>
          </a:lstStyle>
          <a:p>
            <a:r>
              <a:t>xx%</a:t>
            </a:r>
          </a:p>
        </p:txBody>
      </p:sp>
      <p:sp>
        <p:nvSpPr>
          <p:cNvPr id="221" name="Google Shape;221;p20"/>
          <p:cNvSpPr/>
          <p:nvPr/>
        </p:nvSpPr>
        <p:spPr>
          <a:xfrm rot="-5243304">
            <a:off x="10092919" y="-3438980"/>
            <a:ext cx="5600447" cy="6450107"/>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4">
  <p:cSld name="CUSTOM_11">
    <p:spTree>
      <p:nvGrpSpPr>
        <p:cNvPr id="1" name="Shape 222"/>
        <p:cNvGrpSpPr/>
        <p:nvPr/>
      </p:nvGrpSpPr>
      <p:grpSpPr>
        <a:xfrm>
          <a:off x="0" y="0"/>
          <a:ext cx="0" cy="0"/>
          <a:chOff x="0" y="0"/>
          <a:chExt cx="0" cy="0"/>
        </a:xfrm>
      </p:grpSpPr>
      <p:sp>
        <p:nvSpPr>
          <p:cNvPr id="223" name="Google Shape;223;p21"/>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24" name="Google Shape;224;p21"/>
          <p:cNvSpPr txBox="1">
            <a:spLocks noGrp="1"/>
          </p:cNvSpPr>
          <p:nvPr>
            <p:ph type="body" idx="1"/>
          </p:nvPr>
        </p:nvSpPr>
        <p:spPr>
          <a:xfrm>
            <a:off x="948515" y="1536633"/>
            <a:ext cx="10264942" cy="2338000"/>
          </a:xfrm>
          <a:prstGeom prst="rect">
            <a:avLst/>
          </a:prstGeom>
        </p:spPr>
        <p:txBody>
          <a:bodyPr spcFirstLastPara="1" wrap="square" lIns="91425" tIns="91425" rIns="91425" bIns="91425" anchor="t" anchorCtr="0">
            <a:noAutofit/>
          </a:bodyPr>
          <a:lstStyle>
            <a:lvl1pPr marL="608076" lvl="0" indent="-430721" rtl="0">
              <a:spcBef>
                <a:spcPts val="0"/>
              </a:spcBef>
              <a:spcAft>
                <a:spcPts val="0"/>
              </a:spcAft>
              <a:buClr>
                <a:schemeClr val="accent6"/>
              </a:buClr>
              <a:buSzPts val="1500"/>
              <a:buFont typeface="DM Sans"/>
              <a:buChar char="●"/>
              <a:defRPr/>
            </a:lvl1pPr>
            <a:lvl2pPr marL="1216152" lvl="1" indent="-422275" rtl="0">
              <a:spcBef>
                <a:spcPts val="0"/>
              </a:spcBef>
              <a:spcAft>
                <a:spcPts val="0"/>
              </a:spcAft>
              <a:buClr>
                <a:srgbClr val="3E4344"/>
              </a:buClr>
              <a:buSzPts val="1400"/>
              <a:buFont typeface="DM Sans"/>
              <a:buChar char="○"/>
              <a:defRPr/>
            </a:lvl2pPr>
            <a:lvl3pPr marL="1824228" lvl="2" indent="-422275" rtl="0">
              <a:spcBef>
                <a:spcPts val="0"/>
              </a:spcBef>
              <a:spcAft>
                <a:spcPts val="0"/>
              </a:spcAft>
              <a:buClr>
                <a:srgbClr val="3E4344"/>
              </a:buClr>
              <a:buSzPts val="1400"/>
              <a:buFont typeface="DM Sans"/>
              <a:buChar char="■"/>
              <a:defRPr/>
            </a:lvl3pPr>
            <a:lvl4pPr marL="2432304" lvl="3" indent="-422275" rtl="0">
              <a:spcBef>
                <a:spcPts val="0"/>
              </a:spcBef>
              <a:spcAft>
                <a:spcPts val="0"/>
              </a:spcAft>
              <a:buClr>
                <a:srgbClr val="3E4344"/>
              </a:buClr>
              <a:buSzPts val="1400"/>
              <a:buFont typeface="DM Sans"/>
              <a:buChar char="●"/>
              <a:defRPr/>
            </a:lvl4pPr>
            <a:lvl5pPr marL="3040380" lvl="4" indent="-422275" rtl="0">
              <a:spcBef>
                <a:spcPts val="0"/>
              </a:spcBef>
              <a:spcAft>
                <a:spcPts val="0"/>
              </a:spcAft>
              <a:buClr>
                <a:srgbClr val="3E4344"/>
              </a:buClr>
              <a:buSzPts val="1400"/>
              <a:buFont typeface="DM Sans"/>
              <a:buChar char="○"/>
              <a:defRPr/>
            </a:lvl5pPr>
            <a:lvl6pPr marL="3648456" lvl="5" indent="-422275" rtl="0">
              <a:spcBef>
                <a:spcPts val="0"/>
              </a:spcBef>
              <a:spcAft>
                <a:spcPts val="0"/>
              </a:spcAft>
              <a:buClr>
                <a:srgbClr val="3E4344"/>
              </a:buClr>
              <a:buSzPts val="1400"/>
              <a:buFont typeface="DM Sans"/>
              <a:buChar char="■"/>
              <a:defRPr/>
            </a:lvl6pPr>
            <a:lvl7pPr marL="4256532" lvl="6" indent="-422275" rtl="0">
              <a:spcBef>
                <a:spcPts val="0"/>
              </a:spcBef>
              <a:spcAft>
                <a:spcPts val="0"/>
              </a:spcAft>
              <a:buClr>
                <a:srgbClr val="3E4344"/>
              </a:buClr>
              <a:buSzPts val="1400"/>
              <a:buFont typeface="DM Sans"/>
              <a:buChar char="●"/>
              <a:defRPr/>
            </a:lvl7pPr>
            <a:lvl8pPr marL="4864608" lvl="7" indent="-422275" rtl="0">
              <a:spcBef>
                <a:spcPts val="0"/>
              </a:spcBef>
              <a:spcAft>
                <a:spcPts val="0"/>
              </a:spcAft>
              <a:buClr>
                <a:srgbClr val="3E4344"/>
              </a:buClr>
              <a:buSzPts val="1400"/>
              <a:buFont typeface="DM Sans"/>
              <a:buChar char="○"/>
              <a:defRPr/>
            </a:lvl8pPr>
            <a:lvl9pPr marL="5472684" lvl="8" indent="-422275" rtl="0">
              <a:spcBef>
                <a:spcPts val="0"/>
              </a:spcBef>
              <a:spcAft>
                <a:spcPts val="0"/>
              </a:spcAft>
              <a:buClr>
                <a:srgbClr val="3E4344"/>
              </a:buClr>
              <a:buSzPts val="1400"/>
              <a:buFont typeface="DM Sans"/>
              <a:buChar char="■"/>
              <a:defRPr/>
            </a:lvl9pPr>
          </a:lstStyle>
          <a:p>
            <a:endParaRPr/>
          </a:p>
        </p:txBody>
      </p:sp>
      <p:sp>
        <p:nvSpPr>
          <p:cNvPr id="225" name="Google Shape;225;p21"/>
          <p:cNvSpPr txBox="1">
            <a:spLocks noGrp="1"/>
          </p:cNvSpPr>
          <p:nvPr>
            <p:ph type="title"/>
          </p:nvPr>
        </p:nvSpPr>
        <p:spPr>
          <a:xfrm>
            <a:off x="957625" y="593367"/>
            <a:ext cx="10246588" cy="9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5453"/>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sp>
        <p:nvSpPr>
          <p:cNvPr id="226" name="Google Shape;226;p21"/>
          <p:cNvSpPr/>
          <p:nvPr/>
        </p:nvSpPr>
        <p:spPr>
          <a:xfrm rot="-9915471">
            <a:off x="-2365517" y="-4716712"/>
            <a:ext cx="5586476" cy="6465875"/>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 name="TextBox 1">
            <a:extLst>
              <a:ext uri="{FF2B5EF4-FFF2-40B4-BE49-F238E27FC236}">
                <a16:creationId xmlns:a16="http://schemas.microsoft.com/office/drawing/2014/main" id="{4D193907-4835-7960-FBF3-D6EEDCCC2737}"/>
              </a:ext>
            </a:extLst>
          </p:cNvPr>
          <p:cNvSpPr txBox="1"/>
          <p:nvPr userDrawn="1"/>
        </p:nvSpPr>
        <p:spPr>
          <a:xfrm rot="16200000">
            <a:off x="-4594263" y="3099476"/>
            <a:ext cx="6506726" cy="307777"/>
          </a:xfrm>
          <a:prstGeom prst="rect">
            <a:avLst/>
          </a:prstGeom>
          <a:noFill/>
        </p:spPr>
        <p:txBody>
          <a:bodyPr wrap="square" rtlCol="0">
            <a:spAutoFit/>
          </a:bodyPr>
          <a:lstStyle/>
          <a:p>
            <a:r>
              <a:rPr lang="en-US">
                <a:latin typeface="Annifont" panose="020B0603050302020204" pitchFamily="34" charset="0"/>
              </a:rPr>
              <a:t>Kho ppt Phan Linh_0916.604.268</a:t>
            </a:r>
          </a:p>
        </p:txBody>
      </p:sp>
      <p:sp>
        <p:nvSpPr>
          <p:cNvPr id="3" name="TextBox 2">
            <a:extLst>
              <a:ext uri="{FF2B5EF4-FFF2-40B4-BE49-F238E27FC236}">
                <a16:creationId xmlns:a16="http://schemas.microsoft.com/office/drawing/2014/main" id="{294C47B2-4B27-25C2-D7CF-86EB1AFE0621}"/>
              </a:ext>
            </a:extLst>
          </p:cNvPr>
          <p:cNvSpPr txBox="1"/>
          <p:nvPr userDrawn="1"/>
        </p:nvSpPr>
        <p:spPr>
          <a:xfrm rot="16200000">
            <a:off x="11083888" y="3275111"/>
            <a:ext cx="6506726" cy="307777"/>
          </a:xfrm>
          <a:prstGeom prst="rect">
            <a:avLst/>
          </a:prstGeom>
          <a:noFill/>
        </p:spPr>
        <p:txBody>
          <a:bodyPr wrap="square" rtlCol="0">
            <a:spAutoFit/>
          </a:bodyPr>
          <a:lstStyle/>
          <a:p>
            <a:r>
              <a:rPr lang="en-US">
                <a:latin typeface="Annifont" panose="020B0603050302020204" pitchFamily="34" charset="0"/>
              </a:rPr>
              <a:t>Kho ppt Phan Linh_0916.604.268</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6" name="Google Shape;16;p3"/>
          <p:cNvSpPr txBox="1">
            <a:spLocks noGrp="1"/>
          </p:cNvSpPr>
          <p:nvPr>
            <p:ph type="title"/>
          </p:nvPr>
        </p:nvSpPr>
        <p:spPr>
          <a:xfrm>
            <a:off x="2349374" y="3026400"/>
            <a:ext cx="7463091" cy="1675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7980"/>
            </a:lvl1pPr>
            <a:lvl2pPr lvl="1" rtl="0">
              <a:spcBef>
                <a:spcPts val="0"/>
              </a:spcBef>
              <a:spcAft>
                <a:spcPts val="0"/>
              </a:spcAft>
              <a:buSzPts val="3600"/>
              <a:buNone/>
              <a:defRPr sz="4788"/>
            </a:lvl2pPr>
            <a:lvl3pPr lvl="2" rtl="0">
              <a:spcBef>
                <a:spcPts val="0"/>
              </a:spcBef>
              <a:spcAft>
                <a:spcPts val="0"/>
              </a:spcAft>
              <a:buSzPts val="3600"/>
              <a:buNone/>
              <a:defRPr sz="4788"/>
            </a:lvl3pPr>
            <a:lvl4pPr lvl="3" rtl="0">
              <a:spcBef>
                <a:spcPts val="0"/>
              </a:spcBef>
              <a:spcAft>
                <a:spcPts val="0"/>
              </a:spcAft>
              <a:buSzPts val="3600"/>
              <a:buNone/>
              <a:defRPr sz="4788"/>
            </a:lvl4pPr>
            <a:lvl5pPr lvl="4" rtl="0">
              <a:spcBef>
                <a:spcPts val="0"/>
              </a:spcBef>
              <a:spcAft>
                <a:spcPts val="0"/>
              </a:spcAft>
              <a:buSzPts val="3600"/>
              <a:buNone/>
              <a:defRPr sz="4788"/>
            </a:lvl5pPr>
            <a:lvl6pPr lvl="5" rtl="0">
              <a:spcBef>
                <a:spcPts val="0"/>
              </a:spcBef>
              <a:spcAft>
                <a:spcPts val="0"/>
              </a:spcAft>
              <a:buSzPts val="3600"/>
              <a:buNone/>
              <a:defRPr sz="4788"/>
            </a:lvl6pPr>
            <a:lvl7pPr lvl="6" rtl="0">
              <a:spcBef>
                <a:spcPts val="0"/>
              </a:spcBef>
              <a:spcAft>
                <a:spcPts val="0"/>
              </a:spcAft>
              <a:buSzPts val="3600"/>
              <a:buNone/>
              <a:defRPr sz="4788"/>
            </a:lvl7pPr>
            <a:lvl8pPr lvl="7" rtl="0">
              <a:spcBef>
                <a:spcPts val="0"/>
              </a:spcBef>
              <a:spcAft>
                <a:spcPts val="0"/>
              </a:spcAft>
              <a:buSzPts val="3600"/>
              <a:buNone/>
              <a:defRPr sz="4788"/>
            </a:lvl8pPr>
            <a:lvl9pPr lvl="8" rtl="0">
              <a:spcBef>
                <a:spcPts val="0"/>
              </a:spcBef>
              <a:spcAft>
                <a:spcPts val="0"/>
              </a:spcAft>
              <a:buSzPts val="3600"/>
              <a:buNone/>
              <a:defRPr sz="4788"/>
            </a:lvl9pPr>
          </a:lstStyle>
          <a:p>
            <a:endParaRPr/>
          </a:p>
        </p:txBody>
      </p:sp>
      <p:sp>
        <p:nvSpPr>
          <p:cNvPr id="17" name="Google Shape;17;p3"/>
          <p:cNvSpPr txBox="1">
            <a:spLocks noGrp="1"/>
          </p:cNvSpPr>
          <p:nvPr>
            <p:ph type="title" idx="2" hasCustomPrompt="1"/>
          </p:nvPr>
        </p:nvSpPr>
        <p:spPr>
          <a:xfrm>
            <a:off x="4358391" y="1991480"/>
            <a:ext cx="3445056" cy="135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900"/>
              <a:buNone/>
              <a:defRPr sz="10640">
                <a:solidFill>
                  <a:schemeClr val="accent4"/>
                </a:solidFill>
              </a:defRPr>
            </a:lvl1pPr>
            <a:lvl2pPr lvl="1" rtl="0">
              <a:spcBef>
                <a:spcPts val="0"/>
              </a:spcBef>
              <a:spcAft>
                <a:spcPts val="0"/>
              </a:spcAft>
              <a:buSzPts val="8900"/>
              <a:buNone/>
              <a:defRPr sz="11837"/>
            </a:lvl2pPr>
            <a:lvl3pPr lvl="2" rtl="0">
              <a:spcBef>
                <a:spcPts val="0"/>
              </a:spcBef>
              <a:spcAft>
                <a:spcPts val="0"/>
              </a:spcAft>
              <a:buSzPts val="8900"/>
              <a:buNone/>
              <a:defRPr sz="11837"/>
            </a:lvl3pPr>
            <a:lvl4pPr lvl="3" rtl="0">
              <a:spcBef>
                <a:spcPts val="0"/>
              </a:spcBef>
              <a:spcAft>
                <a:spcPts val="0"/>
              </a:spcAft>
              <a:buSzPts val="8900"/>
              <a:buNone/>
              <a:defRPr sz="11837"/>
            </a:lvl4pPr>
            <a:lvl5pPr lvl="4" rtl="0">
              <a:spcBef>
                <a:spcPts val="0"/>
              </a:spcBef>
              <a:spcAft>
                <a:spcPts val="0"/>
              </a:spcAft>
              <a:buSzPts val="8900"/>
              <a:buNone/>
              <a:defRPr sz="11837"/>
            </a:lvl5pPr>
            <a:lvl6pPr lvl="5" rtl="0">
              <a:spcBef>
                <a:spcPts val="0"/>
              </a:spcBef>
              <a:spcAft>
                <a:spcPts val="0"/>
              </a:spcAft>
              <a:buSzPts val="8900"/>
              <a:buNone/>
              <a:defRPr sz="11837"/>
            </a:lvl6pPr>
            <a:lvl7pPr lvl="6" rtl="0">
              <a:spcBef>
                <a:spcPts val="0"/>
              </a:spcBef>
              <a:spcAft>
                <a:spcPts val="0"/>
              </a:spcAft>
              <a:buSzPts val="8900"/>
              <a:buNone/>
              <a:defRPr sz="11837"/>
            </a:lvl7pPr>
            <a:lvl8pPr lvl="7" rtl="0">
              <a:spcBef>
                <a:spcPts val="0"/>
              </a:spcBef>
              <a:spcAft>
                <a:spcPts val="0"/>
              </a:spcAft>
              <a:buSzPts val="8900"/>
              <a:buNone/>
              <a:defRPr sz="11837"/>
            </a:lvl8pPr>
            <a:lvl9pPr lvl="8" rtl="0">
              <a:spcBef>
                <a:spcPts val="0"/>
              </a:spcBef>
              <a:spcAft>
                <a:spcPts val="0"/>
              </a:spcAft>
              <a:buSzPts val="8900"/>
              <a:buNone/>
              <a:defRPr sz="11837"/>
            </a:lvl9pPr>
          </a:lstStyle>
          <a:p>
            <a:r>
              <a:t>xx%</a:t>
            </a:r>
          </a:p>
        </p:txBody>
      </p:sp>
      <p:sp>
        <p:nvSpPr>
          <p:cNvPr id="18" name="Google Shape;18;p3"/>
          <p:cNvSpPr/>
          <p:nvPr/>
        </p:nvSpPr>
        <p:spPr>
          <a:xfrm rot="-10285549">
            <a:off x="-2247911" y="-3679965"/>
            <a:ext cx="5586578" cy="6465980"/>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9" name="Google Shape;19;p3"/>
          <p:cNvSpPr/>
          <p:nvPr/>
        </p:nvSpPr>
        <p:spPr>
          <a:xfrm rot="1189357">
            <a:off x="10011911" y="1830872"/>
            <a:ext cx="5586581" cy="6466019"/>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0" name="Google Shape;20;p3"/>
          <p:cNvGrpSpPr/>
          <p:nvPr/>
        </p:nvGrpSpPr>
        <p:grpSpPr>
          <a:xfrm rot="5659548">
            <a:off x="5862793" y="5596110"/>
            <a:ext cx="2908233" cy="2308015"/>
            <a:chOff x="4897675" y="750925"/>
            <a:chExt cx="1520527" cy="1209704"/>
          </a:xfrm>
        </p:grpSpPr>
        <p:sp>
          <p:nvSpPr>
            <p:cNvPr id="21" name="Google Shape;21;p3"/>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 name="Google Shape;22;p3"/>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 name="Google Shape;23;p3"/>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 name="Google Shape;24;p3"/>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 name="Google Shape;25;p3"/>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 name="Google Shape;26;p3"/>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 name="Google Shape;27;p3"/>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 name="Google Shape;28;p3"/>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9" name="Google Shape;29;p3"/>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0" name="Google Shape;30;p3"/>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 name="Google Shape;31;p3"/>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 name="Google Shape;32;p3"/>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 name="Google Shape;33;p3"/>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 name="Google Shape;34;p3"/>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5">
  <p:cSld name="CUSTOM_12">
    <p:spTree>
      <p:nvGrpSpPr>
        <p:cNvPr id="1" name="Shape 227"/>
        <p:cNvGrpSpPr/>
        <p:nvPr/>
      </p:nvGrpSpPr>
      <p:grpSpPr>
        <a:xfrm>
          <a:off x="0" y="0"/>
          <a:ext cx="0" cy="0"/>
          <a:chOff x="0" y="0"/>
          <a:chExt cx="0" cy="0"/>
        </a:xfrm>
      </p:grpSpPr>
      <p:sp>
        <p:nvSpPr>
          <p:cNvPr id="228" name="Google Shape;228;p22"/>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29" name="Google Shape;229;p22"/>
          <p:cNvSpPr txBox="1">
            <a:spLocks noGrp="1"/>
          </p:cNvSpPr>
          <p:nvPr>
            <p:ph type="title"/>
          </p:nvPr>
        </p:nvSpPr>
        <p:spPr>
          <a:xfrm>
            <a:off x="957625" y="593367"/>
            <a:ext cx="10246588" cy="9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5453"/>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sp>
        <p:nvSpPr>
          <p:cNvPr id="230" name="Google Shape;230;p22"/>
          <p:cNvSpPr txBox="1">
            <a:spLocks noGrp="1"/>
          </p:cNvSpPr>
          <p:nvPr>
            <p:ph type="subTitle" idx="1"/>
          </p:nvPr>
        </p:nvSpPr>
        <p:spPr>
          <a:xfrm>
            <a:off x="948614" y="2613833"/>
            <a:ext cx="5439709" cy="2386000"/>
          </a:xfrm>
          <a:prstGeom prst="rect">
            <a:avLst/>
          </a:prstGeom>
        </p:spPr>
        <p:txBody>
          <a:bodyPr spcFirstLastPara="1" wrap="square" lIns="91425" tIns="91425" rIns="91425" bIns="91425" anchor="t" anchorCtr="0">
            <a:noAutofit/>
          </a:bodyPr>
          <a:lstStyle>
            <a:lvl1pPr lvl="0" rtl="0">
              <a:spcBef>
                <a:spcPts val="0"/>
              </a:spcBef>
              <a:spcAft>
                <a:spcPts val="0"/>
              </a:spcAft>
              <a:buSzPts val="1500"/>
              <a:buNone/>
              <a:defRPr sz="1995"/>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grpSp>
        <p:nvGrpSpPr>
          <p:cNvPr id="231" name="Google Shape;231;p22"/>
          <p:cNvGrpSpPr/>
          <p:nvPr/>
        </p:nvGrpSpPr>
        <p:grpSpPr>
          <a:xfrm>
            <a:off x="634626" y="959970"/>
            <a:ext cx="262010" cy="444021"/>
            <a:chOff x="2771475" y="2690675"/>
            <a:chExt cx="147650" cy="249600"/>
          </a:xfrm>
        </p:grpSpPr>
        <p:sp>
          <p:nvSpPr>
            <p:cNvPr id="232" name="Google Shape;232;p22"/>
            <p:cNvSpPr/>
            <p:nvPr/>
          </p:nvSpPr>
          <p:spPr>
            <a:xfrm>
              <a:off x="2771475" y="2873475"/>
              <a:ext cx="74125" cy="66800"/>
            </a:xfrm>
            <a:custGeom>
              <a:avLst/>
              <a:gdLst/>
              <a:ahLst/>
              <a:cxnLst/>
              <a:rect l="l" t="t" r="r" b="b"/>
              <a:pathLst>
                <a:path w="2965" h="2672" extrusionOk="0">
                  <a:moveTo>
                    <a:pt x="1583" y="0"/>
                  </a:moveTo>
                  <a:cubicBezTo>
                    <a:pt x="1355" y="0"/>
                    <a:pt x="1126" y="60"/>
                    <a:pt x="929" y="188"/>
                  </a:cubicBezTo>
                  <a:cubicBezTo>
                    <a:pt x="917" y="188"/>
                    <a:pt x="917" y="200"/>
                    <a:pt x="893" y="224"/>
                  </a:cubicBezTo>
                  <a:cubicBezTo>
                    <a:pt x="857" y="224"/>
                    <a:pt x="810" y="236"/>
                    <a:pt x="750" y="236"/>
                  </a:cubicBezTo>
                  <a:cubicBezTo>
                    <a:pt x="512" y="283"/>
                    <a:pt x="286" y="355"/>
                    <a:pt x="155" y="557"/>
                  </a:cubicBezTo>
                  <a:cubicBezTo>
                    <a:pt x="60" y="712"/>
                    <a:pt x="36" y="902"/>
                    <a:pt x="36" y="1069"/>
                  </a:cubicBezTo>
                  <a:cubicBezTo>
                    <a:pt x="0" y="1498"/>
                    <a:pt x="203" y="1986"/>
                    <a:pt x="524" y="2283"/>
                  </a:cubicBezTo>
                  <a:cubicBezTo>
                    <a:pt x="780" y="2523"/>
                    <a:pt x="1129" y="2671"/>
                    <a:pt x="1482" y="2671"/>
                  </a:cubicBezTo>
                  <a:cubicBezTo>
                    <a:pt x="1636" y="2671"/>
                    <a:pt x="1792" y="2643"/>
                    <a:pt x="1941" y="2581"/>
                  </a:cubicBezTo>
                  <a:cubicBezTo>
                    <a:pt x="2179" y="2498"/>
                    <a:pt x="2405" y="2367"/>
                    <a:pt x="2560" y="2164"/>
                  </a:cubicBezTo>
                  <a:cubicBezTo>
                    <a:pt x="2762" y="1926"/>
                    <a:pt x="2881" y="1676"/>
                    <a:pt x="2905" y="1367"/>
                  </a:cubicBezTo>
                  <a:cubicBezTo>
                    <a:pt x="2965" y="890"/>
                    <a:pt x="2667" y="426"/>
                    <a:pt x="2262" y="188"/>
                  </a:cubicBezTo>
                  <a:cubicBezTo>
                    <a:pt x="2061" y="66"/>
                    <a:pt x="1823" y="0"/>
                    <a:pt x="15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3" name="Google Shape;233;p22"/>
            <p:cNvSpPr/>
            <p:nvPr/>
          </p:nvSpPr>
          <p:spPr>
            <a:xfrm>
              <a:off x="2772950" y="2690675"/>
              <a:ext cx="69075" cy="75925"/>
            </a:xfrm>
            <a:custGeom>
              <a:avLst/>
              <a:gdLst/>
              <a:ahLst/>
              <a:cxnLst/>
              <a:rect l="l" t="t" r="r" b="b"/>
              <a:pathLst>
                <a:path w="2763" h="3037" extrusionOk="0">
                  <a:moveTo>
                    <a:pt x="1255" y="1"/>
                  </a:moveTo>
                  <a:cubicBezTo>
                    <a:pt x="1155" y="1"/>
                    <a:pt x="1054" y="12"/>
                    <a:pt x="953" y="35"/>
                  </a:cubicBezTo>
                  <a:cubicBezTo>
                    <a:pt x="560" y="118"/>
                    <a:pt x="263" y="452"/>
                    <a:pt x="108" y="821"/>
                  </a:cubicBezTo>
                  <a:cubicBezTo>
                    <a:pt x="1" y="1118"/>
                    <a:pt x="24" y="1475"/>
                    <a:pt x="203" y="1761"/>
                  </a:cubicBezTo>
                  <a:cubicBezTo>
                    <a:pt x="203" y="1833"/>
                    <a:pt x="203" y="1916"/>
                    <a:pt x="215" y="1999"/>
                  </a:cubicBezTo>
                  <a:cubicBezTo>
                    <a:pt x="274" y="2333"/>
                    <a:pt x="513" y="2618"/>
                    <a:pt x="775" y="2833"/>
                  </a:cubicBezTo>
                  <a:cubicBezTo>
                    <a:pt x="972" y="2973"/>
                    <a:pt x="1193" y="3036"/>
                    <a:pt x="1412" y="3036"/>
                  </a:cubicBezTo>
                  <a:cubicBezTo>
                    <a:pt x="1879" y="3036"/>
                    <a:pt x="2338" y="2750"/>
                    <a:pt x="2549" y="2321"/>
                  </a:cubicBezTo>
                  <a:cubicBezTo>
                    <a:pt x="2715" y="1964"/>
                    <a:pt x="2763" y="1606"/>
                    <a:pt x="2703" y="1225"/>
                  </a:cubicBezTo>
                  <a:cubicBezTo>
                    <a:pt x="2644" y="868"/>
                    <a:pt x="2418" y="535"/>
                    <a:pt x="2132" y="309"/>
                  </a:cubicBezTo>
                  <a:cubicBezTo>
                    <a:pt x="1870" y="110"/>
                    <a:pt x="1568" y="1"/>
                    <a:pt x="12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4" name="Google Shape;234;p22"/>
            <p:cNvSpPr/>
            <p:nvPr/>
          </p:nvSpPr>
          <p:spPr>
            <a:xfrm>
              <a:off x="2862550" y="2745725"/>
              <a:ext cx="56575" cy="38625"/>
            </a:xfrm>
            <a:custGeom>
              <a:avLst/>
              <a:gdLst/>
              <a:ahLst/>
              <a:cxnLst/>
              <a:rect l="l" t="t" r="r" b="b"/>
              <a:pathLst>
                <a:path w="2263" h="1545" extrusionOk="0">
                  <a:moveTo>
                    <a:pt x="1135" y="0"/>
                  </a:moveTo>
                  <a:cubicBezTo>
                    <a:pt x="1031" y="0"/>
                    <a:pt x="922" y="22"/>
                    <a:pt x="810" y="71"/>
                  </a:cubicBezTo>
                  <a:cubicBezTo>
                    <a:pt x="1" y="425"/>
                    <a:pt x="446" y="1544"/>
                    <a:pt x="1146" y="1544"/>
                  </a:cubicBezTo>
                  <a:cubicBezTo>
                    <a:pt x="1270" y="1544"/>
                    <a:pt x="1402" y="1509"/>
                    <a:pt x="1536" y="1428"/>
                  </a:cubicBezTo>
                  <a:cubicBezTo>
                    <a:pt x="2262" y="1003"/>
                    <a:pt x="1832" y="0"/>
                    <a:pt x="11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235" name="Google Shape;235;p22"/>
          <p:cNvSpPr/>
          <p:nvPr/>
        </p:nvSpPr>
        <p:spPr>
          <a:xfrm rot="3208694">
            <a:off x="-3746930" y="3555699"/>
            <a:ext cx="8174944" cy="3902651"/>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36" name="Google Shape;236;p22"/>
          <p:cNvSpPr/>
          <p:nvPr/>
        </p:nvSpPr>
        <p:spPr>
          <a:xfrm rot="448571">
            <a:off x="6495354" y="3650095"/>
            <a:ext cx="5586558" cy="6466056"/>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6">
  <p:cSld name="CUSTOM_14">
    <p:spTree>
      <p:nvGrpSpPr>
        <p:cNvPr id="1" name="Shape 237"/>
        <p:cNvGrpSpPr/>
        <p:nvPr/>
      </p:nvGrpSpPr>
      <p:grpSpPr>
        <a:xfrm>
          <a:off x="0" y="0"/>
          <a:ext cx="0" cy="0"/>
          <a:chOff x="0" y="0"/>
          <a:chExt cx="0" cy="0"/>
        </a:xfrm>
      </p:grpSpPr>
      <p:sp>
        <p:nvSpPr>
          <p:cNvPr id="238" name="Google Shape;238;p23"/>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39" name="Google Shape;239;p23"/>
          <p:cNvSpPr txBox="1">
            <a:spLocks noGrp="1"/>
          </p:cNvSpPr>
          <p:nvPr>
            <p:ph type="title"/>
          </p:nvPr>
        </p:nvSpPr>
        <p:spPr>
          <a:xfrm>
            <a:off x="957625" y="593367"/>
            <a:ext cx="10246588" cy="9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5453"/>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sp>
        <p:nvSpPr>
          <p:cNvPr id="240" name="Google Shape;240;p23"/>
          <p:cNvSpPr txBox="1">
            <a:spLocks noGrp="1"/>
          </p:cNvSpPr>
          <p:nvPr>
            <p:ph type="subTitle" idx="1"/>
          </p:nvPr>
        </p:nvSpPr>
        <p:spPr>
          <a:xfrm>
            <a:off x="1540346" y="2351567"/>
            <a:ext cx="9252254" cy="211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6"/>
              </a:buClr>
              <a:buSzPts val="1500"/>
              <a:buChar char="●"/>
              <a:defRPr sz="1995"/>
            </a:lvl1pPr>
            <a:lvl2pPr lvl="1" rtl="0">
              <a:spcBef>
                <a:spcPts val="0"/>
              </a:spcBef>
              <a:spcAft>
                <a:spcPts val="0"/>
              </a:spcAft>
              <a:buSzPts val="1500"/>
              <a:buChar char="○"/>
              <a:defRPr/>
            </a:lvl2pPr>
            <a:lvl3pPr lvl="2" rtl="0">
              <a:spcBef>
                <a:spcPts val="0"/>
              </a:spcBef>
              <a:spcAft>
                <a:spcPts val="0"/>
              </a:spcAft>
              <a:buSzPts val="1500"/>
              <a:buChar char="■"/>
              <a:defRPr/>
            </a:lvl3pPr>
            <a:lvl4pPr lvl="3" rtl="0">
              <a:spcBef>
                <a:spcPts val="0"/>
              </a:spcBef>
              <a:spcAft>
                <a:spcPts val="0"/>
              </a:spcAft>
              <a:buSzPts val="1500"/>
              <a:buChar char="●"/>
              <a:defRPr/>
            </a:lvl4pPr>
            <a:lvl5pPr lvl="4" rtl="0">
              <a:spcBef>
                <a:spcPts val="0"/>
              </a:spcBef>
              <a:spcAft>
                <a:spcPts val="0"/>
              </a:spcAft>
              <a:buSzPts val="1500"/>
              <a:buChar char="○"/>
              <a:defRPr/>
            </a:lvl5pPr>
            <a:lvl6pPr lvl="5" rtl="0">
              <a:spcBef>
                <a:spcPts val="0"/>
              </a:spcBef>
              <a:spcAft>
                <a:spcPts val="0"/>
              </a:spcAft>
              <a:buSzPts val="1500"/>
              <a:buChar char="■"/>
              <a:defRPr/>
            </a:lvl6pPr>
            <a:lvl7pPr lvl="6" rtl="0">
              <a:spcBef>
                <a:spcPts val="0"/>
              </a:spcBef>
              <a:spcAft>
                <a:spcPts val="0"/>
              </a:spcAft>
              <a:buSzPts val="1500"/>
              <a:buChar char="●"/>
              <a:defRPr/>
            </a:lvl7pPr>
            <a:lvl8pPr lvl="7" rtl="0">
              <a:spcBef>
                <a:spcPts val="0"/>
              </a:spcBef>
              <a:spcAft>
                <a:spcPts val="0"/>
              </a:spcAft>
              <a:buSzPts val="1500"/>
              <a:buChar char="○"/>
              <a:defRPr/>
            </a:lvl8pPr>
            <a:lvl9pPr lvl="8" rtl="0">
              <a:spcBef>
                <a:spcPts val="0"/>
              </a:spcBef>
              <a:spcAft>
                <a:spcPts val="0"/>
              </a:spcAft>
              <a:buSzPts val="1500"/>
              <a:buChar char="■"/>
              <a:defRPr/>
            </a:lvl9pPr>
          </a:lstStyle>
          <a:p>
            <a:endParaRPr/>
          </a:p>
        </p:txBody>
      </p:sp>
      <p:sp>
        <p:nvSpPr>
          <p:cNvPr id="241" name="Google Shape;241;p23"/>
          <p:cNvSpPr txBox="1">
            <a:spLocks noGrp="1"/>
          </p:cNvSpPr>
          <p:nvPr>
            <p:ph type="title" idx="2"/>
          </p:nvPr>
        </p:nvSpPr>
        <p:spPr>
          <a:xfrm>
            <a:off x="1540313" y="1694484"/>
            <a:ext cx="5804006" cy="674000"/>
          </a:xfrm>
          <a:prstGeom prst="rect">
            <a:avLst/>
          </a:prstGeom>
          <a:ln>
            <a:noFill/>
          </a:ln>
        </p:spPr>
        <p:txBody>
          <a:bodyPr spcFirstLastPara="1" wrap="square" lIns="91425" tIns="91425" rIns="91425" bIns="91425" anchor="ctr" anchorCtr="0">
            <a:noAutofit/>
          </a:bodyPr>
          <a:lstStyle>
            <a:lvl1pPr lvl="0" rtl="0">
              <a:lnSpc>
                <a:spcPct val="115000"/>
              </a:lnSpc>
              <a:spcBef>
                <a:spcPts val="0"/>
              </a:spcBef>
              <a:spcAft>
                <a:spcPts val="0"/>
              </a:spcAft>
              <a:buSzPts val="2700"/>
              <a:buFont typeface="Londrina Solid Black"/>
              <a:buNone/>
              <a:defRPr sz="3591" b="0">
                <a:latin typeface="Londrina Solid Black"/>
                <a:ea typeface="Londrina Solid Black"/>
                <a:cs typeface="Londrina Solid Black"/>
                <a:sym typeface="Londrina Solid Black"/>
              </a:defRPr>
            </a:lvl1pPr>
            <a:lvl2pPr lvl="1" rtl="0">
              <a:lnSpc>
                <a:spcPct val="115000"/>
              </a:lnSpc>
              <a:spcBef>
                <a:spcPts val="0"/>
              </a:spcBef>
              <a:spcAft>
                <a:spcPts val="0"/>
              </a:spcAft>
              <a:buSzPts val="4100"/>
              <a:buNone/>
              <a:defRPr>
                <a:latin typeface="Poppins Medium"/>
                <a:ea typeface="Poppins Medium"/>
                <a:cs typeface="Poppins Medium"/>
                <a:sym typeface="Poppins Medium"/>
              </a:defRPr>
            </a:lvl2pPr>
            <a:lvl3pPr lvl="2" rtl="0">
              <a:lnSpc>
                <a:spcPct val="115000"/>
              </a:lnSpc>
              <a:spcBef>
                <a:spcPts val="0"/>
              </a:spcBef>
              <a:spcAft>
                <a:spcPts val="0"/>
              </a:spcAft>
              <a:buSzPts val="4100"/>
              <a:buNone/>
              <a:defRPr>
                <a:latin typeface="Poppins Medium"/>
                <a:ea typeface="Poppins Medium"/>
                <a:cs typeface="Poppins Medium"/>
                <a:sym typeface="Poppins Medium"/>
              </a:defRPr>
            </a:lvl3pPr>
            <a:lvl4pPr lvl="3" rtl="0">
              <a:lnSpc>
                <a:spcPct val="115000"/>
              </a:lnSpc>
              <a:spcBef>
                <a:spcPts val="0"/>
              </a:spcBef>
              <a:spcAft>
                <a:spcPts val="0"/>
              </a:spcAft>
              <a:buSzPts val="4100"/>
              <a:buNone/>
              <a:defRPr>
                <a:latin typeface="Poppins Medium"/>
                <a:ea typeface="Poppins Medium"/>
                <a:cs typeface="Poppins Medium"/>
                <a:sym typeface="Poppins Medium"/>
              </a:defRPr>
            </a:lvl4pPr>
            <a:lvl5pPr lvl="4" rtl="0">
              <a:lnSpc>
                <a:spcPct val="115000"/>
              </a:lnSpc>
              <a:spcBef>
                <a:spcPts val="0"/>
              </a:spcBef>
              <a:spcAft>
                <a:spcPts val="0"/>
              </a:spcAft>
              <a:buSzPts val="4100"/>
              <a:buNone/>
              <a:defRPr>
                <a:latin typeface="Poppins Medium"/>
                <a:ea typeface="Poppins Medium"/>
                <a:cs typeface="Poppins Medium"/>
                <a:sym typeface="Poppins Medium"/>
              </a:defRPr>
            </a:lvl5pPr>
            <a:lvl6pPr lvl="5" rtl="0">
              <a:lnSpc>
                <a:spcPct val="115000"/>
              </a:lnSpc>
              <a:spcBef>
                <a:spcPts val="0"/>
              </a:spcBef>
              <a:spcAft>
                <a:spcPts val="0"/>
              </a:spcAft>
              <a:buSzPts val="4100"/>
              <a:buNone/>
              <a:defRPr>
                <a:latin typeface="Poppins Medium"/>
                <a:ea typeface="Poppins Medium"/>
                <a:cs typeface="Poppins Medium"/>
                <a:sym typeface="Poppins Medium"/>
              </a:defRPr>
            </a:lvl6pPr>
            <a:lvl7pPr lvl="6" rtl="0">
              <a:lnSpc>
                <a:spcPct val="115000"/>
              </a:lnSpc>
              <a:spcBef>
                <a:spcPts val="0"/>
              </a:spcBef>
              <a:spcAft>
                <a:spcPts val="0"/>
              </a:spcAft>
              <a:buSzPts val="4100"/>
              <a:buNone/>
              <a:defRPr>
                <a:latin typeface="Poppins Medium"/>
                <a:ea typeface="Poppins Medium"/>
                <a:cs typeface="Poppins Medium"/>
                <a:sym typeface="Poppins Medium"/>
              </a:defRPr>
            </a:lvl7pPr>
            <a:lvl8pPr lvl="7" rtl="0">
              <a:lnSpc>
                <a:spcPct val="115000"/>
              </a:lnSpc>
              <a:spcBef>
                <a:spcPts val="0"/>
              </a:spcBef>
              <a:spcAft>
                <a:spcPts val="0"/>
              </a:spcAft>
              <a:buSzPts val="4100"/>
              <a:buNone/>
              <a:defRPr>
                <a:latin typeface="Poppins Medium"/>
                <a:ea typeface="Poppins Medium"/>
                <a:cs typeface="Poppins Medium"/>
                <a:sym typeface="Poppins Medium"/>
              </a:defRPr>
            </a:lvl8pPr>
            <a:lvl9pPr lvl="8" rtl="0">
              <a:lnSpc>
                <a:spcPct val="115000"/>
              </a:lnSpc>
              <a:spcBef>
                <a:spcPts val="0"/>
              </a:spcBef>
              <a:spcAft>
                <a:spcPts val="0"/>
              </a:spcAft>
              <a:buSzPts val="4100"/>
              <a:buNone/>
              <a:defRPr>
                <a:latin typeface="Poppins Medium"/>
                <a:ea typeface="Poppins Medium"/>
                <a:cs typeface="Poppins Medium"/>
                <a:sym typeface="Poppins Medium"/>
              </a:defRPr>
            </a:lvl9pPr>
          </a:lstStyle>
          <a:p>
            <a:endParaRPr/>
          </a:p>
        </p:txBody>
      </p:sp>
      <p:sp>
        <p:nvSpPr>
          <p:cNvPr id="242" name="Google Shape;242;p23"/>
          <p:cNvSpPr txBox="1">
            <a:spLocks noGrp="1"/>
          </p:cNvSpPr>
          <p:nvPr>
            <p:ph type="title" idx="3" hasCustomPrompt="1"/>
          </p:nvPr>
        </p:nvSpPr>
        <p:spPr>
          <a:xfrm>
            <a:off x="948614" y="1694467"/>
            <a:ext cx="773282" cy="674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4655" b="0">
                <a:solidFill>
                  <a:schemeClr val="accent4"/>
                </a:solidFill>
              </a:defRPr>
            </a:lvl1pPr>
            <a:lvl2pPr lvl="1" algn="ctr" rtl="0">
              <a:spcBef>
                <a:spcPts val="0"/>
              </a:spcBef>
              <a:spcAft>
                <a:spcPts val="0"/>
              </a:spcAft>
              <a:buClr>
                <a:schemeClr val="accent2"/>
              </a:buClr>
              <a:buSzPts val="1800"/>
              <a:buNone/>
              <a:defRPr sz="2394">
                <a:solidFill>
                  <a:schemeClr val="accent2"/>
                </a:solidFill>
              </a:defRPr>
            </a:lvl2pPr>
            <a:lvl3pPr lvl="2" algn="ctr" rtl="0">
              <a:spcBef>
                <a:spcPts val="0"/>
              </a:spcBef>
              <a:spcAft>
                <a:spcPts val="0"/>
              </a:spcAft>
              <a:buClr>
                <a:schemeClr val="accent2"/>
              </a:buClr>
              <a:buSzPts val="1800"/>
              <a:buNone/>
              <a:defRPr sz="2394">
                <a:solidFill>
                  <a:schemeClr val="accent2"/>
                </a:solidFill>
              </a:defRPr>
            </a:lvl3pPr>
            <a:lvl4pPr lvl="3" algn="ctr" rtl="0">
              <a:spcBef>
                <a:spcPts val="0"/>
              </a:spcBef>
              <a:spcAft>
                <a:spcPts val="0"/>
              </a:spcAft>
              <a:buClr>
                <a:schemeClr val="accent2"/>
              </a:buClr>
              <a:buSzPts val="1800"/>
              <a:buNone/>
              <a:defRPr sz="2394">
                <a:solidFill>
                  <a:schemeClr val="accent2"/>
                </a:solidFill>
              </a:defRPr>
            </a:lvl4pPr>
            <a:lvl5pPr lvl="4" algn="ctr" rtl="0">
              <a:spcBef>
                <a:spcPts val="0"/>
              </a:spcBef>
              <a:spcAft>
                <a:spcPts val="0"/>
              </a:spcAft>
              <a:buClr>
                <a:schemeClr val="accent2"/>
              </a:buClr>
              <a:buSzPts val="1800"/>
              <a:buNone/>
              <a:defRPr sz="2394">
                <a:solidFill>
                  <a:schemeClr val="accent2"/>
                </a:solidFill>
              </a:defRPr>
            </a:lvl5pPr>
            <a:lvl6pPr lvl="5" algn="ctr" rtl="0">
              <a:spcBef>
                <a:spcPts val="0"/>
              </a:spcBef>
              <a:spcAft>
                <a:spcPts val="0"/>
              </a:spcAft>
              <a:buClr>
                <a:schemeClr val="accent2"/>
              </a:buClr>
              <a:buSzPts val="1800"/>
              <a:buNone/>
              <a:defRPr sz="2394">
                <a:solidFill>
                  <a:schemeClr val="accent2"/>
                </a:solidFill>
              </a:defRPr>
            </a:lvl6pPr>
            <a:lvl7pPr lvl="6" algn="ctr" rtl="0">
              <a:spcBef>
                <a:spcPts val="0"/>
              </a:spcBef>
              <a:spcAft>
                <a:spcPts val="0"/>
              </a:spcAft>
              <a:buClr>
                <a:schemeClr val="accent2"/>
              </a:buClr>
              <a:buSzPts val="1800"/>
              <a:buNone/>
              <a:defRPr sz="2394">
                <a:solidFill>
                  <a:schemeClr val="accent2"/>
                </a:solidFill>
              </a:defRPr>
            </a:lvl7pPr>
            <a:lvl8pPr lvl="7" algn="ctr" rtl="0">
              <a:spcBef>
                <a:spcPts val="0"/>
              </a:spcBef>
              <a:spcAft>
                <a:spcPts val="0"/>
              </a:spcAft>
              <a:buClr>
                <a:schemeClr val="accent2"/>
              </a:buClr>
              <a:buSzPts val="1800"/>
              <a:buNone/>
              <a:defRPr sz="2394">
                <a:solidFill>
                  <a:schemeClr val="accent2"/>
                </a:solidFill>
              </a:defRPr>
            </a:lvl8pPr>
            <a:lvl9pPr lvl="8" algn="ctr" rtl="0">
              <a:spcBef>
                <a:spcPts val="0"/>
              </a:spcBef>
              <a:spcAft>
                <a:spcPts val="0"/>
              </a:spcAft>
              <a:buClr>
                <a:schemeClr val="accent2"/>
              </a:buClr>
              <a:buSzPts val="1800"/>
              <a:buNone/>
              <a:defRPr sz="2394">
                <a:solidFill>
                  <a:schemeClr val="accent2"/>
                </a:solidFill>
              </a:defRPr>
            </a:lvl9pPr>
          </a:lstStyle>
          <a:p>
            <a:r>
              <a:t>xx%</a:t>
            </a:r>
          </a:p>
        </p:txBody>
      </p:sp>
      <p:sp>
        <p:nvSpPr>
          <p:cNvPr id="243" name="Google Shape;243;p23"/>
          <p:cNvSpPr/>
          <p:nvPr/>
        </p:nvSpPr>
        <p:spPr>
          <a:xfrm rot="4462908">
            <a:off x="-1795964" y="4757964"/>
            <a:ext cx="5600400" cy="6450032"/>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1">
  <p:cSld name="CUSTOM_13">
    <p:spTree>
      <p:nvGrpSpPr>
        <p:cNvPr id="1" name="Shape 244"/>
        <p:cNvGrpSpPr/>
        <p:nvPr/>
      </p:nvGrpSpPr>
      <p:grpSpPr>
        <a:xfrm>
          <a:off x="0" y="0"/>
          <a:ext cx="0" cy="0"/>
          <a:chOff x="0" y="0"/>
          <a:chExt cx="0" cy="0"/>
        </a:xfrm>
      </p:grpSpPr>
      <p:sp>
        <p:nvSpPr>
          <p:cNvPr id="245" name="Google Shape;245;p24"/>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46" name="Google Shape;246;p24"/>
          <p:cNvSpPr txBox="1">
            <a:spLocks noGrp="1"/>
          </p:cNvSpPr>
          <p:nvPr>
            <p:ph type="title"/>
          </p:nvPr>
        </p:nvSpPr>
        <p:spPr>
          <a:xfrm>
            <a:off x="957625" y="593367"/>
            <a:ext cx="10246588" cy="9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5453"/>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sp>
        <p:nvSpPr>
          <p:cNvPr id="247" name="Google Shape;247;p24"/>
          <p:cNvSpPr txBox="1">
            <a:spLocks noGrp="1"/>
          </p:cNvSpPr>
          <p:nvPr>
            <p:ph type="subTitle" idx="1"/>
          </p:nvPr>
        </p:nvSpPr>
        <p:spPr>
          <a:xfrm>
            <a:off x="1540313" y="2369933"/>
            <a:ext cx="4887878" cy="3625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6"/>
              </a:buClr>
              <a:buSzPts val="1500"/>
              <a:buChar char="●"/>
              <a:defRPr sz="1995"/>
            </a:lvl1pPr>
            <a:lvl2pPr lvl="1" rtl="0">
              <a:spcBef>
                <a:spcPts val="0"/>
              </a:spcBef>
              <a:spcAft>
                <a:spcPts val="0"/>
              </a:spcAft>
              <a:buSzPts val="1500"/>
              <a:buChar char="○"/>
              <a:defRPr/>
            </a:lvl2pPr>
            <a:lvl3pPr lvl="2" rtl="0">
              <a:spcBef>
                <a:spcPts val="0"/>
              </a:spcBef>
              <a:spcAft>
                <a:spcPts val="0"/>
              </a:spcAft>
              <a:buSzPts val="1500"/>
              <a:buChar char="■"/>
              <a:defRPr/>
            </a:lvl3pPr>
            <a:lvl4pPr lvl="3" rtl="0">
              <a:spcBef>
                <a:spcPts val="0"/>
              </a:spcBef>
              <a:spcAft>
                <a:spcPts val="0"/>
              </a:spcAft>
              <a:buSzPts val="1500"/>
              <a:buChar char="●"/>
              <a:defRPr/>
            </a:lvl4pPr>
            <a:lvl5pPr lvl="4" rtl="0">
              <a:spcBef>
                <a:spcPts val="0"/>
              </a:spcBef>
              <a:spcAft>
                <a:spcPts val="0"/>
              </a:spcAft>
              <a:buSzPts val="1500"/>
              <a:buChar char="○"/>
              <a:defRPr/>
            </a:lvl5pPr>
            <a:lvl6pPr lvl="5" rtl="0">
              <a:spcBef>
                <a:spcPts val="0"/>
              </a:spcBef>
              <a:spcAft>
                <a:spcPts val="0"/>
              </a:spcAft>
              <a:buSzPts val="1500"/>
              <a:buChar char="■"/>
              <a:defRPr/>
            </a:lvl6pPr>
            <a:lvl7pPr lvl="6" rtl="0">
              <a:spcBef>
                <a:spcPts val="0"/>
              </a:spcBef>
              <a:spcAft>
                <a:spcPts val="0"/>
              </a:spcAft>
              <a:buSzPts val="1500"/>
              <a:buChar char="●"/>
              <a:defRPr/>
            </a:lvl7pPr>
            <a:lvl8pPr lvl="7" rtl="0">
              <a:spcBef>
                <a:spcPts val="0"/>
              </a:spcBef>
              <a:spcAft>
                <a:spcPts val="0"/>
              </a:spcAft>
              <a:buSzPts val="1500"/>
              <a:buChar char="○"/>
              <a:defRPr/>
            </a:lvl8pPr>
            <a:lvl9pPr lvl="8" rtl="0">
              <a:spcBef>
                <a:spcPts val="0"/>
              </a:spcBef>
              <a:spcAft>
                <a:spcPts val="0"/>
              </a:spcAft>
              <a:buSzPts val="1500"/>
              <a:buChar char="■"/>
              <a:defRPr/>
            </a:lvl9pPr>
          </a:lstStyle>
          <a:p>
            <a:endParaRPr/>
          </a:p>
        </p:txBody>
      </p:sp>
      <p:sp>
        <p:nvSpPr>
          <p:cNvPr id="248" name="Google Shape;248;p24"/>
          <p:cNvSpPr txBox="1">
            <a:spLocks noGrp="1"/>
          </p:cNvSpPr>
          <p:nvPr>
            <p:ph type="title" idx="2"/>
          </p:nvPr>
        </p:nvSpPr>
        <p:spPr>
          <a:xfrm>
            <a:off x="1540313" y="1695967"/>
            <a:ext cx="4887878" cy="674000"/>
          </a:xfrm>
          <a:prstGeom prst="rect">
            <a:avLst/>
          </a:prstGeom>
          <a:ln>
            <a:noFill/>
          </a:ln>
        </p:spPr>
        <p:txBody>
          <a:bodyPr spcFirstLastPara="1" wrap="square" lIns="91425" tIns="91425" rIns="91425" bIns="91425" anchor="ctr" anchorCtr="0">
            <a:noAutofit/>
          </a:bodyPr>
          <a:lstStyle>
            <a:lvl1pPr lvl="0" rtl="0">
              <a:lnSpc>
                <a:spcPct val="115000"/>
              </a:lnSpc>
              <a:spcBef>
                <a:spcPts val="0"/>
              </a:spcBef>
              <a:spcAft>
                <a:spcPts val="0"/>
              </a:spcAft>
              <a:buSzPts val="2700"/>
              <a:buFont typeface="Londrina Solid Black"/>
              <a:buNone/>
              <a:defRPr sz="3591" b="0">
                <a:latin typeface="Londrina Solid Black"/>
                <a:ea typeface="Londrina Solid Black"/>
                <a:cs typeface="Londrina Solid Black"/>
                <a:sym typeface="Londrina Solid Black"/>
              </a:defRPr>
            </a:lvl1pPr>
            <a:lvl2pPr lvl="1" rtl="0">
              <a:lnSpc>
                <a:spcPct val="115000"/>
              </a:lnSpc>
              <a:spcBef>
                <a:spcPts val="0"/>
              </a:spcBef>
              <a:spcAft>
                <a:spcPts val="0"/>
              </a:spcAft>
              <a:buSzPts val="4100"/>
              <a:buNone/>
              <a:defRPr>
                <a:latin typeface="Poppins Medium"/>
                <a:ea typeface="Poppins Medium"/>
                <a:cs typeface="Poppins Medium"/>
                <a:sym typeface="Poppins Medium"/>
              </a:defRPr>
            </a:lvl2pPr>
            <a:lvl3pPr lvl="2" rtl="0">
              <a:lnSpc>
                <a:spcPct val="115000"/>
              </a:lnSpc>
              <a:spcBef>
                <a:spcPts val="0"/>
              </a:spcBef>
              <a:spcAft>
                <a:spcPts val="0"/>
              </a:spcAft>
              <a:buSzPts val="4100"/>
              <a:buNone/>
              <a:defRPr>
                <a:latin typeface="Poppins Medium"/>
                <a:ea typeface="Poppins Medium"/>
                <a:cs typeface="Poppins Medium"/>
                <a:sym typeface="Poppins Medium"/>
              </a:defRPr>
            </a:lvl3pPr>
            <a:lvl4pPr lvl="3" rtl="0">
              <a:lnSpc>
                <a:spcPct val="115000"/>
              </a:lnSpc>
              <a:spcBef>
                <a:spcPts val="0"/>
              </a:spcBef>
              <a:spcAft>
                <a:spcPts val="0"/>
              </a:spcAft>
              <a:buSzPts val="4100"/>
              <a:buNone/>
              <a:defRPr>
                <a:latin typeface="Poppins Medium"/>
                <a:ea typeface="Poppins Medium"/>
                <a:cs typeface="Poppins Medium"/>
                <a:sym typeface="Poppins Medium"/>
              </a:defRPr>
            </a:lvl4pPr>
            <a:lvl5pPr lvl="4" rtl="0">
              <a:lnSpc>
                <a:spcPct val="115000"/>
              </a:lnSpc>
              <a:spcBef>
                <a:spcPts val="0"/>
              </a:spcBef>
              <a:spcAft>
                <a:spcPts val="0"/>
              </a:spcAft>
              <a:buSzPts val="4100"/>
              <a:buNone/>
              <a:defRPr>
                <a:latin typeface="Poppins Medium"/>
                <a:ea typeface="Poppins Medium"/>
                <a:cs typeface="Poppins Medium"/>
                <a:sym typeface="Poppins Medium"/>
              </a:defRPr>
            </a:lvl5pPr>
            <a:lvl6pPr lvl="5" rtl="0">
              <a:lnSpc>
                <a:spcPct val="115000"/>
              </a:lnSpc>
              <a:spcBef>
                <a:spcPts val="0"/>
              </a:spcBef>
              <a:spcAft>
                <a:spcPts val="0"/>
              </a:spcAft>
              <a:buSzPts val="4100"/>
              <a:buNone/>
              <a:defRPr>
                <a:latin typeface="Poppins Medium"/>
                <a:ea typeface="Poppins Medium"/>
                <a:cs typeface="Poppins Medium"/>
                <a:sym typeface="Poppins Medium"/>
              </a:defRPr>
            </a:lvl6pPr>
            <a:lvl7pPr lvl="6" rtl="0">
              <a:lnSpc>
                <a:spcPct val="115000"/>
              </a:lnSpc>
              <a:spcBef>
                <a:spcPts val="0"/>
              </a:spcBef>
              <a:spcAft>
                <a:spcPts val="0"/>
              </a:spcAft>
              <a:buSzPts val="4100"/>
              <a:buNone/>
              <a:defRPr>
                <a:latin typeface="Poppins Medium"/>
                <a:ea typeface="Poppins Medium"/>
                <a:cs typeface="Poppins Medium"/>
                <a:sym typeface="Poppins Medium"/>
              </a:defRPr>
            </a:lvl7pPr>
            <a:lvl8pPr lvl="7" rtl="0">
              <a:lnSpc>
                <a:spcPct val="115000"/>
              </a:lnSpc>
              <a:spcBef>
                <a:spcPts val="0"/>
              </a:spcBef>
              <a:spcAft>
                <a:spcPts val="0"/>
              </a:spcAft>
              <a:buSzPts val="4100"/>
              <a:buNone/>
              <a:defRPr>
                <a:latin typeface="Poppins Medium"/>
                <a:ea typeface="Poppins Medium"/>
                <a:cs typeface="Poppins Medium"/>
                <a:sym typeface="Poppins Medium"/>
              </a:defRPr>
            </a:lvl8pPr>
            <a:lvl9pPr lvl="8" rtl="0">
              <a:lnSpc>
                <a:spcPct val="115000"/>
              </a:lnSpc>
              <a:spcBef>
                <a:spcPts val="0"/>
              </a:spcBef>
              <a:spcAft>
                <a:spcPts val="0"/>
              </a:spcAft>
              <a:buSzPts val="4100"/>
              <a:buNone/>
              <a:defRPr>
                <a:latin typeface="Poppins Medium"/>
                <a:ea typeface="Poppins Medium"/>
                <a:cs typeface="Poppins Medium"/>
                <a:sym typeface="Poppins Medium"/>
              </a:defRPr>
            </a:lvl9pPr>
          </a:lstStyle>
          <a:p>
            <a:endParaRPr/>
          </a:p>
        </p:txBody>
      </p:sp>
      <p:sp>
        <p:nvSpPr>
          <p:cNvPr id="249" name="Google Shape;249;p24"/>
          <p:cNvSpPr txBox="1">
            <a:spLocks noGrp="1"/>
          </p:cNvSpPr>
          <p:nvPr>
            <p:ph type="title" idx="3" hasCustomPrompt="1"/>
          </p:nvPr>
        </p:nvSpPr>
        <p:spPr>
          <a:xfrm>
            <a:off x="948614" y="1695933"/>
            <a:ext cx="773282" cy="674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4655" b="0">
                <a:solidFill>
                  <a:schemeClr val="accent4"/>
                </a:solidFill>
              </a:defRPr>
            </a:lvl1pPr>
            <a:lvl2pPr lvl="1" algn="ctr" rtl="0">
              <a:spcBef>
                <a:spcPts val="0"/>
              </a:spcBef>
              <a:spcAft>
                <a:spcPts val="0"/>
              </a:spcAft>
              <a:buClr>
                <a:schemeClr val="accent2"/>
              </a:buClr>
              <a:buSzPts val="1800"/>
              <a:buNone/>
              <a:defRPr sz="2394">
                <a:solidFill>
                  <a:schemeClr val="accent2"/>
                </a:solidFill>
              </a:defRPr>
            </a:lvl2pPr>
            <a:lvl3pPr lvl="2" algn="ctr" rtl="0">
              <a:spcBef>
                <a:spcPts val="0"/>
              </a:spcBef>
              <a:spcAft>
                <a:spcPts val="0"/>
              </a:spcAft>
              <a:buClr>
                <a:schemeClr val="accent2"/>
              </a:buClr>
              <a:buSzPts val="1800"/>
              <a:buNone/>
              <a:defRPr sz="2394">
                <a:solidFill>
                  <a:schemeClr val="accent2"/>
                </a:solidFill>
              </a:defRPr>
            </a:lvl3pPr>
            <a:lvl4pPr lvl="3" algn="ctr" rtl="0">
              <a:spcBef>
                <a:spcPts val="0"/>
              </a:spcBef>
              <a:spcAft>
                <a:spcPts val="0"/>
              </a:spcAft>
              <a:buClr>
                <a:schemeClr val="accent2"/>
              </a:buClr>
              <a:buSzPts val="1800"/>
              <a:buNone/>
              <a:defRPr sz="2394">
                <a:solidFill>
                  <a:schemeClr val="accent2"/>
                </a:solidFill>
              </a:defRPr>
            </a:lvl4pPr>
            <a:lvl5pPr lvl="4" algn="ctr" rtl="0">
              <a:spcBef>
                <a:spcPts val="0"/>
              </a:spcBef>
              <a:spcAft>
                <a:spcPts val="0"/>
              </a:spcAft>
              <a:buClr>
                <a:schemeClr val="accent2"/>
              </a:buClr>
              <a:buSzPts val="1800"/>
              <a:buNone/>
              <a:defRPr sz="2394">
                <a:solidFill>
                  <a:schemeClr val="accent2"/>
                </a:solidFill>
              </a:defRPr>
            </a:lvl5pPr>
            <a:lvl6pPr lvl="5" algn="ctr" rtl="0">
              <a:spcBef>
                <a:spcPts val="0"/>
              </a:spcBef>
              <a:spcAft>
                <a:spcPts val="0"/>
              </a:spcAft>
              <a:buClr>
                <a:schemeClr val="accent2"/>
              </a:buClr>
              <a:buSzPts val="1800"/>
              <a:buNone/>
              <a:defRPr sz="2394">
                <a:solidFill>
                  <a:schemeClr val="accent2"/>
                </a:solidFill>
              </a:defRPr>
            </a:lvl6pPr>
            <a:lvl7pPr lvl="6" algn="ctr" rtl="0">
              <a:spcBef>
                <a:spcPts val="0"/>
              </a:spcBef>
              <a:spcAft>
                <a:spcPts val="0"/>
              </a:spcAft>
              <a:buClr>
                <a:schemeClr val="accent2"/>
              </a:buClr>
              <a:buSzPts val="1800"/>
              <a:buNone/>
              <a:defRPr sz="2394">
                <a:solidFill>
                  <a:schemeClr val="accent2"/>
                </a:solidFill>
              </a:defRPr>
            </a:lvl7pPr>
            <a:lvl8pPr lvl="7" algn="ctr" rtl="0">
              <a:spcBef>
                <a:spcPts val="0"/>
              </a:spcBef>
              <a:spcAft>
                <a:spcPts val="0"/>
              </a:spcAft>
              <a:buClr>
                <a:schemeClr val="accent2"/>
              </a:buClr>
              <a:buSzPts val="1800"/>
              <a:buNone/>
              <a:defRPr sz="2394">
                <a:solidFill>
                  <a:schemeClr val="accent2"/>
                </a:solidFill>
              </a:defRPr>
            </a:lvl8pPr>
            <a:lvl9pPr lvl="8" algn="ctr" rtl="0">
              <a:spcBef>
                <a:spcPts val="0"/>
              </a:spcBef>
              <a:spcAft>
                <a:spcPts val="0"/>
              </a:spcAft>
              <a:buClr>
                <a:schemeClr val="accent2"/>
              </a:buClr>
              <a:buSzPts val="1800"/>
              <a:buNone/>
              <a:defRPr sz="2394">
                <a:solidFill>
                  <a:schemeClr val="accent2"/>
                </a:solidFill>
              </a:defRPr>
            </a:lvl9pPr>
          </a:lstStyle>
          <a:p>
            <a:r>
              <a:t>xx%</a:t>
            </a:r>
          </a:p>
        </p:txBody>
      </p:sp>
      <p:sp>
        <p:nvSpPr>
          <p:cNvPr id="250" name="Google Shape;250;p24"/>
          <p:cNvSpPr txBox="1">
            <a:spLocks noGrp="1"/>
          </p:cNvSpPr>
          <p:nvPr>
            <p:ph type="subTitle" idx="4"/>
          </p:nvPr>
        </p:nvSpPr>
        <p:spPr>
          <a:xfrm>
            <a:off x="6325346" y="2369933"/>
            <a:ext cx="4887878" cy="3625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6"/>
              </a:buClr>
              <a:buSzPts val="1500"/>
              <a:buChar char="●"/>
              <a:defRPr sz="1995"/>
            </a:lvl1pPr>
            <a:lvl2pPr lvl="1" rtl="0">
              <a:spcBef>
                <a:spcPts val="0"/>
              </a:spcBef>
              <a:spcAft>
                <a:spcPts val="0"/>
              </a:spcAft>
              <a:buSzPts val="1500"/>
              <a:buChar char="○"/>
              <a:defRPr/>
            </a:lvl2pPr>
            <a:lvl3pPr lvl="2" rtl="0">
              <a:spcBef>
                <a:spcPts val="0"/>
              </a:spcBef>
              <a:spcAft>
                <a:spcPts val="0"/>
              </a:spcAft>
              <a:buSzPts val="1500"/>
              <a:buChar char="■"/>
              <a:defRPr/>
            </a:lvl3pPr>
            <a:lvl4pPr lvl="3" rtl="0">
              <a:spcBef>
                <a:spcPts val="0"/>
              </a:spcBef>
              <a:spcAft>
                <a:spcPts val="0"/>
              </a:spcAft>
              <a:buSzPts val="1500"/>
              <a:buChar char="●"/>
              <a:defRPr/>
            </a:lvl4pPr>
            <a:lvl5pPr lvl="4" rtl="0">
              <a:spcBef>
                <a:spcPts val="0"/>
              </a:spcBef>
              <a:spcAft>
                <a:spcPts val="0"/>
              </a:spcAft>
              <a:buSzPts val="1500"/>
              <a:buChar char="○"/>
              <a:defRPr/>
            </a:lvl5pPr>
            <a:lvl6pPr lvl="5" rtl="0">
              <a:spcBef>
                <a:spcPts val="0"/>
              </a:spcBef>
              <a:spcAft>
                <a:spcPts val="0"/>
              </a:spcAft>
              <a:buSzPts val="1500"/>
              <a:buChar char="■"/>
              <a:defRPr/>
            </a:lvl6pPr>
            <a:lvl7pPr lvl="6" rtl="0">
              <a:spcBef>
                <a:spcPts val="0"/>
              </a:spcBef>
              <a:spcAft>
                <a:spcPts val="0"/>
              </a:spcAft>
              <a:buSzPts val="1500"/>
              <a:buChar char="●"/>
              <a:defRPr/>
            </a:lvl7pPr>
            <a:lvl8pPr lvl="7" rtl="0">
              <a:spcBef>
                <a:spcPts val="0"/>
              </a:spcBef>
              <a:spcAft>
                <a:spcPts val="0"/>
              </a:spcAft>
              <a:buSzPts val="1500"/>
              <a:buChar char="○"/>
              <a:defRPr/>
            </a:lvl8pPr>
            <a:lvl9pPr lvl="8" rtl="0">
              <a:spcBef>
                <a:spcPts val="0"/>
              </a:spcBef>
              <a:spcAft>
                <a:spcPts val="0"/>
              </a:spcAft>
              <a:buSzPts val="1500"/>
              <a:buChar char="■"/>
              <a:defRPr/>
            </a:lvl9pPr>
          </a:lstStyle>
          <a:p>
            <a:endParaRPr/>
          </a:p>
        </p:txBody>
      </p:sp>
      <p:sp>
        <p:nvSpPr>
          <p:cNvPr id="251" name="Google Shape;251;p24"/>
          <p:cNvSpPr/>
          <p:nvPr/>
        </p:nvSpPr>
        <p:spPr>
          <a:xfrm rot="5400000">
            <a:off x="-4303260" y="2635806"/>
            <a:ext cx="5600399" cy="6449940"/>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52" name="Google Shape;252;p24"/>
          <p:cNvSpPr/>
          <p:nvPr/>
        </p:nvSpPr>
        <p:spPr>
          <a:xfrm rot="-6626658">
            <a:off x="7761709" y="-640017"/>
            <a:ext cx="8174887" cy="3902623"/>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53" name="Google Shape;253;p24"/>
          <p:cNvGrpSpPr/>
          <p:nvPr/>
        </p:nvGrpSpPr>
        <p:grpSpPr>
          <a:xfrm rot="-392249">
            <a:off x="11312960" y="3564382"/>
            <a:ext cx="262005" cy="444013"/>
            <a:chOff x="2771475" y="2690675"/>
            <a:chExt cx="147650" cy="249600"/>
          </a:xfrm>
        </p:grpSpPr>
        <p:sp>
          <p:nvSpPr>
            <p:cNvPr id="254" name="Google Shape;254;p24"/>
            <p:cNvSpPr/>
            <p:nvPr/>
          </p:nvSpPr>
          <p:spPr>
            <a:xfrm>
              <a:off x="2771475" y="2873475"/>
              <a:ext cx="74125" cy="66800"/>
            </a:xfrm>
            <a:custGeom>
              <a:avLst/>
              <a:gdLst/>
              <a:ahLst/>
              <a:cxnLst/>
              <a:rect l="l" t="t" r="r" b="b"/>
              <a:pathLst>
                <a:path w="2965" h="2672" extrusionOk="0">
                  <a:moveTo>
                    <a:pt x="1583" y="0"/>
                  </a:moveTo>
                  <a:cubicBezTo>
                    <a:pt x="1355" y="0"/>
                    <a:pt x="1126" y="60"/>
                    <a:pt x="929" y="188"/>
                  </a:cubicBezTo>
                  <a:cubicBezTo>
                    <a:pt x="917" y="188"/>
                    <a:pt x="917" y="200"/>
                    <a:pt x="893" y="224"/>
                  </a:cubicBezTo>
                  <a:cubicBezTo>
                    <a:pt x="857" y="224"/>
                    <a:pt x="810" y="236"/>
                    <a:pt x="750" y="236"/>
                  </a:cubicBezTo>
                  <a:cubicBezTo>
                    <a:pt x="512" y="283"/>
                    <a:pt x="286" y="355"/>
                    <a:pt x="155" y="557"/>
                  </a:cubicBezTo>
                  <a:cubicBezTo>
                    <a:pt x="60" y="712"/>
                    <a:pt x="36" y="902"/>
                    <a:pt x="36" y="1069"/>
                  </a:cubicBezTo>
                  <a:cubicBezTo>
                    <a:pt x="0" y="1498"/>
                    <a:pt x="203" y="1986"/>
                    <a:pt x="524" y="2283"/>
                  </a:cubicBezTo>
                  <a:cubicBezTo>
                    <a:pt x="780" y="2523"/>
                    <a:pt x="1129" y="2671"/>
                    <a:pt x="1482" y="2671"/>
                  </a:cubicBezTo>
                  <a:cubicBezTo>
                    <a:pt x="1636" y="2671"/>
                    <a:pt x="1792" y="2643"/>
                    <a:pt x="1941" y="2581"/>
                  </a:cubicBezTo>
                  <a:cubicBezTo>
                    <a:pt x="2179" y="2498"/>
                    <a:pt x="2405" y="2367"/>
                    <a:pt x="2560" y="2164"/>
                  </a:cubicBezTo>
                  <a:cubicBezTo>
                    <a:pt x="2762" y="1926"/>
                    <a:pt x="2881" y="1676"/>
                    <a:pt x="2905" y="1367"/>
                  </a:cubicBezTo>
                  <a:cubicBezTo>
                    <a:pt x="2965" y="890"/>
                    <a:pt x="2667" y="426"/>
                    <a:pt x="2262" y="188"/>
                  </a:cubicBezTo>
                  <a:cubicBezTo>
                    <a:pt x="2061" y="66"/>
                    <a:pt x="1823" y="0"/>
                    <a:pt x="15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5" name="Google Shape;255;p24"/>
            <p:cNvSpPr/>
            <p:nvPr/>
          </p:nvSpPr>
          <p:spPr>
            <a:xfrm>
              <a:off x="2772950" y="2690675"/>
              <a:ext cx="69075" cy="75925"/>
            </a:xfrm>
            <a:custGeom>
              <a:avLst/>
              <a:gdLst/>
              <a:ahLst/>
              <a:cxnLst/>
              <a:rect l="l" t="t" r="r" b="b"/>
              <a:pathLst>
                <a:path w="2763" h="3037" extrusionOk="0">
                  <a:moveTo>
                    <a:pt x="1255" y="1"/>
                  </a:moveTo>
                  <a:cubicBezTo>
                    <a:pt x="1155" y="1"/>
                    <a:pt x="1054" y="12"/>
                    <a:pt x="953" y="35"/>
                  </a:cubicBezTo>
                  <a:cubicBezTo>
                    <a:pt x="560" y="118"/>
                    <a:pt x="263" y="452"/>
                    <a:pt x="108" y="821"/>
                  </a:cubicBezTo>
                  <a:cubicBezTo>
                    <a:pt x="1" y="1118"/>
                    <a:pt x="24" y="1475"/>
                    <a:pt x="203" y="1761"/>
                  </a:cubicBezTo>
                  <a:cubicBezTo>
                    <a:pt x="203" y="1833"/>
                    <a:pt x="203" y="1916"/>
                    <a:pt x="215" y="1999"/>
                  </a:cubicBezTo>
                  <a:cubicBezTo>
                    <a:pt x="274" y="2333"/>
                    <a:pt x="513" y="2618"/>
                    <a:pt x="775" y="2833"/>
                  </a:cubicBezTo>
                  <a:cubicBezTo>
                    <a:pt x="972" y="2973"/>
                    <a:pt x="1193" y="3036"/>
                    <a:pt x="1412" y="3036"/>
                  </a:cubicBezTo>
                  <a:cubicBezTo>
                    <a:pt x="1879" y="3036"/>
                    <a:pt x="2338" y="2750"/>
                    <a:pt x="2549" y="2321"/>
                  </a:cubicBezTo>
                  <a:cubicBezTo>
                    <a:pt x="2715" y="1964"/>
                    <a:pt x="2763" y="1606"/>
                    <a:pt x="2703" y="1225"/>
                  </a:cubicBezTo>
                  <a:cubicBezTo>
                    <a:pt x="2644" y="868"/>
                    <a:pt x="2418" y="535"/>
                    <a:pt x="2132" y="309"/>
                  </a:cubicBezTo>
                  <a:cubicBezTo>
                    <a:pt x="1870" y="110"/>
                    <a:pt x="1568" y="1"/>
                    <a:pt x="12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6" name="Google Shape;256;p24"/>
            <p:cNvSpPr/>
            <p:nvPr/>
          </p:nvSpPr>
          <p:spPr>
            <a:xfrm>
              <a:off x="2862550" y="2745725"/>
              <a:ext cx="56575" cy="38625"/>
            </a:xfrm>
            <a:custGeom>
              <a:avLst/>
              <a:gdLst/>
              <a:ahLst/>
              <a:cxnLst/>
              <a:rect l="l" t="t" r="r" b="b"/>
              <a:pathLst>
                <a:path w="2263" h="1545" extrusionOk="0">
                  <a:moveTo>
                    <a:pt x="1135" y="0"/>
                  </a:moveTo>
                  <a:cubicBezTo>
                    <a:pt x="1031" y="0"/>
                    <a:pt x="922" y="22"/>
                    <a:pt x="810" y="71"/>
                  </a:cubicBezTo>
                  <a:cubicBezTo>
                    <a:pt x="1" y="425"/>
                    <a:pt x="446" y="1544"/>
                    <a:pt x="1146" y="1544"/>
                  </a:cubicBezTo>
                  <a:cubicBezTo>
                    <a:pt x="1270" y="1544"/>
                    <a:pt x="1402" y="1509"/>
                    <a:pt x="1536" y="1428"/>
                  </a:cubicBezTo>
                  <a:cubicBezTo>
                    <a:pt x="2262" y="1003"/>
                    <a:pt x="1832" y="0"/>
                    <a:pt x="11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p:cSld name="CUSTOM_10">
    <p:spTree>
      <p:nvGrpSpPr>
        <p:cNvPr id="1" name="Shape 257"/>
        <p:cNvGrpSpPr/>
        <p:nvPr/>
      </p:nvGrpSpPr>
      <p:grpSpPr>
        <a:xfrm>
          <a:off x="0" y="0"/>
          <a:ext cx="0" cy="0"/>
          <a:chOff x="0" y="0"/>
          <a:chExt cx="0" cy="0"/>
        </a:xfrm>
      </p:grpSpPr>
      <p:sp>
        <p:nvSpPr>
          <p:cNvPr id="258" name="Google Shape;258;p25"/>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59" name="Google Shape;259;p25"/>
          <p:cNvSpPr txBox="1">
            <a:spLocks noGrp="1"/>
          </p:cNvSpPr>
          <p:nvPr>
            <p:ph type="title"/>
          </p:nvPr>
        </p:nvSpPr>
        <p:spPr>
          <a:xfrm>
            <a:off x="948614" y="893067"/>
            <a:ext cx="5568191" cy="1606000"/>
          </a:xfrm>
          <a:prstGeom prst="rect">
            <a:avLst/>
          </a:prstGeom>
        </p:spPr>
        <p:txBody>
          <a:bodyPr spcFirstLastPara="1" wrap="square" lIns="91425" tIns="91425" rIns="91425" bIns="91425" anchor="b" anchorCtr="0">
            <a:noAutofit/>
          </a:bodyPr>
          <a:lstStyle>
            <a:lvl1pPr lvl="0" rtl="0">
              <a:spcBef>
                <a:spcPts val="0"/>
              </a:spcBef>
              <a:spcAft>
                <a:spcPts val="0"/>
              </a:spcAft>
              <a:buSzPts val="4100"/>
              <a:buNone/>
              <a:defRPr sz="9576"/>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sp>
        <p:nvSpPr>
          <p:cNvPr id="260" name="Google Shape;260;p25"/>
          <p:cNvSpPr txBox="1">
            <a:spLocks noGrp="1"/>
          </p:cNvSpPr>
          <p:nvPr>
            <p:ph type="subTitle" idx="1"/>
          </p:nvPr>
        </p:nvSpPr>
        <p:spPr>
          <a:xfrm>
            <a:off x="948614" y="2205067"/>
            <a:ext cx="3907509" cy="16688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500"/>
              <a:buNone/>
              <a:defRPr sz="1995"/>
            </a:lvl1pPr>
            <a:lvl2pPr lvl="1" algn="ctr" rtl="0">
              <a:spcBef>
                <a:spcPts val="0"/>
              </a:spcBef>
              <a:spcAft>
                <a:spcPts val="0"/>
              </a:spcAft>
              <a:buSzPts val="1500"/>
              <a:buNone/>
              <a:defRPr sz="1995"/>
            </a:lvl2pPr>
            <a:lvl3pPr lvl="2" algn="ctr" rtl="0">
              <a:spcBef>
                <a:spcPts val="0"/>
              </a:spcBef>
              <a:spcAft>
                <a:spcPts val="0"/>
              </a:spcAft>
              <a:buSzPts val="1500"/>
              <a:buNone/>
              <a:defRPr sz="1995"/>
            </a:lvl3pPr>
            <a:lvl4pPr lvl="3" algn="ctr" rtl="0">
              <a:spcBef>
                <a:spcPts val="0"/>
              </a:spcBef>
              <a:spcAft>
                <a:spcPts val="0"/>
              </a:spcAft>
              <a:buSzPts val="1500"/>
              <a:buNone/>
              <a:defRPr sz="1995"/>
            </a:lvl4pPr>
            <a:lvl5pPr lvl="4" algn="ctr" rtl="0">
              <a:spcBef>
                <a:spcPts val="0"/>
              </a:spcBef>
              <a:spcAft>
                <a:spcPts val="0"/>
              </a:spcAft>
              <a:buSzPts val="1500"/>
              <a:buNone/>
              <a:defRPr sz="1995"/>
            </a:lvl5pPr>
            <a:lvl6pPr lvl="5" algn="ctr" rtl="0">
              <a:spcBef>
                <a:spcPts val="0"/>
              </a:spcBef>
              <a:spcAft>
                <a:spcPts val="0"/>
              </a:spcAft>
              <a:buSzPts val="1500"/>
              <a:buNone/>
              <a:defRPr sz="1995"/>
            </a:lvl6pPr>
            <a:lvl7pPr lvl="6" algn="ctr" rtl="0">
              <a:spcBef>
                <a:spcPts val="0"/>
              </a:spcBef>
              <a:spcAft>
                <a:spcPts val="0"/>
              </a:spcAft>
              <a:buSzPts val="1500"/>
              <a:buNone/>
              <a:defRPr sz="1995"/>
            </a:lvl7pPr>
            <a:lvl8pPr lvl="7" algn="ctr" rtl="0">
              <a:spcBef>
                <a:spcPts val="0"/>
              </a:spcBef>
              <a:spcAft>
                <a:spcPts val="0"/>
              </a:spcAft>
              <a:buSzPts val="1500"/>
              <a:buNone/>
              <a:defRPr sz="1995"/>
            </a:lvl8pPr>
            <a:lvl9pPr lvl="8" algn="ctr" rtl="0">
              <a:spcBef>
                <a:spcPts val="0"/>
              </a:spcBef>
              <a:spcAft>
                <a:spcPts val="0"/>
              </a:spcAft>
              <a:buSzPts val="1500"/>
              <a:buNone/>
              <a:defRPr sz="1995"/>
            </a:lvl9pPr>
          </a:lstStyle>
          <a:p>
            <a:endParaRPr/>
          </a:p>
        </p:txBody>
      </p:sp>
      <p:sp>
        <p:nvSpPr>
          <p:cNvPr id="261" name="Google Shape;261;p25"/>
          <p:cNvSpPr txBox="1"/>
          <p:nvPr/>
        </p:nvSpPr>
        <p:spPr>
          <a:xfrm>
            <a:off x="948614" y="4639433"/>
            <a:ext cx="6242518" cy="1048400"/>
          </a:xfrm>
          <a:prstGeom prst="rect">
            <a:avLst/>
          </a:prstGeom>
          <a:noFill/>
          <a:ln>
            <a:noFill/>
          </a:ln>
        </p:spPr>
        <p:txBody>
          <a:bodyPr spcFirstLastPara="1" wrap="square" lIns="121598" tIns="121598" rIns="121598" bIns="121598" anchor="t" anchorCtr="0">
            <a:noAutofit/>
          </a:bodyPr>
          <a:lstStyle/>
          <a:p>
            <a:pPr marL="0" lvl="0" indent="0" algn="l" rtl="0">
              <a:lnSpc>
                <a:spcPct val="115000"/>
              </a:lnSpc>
              <a:spcBef>
                <a:spcPts val="399"/>
              </a:spcBef>
              <a:spcAft>
                <a:spcPts val="0"/>
              </a:spcAft>
              <a:buNone/>
            </a:pPr>
            <a:r>
              <a:rPr lang="en" sz="1463" b="1">
                <a:solidFill>
                  <a:schemeClr val="dk1"/>
                </a:solidFill>
                <a:latin typeface="Poppins"/>
                <a:ea typeface="Poppins"/>
                <a:cs typeface="Poppins"/>
                <a:sym typeface="Poppins"/>
              </a:rPr>
              <a:t>CREDITS:</a:t>
            </a:r>
            <a:r>
              <a:rPr lang="en" sz="1463">
                <a:solidFill>
                  <a:schemeClr val="dk1"/>
                </a:solidFill>
                <a:latin typeface="Poppins Medium"/>
                <a:ea typeface="Poppins Medium"/>
                <a:cs typeface="Poppins Medium"/>
                <a:sym typeface="Poppins Medium"/>
              </a:rPr>
              <a:t> This template has been created by </a:t>
            </a:r>
            <a:r>
              <a:rPr lang="en" sz="1463" b="1">
                <a:solidFill>
                  <a:schemeClr val="dk1"/>
                </a:solidFill>
                <a:latin typeface="Poppins"/>
                <a:ea typeface="Poppins"/>
                <a:cs typeface="Poppins"/>
                <a:sym typeface="Poppins"/>
              </a:rPr>
              <a:t>Slidesgo,</a:t>
            </a:r>
            <a:r>
              <a:rPr lang="en" sz="1463">
                <a:solidFill>
                  <a:schemeClr val="dk1"/>
                </a:solidFill>
                <a:latin typeface="Poppins Medium"/>
                <a:ea typeface="Poppins Medium"/>
                <a:cs typeface="Poppins Medium"/>
                <a:sym typeface="Poppins Medium"/>
              </a:rPr>
              <a:t> and includes icons by </a:t>
            </a:r>
            <a:r>
              <a:rPr lang="en" sz="1463" b="1">
                <a:solidFill>
                  <a:schemeClr val="dk1"/>
                </a:solidFill>
                <a:latin typeface="Poppins"/>
                <a:ea typeface="Poppins"/>
                <a:cs typeface="Poppins"/>
                <a:sym typeface="Poppins"/>
              </a:rPr>
              <a:t>Flaticon</a:t>
            </a:r>
            <a:r>
              <a:rPr lang="en" sz="1463">
                <a:solidFill>
                  <a:schemeClr val="dk1"/>
                </a:solidFill>
                <a:latin typeface="Poppins Medium"/>
                <a:ea typeface="Poppins Medium"/>
                <a:cs typeface="Poppins Medium"/>
                <a:sym typeface="Poppins Medium"/>
              </a:rPr>
              <a:t>, infographics &amp; images by </a:t>
            </a:r>
            <a:r>
              <a:rPr lang="en" sz="1463" b="1">
                <a:solidFill>
                  <a:schemeClr val="dk1"/>
                </a:solidFill>
                <a:latin typeface="Poppins"/>
                <a:ea typeface="Poppins"/>
                <a:cs typeface="Poppins"/>
                <a:sym typeface="Poppins"/>
              </a:rPr>
              <a:t>Freepik</a:t>
            </a:r>
            <a:r>
              <a:rPr lang="en" sz="1463">
                <a:solidFill>
                  <a:schemeClr val="dk1"/>
                </a:solidFill>
                <a:latin typeface="Poppins Medium"/>
                <a:ea typeface="Poppins Medium"/>
                <a:cs typeface="Poppins Medium"/>
                <a:sym typeface="Poppins Medium"/>
              </a:rPr>
              <a:t> and content by </a:t>
            </a:r>
            <a:r>
              <a:rPr lang="en" sz="1463" b="1">
                <a:solidFill>
                  <a:schemeClr val="dk1"/>
                </a:solidFill>
                <a:latin typeface="Poppins"/>
                <a:ea typeface="Poppins"/>
                <a:cs typeface="Poppins"/>
                <a:sym typeface="Poppins"/>
              </a:rPr>
              <a:t>Eliana Delacour</a:t>
            </a:r>
            <a:endParaRPr sz="1463" b="1">
              <a:solidFill>
                <a:schemeClr val="dk1"/>
              </a:solidFill>
              <a:latin typeface="Poppins"/>
              <a:ea typeface="Poppins"/>
              <a:cs typeface="Poppins"/>
              <a:sym typeface="Poppins"/>
            </a:endParaRPr>
          </a:p>
        </p:txBody>
      </p:sp>
      <p:sp>
        <p:nvSpPr>
          <p:cNvPr id="262" name="Google Shape;262;p25"/>
          <p:cNvSpPr/>
          <p:nvPr/>
        </p:nvSpPr>
        <p:spPr>
          <a:xfrm rot="-6558066">
            <a:off x="7388431" y="-3755956"/>
            <a:ext cx="5600403" cy="6449952"/>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CUSTOM_10_1">
    <p:spTree>
      <p:nvGrpSpPr>
        <p:cNvPr id="1" name="Shape 263"/>
        <p:cNvGrpSpPr/>
        <p:nvPr/>
      </p:nvGrpSpPr>
      <p:grpSpPr>
        <a:xfrm>
          <a:off x="0" y="0"/>
          <a:ext cx="0" cy="0"/>
          <a:chOff x="0" y="0"/>
          <a:chExt cx="0" cy="0"/>
        </a:xfrm>
      </p:grpSpPr>
      <p:sp>
        <p:nvSpPr>
          <p:cNvPr id="264" name="Google Shape;264;p26"/>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65" name="Google Shape;265;p26"/>
          <p:cNvSpPr/>
          <p:nvPr/>
        </p:nvSpPr>
        <p:spPr>
          <a:xfrm>
            <a:off x="8642867" y="3265520"/>
            <a:ext cx="5586544" cy="6465936"/>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66" name="Google Shape;266;p26"/>
          <p:cNvSpPr/>
          <p:nvPr/>
        </p:nvSpPr>
        <p:spPr>
          <a:xfrm rot="1021809">
            <a:off x="-2251384" y="-1856574"/>
            <a:ext cx="7697027" cy="7701721"/>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67" name="Google Shape;267;p26"/>
          <p:cNvGrpSpPr/>
          <p:nvPr/>
        </p:nvGrpSpPr>
        <p:grpSpPr>
          <a:xfrm rot="-4863661">
            <a:off x="6640487" y="-975947"/>
            <a:ext cx="2908308" cy="2308073"/>
            <a:chOff x="4897675" y="750925"/>
            <a:chExt cx="1520527" cy="1209704"/>
          </a:xfrm>
        </p:grpSpPr>
        <p:sp>
          <p:nvSpPr>
            <p:cNvPr id="268" name="Google Shape;268;p26"/>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 name="Google Shape;269;p26"/>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 name="Google Shape;270;p26"/>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 name="Google Shape;271;p26"/>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 name="Google Shape;272;p26"/>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 name="Google Shape;273;p26"/>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 name="Google Shape;274;p26"/>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 name="Google Shape;275;p26"/>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 name="Google Shape;276;p26"/>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 name="Google Shape;277;p26"/>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 name="Google Shape;278;p26"/>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 name="Google Shape;279;p26"/>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 name="Google Shape;280;p26"/>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 name="Google Shape;281;p26"/>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82" name="Google Shape;282;p26"/>
          <p:cNvGrpSpPr/>
          <p:nvPr/>
        </p:nvGrpSpPr>
        <p:grpSpPr>
          <a:xfrm rot="411308">
            <a:off x="4609823" y="5409101"/>
            <a:ext cx="3312432" cy="2641847"/>
            <a:chOff x="4897675" y="750925"/>
            <a:chExt cx="1520527" cy="1209704"/>
          </a:xfrm>
        </p:grpSpPr>
        <p:sp>
          <p:nvSpPr>
            <p:cNvPr id="283" name="Google Shape;283;p26"/>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 name="Google Shape;284;p26"/>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 name="Google Shape;285;p26"/>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 name="Google Shape;286;p26"/>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7" name="Google Shape;287;p26"/>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8" name="Google Shape;288;p26"/>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9" name="Google Shape;289;p26"/>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90" name="Google Shape;290;p26"/>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91" name="Google Shape;291;p26"/>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92" name="Google Shape;292;p26"/>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93" name="Google Shape;293;p26"/>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94" name="Google Shape;294;p26"/>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95" name="Google Shape;295;p26"/>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96" name="Google Shape;296;p26"/>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97" name="Google Shape;297;p26"/>
          <p:cNvGrpSpPr/>
          <p:nvPr/>
        </p:nvGrpSpPr>
        <p:grpSpPr>
          <a:xfrm rot="2869333">
            <a:off x="8553606" y="513557"/>
            <a:ext cx="262652" cy="442911"/>
            <a:chOff x="2771475" y="2690675"/>
            <a:chExt cx="147650" cy="249600"/>
          </a:xfrm>
        </p:grpSpPr>
        <p:sp>
          <p:nvSpPr>
            <p:cNvPr id="298" name="Google Shape;298;p26"/>
            <p:cNvSpPr/>
            <p:nvPr/>
          </p:nvSpPr>
          <p:spPr>
            <a:xfrm>
              <a:off x="2771475" y="2873475"/>
              <a:ext cx="74125" cy="66800"/>
            </a:xfrm>
            <a:custGeom>
              <a:avLst/>
              <a:gdLst/>
              <a:ahLst/>
              <a:cxnLst/>
              <a:rect l="l" t="t" r="r" b="b"/>
              <a:pathLst>
                <a:path w="2965" h="2672" extrusionOk="0">
                  <a:moveTo>
                    <a:pt x="1583" y="0"/>
                  </a:moveTo>
                  <a:cubicBezTo>
                    <a:pt x="1355" y="0"/>
                    <a:pt x="1126" y="60"/>
                    <a:pt x="929" y="188"/>
                  </a:cubicBezTo>
                  <a:cubicBezTo>
                    <a:pt x="917" y="188"/>
                    <a:pt x="917" y="200"/>
                    <a:pt x="893" y="224"/>
                  </a:cubicBezTo>
                  <a:cubicBezTo>
                    <a:pt x="857" y="224"/>
                    <a:pt x="810" y="236"/>
                    <a:pt x="750" y="236"/>
                  </a:cubicBezTo>
                  <a:cubicBezTo>
                    <a:pt x="512" y="283"/>
                    <a:pt x="286" y="355"/>
                    <a:pt x="155" y="557"/>
                  </a:cubicBezTo>
                  <a:cubicBezTo>
                    <a:pt x="60" y="712"/>
                    <a:pt x="36" y="902"/>
                    <a:pt x="36" y="1069"/>
                  </a:cubicBezTo>
                  <a:cubicBezTo>
                    <a:pt x="0" y="1498"/>
                    <a:pt x="203" y="1986"/>
                    <a:pt x="524" y="2283"/>
                  </a:cubicBezTo>
                  <a:cubicBezTo>
                    <a:pt x="780" y="2523"/>
                    <a:pt x="1129" y="2671"/>
                    <a:pt x="1482" y="2671"/>
                  </a:cubicBezTo>
                  <a:cubicBezTo>
                    <a:pt x="1636" y="2671"/>
                    <a:pt x="1792" y="2643"/>
                    <a:pt x="1941" y="2581"/>
                  </a:cubicBezTo>
                  <a:cubicBezTo>
                    <a:pt x="2179" y="2498"/>
                    <a:pt x="2405" y="2367"/>
                    <a:pt x="2560" y="2164"/>
                  </a:cubicBezTo>
                  <a:cubicBezTo>
                    <a:pt x="2762" y="1926"/>
                    <a:pt x="2881" y="1676"/>
                    <a:pt x="2905" y="1367"/>
                  </a:cubicBezTo>
                  <a:cubicBezTo>
                    <a:pt x="2965" y="890"/>
                    <a:pt x="2667" y="426"/>
                    <a:pt x="2262" y="188"/>
                  </a:cubicBezTo>
                  <a:cubicBezTo>
                    <a:pt x="2061" y="66"/>
                    <a:pt x="1823" y="0"/>
                    <a:pt x="15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99" name="Google Shape;299;p26"/>
            <p:cNvSpPr/>
            <p:nvPr/>
          </p:nvSpPr>
          <p:spPr>
            <a:xfrm>
              <a:off x="2772950" y="2690675"/>
              <a:ext cx="69075" cy="75925"/>
            </a:xfrm>
            <a:custGeom>
              <a:avLst/>
              <a:gdLst/>
              <a:ahLst/>
              <a:cxnLst/>
              <a:rect l="l" t="t" r="r" b="b"/>
              <a:pathLst>
                <a:path w="2763" h="3037" extrusionOk="0">
                  <a:moveTo>
                    <a:pt x="1255" y="1"/>
                  </a:moveTo>
                  <a:cubicBezTo>
                    <a:pt x="1155" y="1"/>
                    <a:pt x="1054" y="12"/>
                    <a:pt x="953" y="35"/>
                  </a:cubicBezTo>
                  <a:cubicBezTo>
                    <a:pt x="560" y="118"/>
                    <a:pt x="263" y="452"/>
                    <a:pt x="108" y="821"/>
                  </a:cubicBezTo>
                  <a:cubicBezTo>
                    <a:pt x="1" y="1118"/>
                    <a:pt x="24" y="1475"/>
                    <a:pt x="203" y="1761"/>
                  </a:cubicBezTo>
                  <a:cubicBezTo>
                    <a:pt x="203" y="1833"/>
                    <a:pt x="203" y="1916"/>
                    <a:pt x="215" y="1999"/>
                  </a:cubicBezTo>
                  <a:cubicBezTo>
                    <a:pt x="274" y="2333"/>
                    <a:pt x="513" y="2618"/>
                    <a:pt x="775" y="2833"/>
                  </a:cubicBezTo>
                  <a:cubicBezTo>
                    <a:pt x="972" y="2973"/>
                    <a:pt x="1193" y="3036"/>
                    <a:pt x="1412" y="3036"/>
                  </a:cubicBezTo>
                  <a:cubicBezTo>
                    <a:pt x="1879" y="3036"/>
                    <a:pt x="2338" y="2750"/>
                    <a:pt x="2549" y="2321"/>
                  </a:cubicBezTo>
                  <a:cubicBezTo>
                    <a:pt x="2715" y="1964"/>
                    <a:pt x="2763" y="1606"/>
                    <a:pt x="2703" y="1225"/>
                  </a:cubicBezTo>
                  <a:cubicBezTo>
                    <a:pt x="2644" y="868"/>
                    <a:pt x="2418" y="535"/>
                    <a:pt x="2132" y="309"/>
                  </a:cubicBezTo>
                  <a:cubicBezTo>
                    <a:pt x="1870" y="110"/>
                    <a:pt x="1568" y="1"/>
                    <a:pt x="12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00" name="Google Shape;300;p26"/>
            <p:cNvSpPr/>
            <p:nvPr/>
          </p:nvSpPr>
          <p:spPr>
            <a:xfrm>
              <a:off x="2862550" y="2745725"/>
              <a:ext cx="56575" cy="38625"/>
            </a:xfrm>
            <a:custGeom>
              <a:avLst/>
              <a:gdLst/>
              <a:ahLst/>
              <a:cxnLst/>
              <a:rect l="l" t="t" r="r" b="b"/>
              <a:pathLst>
                <a:path w="2263" h="1545" extrusionOk="0">
                  <a:moveTo>
                    <a:pt x="1135" y="0"/>
                  </a:moveTo>
                  <a:cubicBezTo>
                    <a:pt x="1031" y="0"/>
                    <a:pt x="922" y="22"/>
                    <a:pt x="810" y="71"/>
                  </a:cubicBezTo>
                  <a:cubicBezTo>
                    <a:pt x="1" y="425"/>
                    <a:pt x="446" y="1544"/>
                    <a:pt x="1146" y="1544"/>
                  </a:cubicBezTo>
                  <a:cubicBezTo>
                    <a:pt x="1270" y="1544"/>
                    <a:pt x="1402" y="1509"/>
                    <a:pt x="1536" y="1428"/>
                  </a:cubicBezTo>
                  <a:cubicBezTo>
                    <a:pt x="2262" y="1003"/>
                    <a:pt x="1832" y="0"/>
                    <a:pt x="11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01" name="Google Shape;301;p26"/>
          <p:cNvGrpSpPr/>
          <p:nvPr/>
        </p:nvGrpSpPr>
        <p:grpSpPr>
          <a:xfrm rot="-994546" flipH="1">
            <a:off x="1228719" y="1648809"/>
            <a:ext cx="1086303" cy="821249"/>
            <a:chOff x="500936" y="675624"/>
            <a:chExt cx="816700" cy="615900"/>
          </a:xfrm>
        </p:grpSpPr>
        <p:sp>
          <p:nvSpPr>
            <p:cNvPr id="302" name="Google Shape;302;p26"/>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03" name="Google Shape;303;p26"/>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CUSTOM_10_1_1">
    <p:spTree>
      <p:nvGrpSpPr>
        <p:cNvPr id="1" name="Shape 304"/>
        <p:cNvGrpSpPr/>
        <p:nvPr/>
      </p:nvGrpSpPr>
      <p:grpSpPr>
        <a:xfrm>
          <a:off x="0" y="0"/>
          <a:ext cx="0" cy="0"/>
          <a:chOff x="0" y="0"/>
          <a:chExt cx="0" cy="0"/>
        </a:xfrm>
      </p:grpSpPr>
      <p:sp>
        <p:nvSpPr>
          <p:cNvPr id="305" name="Google Shape;305;p27"/>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06" name="Google Shape;306;p27"/>
          <p:cNvSpPr/>
          <p:nvPr/>
        </p:nvSpPr>
        <p:spPr>
          <a:xfrm rot="-10330825">
            <a:off x="-2538817" y="-3603003"/>
            <a:ext cx="5586518" cy="6465972"/>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07" name="Google Shape;307;p27"/>
          <p:cNvSpPr/>
          <p:nvPr/>
        </p:nvSpPr>
        <p:spPr>
          <a:xfrm rot="-2034512">
            <a:off x="6285956" y="2761146"/>
            <a:ext cx="8154578" cy="3912261"/>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308" name="Google Shape;308;p27"/>
          <p:cNvGrpSpPr/>
          <p:nvPr/>
        </p:nvGrpSpPr>
        <p:grpSpPr>
          <a:xfrm rot="5659548">
            <a:off x="5369018" y="5486510"/>
            <a:ext cx="2908233" cy="2308015"/>
            <a:chOff x="4897675" y="750925"/>
            <a:chExt cx="1520527" cy="1209704"/>
          </a:xfrm>
        </p:grpSpPr>
        <p:sp>
          <p:nvSpPr>
            <p:cNvPr id="309" name="Google Shape;309;p27"/>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0" name="Google Shape;310;p27"/>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1" name="Google Shape;311;p27"/>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2" name="Google Shape;312;p27"/>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3" name="Google Shape;313;p27"/>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4" name="Google Shape;314;p27"/>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5" name="Google Shape;315;p27"/>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6" name="Google Shape;316;p27"/>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7" name="Google Shape;317;p27"/>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8" name="Google Shape;318;p27"/>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9" name="Google Shape;319;p27"/>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0" name="Google Shape;320;p27"/>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1" name="Google Shape;321;p27"/>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2" name="Google Shape;322;p27"/>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23" name="Google Shape;323;p27"/>
          <p:cNvGrpSpPr/>
          <p:nvPr/>
        </p:nvGrpSpPr>
        <p:grpSpPr>
          <a:xfrm rot="5149587" flipH="1">
            <a:off x="3262906" y="-1240419"/>
            <a:ext cx="2908269" cy="2308043"/>
            <a:chOff x="4897675" y="750925"/>
            <a:chExt cx="1520527" cy="1209704"/>
          </a:xfrm>
        </p:grpSpPr>
        <p:sp>
          <p:nvSpPr>
            <p:cNvPr id="324" name="Google Shape;324;p27"/>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5" name="Google Shape;325;p27"/>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6" name="Google Shape;326;p27"/>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7" name="Google Shape;327;p27"/>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8" name="Google Shape;328;p27"/>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9" name="Google Shape;329;p27"/>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0" name="Google Shape;330;p27"/>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1" name="Google Shape;331;p27"/>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2" name="Google Shape;332;p27"/>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 name="Google Shape;333;p27"/>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 name="Google Shape;334;p27"/>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 name="Google Shape;335;p27"/>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 name="Google Shape;336;p27"/>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 name="Google Shape;337;p27"/>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38" name="Google Shape;338;p27"/>
          <p:cNvGrpSpPr/>
          <p:nvPr/>
        </p:nvGrpSpPr>
        <p:grpSpPr>
          <a:xfrm>
            <a:off x="9398468" y="3604960"/>
            <a:ext cx="1671209" cy="1353187"/>
            <a:chOff x="2412313" y="555375"/>
            <a:chExt cx="1260675" cy="1018250"/>
          </a:xfrm>
        </p:grpSpPr>
        <p:sp>
          <p:nvSpPr>
            <p:cNvPr id="339" name="Google Shape;339;p27"/>
            <p:cNvSpPr/>
            <p:nvPr/>
          </p:nvSpPr>
          <p:spPr>
            <a:xfrm>
              <a:off x="2974038" y="555375"/>
              <a:ext cx="698950" cy="780575"/>
            </a:xfrm>
            <a:custGeom>
              <a:avLst/>
              <a:gdLst/>
              <a:ahLst/>
              <a:cxnLst/>
              <a:rect l="l" t="t" r="r" b="b"/>
              <a:pathLst>
                <a:path w="27958" h="31223" extrusionOk="0">
                  <a:moveTo>
                    <a:pt x="10391" y="0"/>
                  </a:moveTo>
                  <a:cubicBezTo>
                    <a:pt x="1" y="0"/>
                    <a:pt x="2473" y="14777"/>
                    <a:pt x="2473" y="14777"/>
                  </a:cubicBezTo>
                  <a:lnTo>
                    <a:pt x="9811" y="27020"/>
                  </a:lnTo>
                  <a:cubicBezTo>
                    <a:pt x="11074" y="29890"/>
                    <a:pt x="14578" y="31223"/>
                    <a:pt x="17949" y="31223"/>
                  </a:cubicBezTo>
                  <a:cubicBezTo>
                    <a:pt x="22413" y="31223"/>
                    <a:pt x="26643" y="28885"/>
                    <a:pt x="25122" y="24685"/>
                  </a:cubicBezTo>
                  <a:cubicBezTo>
                    <a:pt x="23754" y="20905"/>
                    <a:pt x="19456" y="19984"/>
                    <a:pt x="15593" y="19984"/>
                  </a:cubicBezTo>
                  <a:cubicBezTo>
                    <a:pt x="11922" y="19984"/>
                    <a:pt x="8644" y="20815"/>
                    <a:pt x="8644" y="20815"/>
                  </a:cubicBezTo>
                  <a:cubicBezTo>
                    <a:pt x="8644" y="20815"/>
                    <a:pt x="27958" y="3803"/>
                    <a:pt x="13748" y="434"/>
                  </a:cubicBezTo>
                  <a:cubicBezTo>
                    <a:pt x="12502" y="136"/>
                    <a:pt x="11387" y="0"/>
                    <a:pt x="103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 name="Google Shape;340;p27"/>
            <p:cNvSpPr/>
            <p:nvPr/>
          </p:nvSpPr>
          <p:spPr>
            <a:xfrm>
              <a:off x="2412313" y="853575"/>
              <a:ext cx="785675" cy="720050"/>
            </a:xfrm>
            <a:custGeom>
              <a:avLst/>
              <a:gdLst/>
              <a:ahLst/>
              <a:cxnLst/>
              <a:rect l="l" t="t" r="r" b="b"/>
              <a:pathLst>
                <a:path w="31427" h="28802" extrusionOk="0">
                  <a:moveTo>
                    <a:pt x="15007" y="1"/>
                  </a:moveTo>
                  <a:cubicBezTo>
                    <a:pt x="11564" y="1"/>
                    <a:pt x="7783" y="1393"/>
                    <a:pt x="4961" y="6185"/>
                  </a:cubicBezTo>
                  <a:cubicBezTo>
                    <a:pt x="1" y="14667"/>
                    <a:pt x="12926" y="15755"/>
                    <a:pt x="19884" y="15755"/>
                  </a:cubicBezTo>
                  <a:cubicBezTo>
                    <a:pt x="22284" y="15755"/>
                    <a:pt x="23974" y="15625"/>
                    <a:pt x="23974" y="15625"/>
                  </a:cubicBezTo>
                  <a:lnTo>
                    <a:pt x="23974" y="15625"/>
                  </a:lnTo>
                  <a:cubicBezTo>
                    <a:pt x="23974" y="15625"/>
                    <a:pt x="17103" y="25866"/>
                    <a:pt x="24308" y="28535"/>
                  </a:cubicBezTo>
                  <a:cubicBezTo>
                    <a:pt x="24804" y="28716"/>
                    <a:pt x="25260" y="28801"/>
                    <a:pt x="25680" y="28801"/>
                  </a:cubicBezTo>
                  <a:cubicBezTo>
                    <a:pt x="31426" y="28801"/>
                    <a:pt x="30412" y="12957"/>
                    <a:pt x="30412" y="12957"/>
                  </a:cubicBezTo>
                  <a:lnTo>
                    <a:pt x="23908" y="2683"/>
                  </a:lnTo>
                  <a:cubicBezTo>
                    <a:pt x="23908" y="2683"/>
                    <a:pt x="19784" y="1"/>
                    <a:pt x="150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 name="Google Shape;341;p27"/>
            <p:cNvSpPr/>
            <p:nvPr/>
          </p:nvSpPr>
          <p:spPr>
            <a:xfrm>
              <a:off x="2598038" y="970675"/>
              <a:ext cx="434500" cy="181925"/>
            </a:xfrm>
            <a:custGeom>
              <a:avLst/>
              <a:gdLst/>
              <a:ahLst/>
              <a:cxnLst/>
              <a:rect l="l" t="t" r="r" b="b"/>
              <a:pathLst>
                <a:path w="17380" h="7277" extrusionOk="0">
                  <a:moveTo>
                    <a:pt x="7040" y="1233"/>
                  </a:moveTo>
                  <a:cubicBezTo>
                    <a:pt x="9330" y="1233"/>
                    <a:pt x="11608" y="1708"/>
                    <a:pt x="13543" y="2869"/>
                  </a:cubicBezTo>
                  <a:cubicBezTo>
                    <a:pt x="14138" y="3232"/>
                    <a:pt x="14701" y="3662"/>
                    <a:pt x="15198" y="4156"/>
                  </a:cubicBezTo>
                  <a:lnTo>
                    <a:pt x="15198" y="4156"/>
                  </a:lnTo>
                  <a:cubicBezTo>
                    <a:pt x="14660" y="3844"/>
                    <a:pt x="14153" y="3590"/>
                    <a:pt x="13677" y="3336"/>
                  </a:cubicBezTo>
                  <a:cubicBezTo>
                    <a:pt x="12643" y="2769"/>
                    <a:pt x="11575" y="2268"/>
                    <a:pt x="10508" y="1835"/>
                  </a:cubicBezTo>
                  <a:cubicBezTo>
                    <a:pt x="10460" y="1811"/>
                    <a:pt x="10414" y="1800"/>
                    <a:pt x="10371" y="1800"/>
                  </a:cubicBezTo>
                  <a:cubicBezTo>
                    <a:pt x="10232" y="1800"/>
                    <a:pt x="10117" y="1908"/>
                    <a:pt x="10041" y="2035"/>
                  </a:cubicBezTo>
                  <a:cubicBezTo>
                    <a:pt x="9007" y="1701"/>
                    <a:pt x="7939" y="1401"/>
                    <a:pt x="6805" y="1234"/>
                  </a:cubicBezTo>
                  <a:cubicBezTo>
                    <a:pt x="6884" y="1233"/>
                    <a:pt x="6962" y="1233"/>
                    <a:pt x="7040" y="1233"/>
                  </a:cubicBezTo>
                  <a:close/>
                  <a:moveTo>
                    <a:pt x="3203" y="2368"/>
                  </a:moveTo>
                  <a:cubicBezTo>
                    <a:pt x="3203" y="2402"/>
                    <a:pt x="3236" y="2435"/>
                    <a:pt x="3303" y="2435"/>
                  </a:cubicBezTo>
                  <a:cubicBezTo>
                    <a:pt x="4670" y="3269"/>
                    <a:pt x="6071" y="3970"/>
                    <a:pt x="7606" y="4670"/>
                  </a:cubicBezTo>
                  <a:cubicBezTo>
                    <a:pt x="7139" y="4537"/>
                    <a:pt x="6672" y="4403"/>
                    <a:pt x="6171" y="4237"/>
                  </a:cubicBezTo>
                  <a:cubicBezTo>
                    <a:pt x="5037" y="3903"/>
                    <a:pt x="3803" y="3403"/>
                    <a:pt x="3069" y="2402"/>
                  </a:cubicBezTo>
                  <a:cubicBezTo>
                    <a:pt x="3169" y="2402"/>
                    <a:pt x="3203" y="2402"/>
                    <a:pt x="3203" y="2368"/>
                  </a:cubicBezTo>
                  <a:close/>
                  <a:moveTo>
                    <a:pt x="13110" y="4203"/>
                  </a:moveTo>
                  <a:cubicBezTo>
                    <a:pt x="13343" y="4370"/>
                    <a:pt x="13610" y="4537"/>
                    <a:pt x="13810" y="4670"/>
                  </a:cubicBezTo>
                  <a:cubicBezTo>
                    <a:pt x="13477" y="4570"/>
                    <a:pt x="13110" y="4437"/>
                    <a:pt x="12776" y="4370"/>
                  </a:cubicBezTo>
                  <a:cubicBezTo>
                    <a:pt x="12876" y="4370"/>
                    <a:pt x="13010" y="4270"/>
                    <a:pt x="13110" y="4203"/>
                  </a:cubicBezTo>
                  <a:close/>
                  <a:moveTo>
                    <a:pt x="4504" y="2102"/>
                  </a:moveTo>
                  <a:cubicBezTo>
                    <a:pt x="4870" y="2168"/>
                    <a:pt x="5204" y="2202"/>
                    <a:pt x="5538" y="2235"/>
                  </a:cubicBezTo>
                  <a:cubicBezTo>
                    <a:pt x="6772" y="2769"/>
                    <a:pt x="7906" y="3369"/>
                    <a:pt x="9073" y="3936"/>
                  </a:cubicBezTo>
                  <a:cubicBezTo>
                    <a:pt x="9674" y="4237"/>
                    <a:pt x="10274" y="4537"/>
                    <a:pt x="10841" y="4870"/>
                  </a:cubicBezTo>
                  <a:cubicBezTo>
                    <a:pt x="11042" y="5004"/>
                    <a:pt x="11809" y="5237"/>
                    <a:pt x="12076" y="5571"/>
                  </a:cubicBezTo>
                  <a:cubicBezTo>
                    <a:pt x="11976" y="5571"/>
                    <a:pt x="11842" y="5537"/>
                    <a:pt x="11675" y="5537"/>
                  </a:cubicBezTo>
                  <a:cubicBezTo>
                    <a:pt x="8907" y="4537"/>
                    <a:pt x="6305" y="3369"/>
                    <a:pt x="3636" y="2202"/>
                  </a:cubicBezTo>
                  <a:cubicBezTo>
                    <a:pt x="3903" y="2102"/>
                    <a:pt x="4203" y="2102"/>
                    <a:pt x="4504" y="2102"/>
                  </a:cubicBezTo>
                  <a:close/>
                  <a:moveTo>
                    <a:pt x="14744" y="4704"/>
                  </a:moveTo>
                  <a:lnTo>
                    <a:pt x="14744" y="4704"/>
                  </a:lnTo>
                  <a:cubicBezTo>
                    <a:pt x="15144" y="4904"/>
                    <a:pt x="15478" y="5171"/>
                    <a:pt x="15878" y="5337"/>
                  </a:cubicBezTo>
                  <a:cubicBezTo>
                    <a:pt x="15878" y="5337"/>
                    <a:pt x="15845" y="5371"/>
                    <a:pt x="15812" y="5371"/>
                  </a:cubicBezTo>
                  <a:cubicBezTo>
                    <a:pt x="15275" y="5681"/>
                    <a:pt x="14572" y="5705"/>
                    <a:pt x="13964" y="5705"/>
                  </a:cubicBezTo>
                  <a:cubicBezTo>
                    <a:pt x="13853" y="5705"/>
                    <a:pt x="13746" y="5704"/>
                    <a:pt x="13643" y="5704"/>
                  </a:cubicBezTo>
                  <a:cubicBezTo>
                    <a:pt x="13377" y="5704"/>
                    <a:pt x="13143" y="5704"/>
                    <a:pt x="12876" y="5671"/>
                  </a:cubicBezTo>
                  <a:cubicBezTo>
                    <a:pt x="12809" y="5437"/>
                    <a:pt x="12643" y="5237"/>
                    <a:pt x="12409" y="5037"/>
                  </a:cubicBezTo>
                  <a:lnTo>
                    <a:pt x="12409" y="5037"/>
                  </a:lnTo>
                  <a:cubicBezTo>
                    <a:pt x="12643" y="5104"/>
                    <a:pt x="12843" y="5171"/>
                    <a:pt x="13043" y="5237"/>
                  </a:cubicBezTo>
                  <a:cubicBezTo>
                    <a:pt x="13340" y="5329"/>
                    <a:pt x="13810" y="5514"/>
                    <a:pt x="14173" y="5514"/>
                  </a:cubicBezTo>
                  <a:cubicBezTo>
                    <a:pt x="14339" y="5514"/>
                    <a:pt x="14483" y="5475"/>
                    <a:pt x="14577" y="5371"/>
                  </a:cubicBezTo>
                  <a:cubicBezTo>
                    <a:pt x="14811" y="5204"/>
                    <a:pt x="14811" y="4937"/>
                    <a:pt x="14744" y="4704"/>
                  </a:cubicBezTo>
                  <a:close/>
                  <a:moveTo>
                    <a:pt x="1835" y="2702"/>
                  </a:moveTo>
                  <a:cubicBezTo>
                    <a:pt x="2535" y="4003"/>
                    <a:pt x="3836" y="4737"/>
                    <a:pt x="5204" y="5237"/>
                  </a:cubicBezTo>
                  <a:cubicBezTo>
                    <a:pt x="5971" y="5504"/>
                    <a:pt x="6738" y="5738"/>
                    <a:pt x="7539" y="5938"/>
                  </a:cubicBezTo>
                  <a:cubicBezTo>
                    <a:pt x="6872" y="5871"/>
                    <a:pt x="6205" y="5738"/>
                    <a:pt x="5538" y="5604"/>
                  </a:cubicBezTo>
                  <a:cubicBezTo>
                    <a:pt x="4303" y="5371"/>
                    <a:pt x="2369" y="5104"/>
                    <a:pt x="1835" y="3703"/>
                  </a:cubicBezTo>
                  <a:cubicBezTo>
                    <a:pt x="1668" y="3336"/>
                    <a:pt x="1702" y="3002"/>
                    <a:pt x="1835" y="2702"/>
                  </a:cubicBezTo>
                  <a:close/>
                  <a:moveTo>
                    <a:pt x="6924" y="0"/>
                  </a:moveTo>
                  <a:cubicBezTo>
                    <a:pt x="6380" y="0"/>
                    <a:pt x="5839" y="24"/>
                    <a:pt x="5304" y="67"/>
                  </a:cubicBezTo>
                  <a:cubicBezTo>
                    <a:pt x="3636" y="200"/>
                    <a:pt x="1702" y="500"/>
                    <a:pt x="834" y="2102"/>
                  </a:cubicBezTo>
                  <a:cubicBezTo>
                    <a:pt x="0" y="3703"/>
                    <a:pt x="1134" y="5337"/>
                    <a:pt x="2535" y="6038"/>
                  </a:cubicBezTo>
                  <a:cubicBezTo>
                    <a:pt x="3503" y="6505"/>
                    <a:pt x="4604" y="6705"/>
                    <a:pt x="5638" y="6872"/>
                  </a:cubicBezTo>
                  <a:cubicBezTo>
                    <a:pt x="6705" y="7039"/>
                    <a:pt x="7806" y="7172"/>
                    <a:pt x="8940" y="7239"/>
                  </a:cubicBezTo>
                  <a:cubicBezTo>
                    <a:pt x="9365" y="7264"/>
                    <a:pt x="9791" y="7276"/>
                    <a:pt x="10215" y="7276"/>
                  </a:cubicBezTo>
                  <a:cubicBezTo>
                    <a:pt x="11490" y="7276"/>
                    <a:pt x="12759" y="7164"/>
                    <a:pt x="14010" y="6938"/>
                  </a:cubicBezTo>
                  <a:cubicBezTo>
                    <a:pt x="14711" y="6938"/>
                    <a:pt x="15445" y="6905"/>
                    <a:pt x="16045" y="6672"/>
                  </a:cubicBezTo>
                  <a:cubicBezTo>
                    <a:pt x="16779" y="6371"/>
                    <a:pt x="17379" y="5771"/>
                    <a:pt x="17313" y="5004"/>
                  </a:cubicBezTo>
                  <a:cubicBezTo>
                    <a:pt x="17213" y="4237"/>
                    <a:pt x="16445" y="3569"/>
                    <a:pt x="15878" y="3069"/>
                  </a:cubicBezTo>
                  <a:cubicBezTo>
                    <a:pt x="13452" y="814"/>
                    <a:pt x="10147" y="0"/>
                    <a:pt x="6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 name="Google Shape;342;p27"/>
            <p:cNvSpPr/>
            <p:nvPr/>
          </p:nvSpPr>
          <p:spPr>
            <a:xfrm>
              <a:off x="3093388" y="595350"/>
              <a:ext cx="259375" cy="340325"/>
            </a:xfrm>
            <a:custGeom>
              <a:avLst/>
              <a:gdLst/>
              <a:ahLst/>
              <a:cxnLst/>
              <a:rect l="l" t="t" r="r" b="b"/>
              <a:pathLst>
                <a:path w="10375" h="13613" extrusionOk="0">
                  <a:moveTo>
                    <a:pt x="4637" y="1570"/>
                  </a:moveTo>
                  <a:cubicBezTo>
                    <a:pt x="4637" y="1837"/>
                    <a:pt x="4670" y="2037"/>
                    <a:pt x="4670" y="2237"/>
                  </a:cubicBezTo>
                  <a:cubicBezTo>
                    <a:pt x="4537" y="2171"/>
                    <a:pt x="4370" y="2071"/>
                    <a:pt x="4203" y="2004"/>
                  </a:cubicBezTo>
                  <a:cubicBezTo>
                    <a:pt x="4370" y="1870"/>
                    <a:pt x="4504" y="1737"/>
                    <a:pt x="4637" y="1570"/>
                  </a:cubicBezTo>
                  <a:close/>
                  <a:moveTo>
                    <a:pt x="5137" y="2237"/>
                  </a:moveTo>
                  <a:lnTo>
                    <a:pt x="5137" y="2237"/>
                  </a:lnTo>
                  <a:cubicBezTo>
                    <a:pt x="5371" y="2671"/>
                    <a:pt x="5638" y="3105"/>
                    <a:pt x="5838" y="3572"/>
                  </a:cubicBezTo>
                  <a:cubicBezTo>
                    <a:pt x="5838" y="3672"/>
                    <a:pt x="5838" y="3838"/>
                    <a:pt x="5871" y="3939"/>
                  </a:cubicBezTo>
                  <a:cubicBezTo>
                    <a:pt x="5671" y="3505"/>
                    <a:pt x="5471" y="3071"/>
                    <a:pt x="5171" y="2738"/>
                  </a:cubicBezTo>
                  <a:cubicBezTo>
                    <a:pt x="5137" y="2571"/>
                    <a:pt x="5137" y="2404"/>
                    <a:pt x="5137" y="2237"/>
                  </a:cubicBezTo>
                  <a:close/>
                  <a:moveTo>
                    <a:pt x="3403" y="3505"/>
                  </a:moveTo>
                  <a:cubicBezTo>
                    <a:pt x="3503" y="3505"/>
                    <a:pt x="3670" y="3738"/>
                    <a:pt x="3736" y="3939"/>
                  </a:cubicBezTo>
                  <a:cubicBezTo>
                    <a:pt x="3736" y="4105"/>
                    <a:pt x="3770" y="4339"/>
                    <a:pt x="3837" y="4472"/>
                  </a:cubicBezTo>
                  <a:cubicBezTo>
                    <a:pt x="3736" y="4372"/>
                    <a:pt x="3703" y="4239"/>
                    <a:pt x="3636" y="4105"/>
                  </a:cubicBezTo>
                  <a:cubicBezTo>
                    <a:pt x="3536" y="4005"/>
                    <a:pt x="3403" y="3838"/>
                    <a:pt x="3303" y="3705"/>
                  </a:cubicBezTo>
                  <a:lnTo>
                    <a:pt x="3303" y="3672"/>
                  </a:lnTo>
                  <a:cubicBezTo>
                    <a:pt x="3336" y="3605"/>
                    <a:pt x="3336" y="3538"/>
                    <a:pt x="3370" y="3505"/>
                  </a:cubicBezTo>
                  <a:close/>
                  <a:moveTo>
                    <a:pt x="7072" y="1704"/>
                  </a:moveTo>
                  <a:lnTo>
                    <a:pt x="7072" y="1704"/>
                  </a:lnTo>
                  <a:cubicBezTo>
                    <a:pt x="7739" y="2604"/>
                    <a:pt x="8040" y="3738"/>
                    <a:pt x="8040" y="4839"/>
                  </a:cubicBezTo>
                  <a:cubicBezTo>
                    <a:pt x="7839" y="4072"/>
                    <a:pt x="7539" y="3338"/>
                    <a:pt x="7139" y="2704"/>
                  </a:cubicBezTo>
                  <a:cubicBezTo>
                    <a:pt x="7072" y="2371"/>
                    <a:pt x="7039" y="2037"/>
                    <a:pt x="7072" y="1704"/>
                  </a:cubicBezTo>
                  <a:close/>
                  <a:moveTo>
                    <a:pt x="6208" y="817"/>
                  </a:moveTo>
                  <a:cubicBezTo>
                    <a:pt x="6382" y="817"/>
                    <a:pt x="6560" y="844"/>
                    <a:pt x="6739" y="903"/>
                  </a:cubicBezTo>
                  <a:cubicBezTo>
                    <a:pt x="8507" y="1437"/>
                    <a:pt x="8740" y="3271"/>
                    <a:pt x="8573" y="5006"/>
                  </a:cubicBezTo>
                  <a:cubicBezTo>
                    <a:pt x="8673" y="3505"/>
                    <a:pt x="8140" y="2104"/>
                    <a:pt x="7039" y="1036"/>
                  </a:cubicBezTo>
                  <a:cubicBezTo>
                    <a:pt x="7000" y="997"/>
                    <a:pt x="6958" y="981"/>
                    <a:pt x="6917" y="981"/>
                  </a:cubicBezTo>
                  <a:cubicBezTo>
                    <a:pt x="6819" y="981"/>
                    <a:pt x="6729" y="1076"/>
                    <a:pt x="6705" y="1170"/>
                  </a:cubicBezTo>
                  <a:cubicBezTo>
                    <a:pt x="6672" y="1503"/>
                    <a:pt x="6672" y="1837"/>
                    <a:pt x="6672" y="2104"/>
                  </a:cubicBezTo>
                  <a:cubicBezTo>
                    <a:pt x="6505" y="1937"/>
                    <a:pt x="6372" y="1770"/>
                    <a:pt x="6205" y="1604"/>
                  </a:cubicBezTo>
                  <a:cubicBezTo>
                    <a:pt x="6164" y="1573"/>
                    <a:pt x="6109" y="1558"/>
                    <a:pt x="6054" y="1558"/>
                  </a:cubicBezTo>
                  <a:cubicBezTo>
                    <a:pt x="5932" y="1558"/>
                    <a:pt x="5805" y="1632"/>
                    <a:pt x="5805" y="1770"/>
                  </a:cubicBezTo>
                  <a:lnTo>
                    <a:pt x="5805" y="2204"/>
                  </a:lnTo>
                  <a:cubicBezTo>
                    <a:pt x="5571" y="1870"/>
                    <a:pt x="5338" y="1503"/>
                    <a:pt x="5071" y="1203"/>
                  </a:cubicBezTo>
                  <a:cubicBezTo>
                    <a:pt x="5399" y="969"/>
                    <a:pt x="5794" y="817"/>
                    <a:pt x="6208" y="817"/>
                  </a:cubicBezTo>
                  <a:close/>
                  <a:moveTo>
                    <a:pt x="4470" y="5406"/>
                  </a:moveTo>
                  <a:lnTo>
                    <a:pt x="4704" y="6040"/>
                  </a:lnTo>
                  <a:cubicBezTo>
                    <a:pt x="4904" y="6540"/>
                    <a:pt x="5071" y="7041"/>
                    <a:pt x="5238" y="7541"/>
                  </a:cubicBezTo>
                  <a:cubicBezTo>
                    <a:pt x="5171" y="7408"/>
                    <a:pt x="5137" y="7274"/>
                    <a:pt x="5037" y="7174"/>
                  </a:cubicBezTo>
                  <a:cubicBezTo>
                    <a:pt x="5004" y="6874"/>
                    <a:pt x="4871" y="6574"/>
                    <a:pt x="4737" y="6274"/>
                  </a:cubicBezTo>
                  <a:cubicBezTo>
                    <a:pt x="4704" y="6240"/>
                    <a:pt x="4704" y="6140"/>
                    <a:pt x="4670" y="6107"/>
                  </a:cubicBezTo>
                  <a:cubicBezTo>
                    <a:pt x="4570" y="5873"/>
                    <a:pt x="4537" y="5673"/>
                    <a:pt x="4470" y="5406"/>
                  </a:cubicBezTo>
                  <a:close/>
                  <a:moveTo>
                    <a:pt x="3470" y="5239"/>
                  </a:moveTo>
                  <a:lnTo>
                    <a:pt x="3570" y="5506"/>
                  </a:lnTo>
                  <a:cubicBezTo>
                    <a:pt x="3870" y="6040"/>
                    <a:pt x="4137" y="6607"/>
                    <a:pt x="4337" y="7208"/>
                  </a:cubicBezTo>
                  <a:cubicBezTo>
                    <a:pt x="4637" y="7941"/>
                    <a:pt x="4804" y="8709"/>
                    <a:pt x="4971" y="9476"/>
                  </a:cubicBezTo>
                  <a:cubicBezTo>
                    <a:pt x="4203" y="8175"/>
                    <a:pt x="3703" y="6741"/>
                    <a:pt x="3470" y="5239"/>
                  </a:cubicBezTo>
                  <a:close/>
                  <a:moveTo>
                    <a:pt x="3003" y="7408"/>
                  </a:moveTo>
                  <a:lnTo>
                    <a:pt x="3003" y="7408"/>
                  </a:lnTo>
                  <a:cubicBezTo>
                    <a:pt x="3336" y="8108"/>
                    <a:pt x="3636" y="8909"/>
                    <a:pt x="3736" y="9676"/>
                  </a:cubicBezTo>
                  <a:cubicBezTo>
                    <a:pt x="3536" y="9109"/>
                    <a:pt x="3336" y="8609"/>
                    <a:pt x="3169" y="8075"/>
                  </a:cubicBezTo>
                  <a:cubicBezTo>
                    <a:pt x="3069" y="7875"/>
                    <a:pt x="3036" y="7608"/>
                    <a:pt x="3003" y="7408"/>
                  </a:cubicBezTo>
                  <a:close/>
                  <a:moveTo>
                    <a:pt x="2636" y="9709"/>
                  </a:moveTo>
                  <a:cubicBezTo>
                    <a:pt x="2669" y="9709"/>
                    <a:pt x="2669" y="9709"/>
                    <a:pt x="2669" y="9743"/>
                  </a:cubicBezTo>
                  <a:cubicBezTo>
                    <a:pt x="2969" y="10410"/>
                    <a:pt x="3303" y="11044"/>
                    <a:pt x="3570" y="11711"/>
                  </a:cubicBezTo>
                  <a:cubicBezTo>
                    <a:pt x="3636" y="11844"/>
                    <a:pt x="3703" y="11944"/>
                    <a:pt x="3736" y="12044"/>
                  </a:cubicBezTo>
                  <a:cubicBezTo>
                    <a:pt x="3570" y="11844"/>
                    <a:pt x="3370" y="11411"/>
                    <a:pt x="3303" y="11277"/>
                  </a:cubicBezTo>
                  <a:cubicBezTo>
                    <a:pt x="3036" y="10777"/>
                    <a:pt x="2836" y="10243"/>
                    <a:pt x="2636" y="9709"/>
                  </a:cubicBezTo>
                  <a:close/>
                  <a:moveTo>
                    <a:pt x="4170" y="2604"/>
                  </a:moveTo>
                  <a:cubicBezTo>
                    <a:pt x="4404" y="2738"/>
                    <a:pt x="4637" y="2938"/>
                    <a:pt x="4804" y="3205"/>
                  </a:cubicBezTo>
                  <a:cubicBezTo>
                    <a:pt x="5137" y="5006"/>
                    <a:pt x="5838" y="6707"/>
                    <a:pt x="6572" y="8342"/>
                  </a:cubicBezTo>
                  <a:cubicBezTo>
                    <a:pt x="6628" y="8453"/>
                    <a:pt x="6747" y="8506"/>
                    <a:pt x="6863" y="8506"/>
                  </a:cubicBezTo>
                  <a:cubicBezTo>
                    <a:pt x="7024" y="8506"/>
                    <a:pt x="7178" y="8403"/>
                    <a:pt x="7139" y="8208"/>
                  </a:cubicBezTo>
                  <a:cubicBezTo>
                    <a:pt x="7005" y="7708"/>
                    <a:pt x="6872" y="7208"/>
                    <a:pt x="6739" y="6741"/>
                  </a:cubicBezTo>
                  <a:lnTo>
                    <a:pt x="6739" y="6741"/>
                  </a:lnTo>
                  <a:cubicBezTo>
                    <a:pt x="6801" y="6816"/>
                    <a:pt x="6901" y="6853"/>
                    <a:pt x="6997" y="6853"/>
                  </a:cubicBezTo>
                  <a:cubicBezTo>
                    <a:pt x="7156" y="6853"/>
                    <a:pt x="7302" y="6749"/>
                    <a:pt x="7239" y="6540"/>
                  </a:cubicBezTo>
                  <a:cubicBezTo>
                    <a:pt x="7039" y="5440"/>
                    <a:pt x="6705" y="4406"/>
                    <a:pt x="6238" y="3405"/>
                  </a:cubicBezTo>
                  <a:cubicBezTo>
                    <a:pt x="6205" y="3171"/>
                    <a:pt x="6205" y="2871"/>
                    <a:pt x="6205" y="2604"/>
                  </a:cubicBezTo>
                  <a:lnTo>
                    <a:pt x="6205" y="2604"/>
                  </a:lnTo>
                  <a:cubicBezTo>
                    <a:pt x="6372" y="2804"/>
                    <a:pt x="6538" y="3038"/>
                    <a:pt x="6672" y="3238"/>
                  </a:cubicBezTo>
                  <a:cubicBezTo>
                    <a:pt x="6805" y="3939"/>
                    <a:pt x="7005" y="4672"/>
                    <a:pt x="7406" y="5273"/>
                  </a:cubicBezTo>
                  <a:cubicBezTo>
                    <a:pt x="7457" y="5363"/>
                    <a:pt x="7544" y="5404"/>
                    <a:pt x="7635" y="5404"/>
                  </a:cubicBezTo>
                  <a:cubicBezTo>
                    <a:pt x="7778" y="5404"/>
                    <a:pt x="7932" y="5303"/>
                    <a:pt x="7973" y="5139"/>
                  </a:cubicBezTo>
                  <a:cubicBezTo>
                    <a:pt x="8021" y="5269"/>
                    <a:pt x="8141" y="5336"/>
                    <a:pt x="8254" y="5336"/>
                  </a:cubicBezTo>
                  <a:cubicBezTo>
                    <a:pt x="8375" y="5336"/>
                    <a:pt x="8489" y="5261"/>
                    <a:pt x="8507" y="5106"/>
                  </a:cubicBezTo>
                  <a:lnTo>
                    <a:pt x="8507" y="5106"/>
                  </a:lnTo>
                  <a:cubicBezTo>
                    <a:pt x="8507" y="5773"/>
                    <a:pt x="8340" y="6440"/>
                    <a:pt x="8173" y="6974"/>
                  </a:cubicBezTo>
                  <a:cubicBezTo>
                    <a:pt x="7806" y="8108"/>
                    <a:pt x="7239" y="9242"/>
                    <a:pt x="6639" y="10243"/>
                  </a:cubicBezTo>
                  <a:cubicBezTo>
                    <a:pt x="6205" y="10910"/>
                    <a:pt x="5705" y="11577"/>
                    <a:pt x="5071" y="12078"/>
                  </a:cubicBezTo>
                  <a:cubicBezTo>
                    <a:pt x="5004" y="11777"/>
                    <a:pt x="4904" y="11511"/>
                    <a:pt x="4804" y="11244"/>
                  </a:cubicBezTo>
                  <a:cubicBezTo>
                    <a:pt x="4804" y="11010"/>
                    <a:pt x="4737" y="10743"/>
                    <a:pt x="4704" y="10543"/>
                  </a:cubicBezTo>
                  <a:lnTo>
                    <a:pt x="4704" y="10543"/>
                  </a:lnTo>
                  <a:cubicBezTo>
                    <a:pt x="4871" y="10777"/>
                    <a:pt x="5037" y="11044"/>
                    <a:pt x="5204" y="11244"/>
                  </a:cubicBezTo>
                  <a:cubicBezTo>
                    <a:pt x="5276" y="11351"/>
                    <a:pt x="5386" y="11399"/>
                    <a:pt x="5496" y="11399"/>
                  </a:cubicBezTo>
                  <a:cubicBezTo>
                    <a:pt x="5694" y="11399"/>
                    <a:pt x="5893" y="11246"/>
                    <a:pt x="5871" y="11010"/>
                  </a:cubicBezTo>
                  <a:cubicBezTo>
                    <a:pt x="5838" y="10610"/>
                    <a:pt x="5805" y="10210"/>
                    <a:pt x="5738" y="9843"/>
                  </a:cubicBezTo>
                  <a:lnTo>
                    <a:pt x="5738" y="9843"/>
                  </a:lnTo>
                  <a:cubicBezTo>
                    <a:pt x="5805" y="9909"/>
                    <a:pt x="5838" y="9943"/>
                    <a:pt x="5871" y="10043"/>
                  </a:cubicBezTo>
                  <a:cubicBezTo>
                    <a:pt x="5942" y="10137"/>
                    <a:pt x="6059" y="10182"/>
                    <a:pt x="6176" y="10182"/>
                  </a:cubicBezTo>
                  <a:cubicBezTo>
                    <a:pt x="6390" y="10182"/>
                    <a:pt x="6603" y="10035"/>
                    <a:pt x="6538" y="9776"/>
                  </a:cubicBezTo>
                  <a:cubicBezTo>
                    <a:pt x="6238" y="8208"/>
                    <a:pt x="5805" y="6607"/>
                    <a:pt x="5137" y="5173"/>
                  </a:cubicBezTo>
                  <a:cubicBezTo>
                    <a:pt x="4871" y="4572"/>
                    <a:pt x="4570" y="3872"/>
                    <a:pt x="4170" y="3338"/>
                  </a:cubicBezTo>
                  <a:lnTo>
                    <a:pt x="4170" y="2604"/>
                  </a:lnTo>
                  <a:close/>
                  <a:moveTo>
                    <a:pt x="1168" y="9576"/>
                  </a:moveTo>
                  <a:lnTo>
                    <a:pt x="1168" y="9576"/>
                  </a:lnTo>
                  <a:cubicBezTo>
                    <a:pt x="1201" y="10376"/>
                    <a:pt x="1301" y="11144"/>
                    <a:pt x="1502" y="11944"/>
                  </a:cubicBezTo>
                  <a:cubicBezTo>
                    <a:pt x="1527" y="12074"/>
                    <a:pt x="1629" y="12128"/>
                    <a:pt x="1738" y="12128"/>
                  </a:cubicBezTo>
                  <a:cubicBezTo>
                    <a:pt x="1908" y="12128"/>
                    <a:pt x="2096" y="11994"/>
                    <a:pt x="2035" y="11811"/>
                  </a:cubicBezTo>
                  <a:cubicBezTo>
                    <a:pt x="1868" y="11110"/>
                    <a:pt x="1835" y="10376"/>
                    <a:pt x="1835" y="9643"/>
                  </a:cubicBezTo>
                  <a:lnTo>
                    <a:pt x="1835" y="9643"/>
                  </a:lnTo>
                  <a:cubicBezTo>
                    <a:pt x="2035" y="10210"/>
                    <a:pt x="2235" y="10777"/>
                    <a:pt x="2502" y="11310"/>
                  </a:cubicBezTo>
                  <a:cubicBezTo>
                    <a:pt x="2702" y="11744"/>
                    <a:pt x="2969" y="12445"/>
                    <a:pt x="3403" y="12778"/>
                  </a:cubicBezTo>
                  <a:cubicBezTo>
                    <a:pt x="3328" y="12782"/>
                    <a:pt x="3253" y="12784"/>
                    <a:pt x="3177" y="12784"/>
                  </a:cubicBezTo>
                  <a:cubicBezTo>
                    <a:pt x="2581" y="12784"/>
                    <a:pt x="1979" y="12655"/>
                    <a:pt x="1535" y="12211"/>
                  </a:cubicBezTo>
                  <a:cubicBezTo>
                    <a:pt x="834" y="11544"/>
                    <a:pt x="901" y="10510"/>
                    <a:pt x="1168" y="9576"/>
                  </a:cubicBezTo>
                  <a:close/>
                  <a:moveTo>
                    <a:pt x="6238" y="1"/>
                  </a:moveTo>
                  <a:cubicBezTo>
                    <a:pt x="5876" y="1"/>
                    <a:pt x="5513" y="75"/>
                    <a:pt x="5171" y="236"/>
                  </a:cubicBezTo>
                  <a:cubicBezTo>
                    <a:pt x="4137" y="736"/>
                    <a:pt x="3470" y="1704"/>
                    <a:pt x="2903" y="2704"/>
                  </a:cubicBezTo>
                  <a:cubicBezTo>
                    <a:pt x="2869" y="2838"/>
                    <a:pt x="2802" y="2904"/>
                    <a:pt x="2736" y="3038"/>
                  </a:cubicBezTo>
                  <a:cubicBezTo>
                    <a:pt x="2736" y="3038"/>
                    <a:pt x="2736" y="3071"/>
                    <a:pt x="2702" y="3071"/>
                  </a:cubicBezTo>
                  <a:cubicBezTo>
                    <a:pt x="2669" y="3171"/>
                    <a:pt x="2636" y="3238"/>
                    <a:pt x="2569" y="3371"/>
                  </a:cubicBezTo>
                  <a:cubicBezTo>
                    <a:pt x="2469" y="3371"/>
                    <a:pt x="2335" y="3405"/>
                    <a:pt x="2235" y="3505"/>
                  </a:cubicBezTo>
                  <a:cubicBezTo>
                    <a:pt x="1835" y="3772"/>
                    <a:pt x="1835" y="4339"/>
                    <a:pt x="1868" y="4772"/>
                  </a:cubicBezTo>
                  <a:cubicBezTo>
                    <a:pt x="1335" y="4839"/>
                    <a:pt x="1068" y="5406"/>
                    <a:pt x="1068" y="5907"/>
                  </a:cubicBezTo>
                  <a:cubicBezTo>
                    <a:pt x="1068" y="6440"/>
                    <a:pt x="1168" y="7074"/>
                    <a:pt x="1335" y="7608"/>
                  </a:cubicBezTo>
                  <a:cubicBezTo>
                    <a:pt x="1268" y="7775"/>
                    <a:pt x="1268" y="7941"/>
                    <a:pt x="1268" y="8175"/>
                  </a:cubicBezTo>
                  <a:cubicBezTo>
                    <a:pt x="1235" y="8175"/>
                    <a:pt x="1235" y="8175"/>
                    <a:pt x="1201" y="8108"/>
                  </a:cubicBezTo>
                  <a:cubicBezTo>
                    <a:pt x="1184" y="8105"/>
                    <a:pt x="1166" y="8103"/>
                    <a:pt x="1148" y="8103"/>
                  </a:cubicBezTo>
                  <a:cubicBezTo>
                    <a:pt x="995" y="8103"/>
                    <a:pt x="831" y="8226"/>
                    <a:pt x="801" y="8375"/>
                  </a:cubicBezTo>
                  <a:cubicBezTo>
                    <a:pt x="401" y="9476"/>
                    <a:pt x="0" y="10843"/>
                    <a:pt x="501" y="11978"/>
                  </a:cubicBezTo>
                  <a:cubicBezTo>
                    <a:pt x="968" y="13045"/>
                    <a:pt x="2002" y="13612"/>
                    <a:pt x="3136" y="13612"/>
                  </a:cubicBezTo>
                  <a:cubicBezTo>
                    <a:pt x="3736" y="13612"/>
                    <a:pt x="4337" y="13479"/>
                    <a:pt x="4871" y="13245"/>
                  </a:cubicBezTo>
                  <a:cubicBezTo>
                    <a:pt x="4893" y="13250"/>
                    <a:pt x="4914" y="13252"/>
                    <a:pt x="4936" y="13252"/>
                  </a:cubicBezTo>
                  <a:cubicBezTo>
                    <a:pt x="5079" y="13252"/>
                    <a:pt x="5209" y="13161"/>
                    <a:pt x="5238" y="13045"/>
                  </a:cubicBezTo>
                  <a:cubicBezTo>
                    <a:pt x="6739" y="12111"/>
                    <a:pt x="7806" y="10243"/>
                    <a:pt x="8507" y="8709"/>
                  </a:cubicBezTo>
                  <a:cubicBezTo>
                    <a:pt x="9474" y="6440"/>
                    <a:pt x="10375" y="2904"/>
                    <a:pt x="8340" y="903"/>
                  </a:cubicBezTo>
                  <a:cubicBezTo>
                    <a:pt x="7773" y="336"/>
                    <a:pt x="7006" y="1"/>
                    <a:pt x="62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 name="Google Shape;343;p27"/>
            <p:cNvSpPr/>
            <p:nvPr/>
          </p:nvSpPr>
          <p:spPr>
            <a:xfrm>
              <a:off x="2997488" y="1260875"/>
              <a:ext cx="122600" cy="222825"/>
            </a:xfrm>
            <a:custGeom>
              <a:avLst/>
              <a:gdLst/>
              <a:ahLst/>
              <a:cxnLst/>
              <a:rect l="l" t="t" r="r" b="b"/>
              <a:pathLst>
                <a:path w="4904" h="8913" extrusionOk="0">
                  <a:moveTo>
                    <a:pt x="3646" y="0"/>
                  </a:moveTo>
                  <a:cubicBezTo>
                    <a:pt x="3381" y="0"/>
                    <a:pt x="3109" y="93"/>
                    <a:pt x="2869" y="301"/>
                  </a:cubicBezTo>
                  <a:cubicBezTo>
                    <a:pt x="2536" y="568"/>
                    <a:pt x="2369" y="968"/>
                    <a:pt x="2302" y="1401"/>
                  </a:cubicBezTo>
                  <a:cubicBezTo>
                    <a:pt x="1235" y="2235"/>
                    <a:pt x="734" y="3636"/>
                    <a:pt x="467" y="4971"/>
                  </a:cubicBezTo>
                  <a:cubicBezTo>
                    <a:pt x="234" y="5838"/>
                    <a:pt x="0" y="6839"/>
                    <a:pt x="334" y="7739"/>
                  </a:cubicBezTo>
                  <a:cubicBezTo>
                    <a:pt x="586" y="8400"/>
                    <a:pt x="1283" y="8912"/>
                    <a:pt x="2033" y="8912"/>
                  </a:cubicBezTo>
                  <a:cubicBezTo>
                    <a:pt x="2078" y="8912"/>
                    <a:pt x="2123" y="8911"/>
                    <a:pt x="2169" y="8907"/>
                  </a:cubicBezTo>
                  <a:cubicBezTo>
                    <a:pt x="3169" y="8773"/>
                    <a:pt x="3503" y="7773"/>
                    <a:pt x="3803" y="6939"/>
                  </a:cubicBezTo>
                  <a:cubicBezTo>
                    <a:pt x="4137" y="5938"/>
                    <a:pt x="4404" y="4904"/>
                    <a:pt x="4570" y="3837"/>
                  </a:cubicBezTo>
                  <a:cubicBezTo>
                    <a:pt x="4670" y="3336"/>
                    <a:pt x="4737" y="2836"/>
                    <a:pt x="4804" y="2302"/>
                  </a:cubicBezTo>
                  <a:cubicBezTo>
                    <a:pt x="4837" y="1902"/>
                    <a:pt x="4904" y="1435"/>
                    <a:pt x="4837" y="1001"/>
                  </a:cubicBezTo>
                  <a:cubicBezTo>
                    <a:pt x="4702" y="395"/>
                    <a:pt x="4190" y="0"/>
                    <a:pt x="36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 name="Google Shape;344;p27"/>
            <p:cNvSpPr/>
            <p:nvPr/>
          </p:nvSpPr>
          <p:spPr>
            <a:xfrm>
              <a:off x="3272688" y="1133625"/>
              <a:ext cx="275225" cy="107850"/>
            </a:xfrm>
            <a:custGeom>
              <a:avLst/>
              <a:gdLst/>
              <a:ahLst/>
              <a:cxnLst/>
              <a:rect l="l" t="t" r="r" b="b"/>
              <a:pathLst>
                <a:path w="11009" h="4314" extrusionOk="0">
                  <a:moveTo>
                    <a:pt x="5204" y="988"/>
                  </a:moveTo>
                  <a:cubicBezTo>
                    <a:pt x="5571" y="1021"/>
                    <a:pt x="5971" y="1054"/>
                    <a:pt x="6305" y="1154"/>
                  </a:cubicBezTo>
                  <a:cubicBezTo>
                    <a:pt x="6572" y="1188"/>
                    <a:pt x="6872" y="1221"/>
                    <a:pt x="7172" y="1321"/>
                  </a:cubicBezTo>
                  <a:cubicBezTo>
                    <a:pt x="7072" y="1321"/>
                    <a:pt x="7005" y="1354"/>
                    <a:pt x="6905" y="1354"/>
                  </a:cubicBezTo>
                  <a:cubicBezTo>
                    <a:pt x="6472" y="1221"/>
                    <a:pt x="6005" y="1154"/>
                    <a:pt x="5538" y="1088"/>
                  </a:cubicBezTo>
                  <a:cubicBezTo>
                    <a:pt x="5404" y="1054"/>
                    <a:pt x="5337" y="1021"/>
                    <a:pt x="5204" y="988"/>
                  </a:cubicBezTo>
                  <a:close/>
                  <a:moveTo>
                    <a:pt x="3116" y="1"/>
                  </a:moveTo>
                  <a:cubicBezTo>
                    <a:pt x="2434" y="1"/>
                    <a:pt x="1751" y="55"/>
                    <a:pt x="1068" y="187"/>
                  </a:cubicBezTo>
                  <a:cubicBezTo>
                    <a:pt x="734" y="254"/>
                    <a:pt x="734" y="687"/>
                    <a:pt x="1034" y="754"/>
                  </a:cubicBezTo>
                  <a:cubicBezTo>
                    <a:pt x="834" y="821"/>
                    <a:pt x="567" y="887"/>
                    <a:pt x="367" y="988"/>
                  </a:cubicBezTo>
                  <a:cubicBezTo>
                    <a:pt x="34" y="1088"/>
                    <a:pt x="0" y="1488"/>
                    <a:pt x="167" y="1721"/>
                  </a:cubicBezTo>
                  <a:cubicBezTo>
                    <a:pt x="834" y="2922"/>
                    <a:pt x="2202" y="3423"/>
                    <a:pt x="3503" y="3723"/>
                  </a:cubicBezTo>
                  <a:cubicBezTo>
                    <a:pt x="4337" y="3923"/>
                    <a:pt x="5171" y="4090"/>
                    <a:pt x="6038" y="4190"/>
                  </a:cubicBezTo>
                  <a:cubicBezTo>
                    <a:pt x="6590" y="4236"/>
                    <a:pt x="7174" y="4314"/>
                    <a:pt x="7746" y="4314"/>
                  </a:cubicBezTo>
                  <a:cubicBezTo>
                    <a:pt x="8003" y="4314"/>
                    <a:pt x="8258" y="4298"/>
                    <a:pt x="8506" y="4257"/>
                  </a:cubicBezTo>
                  <a:cubicBezTo>
                    <a:pt x="9707" y="4090"/>
                    <a:pt x="11008" y="2922"/>
                    <a:pt x="10174" y="1688"/>
                  </a:cubicBezTo>
                  <a:cubicBezTo>
                    <a:pt x="9474" y="654"/>
                    <a:pt x="7839" y="554"/>
                    <a:pt x="6738" y="387"/>
                  </a:cubicBezTo>
                  <a:cubicBezTo>
                    <a:pt x="5542" y="173"/>
                    <a:pt x="4331" y="1"/>
                    <a:pt x="3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 name="Google Shape;345;p27"/>
            <p:cNvSpPr/>
            <p:nvPr/>
          </p:nvSpPr>
          <p:spPr>
            <a:xfrm>
              <a:off x="2951613" y="815875"/>
              <a:ext cx="293575" cy="460175"/>
            </a:xfrm>
            <a:custGeom>
              <a:avLst/>
              <a:gdLst/>
              <a:ahLst/>
              <a:cxnLst/>
              <a:rect l="l" t="t" r="r" b="b"/>
              <a:pathLst>
                <a:path w="11743" h="18407" extrusionOk="0">
                  <a:moveTo>
                    <a:pt x="1596" y="0"/>
                  </a:moveTo>
                  <a:cubicBezTo>
                    <a:pt x="1489" y="0"/>
                    <a:pt x="1380" y="17"/>
                    <a:pt x="1268" y="54"/>
                  </a:cubicBezTo>
                  <a:cubicBezTo>
                    <a:pt x="668" y="221"/>
                    <a:pt x="368" y="955"/>
                    <a:pt x="234" y="1622"/>
                  </a:cubicBezTo>
                  <a:cubicBezTo>
                    <a:pt x="1" y="3390"/>
                    <a:pt x="568" y="4958"/>
                    <a:pt x="1502" y="6459"/>
                  </a:cubicBezTo>
                  <a:cubicBezTo>
                    <a:pt x="2669" y="8394"/>
                    <a:pt x="4504" y="10896"/>
                    <a:pt x="5872" y="12697"/>
                  </a:cubicBezTo>
                  <a:cubicBezTo>
                    <a:pt x="6806" y="13764"/>
                    <a:pt x="9241" y="17367"/>
                    <a:pt x="9241" y="17367"/>
                  </a:cubicBezTo>
                  <a:cubicBezTo>
                    <a:pt x="9474" y="17634"/>
                    <a:pt x="9674" y="17934"/>
                    <a:pt x="9975" y="18134"/>
                  </a:cubicBezTo>
                  <a:cubicBezTo>
                    <a:pt x="10172" y="18306"/>
                    <a:pt x="10442" y="18406"/>
                    <a:pt x="10704" y="18406"/>
                  </a:cubicBezTo>
                  <a:cubicBezTo>
                    <a:pt x="10796" y="18406"/>
                    <a:pt x="10888" y="18394"/>
                    <a:pt x="10975" y="18368"/>
                  </a:cubicBezTo>
                  <a:cubicBezTo>
                    <a:pt x="11509" y="18201"/>
                    <a:pt x="11742" y="17467"/>
                    <a:pt x="11676" y="16900"/>
                  </a:cubicBezTo>
                  <a:cubicBezTo>
                    <a:pt x="11275" y="13964"/>
                    <a:pt x="9808" y="10896"/>
                    <a:pt x="8473" y="8294"/>
                  </a:cubicBezTo>
                  <a:cubicBezTo>
                    <a:pt x="7006" y="5592"/>
                    <a:pt x="5204" y="3090"/>
                    <a:pt x="3070" y="888"/>
                  </a:cubicBezTo>
                  <a:cubicBezTo>
                    <a:pt x="2649" y="468"/>
                    <a:pt x="2158" y="0"/>
                    <a:pt x="15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 name="Google Shape;346;p27"/>
            <p:cNvSpPr/>
            <p:nvPr/>
          </p:nvSpPr>
          <p:spPr>
            <a:xfrm>
              <a:off x="2959963" y="881800"/>
              <a:ext cx="134275" cy="99525"/>
            </a:xfrm>
            <a:custGeom>
              <a:avLst/>
              <a:gdLst/>
              <a:ahLst/>
              <a:cxnLst/>
              <a:rect l="l" t="t" r="r" b="b"/>
              <a:pathLst>
                <a:path w="5371" h="3981" extrusionOk="0">
                  <a:moveTo>
                    <a:pt x="4726" y="0"/>
                  </a:moveTo>
                  <a:cubicBezTo>
                    <a:pt x="4504" y="0"/>
                    <a:pt x="4292" y="124"/>
                    <a:pt x="4170" y="319"/>
                  </a:cubicBezTo>
                  <a:cubicBezTo>
                    <a:pt x="4137" y="420"/>
                    <a:pt x="4070" y="520"/>
                    <a:pt x="4003" y="620"/>
                  </a:cubicBezTo>
                  <a:cubicBezTo>
                    <a:pt x="3970" y="653"/>
                    <a:pt x="3970" y="686"/>
                    <a:pt x="3903" y="753"/>
                  </a:cubicBezTo>
                  <a:lnTo>
                    <a:pt x="3870" y="820"/>
                  </a:lnTo>
                  <a:lnTo>
                    <a:pt x="3503" y="1320"/>
                  </a:lnTo>
                  <a:cubicBezTo>
                    <a:pt x="3403" y="1420"/>
                    <a:pt x="3336" y="1487"/>
                    <a:pt x="3303" y="1587"/>
                  </a:cubicBezTo>
                  <a:lnTo>
                    <a:pt x="3203" y="1654"/>
                  </a:lnTo>
                  <a:lnTo>
                    <a:pt x="3169" y="1687"/>
                  </a:lnTo>
                  <a:lnTo>
                    <a:pt x="3136" y="1754"/>
                  </a:lnTo>
                  <a:cubicBezTo>
                    <a:pt x="2969" y="1921"/>
                    <a:pt x="2802" y="2021"/>
                    <a:pt x="2569" y="2154"/>
                  </a:cubicBezTo>
                  <a:cubicBezTo>
                    <a:pt x="2202" y="2454"/>
                    <a:pt x="1902" y="2621"/>
                    <a:pt x="1535" y="2788"/>
                  </a:cubicBezTo>
                  <a:lnTo>
                    <a:pt x="901" y="3021"/>
                  </a:lnTo>
                  <a:lnTo>
                    <a:pt x="301" y="3288"/>
                  </a:lnTo>
                  <a:cubicBezTo>
                    <a:pt x="0" y="3422"/>
                    <a:pt x="0" y="3922"/>
                    <a:pt x="367" y="3955"/>
                  </a:cubicBezTo>
                  <a:cubicBezTo>
                    <a:pt x="501" y="3972"/>
                    <a:pt x="626" y="3980"/>
                    <a:pt x="755" y="3980"/>
                  </a:cubicBezTo>
                  <a:cubicBezTo>
                    <a:pt x="884" y="3980"/>
                    <a:pt x="1018" y="3972"/>
                    <a:pt x="1168" y="3955"/>
                  </a:cubicBezTo>
                  <a:cubicBezTo>
                    <a:pt x="1401" y="3922"/>
                    <a:pt x="1668" y="3822"/>
                    <a:pt x="1902" y="3755"/>
                  </a:cubicBezTo>
                  <a:cubicBezTo>
                    <a:pt x="2369" y="3588"/>
                    <a:pt x="2869" y="3322"/>
                    <a:pt x="3236" y="3088"/>
                  </a:cubicBezTo>
                  <a:cubicBezTo>
                    <a:pt x="4070" y="2488"/>
                    <a:pt x="4737" y="1687"/>
                    <a:pt x="5204" y="786"/>
                  </a:cubicBezTo>
                  <a:cubicBezTo>
                    <a:pt x="5371" y="520"/>
                    <a:pt x="5237" y="119"/>
                    <a:pt x="4971" y="53"/>
                  </a:cubicBezTo>
                  <a:cubicBezTo>
                    <a:pt x="4890" y="17"/>
                    <a:pt x="4807" y="0"/>
                    <a:pt x="4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 name="Google Shape;347;p27"/>
            <p:cNvSpPr/>
            <p:nvPr/>
          </p:nvSpPr>
          <p:spPr>
            <a:xfrm>
              <a:off x="3004163" y="923050"/>
              <a:ext cx="144300" cy="141750"/>
            </a:xfrm>
            <a:custGeom>
              <a:avLst/>
              <a:gdLst/>
              <a:ahLst/>
              <a:cxnLst/>
              <a:rect l="l" t="t" r="r" b="b"/>
              <a:pathLst>
                <a:path w="5772" h="5670" extrusionOk="0">
                  <a:moveTo>
                    <a:pt x="5173" y="1"/>
                  </a:moveTo>
                  <a:cubicBezTo>
                    <a:pt x="4858" y="1"/>
                    <a:pt x="4533" y="225"/>
                    <a:pt x="4470" y="537"/>
                  </a:cubicBezTo>
                  <a:cubicBezTo>
                    <a:pt x="4437" y="1572"/>
                    <a:pt x="3903" y="2439"/>
                    <a:pt x="3102" y="3039"/>
                  </a:cubicBezTo>
                  <a:cubicBezTo>
                    <a:pt x="2669" y="3406"/>
                    <a:pt x="2235" y="3673"/>
                    <a:pt x="1768" y="3873"/>
                  </a:cubicBezTo>
                  <a:cubicBezTo>
                    <a:pt x="1268" y="4140"/>
                    <a:pt x="734" y="4374"/>
                    <a:pt x="267" y="4707"/>
                  </a:cubicBezTo>
                  <a:cubicBezTo>
                    <a:pt x="67" y="4907"/>
                    <a:pt x="0" y="5207"/>
                    <a:pt x="267" y="5374"/>
                  </a:cubicBezTo>
                  <a:lnTo>
                    <a:pt x="501" y="5508"/>
                  </a:lnTo>
                  <a:cubicBezTo>
                    <a:pt x="601" y="5541"/>
                    <a:pt x="634" y="5508"/>
                    <a:pt x="734" y="5608"/>
                  </a:cubicBezTo>
                  <a:cubicBezTo>
                    <a:pt x="756" y="5651"/>
                    <a:pt x="798" y="5670"/>
                    <a:pt x="842" y="5670"/>
                  </a:cubicBezTo>
                  <a:cubicBezTo>
                    <a:pt x="935" y="5670"/>
                    <a:pt x="1035" y="5587"/>
                    <a:pt x="968" y="5474"/>
                  </a:cubicBezTo>
                  <a:cubicBezTo>
                    <a:pt x="968" y="5441"/>
                    <a:pt x="968" y="5441"/>
                    <a:pt x="934" y="5441"/>
                  </a:cubicBezTo>
                  <a:cubicBezTo>
                    <a:pt x="1435" y="5308"/>
                    <a:pt x="1935" y="5141"/>
                    <a:pt x="2402" y="4941"/>
                  </a:cubicBezTo>
                  <a:cubicBezTo>
                    <a:pt x="2969" y="4674"/>
                    <a:pt x="3503" y="4340"/>
                    <a:pt x="4003" y="3973"/>
                  </a:cubicBezTo>
                  <a:cubicBezTo>
                    <a:pt x="4937" y="3139"/>
                    <a:pt x="5738" y="2005"/>
                    <a:pt x="5771" y="771"/>
                  </a:cubicBezTo>
                  <a:cubicBezTo>
                    <a:pt x="5771" y="437"/>
                    <a:pt x="5604" y="104"/>
                    <a:pt x="5237" y="4"/>
                  </a:cubicBezTo>
                  <a:cubicBezTo>
                    <a:pt x="5216" y="2"/>
                    <a:pt x="5195" y="1"/>
                    <a:pt x="51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 name="Google Shape;348;p27"/>
            <p:cNvSpPr/>
            <p:nvPr/>
          </p:nvSpPr>
          <p:spPr>
            <a:xfrm>
              <a:off x="3032288" y="978550"/>
              <a:ext cx="156200" cy="155500"/>
            </a:xfrm>
            <a:custGeom>
              <a:avLst/>
              <a:gdLst/>
              <a:ahLst/>
              <a:cxnLst/>
              <a:rect l="l" t="t" r="r" b="b"/>
              <a:pathLst>
                <a:path w="6248" h="6220" extrusionOk="0">
                  <a:moveTo>
                    <a:pt x="5562" y="1"/>
                  </a:moveTo>
                  <a:cubicBezTo>
                    <a:pt x="5309" y="1"/>
                    <a:pt x="5045" y="138"/>
                    <a:pt x="4946" y="386"/>
                  </a:cubicBezTo>
                  <a:cubicBezTo>
                    <a:pt x="4579" y="1453"/>
                    <a:pt x="4012" y="2454"/>
                    <a:pt x="3245" y="3288"/>
                  </a:cubicBezTo>
                  <a:cubicBezTo>
                    <a:pt x="2478" y="4122"/>
                    <a:pt x="1510" y="4789"/>
                    <a:pt x="510" y="5256"/>
                  </a:cubicBezTo>
                  <a:cubicBezTo>
                    <a:pt x="0" y="5495"/>
                    <a:pt x="218" y="6219"/>
                    <a:pt x="726" y="6219"/>
                  </a:cubicBezTo>
                  <a:cubicBezTo>
                    <a:pt x="784" y="6219"/>
                    <a:pt x="845" y="6210"/>
                    <a:pt x="910" y="6190"/>
                  </a:cubicBezTo>
                  <a:cubicBezTo>
                    <a:pt x="2144" y="5790"/>
                    <a:pt x="3278" y="5089"/>
                    <a:pt x="4179" y="4188"/>
                  </a:cubicBezTo>
                  <a:cubicBezTo>
                    <a:pt x="5080" y="3288"/>
                    <a:pt x="5814" y="2120"/>
                    <a:pt x="6180" y="919"/>
                  </a:cubicBezTo>
                  <a:cubicBezTo>
                    <a:pt x="6247" y="586"/>
                    <a:pt x="6180" y="219"/>
                    <a:pt x="5814" y="52"/>
                  </a:cubicBezTo>
                  <a:cubicBezTo>
                    <a:pt x="5736" y="18"/>
                    <a:pt x="5650" y="1"/>
                    <a:pt x="55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 name="Google Shape;349;p27"/>
            <p:cNvSpPr/>
            <p:nvPr/>
          </p:nvSpPr>
          <p:spPr>
            <a:xfrm>
              <a:off x="3073038" y="1093925"/>
              <a:ext cx="163800" cy="100350"/>
            </a:xfrm>
            <a:custGeom>
              <a:avLst/>
              <a:gdLst/>
              <a:ahLst/>
              <a:cxnLst/>
              <a:rect l="l" t="t" r="r" b="b"/>
              <a:pathLst>
                <a:path w="6552" h="4014" extrusionOk="0">
                  <a:moveTo>
                    <a:pt x="5885" y="0"/>
                  </a:moveTo>
                  <a:cubicBezTo>
                    <a:pt x="5761" y="0"/>
                    <a:pt x="5633" y="35"/>
                    <a:pt x="5518" y="107"/>
                  </a:cubicBezTo>
                  <a:cubicBezTo>
                    <a:pt x="5118" y="441"/>
                    <a:pt x="4817" y="808"/>
                    <a:pt x="4450" y="1108"/>
                  </a:cubicBezTo>
                  <a:cubicBezTo>
                    <a:pt x="4050" y="1441"/>
                    <a:pt x="3616" y="1742"/>
                    <a:pt x="3183" y="1975"/>
                  </a:cubicBezTo>
                  <a:cubicBezTo>
                    <a:pt x="2349" y="2475"/>
                    <a:pt x="1448" y="2842"/>
                    <a:pt x="481" y="3143"/>
                  </a:cubicBezTo>
                  <a:cubicBezTo>
                    <a:pt x="0" y="3271"/>
                    <a:pt x="166" y="4014"/>
                    <a:pt x="623" y="4014"/>
                  </a:cubicBezTo>
                  <a:cubicBezTo>
                    <a:pt x="642" y="4014"/>
                    <a:pt x="661" y="4013"/>
                    <a:pt x="681" y="4010"/>
                  </a:cubicBezTo>
                  <a:cubicBezTo>
                    <a:pt x="1782" y="3910"/>
                    <a:pt x="2816" y="3576"/>
                    <a:pt x="3783" y="3009"/>
                  </a:cubicBezTo>
                  <a:cubicBezTo>
                    <a:pt x="4217" y="2776"/>
                    <a:pt x="4684" y="2475"/>
                    <a:pt x="5118" y="2142"/>
                  </a:cubicBezTo>
                  <a:cubicBezTo>
                    <a:pt x="5318" y="1975"/>
                    <a:pt x="5518" y="1808"/>
                    <a:pt x="5685" y="1642"/>
                  </a:cubicBezTo>
                  <a:cubicBezTo>
                    <a:pt x="5885" y="1441"/>
                    <a:pt x="6152" y="1241"/>
                    <a:pt x="6318" y="974"/>
                  </a:cubicBezTo>
                  <a:cubicBezTo>
                    <a:pt x="6519" y="741"/>
                    <a:pt x="6552" y="407"/>
                    <a:pt x="6318" y="174"/>
                  </a:cubicBezTo>
                  <a:cubicBezTo>
                    <a:pt x="6205" y="60"/>
                    <a:pt x="6048" y="0"/>
                    <a:pt x="58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 name="Google Shape;350;p27"/>
            <p:cNvSpPr/>
            <p:nvPr/>
          </p:nvSpPr>
          <p:spPr>
            <a:xfrm>
              <a:off x="2902413" y="603725"/>
              <a:ext cx="133450" cy="216900"/>
            </a:xfrm>
            <a:custGeom>
              <a:avLst/>
              <a:gdLst/>
              <a:ahLst/>
              <a:cxnLst/>
              <a:rect l="l" t="t" r="r" b="b"/>
              <a:pathLst>
                <a:path w="5338" h="8676" extrusionOk="0">
                  <a:moveTo>
                    <a:pt x="1924" y="1"/>
                  </a:moveTo>
                  <a:cubicBezTo>
                    <a:pt x="1730" y="1"/>
                    <a:pt x="1533" y="32"/>
                    <a:pt x="1335" y="101"/>
                  </a:cubicBezTo>
                  <a:cubicBezTo>
                    <a:pt x="801" y="335"/>
                    <a:pt x="434" y="835"/>
                    <a:pt x="234" y="1369"/>
                  </a:cubicBezTo>
                  <a:cubicBezTo>
                    <a:pt x="34" y="2002"/>
                    <a:pt x="1" y="2670"/>
                    <a:pt x="1" y="3337"/>
                  </a:cubicBezTo>
                  <a:cubicBezTo>
                    <a:pt x="1" y="4104"/>
                    <a:pt x="67" y="4871"/>
                    <a:pt x="301" y="5605"/>
                  </a:cubicBezTo>
                  <a:cubicBezTo>
                    <a:pt x="735" y="7073"/>
                    <a:pt x="1835" y="8307"/>
                    <a:pt x="3370" y="8674"/>
                  </a:cubicBezTo>
                  <a:cubicBezTo>
                    <a:pt x="3380" y="8675"/>
                    <a:pt x="3391" y="8676"/>
                    <a:pt x="3401" y="8676"/>
                  </a:cubicBezTo>
                  <a:cubicBezTo>
                    <a:pt x="3639" y="8676"/>
                    <a:pt x="3659" y="8306"/>
                    <a:pt x="3403" y="8274"/>
                  </a:cubicBezTo>
                  <a:cubicBezTo>
                    <a:pt x="1202" y="7673"/>
                    <a:pt x="634" y="5038"/>
                    <a:pt x="701" y="3036"/>
                  </a:cubicBezTo>
                  <a:cubicBezTo>
                    <a:pt x="735" y="2269"/>
                    <a:pt x="835" y="1002"/>
                    <a:pt x="1735" y="768"/>
                  </a:cubicBezTo>
                  <a:cubicBezTo>
                    <a:pt x="1804" y="754"/>
                    <a:pt x="1872" y="748"/>
                    <a:pt x="1939" y="748"/>
                  </a:cubicBezTo>
                  <a:cubicBezTo>
                    <a:pt x="2856" y="748"/>
                    <a:pt x="3655" y="1955"/>
                    <a:pt x="3903" y="2670"/>
                  </a:cubicBezTo>
                  <a:cubicBezTo>
                    <a:pt x="4137" y="3203"/>
                    <a:pt x="4070" y="3770"/>
                    <a:pt x="3537" y="4104"/>
                  </a:cubicBezTo>
                  <a:cubicBezTo>
                    <a:pt x="3416" y="4187"/>
                    <a:pt x="3286" y="4222"/>
                    <a:pt x="3151" y="4222"/>
                  </a:cubicBezTo>
                  <a:cubicBezTo>
                    <a:pt x="2801" y="4222"/>
                    <a:pt x="2425" y="3987"/>
                    <a:pt x="2136" y="3770"/>
                  </a:cubicBezTo>
                  <a:cubicBezTo>
                    <a:pt x="2101" y="3753"/>
                    <a:pt x="2064" y="3745"/>
                    <a:pt x="2029" y="3745"/>
                  </a:cubicBezTo>
                  <a:cubicBezTo>
                    <a:pt x="1927" y="3745"/>
                    <a:pt x="1835" y="3813"/>
                    <a:pt x="1835" y="3937"/>
                  </a:cubicBezTo>
                  <a:cubicBezTo>
                    <a:pt x="1969" y="4571"/>
                    <a:pt x="2502" y="4904"/>
                    <a:pt x="3136" y="4938"/>
                  </a:cubicBezTo>
                  <a:cubicBezTo>
                    <a:pt x="3164" y="4939"/>
                    <a:pt x="3192" y="4940"/>
                    <a:pt x="3220" y="4940"/>
                  </a:cubicBezTo>
                  <a:cubicBezTo>
                    <a:pt x="3851" y="4940"/>
                    <a:pt x="4383" y="4582"/>
                    <a:pt x="4671" y="4071"/>
                  </a:cubicBezTo>
                  <a:cubicBezTo>
                    <a:pt x="5338" y="2836"/>
                    <a:pt x="4204" y="1168"/>
                    <a:pt x="3203" y="435"/>
                  </a:cubicBezTo>
                  <a:cubicBezTo>
                    <a:pt x="2827" y="176"/>
                    <a:pt x="2386" y="1"/>
                    <a:pt x="19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 name="Google Shape;351;p27"/>
            <p:cNvSpPr/>
            <p:nvPr/>
          </p:nvSpPr>
          <p:spPr>
            <a:xfrm>
              <a:off x="2711438" y="694900"/>
              <a:ext cx="269575" cy="156125"/>
            </a:xfrm>
            <a:custGeom>
              <a:avLst/>
              <a:gdLst/>
              <a:ahLst/>
              <a:cxnLst/>
              <a:rect l="l" t="t" r="r" b="b"/>
              <a:pathLst>
                <a:path w="10783" h="6245" extrusionOk="0">
                  <a:moveTo>
                    <a:pt x="2954" y="1"/>
                  </a:moveTo>
                  <a:cubicBezTo>
                    <a:pt x="2509" y="1"/>
                    <a:pt x="2065" y="88"/>
                    <a:pt x="1635" y="290"/>
                  </a:cubicBezTo>
                  <a:cubicBezTo>
                    <a:pt x="101" y="1057"/>
                    <a:pt x="1" y="3059"/>
                    <a:pt x="1135" y="4193"/>
                  </a:cubicBezTo>
                  <a:cubicBezTo>
                    <a:pt x="1659" y="4717"/>
                    <a:pt x="2569" y="5104"/>
                    <a:pt x="3402" y="5104"/>
                  </a:cubicBezTo>
                  <a:cubicBezTo>
                    <a:pt x="4158" y="5104"/>
                    <a:pt x="4852" y="4785"/>
                    <a:pt x="5138" y="3959"/>
                  </a:cubicBezTo>
                  <a:cubicBezTo>
                    <a:pt x="5338" y="3292"/>
                    <a:pt x="5071" y="2525"/>
                    <a:pt x="4304" y="2392"/>
                  </a:cubicBezTo>
                  <a:cubicBezTo>
                    <a:pt x="4221" y="2374"/>
                    <a:pt x="4139" y="2366"/>
                    <a:pt x="4059" y="2366"/>
                  </a:cubicBezTo>
                  <a:cubicBezTo>
                    <a:pt x="3520" y="2366"/>
                    <a:pt x="3044" y="2737"/>
                    <a:pt x="2870" y="3259"/>
                  </a:cubicBezTo>
                  <a:cubicBezTo>
                    <a:pt x="2827" y="3407"/>
                    <a:pt x="3001" y="3529"/>
                    <a:pt x="3150" y="3529"/>
                  </a:cubicBezTo>
                  <a:cubicBezTo>
                    <a:pt x="3235" y="3529"/>
                    <a:pt x="3312" y="3489"/>
                    <a:pt x="3337" y="3392"/>
                  </a:cubicBezTo>
                  <a:cubicBezTo>
                    <a:pt x="3424" y="3115"/>
                    <a:pt x="3678" y="2984"/>
                    <a:pt x="3925" y="2984"/>
                  </a:cubicBezTo>
                  <a:cubicBezTo>
                    <a:pt x="4242" y="2984"/>
                    <a:pt x="4546" y="3199"/>
                    <a:pt x="4471" y="3592"/>
                  </a:cubicBezTo>
                  <a:cubicBezTo>
                    <a:pt x="4370" y="4136"/>
                    <a:pt x="3892" y="4327"/>
                    <a:pt x="3390" y="4327"/>
                  </a:cubicBezTo>
                  <a:cubicBezTo>
                    <a:pt x="3061" y="4327"/>
                    <a:pt x="2720" y="4245"/>
                    <a:pt x="2469" y="4126"/>
                  </a:cubicBezTo>
                  <a:cubicBezTo>
                    <a:pt x="1769" y="3859"/>
                    <a:pt x="1135" y="3226"/>
                    <a:pt x="1102" y="2425"/>
                  </a:cubicBezTo>
                  <a:cubicBezTo>
                    <a:pt x="1002" y="1558"/>
                    <a:pt x="1602" y="924"/>
                    <a:pt x="2369" y="724"/>
                  </a:cubicBezTo>
                  <a:cubicBezTo>
                    <a:pt x="2594" y="674"/>
                    <a:pt x="2817" y="652"/>
                    <a:pt x="3037" y="652"/>
                  </a:cubicBezTo>
                  <a:cubicBezTo>
                    <a:pt x="4453" y="652"/>
                    <a:pt x="5767" y="1592"/>
                    <a:pt x="6806" y="2458"/>
                  </a:cubicBezTo>
                  <a:cubicBezTo>
                    <a:pt x="8107" y="3559"/>
                    <a:pt x="9274" y="4760"/>
                    <a:pt x="10342" y="6094"/>
                  </a:cubicBezTo>
                  <a:cubicBezTo>
                    <a:pt x="10401" y="6201"/>
                    <a:pt x="10481" y="6244"/>
                    <a:pt x="10552" y="6244"/>
                  </a:cubicBezTo>
                  <a:cubicBezTo>
                    <a:pt x="10682" y="6244"/>
                    <a:pt x="10783" y="6100"/>
                    <a:pt x="10675" y="5927"/>
                  </a:cubicBezTo>
                  <a:cubicBezTo>
                    <a:pt x="9508" y="4326"/>
                    <a:pt x="8140" y="2825"/>
                    <a:pt x="6606" y="1591"/>
                  </a:cubicBezTo>
                  <a:cubicBezTo>
                    <a:pt x="5608" y="768"/>
                    <a:pt x="4275" y="1"/>
                    <a:pt x="29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0"/>
        <p:cNvGrpSpPr/>
        <p:nvPr/>
      </p:nvGrpSpPr>
      <p:grpSpPr>
        <a:xfrm>
          <a:off x="0" y="0"/>
          <a:ext cx="0" cy="0"/>
          <a:chOff x="0" y="0"/>
          <a:chExt cx="0" cy="0"/>
        </a:xfrm>
      </p:grpSpPr>
      <p:sp>
        <p:nvSpPr>
          <p:cNvPr id="41" name="Google Shape;41;p5"/>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42" name="Google Shape;42;p5"/>
          <p:cNvSpPr txBox="1">
            <a:spLocks noGrp="1"/>
          </p:cNvSpPr>
          <p:nvPr>
            <p:ph type="subTitle" idx="1"/>
          </p:nvPr>
        </p:nvSpPr>
        <p:spPr>
          <a:xfrm>
            <a:off x="1540380" y="4278833"/>
            <a:ext cx="8978533" cy="1687200"/>
          </a:xfrm>
          <a:prstGeom prst="rect">
            <a:avLst/>
          </a:prstGeom>
        </p:spPr>
        <p:txBody>
          <a:bodyPr spcFirstLastPara="1" wrap="square" lIns="91425" tIns="91425" rIns="91425" bIns="91425" anchor="t" anchorCtr="0">
            <a:noAutofit/>
          </a:bodyPr>
          <a:lstStyle>
            <a:lvl1pPr lvl="0" rtl="0">
              <a:spcBef>
                <a:spcPts val="0"/>
              </a:spcBef>
              <a:spcAft>
                <a:spcPts val="0"/>
              </a:spcAft>
              <a:buSzPts val="1500"/>
              <a:buNone/>
              <a:defRPr sz="1995"/>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43" name="Google Shape;43;p5"/>
          <p:cNvSpPr txBox="1">
            <a:spLocks noGrp="1"/>
          </p:cNvSpPr>
          <p:nvPr>
            <p:ph type="title"/>
          </p:nvPr>
        </p:nvSpPr>
        <p:spPr>
          <a:xfrm>
            <a:off x="1540346" y="3621751"/>
            <a:ext cx="5804006" cy="6740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700"/>
              <a:buFont typeface="Londrina Solid Black"/>
              <a:buNone/>
              <a:defRPr sz="3591"/>
            </a:lvl1pPr>
            <a:lvl2pPr lvl="1" rtl="0">
              <a:lnSpc>
                <a:spcPct val="115000"/>
              </a:lnSpc>
              <a:spcBef>
                <a:spcPts val="0"/>
              </a:spcBef>
              <a:spcAft>
                <a:spcPts val="0"/>
              </a:spcAft>
              <a:buSzPts val="4100"/>
              <a:buNone/>
              <a:defRPr>
                <a:latin typeface="Poppins Medium"/>
                <a:ea typeface="Poppins Medium"/>
                <a:cs typeface="Poppins Medium"/>
                <a:sym typeface="Poppins Medium"/>
              </a:defRPr>
            </a:lvl2pPr>
            <a:lvl3pPr lvl="2" rtl="0">
              <a:lnSpc>
                <a:spcPct val="115000"/>
              </a:lnSpc>
              <a:spcBef>
                <a:spcPts val="0"/>
              </a:spcBef>
              <a:spcAft>
                <a:spcPts val="0"/>
              </a:spcAft>
              <a:buSzPts val="4100"/>
              <a:buNone/>
              <a:defRPr>
                <a:latin typeface="Poppins Medium"/>
                <a:ea typeface="Poppins Medium"/>
                <a:cs typeface="Poppins Medium"/>
                <a:sym typeface="Poppins Medium"/>
              </a:defRPr>
            </a:lvl3pPr>
            <a:lvl4pPr lvl="3" rtl="0">
              <a:lnSpc>
                <a:spcPct val="115000"/>
              </a:lnSpc>
              <a:spcBef>
                <a:spcPts val="0"/>
              </a:spcBef>
              <a:spcAft>
                <a:spcPts val="0"/>
              </a:spcAft>
              <a:buSzPts val="4100"/>
              <a:buNone/>
              <a:defRPr>
                <a:latin typeface="Poppins Medium"/>
                <a:ea typeface="Poppins Medium"/>
                <a:cs typeface="Poppins Medium"/>
                <a:sym typeface="Poppins Medium"/>
              </a:defRPr>
            </a:lvl4pPr>
            <a:lvl5pPr lvl="4" rtl="0">
              <a:lnSpc>
                <a:spcPct val="115000"/>
              </a:lnSpc>
              <a:spcBef>
                <a:spcPts val="0"/>
              </a:spcBef>
              <a:spcAft>
                <a:spcPts val="0"/>
              </a:spcAft>
              <a:buSzPts val="4100"/>
              <a:buNone/>
              <a:defRPr>
                <a:latin typeface="Poppins Medium"/>
                <a:ea typeface="Poppins Medium"/>
                <a:cs typeface="Poppins Medium"/>
                <a:sym typeface="Poppins Medium"/>
              </a:defRPr>
            </a:lvl5pPr>
            <a:lvl6pPr lvl="5" rtl="0">
              <a:lnSpc>
                <a:spcPct val="115000"/>
              </a:lnSpc>
              <a:spcBef>
                <a:spcPts val="0"/>
              </a:spcBef>
              <a:spcAft>
                <a:spcPts val="0"/>
              </a:spcAft>
              <a:buSzPts val="4100"/>
              <a:buNone/>
              <a:defRPr>
                <a:latin typeface="Poppins Medium"/>
                <a:ea typeface="Poppins Medium"/>
                <a:cs typeface="Poppins Medium"/>
                <a:sym typeface="Poppins Medium"/>
              </a:defRPr>
            </a:lvl6pPr>
            <a:lvl7pPr lvl="6" rtl="0">
              <a:lnSpc>
                <a:spcPct val="115000"/>
              </a:lnSpc>
              <a:spcBef>
                <a:spcPts val="0"/>
              </a:spcBef>
              <a:spcAft>
                <a:spcPts val="0"/>
              </a:spcAft>
              <a:buSzPts val="4100"/>
              <a:buNone/>
              <a:defRPr>
                <a:latin typeface="Poppins Medium"/>
                <a:ea typeface="Poppins Medium"/>
                <a:cs typeface="Poppins Medium"/>
                <a:sym typeface="Poppins Medium"/>
              </a:defRPr>
            </a:lvl7pPr>
            <a:lvl8pPr lvl="7" rtl="0">
              <a:lnSpc>
                <a:spcPct val="115000"/>
              </a:lnSpc>
              <a:spcBef>
                <a:spcPts val="0"/>
              </a:spcBef>
              <a:spcAft>
                <a:spcPts val="0"/>
              </a:spcAft>
              <a:buSzPts val="4100"/>
              <a:buNone/>
              <a:defRPr>
                <a:latin typeface="Poppins Medium"/>
                <a:ea typeface="Poppins Medium"/>
                <a:cs typeface="Poppins Medium"/>
                <a:sym typeface="Poppins Medium"/>
              </a:defRPr>
            </a:lvl8pPr>
            <a:lvl9pPr lvl="8" rtl="0">
              <a:lnSpc>
                <a:spcPct val="115000"/>
              </a:lnSpc>
              <a:spcBef>
                <a:spcPts val="0"/>
              </a:spcBef>
              <a:spcAft>
                <a:spcPts val="0"/>
              </a:spcAft>
              <a:buSzPts val="4100"/>
              <a:buNone/>
              <a:defRPr>
                <a:latin typeface="Poppins Medium"/>
                <a:ea typeface="Poppins Medium"/>
                <a:cs typeface="Poppins Medium"/>
                <a:sym typeface="Poppins Medium"/>
              </a:defRPr>
            </a:lvl9pPr>
          </a:lstStyle>
          <a:p>
            <a:endParaRPr/>
          </a:p>
        </p:txBody>
      </p:sp>
      <p:sp>
        <p:nvSpPr>
          <p:cNvPr id="44" name="Google Shape;44;p5"/>
          <p:cNvSpPr txBox="1">
            <a:spLocks noGrp="1"/>
          </p:cNvSpPr>
          <p:nvPr>
            <p:ph type="title" idx="2" hasCustomPrompt="1"/>
          </p:nvPr>
        </p:nvSpPr>
        <p:spPr>
          <a:xfrm>
            <a:off x="948614" y="3621733"/>
            <a:ext cx="773282" cy="674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4655" b="0">
                <a:solidFill>
                  <a:schemeClr val="accent4"/>
                </a:solidFill>
              </a:defRPr>
            </a:lvl1pPr>
            <a:lvl2pPr lvl="1" algn="ctr" rtl="0">
              <a:spcBef>
                <a:spcPts val="0"/>
              </a:spcBef>
              <a:spcAft>
                <a:spcPts val="0"/>
              </a:spcAft>
              <a:buClr>
                <a:schemeClr val="accent2"/>
              </a:buClr>
              <a:buSzPts val="1800"/>
              <a:buNone/>
              <a:defRPr sz="2394">
                <a:solidFill>
                  <a:schemeClr val="accent2"/>
                </a:solidFill>
              </a:defRPr>
            </a:lvl2pPr>
            <a:lvl3pPr lvl="2" algn="ctr" rtl="0">
              <a:spcBef>
                <a:spcPts val="0"/>
              </a:spcBef>
              <a:spcAft>
                <a:spcPts val="0"/>
              </a:spcAft>
              <a:buClr>
                <a:schemeClr val="accent2"/>
              </a:buClr>
              <a:buSzPts val="1800"/>
              <a:buNone/>
              <a:defRPr sz="2394">
                <a:solidFill>
                  <a:schemeClr val="accent2"/>
                </a:solidFill>
              </a:defRPr>
            </a:lvl3pPr>
            <a:lvl4pPr lvl="3" algn="ctr" rtl="0">
              <a:spcBef>
                <a:spcPts val="0"/>
              </a:spcBef>
              <a:spcAft>
                <a:spcPts val="0"/>
              </a:spcAft>
              <a:buClr>
                <a:schemeClr val="accent2"/>
              </a:buClr>
              <a:buSzPts val="1800"/>
              <a:buNone/>
              <a:defRPr sz="2394">
                <a:solidFill>
                  <a:schemeClr val="accent2"/>
                </a:solidFill>
              </a:defRPr>
            </a:lvl4pPr>
            <a:lvl5pPr lvl="4" algn="ctr" rtl="0">
              <a:spcBef>
                <a:spcPts val="0"/>
              </a:spcBef>
              <a:spcAft>
                <a:spcPts val="0"/>
              </a:spcAft>
              <a:buClr>
                <a:schemeClr val="accent2"/>
              </a:buClr>
              <a:buSzPts val="1800"/>
              <a:buNone/>
              <a:defRPr sz="2394">
                <a:solidFill>
                  <a:schemeClr val="accent2"/>
                </a:solidFill>
              </a:defRPr>
            </a:lvl5pPr>
            <a:lvl6pPr lvl="5" algn="ctr" rtl="0">
              <a:spcBef>
                <a:spcPts val="0"/>
              </a:spcBef>
              <a:spcAft>
                <a:spcPts val="0"/>
              </a:spcAft>
              <a:buClr>
                <a:schemeClr val="accent2"/>
              </a:buClr>
              <a:buSzPts val="1800"/>
              <a:buNone/>
              <a:defRPr sz="2394">
                <a:solidFill>
                  <a:schemeClr val="accent2"/>
                </a:solidFill>
              </a:defRPr>
            </a:lvl6pPr>
            <a:lvl7pPr lvl="6" algn="ctr" rtl="0">
              <a:spcBef>
                <a:spcPts val="0"/>
              </a:spcBef>
              <a:spcAft>
                <a:spcPts val="0"/>
              </a:spcAft>
              <a:buClr>
                <a:schemeClr val="accent2"/>
              </a:buClr>
              <a:buSzPts val="1800"/>
              <a:buNone/>
              <a:defRPr sz="2394">
                <a:solidFill>
                  <a:schemeClr val="accent2"/>
                </a:solidFill>
              </a:defRPr>
            </a:lvl7pPr>
            <a:lvl8pPr lvl="7" algn="ctr" rtl="0">
              <a:spcBef>
                <a:spcPts val="0"/>
              </a:spcBef>
              <a:spcAft>
                <a:spcPts val="0"/>
              </a:spcAft>
              <a:buClr>
                <a:schemeClr val="accent2"/>
              </a:buClr>
              <a:buSzPts val="1800"/>
              <a:buNone/>
              <a:defRPr sz="2394">
                <a:solidFill>
                  <a:schemeClr val="accent2"/>
                </a:solidFill>
              </a:defRPr>
            </a:lvl8pPr>
            <a:lvl9pPr lvl="8" algn="ctr" rtl="0">
              <a:spcBef>
                <a:spcPts val="0"/>
              </a:spcBef>
              <a:spcAft>
                <a:spcPts val="0"/>
              </a:spcAft>
              <a:buClr>
                <a:schemeClr val="accent2"/>
              </a:buClr>
              <a:buSzPts val="1800"/>
              <a:buNone/>
              <a:defRPr sz="2394">
                <a:solidFill>
                  <a:schemeClr val="accent2"/>
                </a:solidFill>
              </a:defRPr>
            </a:lvl9pPr>
          </a:lstStyle>
          <a:p>
            <a:r>
              <a:t>xx%</a:t>
            </a:r>
          </a:p>
        </p:txBody>
      </p:sp>
      <p:sp>
        <p:nvSpPr>
          <p:cNvPr id="45" name="Google Shape;45;p5"/>
          <p:cNvSpPr/>
          <p:nvPr/>
        </p:nvSpPr>
        <p:spPr>
          <a:xfrm rot="-10611334">
            <a:off x="-2581370" y="-4630677"/>
            <a:ext cx="5586503" cy="6465900"/>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46" name="Google Shape;46;p5"/>
          <p:cNvSpPr txBox="1">
            <a:spLocks noGrp="1"/>
          </p:cNvSpPr>
          <p:nvPr>
            <p:ph type="subTitle" idx="3"/>
          </p:nvPr>
        </p:nvSpPr>
        <p:spPr>
          <a:xfrm>
            <a:off x="1540380" y="2349867"/>
            <a:ext cx="8978533" cy="1149200"/>
          </a:xfrm>
          <a:prstGeom prst="rect">
            <a:avLst/>
          </a:prstGeom>
        </p:spPr>
        <p:txBody>
          <a:bodyPr spcFirstLastPara="1" wrap="square" lIns="91425" tIns="91425" rIns="91425" bIns="91425" anchor="t" anchorCtr="0">
            <a:noAutofit/>
          </a:bodyPr>
          <a:lstStyle>
            <a:lvl1pPr lvl="0" rtl="0">
              <a:spcBef>
                <a:spcPts val="0"/>
              </a:spcBef>
              <a:spcAft>
                <a:spcPts val="0"/>
              </a:spcAft>
              <a:buSzPts val="1500"/>
              <a:buNone/>
              <a:defRPr sz="1995"/>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47" name="Google Shape;47;p5"/>
          <p:cNvSpPr txBox="1">
            <a:spLocks noGrp="1"/>
          </p:cNvSpPr>
          <p:nvPr>
            <p:ph type="title" idx="4"/>
          </p:nvPr>
        </p:nvSpPr>
        <p:spPr>
          <a:xfrm>
            <a:off x="1540364" y="1692784"/>
            <a:ext cx="5804006" cy="6740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700"/>
              <a:buFont typeface="Londrina Solid Black"/>
              <a:buNone/>
              <a:defRPr sz="3591"/>
            </a:lvl1pPr>
            <a:lvl2pPr lvl="1" rtl="0">
              <a:lnSpc>
                <a:spcPct val="115000"/>
              </a:lnSpc>
              <a:spcBef>
                <a:spcPts val="0"/>
              </a:spcBef>
              <a:spcAft>
                <a:spcPts val="0"/>
              </a:spcAft>
              <a:buSzPts val="4100"/>
              <a:buNone/>
              <a:defRPr>
                <a:latin typeface="Poppins Medium"/>
                <a:ea typeface="Poppins Medium"/>
                <a:cs typeface="Poppins Medium"/>
                <a:sym typeface="Poppins Medium"/>
              </a:defRPr>
            </a:lvl2pPr>
            <a:lvl3pPr lvl="2" rtl="0">
              <a:lnSpc>
                <a:spcPct val="115000"/>
              </a:lnSpc>
              <a:spcBef>
                <a:spcPts val="0"/>
              </a:spcBef>
              <a:spcAft>
                <a:spcPts val="0"/>
              </a:spcAft>
              <a:buSzPts val="4100"/>
              <a:buNone/>
              <a:defRPr>
                <a:latin typeface="Poppins Medium"/>
                <a:ea typeface="Poppins Medium"/>
                <a:cs typeface="Poppins Medium"/>
                <a:sym typeface="Poppins Medium"/>
              </a:defRPr>
            </a:lvl3pPr>
            <a:lvl4pPr lvl="3" rtl="0">
              <a:lnSpc>
                <a:spcPct val="115000"/>
              </a:lnSpc>
              <a:spcBef>
                <a:spcPts val="0"/>
              </a:spcBef>
              <a:spcAft>
                <a:spcPts val="0"/>
              </a:spcAft>
              <a:buSzPts val="4100"/>
              <a:buNone/>
              <a:defRPr>
                <a:latin typeface="Poppins Medium"/>
                <a:ea typeface="Poppins Medium"/>
                <a:cs typeface="Poppins Medium"/>
                <a:sym typeface="Poppins Medium"/>
              </a:defRPr>
            </a:lvl4pPr>
            <a:lvl5pPr lvl="4" rtl="0">
              <a:lnSpc>
                <a:spcPct val="115000"/>
              </a:lnSpc>
              <a:spcBef>
                <a:spcPts val="0"/>
              </a:spcBef>
              <a:spcAft>
                <a:spcPts val="0"/>
              </a:spcAft>
              <a:buSzPts val="4100"/>
              <a:buNone/>
              <a:defRPr>
                <a:latin typeface="Poppins Medium"/>
                <a:ea typeface="Poppins Medium"/>
                <a:cs typeface="Poppins Medium"/>
                <a:sym typeface="Poppins Medium"/>
              </a:defRPr>
            </a:lvl5pPr>
            <a:lvl6pPr lvl="5" rtl="0">
              <a:lnSpc>
                <a:spcPct val="115000"/>
              </a:lnSpc>
              <a:spcBef>
                <a:spcPts val="0"/>
              </a:spcBef>
              <a:spcAft>
                <a:spcPts val="0"/>
              </a:spcAft>
              <a:buSzPts val="4100"/>
              <a:buNone/>
              <a:defRPr>
                <a:latin typeface="Poppins Medium"/>
                <a:ea typeface="Poppins Medium"/>
                <a:cs typeface="Poppins Medium"/>
                <a:sym typeface="Poppins Medium"/>
              </a:defRPr>
            </a:lvl6pPr>
            <a:lvl7pPr lvl="6" rtl="0">
              <a:lnSpc>
                <a:spcPct val="115000"/>
              </a:lnSpc>
              <a:spcBef>
                <a:spcPts val="0"/>
              </a:spcBef>
              <a:spcAft>
                <a:spcPts val="0"/>
              </a:spcAft>
              <a:buSzPts val="4100"/>
              <a:buNone/>
              <a:defRPr>
                <a:latin typeface="Poppins Medium"/>
                <a:ea typeface="Poppins Medium"/>
                <a:cs typeface="Poppins Medium"/>
                <a:sym typeface="Poppins Medium"/>
              </a:defRPr>
            </a:lvl7pPr>
            <a:lvl8pPr lvl="7" rtl="0">
              <a:lnSpc>
                <a:spcPct val="115000"/>
              </a:lnSpc>
              <a:spcBef>
                <a:spcPts val="0"/>
              </a:spcBef>
              <a:spcAft>
                <a:spcPts val="0"/>
              </a:spcAft>
              <a:buSzPts val="4100"/>
              <a:buNone/>
              <a:defRPr>
                <a:latin typeface="Poppins Medium"/>
                <a:ea typeface="Poppins Medium"/>
                <a:cs typeface="Poppins Medium"/>
                <a:sym typeface="Poppins Medium"/>
              </a:defRPr>
            </a:lvl8pPr>
            <a:lvl9pPr lvl="8" rtl="0">
              <a:lnSpc>
                <a:spcPct val="115000"/>
              </a:lnSpc>
              <a:spcBef>
                <a:spcPts val="0"/>
              </a:spcBef>
              <a:spcAft>
                <a:spcPts val="0"/>
              </a:spcAft>
              <a:buSzPts val="4100"/>
              <a:buNone/>
              <a:defRPr>
                <a:latin typeface="Poppins Medium"/>
                <a:ea typeface="Poppins Medium"/>
                <a:cs typeface="Poppins Medium"/>
                <a:sym typeface="Poppins Medium"/>
              </a:defRPr>
            </a:lvl9pPr>
          </a:lstStyle>
          <a:p>
            <a:endParaRPr/>
          </a:p>
        </p:txBody>
      </p:sp>
      <p:sp>
        <p:nvSpPr>
          <p:cNvPr id="48" name="Google Shape;48;p5"/>
          <p:cNvSpPr txBox="1">
            <a:spLocks noGrp="1"/>
          </p:cNvSpPr>
          <p:nvPr>
            <p:ph type="title" idx="5" hasCustomPrompt="1"/>
          </p:nvPr>
        </p:nvSpPr>
        <p:spPr>
          <a:xfrm>
            <a:off x="948631" y="1692767"/>
            <a:ext cx="773282" cy="674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4655" b="0">
                <a:solidFill>
                  <a:schemeClr val="accent4"/>
                </a:solidFill>
              </a:defRPr>
            </a:lvl1pPr>
            <a:lvl2pPr lvl="1" algn="ctr" rtl="0">
              <a:spcBef>
                <a:spcPts val="0"/>
              </a:spcBef>
              <a:spcAft>
                <a:spcPts val="0"/>
              </a:spcAft>
              <a:buClr>
                <a:schemeClr val="accent2"/>
              </a:buClr>
              <a:buSzPts val="1800"/>
              <a:buNone/>
              <a:defRPr sz="2394">
                <a:solidFill>
                  <a:schemeClr val="accent2"/>
                </a:solidFill>
              </a:defRPr>
            </a:lvl2pPr>
            <a:lvl3pPr lvl="2" algn="ctr" rtl="0">
              <a:spcBef>
                <a:spcPts val="0"/>
              </a:spcBef>
              <a:spcAft>
                <a:spcPts val="0"/>
              </a:spcAft>
              <a:buClr>
                <a:schemeClr val="accent2"/>
              </a:buClr>
              <a:buSzPts val="1800"/>
              <a:buNone/>
              <a:defRPr sz="2394">
                <a:solidFill>
                  <a:schemeClr val="accent2"/>
                </a:solidFill>
              </a:defRPr>
            </a:lvl3pPr>
            <a:lvl4pPr lvl="3" algn="ctr" rtl="0">
              <a:spcBef>
                <a:spcPts val="0"/>
              </a:spcBef>
              <a:spcAft>
                <a:spcPts val="0"/>
              </a:spcAft>
              <a:buClr>
                <a:schemeClr val="accent2"/>
              </a:buClr>
              <a:buSzPts val="1800"/>
              <a:buNone/>
              <a:defRPr sz="2394">
                <a:solidFill>
                  <a:schemeClr val="accent2"/>
                </a:solidFill>
              </a:defRPr>
            </a:lvl4pPr>
            <a:lvl5pPr lvl="4" algn="ctr" rtl="0">
              <a:spcBef>
                <a:spcPts val="0"/>
              </a:spcBef>
              <a:spcAft>
                <a:spcPts val="0"/>
              </a:spcAft>
              <a:buClr>
                <a:schemeClr val="accent2"/>
              </a:buClr>
              <a:buSzPts val="1800"/>
              <a:buNone/>
              <a:defRPr sz="2394">
                <a:solidFill>
                  <a:schemeClr val="accent2"/>
                </a:solidFill>
              </a:defRPr>
            </a:lvl5pPr>
            <a:lvl6pPr lvl="5" algn="ctr" rtl="0">
              <a:spcBef>
                <a:spcPts val="0"/>
              </a:spcBef>
              <a:spcAft>
                <a:spcPts val="0"/>
              </a:spcAft>
              <a:buClr>
                <a:schemeClr val="accent2"/>
              </a:buClr>
              <a:buSzPts val="1800"/>
              <a:buNone/>
              <a:defRPr sz="2394">
                <a:solidFill>
                  <a:schemeClr val="accent2"/>
                </a:solidFill>
              </a:defRPr>
            </a:lvl6pPr>
            <a:lvl7pPr lvl="6" algn="ctr" rtl="0">
              <a:spcBef>
                <a:spcPts val="0"/>
              </a:spcBef>
              <a:spcAft>
                <a:spcPts val="0"/>
              </a:spcAft>
              <a:buClr>
                <a:schemeClr val="accent2"/>
              </a:buClr>
              <a:buSzPts val="1800"/>
              <a:buNone/>
              <a:defRPr sz="2394">
                <a:solidFill>
                  <a:schemeClr val="accent2"/>
                </a:solidFill>
              </a:defRPr>
            </a:lvl7pPr>
            <a:lvl8pPr lvl="7" algn="ctr" rtl="0">
              <a:spcBef>
                <a:spcPts val="0"/>
              </a:spcBef>
              <a:spcAft>
                <a:spcPts val="0"/>
              </a:spcAft>
              <a:buClr>
                <a:schemeClr val="accent2"/>
              </a:buClr>
              <a:buSzPts val="1800"/>
              <a:buNone/>
              <a:defRPr sz="2394">
                <a:solidFill>
                  <a:schemeClr val="accent2"/>
                </a:solidFill>
              </a:defRPr>
            </a:lvl8pPr>
            <a:lvl9pPr lvl="8" algn="ctr" rtl="0">
              <a:spcBef>
                <a:spcPts val="0"/>
              </a:spcBef>
              <a:spcAft>
                <a:spcPts val="0"/>
              </a:spcAft>
              <a:buClr>
                <a:schemeClr val="accent2"/>
              </a:buClr>
              <a:buSzPts val="1800"/>
              <a:buNone/>
              <a:defRPr sz="2394">
                <a:solidFill>
                  <a:schemeClr val="accent2"/>
                </a:solidFill>
              </a:defRPr>
            </a:lvl9pPr>
          </a:lstStyle>
          <a:p>
            <a:r>
              <a:t>xx%</a:t>
            </a:r>
          </a:p>
        </p:txBody>
      </p:sp>
      <p:sp>
        <p:nvSpPr>
          <p:cNvPr id="49" name="Google Shape;49;p5"/>
          <p:cNvSpPr txBox="1">
            <a:spLocks noGrp="1"/>
          </p:cNvSpPr>
          <p:nvPr>
            <p:ph type="title" idx="6"/>
          </p:nvPr>
        </p:nvSpPr>
        <p:spPr>
          <a:xfrm>
            <a:off x="957625" y="593367"/>
            <a:ext cx="10246588" cy="9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5453"/>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6"/>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2" name="Google Shape;52;p6"/>
          <p:cNvSpPr txBox="1">
            <a:spLocks noGrp="1"/>
          </p:cNvSpPr>
          <p:nvPr>
            <p:ph type="title"/>
          </p:nvPr>
        </p:nvSpPr>
        <p:spPr>
          <a:xfrm>
            <a:off x="957625" y="593367"/>
            <a:ext cx="10246588" cy="9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100"/>
              <a:buNone/>
              <a:defRPr sz="5453"/>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grpSp>
        <p:nvGrpSpPr>
          <p:cNvPr id="53" name="Google Shape;53;p6"/>
          <p:cNvGrpSpPr/>
          <p:nvPr/>
        </p:nvGrpSpPr>
        <p:grpSpPr>
          <a:xfrm>
            <a:off x="695604" y="985650"/>
            <a:ext cx="262027" cy="367380"/>
            <a:chOff x="1046250" y="2690450"/>
            <a:chExt cx="171475" cy="239825"/>
          </a:xfrm>
        </p:grpSpPr>
        <p:sp>
          <p:nvSpPr>
            <p:cNvPr id="54" name="Google Shape;54;p6"/>
            <p:cNvSpPr/>
            <p:nvPr/>
          </p:nvSpPr>
          <p:spPr>
            <a:xfrm>
              <a:off x="1128400" y="2690450"/>
              <a:ext cx="84850" cy="79150"/>
            </a:xfrm>
            <a:custGeom>
              <a:avLst/>
              <a:gdLst/>
              <a:ahLst/>
              <a:cxnLst/>
              <a:rect l="l" t="t" r="r" b="b"/>
              <a:pathLst>
                <a:path w="3394" h="3166" extrusionOk="0">
                  <a:moveTo>
                    <a:pt x="1570" y="0"/>
                  </a:moveTo>
                  <a:cubicBezTo>
                    <a:pt x="1457" y="0"/>
                    <a:pt x="1343" y="10"/>
                    <a:pt x="1227" y="32"/>
                  </a:cubicBezTo>
                  <a:cubicBezTo>
                    <a:pt x="989" y="91"/>
                    <a:pt x="763" y="210"/>
                    <a:pt x="584" y="377"/>
                  </a:cubicBezTo>
                  <a:cubicBezTo>
                    <a:pt x="239" y="663"/>
                    <a:pt x="96" y="1092"/>
                    <a:pt x="48" y="1520"/>
                  </a:cubicBezTo>
                  <a:cubicBezTo>
                    <a:pt x="1" y="1961"/>
                    <a:pt x="167" y="2389"/>
                    <a:pt x="453" y="2699"/>
                  </a:cubicBezTo>
                  <a:cubicBezTo>
                    <a:pt x="608" y="2877"/>
                    <a:pt x="834" y="2997"/>
                    <a:pt x="1060" y="3092"/>
                  </a:cubicBezTo>
                  <a:cubicBezTo>
                    <a:pt x="1215" y="3146"/>
                    <a:pt x="1376" y="3165"/>
                    <a:pt x="1538" y="3165"/>
                  </a:cubicBezTo>
                  <a:cubicBezTo>
                    <a:pt x="1624" y="3165"/>
                    <a:pt x="1711" y="3160"/>
                    <a:pt x="1798" y="3151"/>
                  </a:cubicBezTo>
                  <a:cubicBezTo>
                    <a:pt x="1929" y="3127"/>
                    <a:pt x="2025" y="3092"/>
                    <a:pt x="2120" y="3044"/>
                  </a:cubicBezTo>
                  <a:cubicBezTo>
                    <a:pt x="2310" y="3032"/>
                    <a:pt x="2501" y="2949"/>
                    <a:pt x="2656" y="2830"/>
                  </a:cubicBezTo>
                  <a:cubicBezTo>
                    <a:pt x="2787" y="2746"/>
                    <a:pt x="2870" y="2651"/>
                    <a:pt x="2965" y="2532"/>
                  </a:cubicBezTo>
                  <a:cubicBezTo>
                    <a:pt x="3072" y="2401"/>
                    <a:pt x="3132" y="2282"/>
                    <a:pt x="3191" y="2115"/>
                  </a:cubicBezTo>
                  <a:cubicBezTo>
                    <a:pt x="3394" y="1711"/>
                    <a:pt x="3322" y="1175"/>
                    <a:pt x="3061" y="794"/>
                  </a:cubicBezTo>
                  <a:cubicBezTo>
                    <a:pt x="2799" y="425"/>
                    <a:pt x="2418" y="127"/>
                    <a:pt x="1965" y="32"/>
                  </a:cubicBezTo>
                  <a:cubicBezTo>
                    <a:pt x="1831" y="13"/>
                    <a:pt x="1701" y="0"/>
                    <a:pt x="15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 name="Google Shape;55;p6"/>
            <p:cNvSpPr/>
            <p:nvPr/>
          </p:nvSpPr>
          <p:spPr>
            <a:xfrm>
              <a:off x="1046250" y="2756650"/>
              <a:ext cx="59250" cy="57275"/>
            </a:xfrm>
            <a:custGeom>
              <a:avLst/>
              <a:gdLst/>
              <a:ahLst/>
              <a:cxnLst/>
              <a:rect l="l" t="t" r="r" b="b"/>
              <a:pathLst>
                <a:path w="2370" h="2291" extrusionOk="0">
                  <a:moveTo>
                    <a:pt x="1126" y="0"/>
                  </a:moveTo>
                  <a:cubicBezTo>
                    <a:pt x="1057" y="0"/>
                    <a:pt x="989" y="9"/>
                    <a:pt x="905" y="27"/>
                  </a:cubicBezTo>
                  <a:cubicBezTo>
                    <a:pt x="715" y="51"/>
                    <a:pt x="560" y="158"/>
                    <a:pt x="417" y="277"/>
                  </a:cubicBezTo>
                  <a:cubicBezTo>
                    <a:pt x="310" y="360"/>
                    <a:pt x="203" y="479"/>
                    <a:pt x="143" y="622"/>
                  </a:cubicBezTo>
                  <a:cubicBezTo>
                    <a:pt x="60" y="801"/>
                    <a:pt x="0" y="991"/>
                    <a:pt x="12" y="1182"/>
                  </a:cubicBezTo>
                  <a:cubicBezTo>
                    <a:pt x="12" y="1372"/>
                    <a:pt x="72" y="1575"/>
                    <a:pt x="179" y="1730"/>
                  </a:cubicBezTo>
                  <a:cubicBezTo>
                    <a:pt x="358" y="2003"/>
                    <a:pt x="643" y="2206"/>
                    <a:pt x="965" y="2265"/>
                  </a:cubicBezTo>
                  <a:cubicBezTo>
                    <a:pt x="1064" y="2282"/>
                    <a:pt x="1151" y="2291"/>
                    <a:pt x="1237" y="2291"/>
                  </a:cubicBezTo>
                  <a:cubicBezTo>
                    <a:pt x="1336" y="2291"/>
                    <a:pt x="1433" y="2279"/>
                    <a:pt x="1548" y="2254"/>
                  </a:cubicBezTo>
                  <a:cubicBezTo>
                    <a:pt x="1679" y="2230"/>
                    <a:pt x="1810" y="2170"/>
                    <a:pt x="1929" y="2087"/>
                  </a:cubicBezTo>
                  <a:cubicBezTo>
                    <a:pt x="2072" y="2003"/>
                    <a:pt x="2132" y="1944"/>
                    <a:pt x="2215" y="1813"/>
                  </a:cubicBezTo>
                  <a:cubicBezTo>
                    <a:pt x="2275" y="1730"/>
                    <a:pt x="2310" y="1634"/>
                    <a:pt x="2334" y="1539"/>
                  </a:cubicBezTo>
                  <a:cubicBezTo>
                    <a:pt x="2370" y="1349"/>
                    <a:pt x="2370" y="1146"/>
                    <a:pt x="2310" y="956"/>
                  </a:cubicBezTo>
                  <a:cubicBezTo>
                    <a:pt x="2239" y="741"/>
                    <a:pt x="2108" y="563"/>
                    <a:pt x="1941" y="420"/>
                  </a:cubicBezTo>
                  <a:cubicBezTo>
                    <a:pt x="1846" y="313"/>
                    <a:pt x="1727" y="182"/>
                    <a:pt x="1596" y="110"/>
                  </a:cubicBezTo>
                  <a:cubicBezTo>
                    <a:pt x="1513" y="63"/>
                    <a:pt x="1429" y="39"/>
                    <a:pt x="1346" y="27"/>
                  </a:cubicBezTo>
                  <a:cubicBezTo>
                    <a:pt x="1263" y="9"/>
                    <a:pt x="1194" y="0"/>
                    <a:pt x="11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 name="Google Shape;56;p6"/>
            <p:cNvSpPr/>
            <p:nvPr/>
          </p:nvSpPr>
          <p:spPr>
            <a:xfrm>
              <a:off x="1131075" y="2853750"/>
              <a:ext cx="86650" cy="76525"/>
            </a:xfrm>
            <a:custGeom>
              <a:avLst/>
              <a:gdLst/>
              <a:ahLst/>
              <a:cxnLst/>
              <a:rect l="l" t="t" r="r" b="b"/>
              <a:pathLst>
                <a:path w="3466" h="3061" extrusionOk="0">
                  <a:moveTo>
                    <a:pt x="1790" y="1"/>
                  </a:moveTo>
                  <a:cubicBezTo>
                    <a:pt x="1538" y="1"/>
                    <a:pt x="1285" y="65"/>
                    <a:pt x="1060" y="191"/>
                  </a:cubicBezTo>
                  <a:cubicBezTo>
                    <a:pt x="310" y="572"/>
                    <a:pt x="1" y="1608"/>
                    <a:pt x="417" y="2334"/>
                  </a:cubicBezTo>
                  <a:cubicBezTo>
                    <a:pt x="620" y="2703"/>
                    <a:pt x="1025" y="2953"/>
                    <a:pt x="1441" y="3037"/>
                  </a:cubicBezTo>
                  <a:cubicBezTo>
                    <a:pt x="1534" y="3045"/>
                    <a:pt x="1639" y="3054"/>
                    <a:pt x="1738" y="3054"/>
                  </a:cubicBezTo>
                  <a:cubicBezTo>
                    <a:pt x="1779" y="3054"/>
                    <a:pt x="1820" y="3052"/>
                    <a:pt x="1858" y="3049"/>
                  </a:cubicBezTo>
                  <a:cubicBezTo>
                    <a:pt x="1918" y="3061"/>
                    <a:pt x="1989" y="3061"/>
                    <a:pt x="2061" y="3061"/>
                  </a:cubicBezTo>
                  <a:cubicBezTo>
                    <a:pt x="2549" y="3049"/>
                    <a:pt x="2989" y="2751"/>
                    <a:pt x="3215" y="2322"/>
                  </a:cubicBezTo>
                  <a:cubicBezTo>
                    <a:pt x="3465" y="1870"/>
                    <a:pt x="3465" y="1382"/>
                    <a:pt x="3263" y="917"/>
                  </a:cubicBezTo>
                  <a:cubicBezTo>
                    <a:pt x="3084" y="513"/>
                    <a:pt x="2715" y="251"/>
                    <a:pt x="2311" y="96"/>
                  </a:cubicBezTo>
                  <a:cubicBezTo>
                    <a:pt x="2144" y="32"/>
                    <a:pt x="1967" y="1"/>
                    <a:pt x="17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7" name="Google Shape;57;p6"/>
          <p:cNvSpPr/>
          <p:nvPr/>
        </p:nvSpPr>
        <p:spPr>
          <a:xfrm rot="-1266799">
            <a:off x="10936249" y="3224557"/>
            <a:ext cx="5586524" cy="6465993"/>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8"/>
        <p:cNvGrpSpPr/>
        <p:nvPr/>
      </p:nvGrpSpPr>
      <p:grpSpPr>
        <a:xfrm>
          <a:off x="0" y="0"/>
          <a:ext cx="0" cy="0"/>
          <a:chOff x="0" y="0"/>
          <a:chExt cx="0" cy="0"/>
        </a:xfrm>
      </p:grpSpPr>
      <p:sp>
        <p:nvSpPr>
          <p:cNvPr id="59" name="Google Shape;59;p7"/>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60" name="Google Shape;60;p7"/>
          <p:cNvSpPr txBox="1">
            <a:spLocks noGrp="1"/>
          </p:cNvSpPr>
          <p:nvPr>
            <p:ph type="title"/>
          </p:nvPr>
        </p:nvSpPr>
        <p:spPr>
          <a:xfrm>
            <a:off x="414572" y="740800"/>
            <a:ext cx="3734738"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192"/>
            </a:lvl1pPr>
            <a:lvl2pPr lvl="1">
              <a:spcBef>
                <a:spcPts val="0"/>
              </a:spcBef>
              <a:spcAft>
                <a:spcPts val="0"/>
              </a:spcAft>
              <a:buSzPts val="2400"/>
              <a:buNone/>
              <a:defRPr sz="3192"/>
            </a:lvl2pPr>
            <a:lvl3pPr lvl="2">
              <a:spcBef>
                <a:spcPts val="0"/>
              </a:spcBef>
              <a:spcAft>
                <a:spcPts val="0"/>
              </a:spcAft>
              <a:buSzPts val="2400"/>
              <a:buNone/>
              <a:defRPr sz="3192"/>
            </a:lvl3pPr>
            <a:lvl4pPr lvl="3">
              <a:spcBef>
                <a:spcPts val="0"/>
              </a:spcBef>
              <a:spcAft>
                <a:spcPts val="0"/>
              </a:spcAft>
              <a:buSzPts val="2400"/>
              <a:buNone/>
              <a:defRPr sz="3192"/>
            </a:lvl4pPr>
            <a:lvl5pPr lvl="4">
              <a:spcBef>
                <a:spcPts val="0"/>
              </a:spcBef>
              <a:spcAft>
                <a:spcPts val="0"/>
              </a:spcAft>
              <a:buSzPts val="2400"/>
              <a:buNone/>
              <a:defRPr sz="3192"/>
            </a:lvl5pPr>
            <a:lvl6pPr lvl="5">
              <a:spcBef>
                <a:spcPts val="0"/>
              </a:spcBef>
              <a:spcAft>
                <a:spcPts val="0"/>
              </a:spcAft>
              <a:buSzPts val="2400"/>
              <a:buNone/>
              <a:defRPr sz="3192"/>
            </a:lvl6pPr>
            <a:lvl7pPr lvl="6">
              <a:spcBef>
                <a:spcPts val="0"/>
              </a:spcBef>
              <a:spcAft>
                <a:spcPts val="0"/>
              </a:spcAft>
              <a:buSzPts val="2400"/>
              <a:buNone/>
              <a:defRPr sz="3192"/>
            </a:lvl7pPr>
            <a:lvl8pPr lvl="7">
              <a:spcBef>
                <a:spcPts val="0"/>
              </a:spcBef>
              <a:spcAft>
                <a:spcPts val="0"/>
              </a:spcAft>
              <a:buSzPts val="2400"/>
              <a:buNone/>
              <a:defRPr sz="3192"/>
            </a:lvl8pPr>
            <a:lvl9pPr lvl="8">
              <a:spcBef>
                <a:spcPts val="0"/>
              </a:spcBef>
              <a:spcAft>
                <a:spcPts val="0"/>
              </a:spcAft>
              <a:buSzPts val="2400"/>
              <a:buNone/>
              <a:defRPr sz="3192"/>
            </a:lvl9pPr>
          </a:lstStyle>
          <a:p>
            <a:endParaRPr/>
          </a:p>
        </p:txBody>
      </p:sp>
      <p:sp>
        <p:nvSpPr>
          <p:cNvPr id="61" name="Google Shape;61;p7"/>
          <p:cNvSpPr txBox="1">
            <a:spLocks noGrp="1"/>
          </p:cNvSpPr>
          <p:nvPr>
            <p:ph type="body" idx="1"/>
          </p:nvPr>
        </p:nvSpPr>
        <p:spPr>
          <a:xfrm>
            <a:off x="414572" y="1852800"/>
            <a:ext cx="3734738" cy="4239200"/>
          </a:xfrm>
          <a:prstGeom prst="rect">
            <a:avLst/>
          </a:prstGeom>
        </p:spPr>
        <p:txBody>
          <a:bodyPr spcFirstLastPara="1" wrap="square" lIns="91425" tIns="91425" rIns="91425" bIns="91425" anchor="t" anchorCtr="0">
            <a:noAutofit/>
          </a:bodyPr>
          <a:lstStyle>
            <a:lvl1pPr marL="608076" lvl="0" indent="-405384">
              <a:spcBef>
                <a:spcPts val="0"/>
              </a:spcBef>
              <a:spcAft>
                <a:spcPts val="0"/>
              </a:spcAft>
              <a:buSzPts val="1200"/>
              <a:buChar char="●"/>
              <a:defRPr sz="1596"/>
            </a:lvl1pPr>
            <a:lvl2pPr marL="1216152" lvl="1" indent="-405384">
              <a:spcBef>
                <a:spcPts val="0"/>
              </a:spcBef>
              <a:spcAft>
                <a:spcPts val="0"/>
              </a:spcAft>
              <a:buSzPts val="1200"/>
              <a:buChar char="○"/>
              <a:defRPr sz="1596"/>
            </a:lvl2pPr>
            <a:lvl3pPr marL="1824228" lvl="2" indent="-405384">
              <a:spcBef>
                <a:spcPts val="0"/>
              </a:spcBef>
              <a:spcAft>
                <a:spcPts val="0"/>
              </a:spcAft>
              <a:buSzPts val="1200"/>
              <a:buChar char="■"/>
              <a:defRPr sz="1596"/>
            </a:lvl3pPr>
            <a:lvl4pPr marL="2432304" lvl="3" indent="-405384">
              <a:spcBef>
                <a:spcPts val="0"/>
              </a:spcBef>
              <a:spcAft>
                <a:spcPts val="0"/>
              </a:spcAft>
              <a:buSzPts val="1200"/>
              <a:buChar char="●"/>
              <a:defRPr sz="1596"/>
            </a:lvl4pPr>
            <a:lvl5pPr marL="3040380" lvl="4" indent="-405384">
              <a:spcBef>
                <a:spcPts val="0"/>
              </a:spcBef>
              <a:spcAft>
                <a:spcPts val="0"/>
              </a:spcAft>
              <a:buSzPts val="1200"/>
              <a:buChar char="○"/>
              <a:defRPr sz="1596"/>
            </a:lvl5pPr>
            <a:lvl6pPr marL="3648456" lvl="5" indent="-405384">
              <a:spcBef>
                <a:spcPts val="0"/>
              </a:spcBef>
              <a:spcAft>
                <a:spcPts val="0"/>
              </a:spcAft>
              <a:buSzPts val="1200"/>
              <a:buChar char="■"/>
              <a:defRPr sz="1596"/>
            </a:lvl6pPr>
            <a:lvl7pPr marL="4256532" lvl="6" indent="-405384">
              <a:spcBef>
                <a:spcPts val="0"/>
              </a:spcBef>
              <a:spcAft>
                <a:spcPts val="0"/>
              </a:spcAft>
              <a:buSzPts val="1200"/>
              <a:buChar char="●"/>
              <a:defRPr sz="1596"/>
            </a:lvl7pPr>
            <a:lvl8pPr marL="4864608" lvl="7" indent="-405384">
              <a:spcBef>
                <a:spcPts val="0"/>
              </a:spcBef>
              <a:spcAft>
                <a:spcPts val="0"/>
              </a:spcAft>
              <a:buSzPts val="1200"/>
              <a:buChar char="○"/>
              <a:defRPr sz="1596"/>
            </a:lvl8pPr>
            <a:lvl9pPr marL="5472684" lvl="8" indent="-405384">
              <a:spcBef>
                <a:spcPts val="0"/>
              </a:spcBef>
              <a:spcAft>
                <a:spcPts val="0"/>
              </a:spcAft>
              <a:buSzPts val="1200"/>
              <a:buChar char="■"/>
              <a:defRPr sz="1596"/>
            </a:lvl9pPr>
          </a:lstStyle>
          <a:p>
            <a:endParaRPr/>
          </a:p>
        </p:txBody>
      </p:sp>
      <p:sp>
        <p:nvSpPr>
          <p:cNvPr id="62" name="Google Shape;62;p7"/>
          <p:cNvSpPr/>
          <p:nvPr/>
        </p:nvSpPr>
        <p:spPr>
          <a:xfrm rot="850522">
            <a:off x="8924785" y="3577674"/>
            <a:ext cx="5586526" cy="6466001"/>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63" name="Google Shape;63;p7"/>
          <p:cNvSpPr/>
          <p:nvPr/>
        </p:nvSpPr>
        <p:spPr>
          <a:xfrm rot="3763922">
            <a:off x="-3229706" y="4023793"/>
            <a:ext cx="8174960" cy="3902659"/>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64" name="Google Shape;64;p7"/>
          <p:cNvGrpSpPr/>
          <p:nvPr/>
        </p:nvGrpSpPr>
        <p:grpSpPr>
          <a:xfrm rot="-3835891">
            <a:off x="6915457" y="-932282"/>
            <a:ext cx="2908335" cy="2308094"/>
            <a:chOff x="4897675" y="750925"/>
            <a:chExt cx="1520527" cy="1209704"/>
          </a:xfrm>
        </p:grpSpPr>
        <p:sp>
          <p:nvSpPr>
            <p:cNvPr id="65" name="Google Shape;65;p7"/>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 name="Google Shape;66;p7"/>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 name="Google Shape;67;p7"/>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 name="Google Shape;68;p7"/>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 name="Google Shape;69;p7"/>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 name="Google Shape;70;p7"/>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 name="Google Shape;71;p7"/>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 name="Google Shape;72;p7"/>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 name="Google Shape;73;p7"/>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 name="Google Shape;74;p7"/>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5" name="Google Shape;75;p7"/>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 name="Google Shape;76;p7"/>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 name="Google Shape;77;p7"/>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 name="Google Shape;78;p7"/>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9" name="Google Shape;79;p7"/>
          <p:cNvGrpSpPr/>
          <p:nvPr/>
        </p:nvGrpSpPr>
        <p:grpSpPr>
          <a:xfrm rot="3626033">
            <a:off x="9386740" y="352687"/>
            <a:ext cx="262677" cy="366471"/>
            <a:chOff x="1046250" y="2690450"/>
            <a:chExt cx="171475" cy="239825"/>
          </a:xfrm>
        </p:grpSpPr>
        <p:sp>
          <p:nvSpPr>
            <p:cNvPr id="80" name="Google Shape;80;p7"/>
            <p:cNvSpPr/>
            <p:nvPr/>
          </p:nvSpPr>
          <p:spPr>
            <a:xfrm>
              <a:off x="1128400" y="2690450"/>
              <a:ext cx="84850" cy="79150"/>
            </a:xfrm>
            <a:custGeom>
              <a:avLst/>
              <a:gdLst/>
              <a:ahLst/>
              <a:cxnLst/>
              <a:rect l="l" t="t" r="r" b="b"/>
              <a:pathLst>
                <a:path w="3394" h="3166" extrusionOk="0">
                  <a:moveTo>
                    <a:pt x="1570" y="0"/>
                  </a:moveTo>
                  <a:cubicBezTo>
                    <a:pt x="1457" y="0"/>
                    <a:pt x="1343" y="10"/>
                    <a:pt x="1227" y="32"/>
                  </a:cubicBezTo>
                  <a:cubicBezTo>
                    <a:pt x="989" y="91"/>
                    <a:pt x="763" y="210"/>
                    <a:pt x="584" y="377"/>
                  </a:cubicBezTo>
                  <a:cubicBezTo>
                    <a:pt x="239" y="663"/>
                    <a:pt x="96" y="1092"/>
                    <a:pt x="48" y="1520"/>
                  </a:cubicBezTo>
                  <a:cubicBezTo>
                    <a:pt x="1" y="1961"/>
                    <a:pt x="167" y="2389"/>
                    <a:pt x="453" y="2699"/>
                  </a:cubicBezTo>
                  <a:cubicBezTo>
                    <a:pt x="608" y="2877"/>
                    <a:pt x="834" y="2997"/>
                    <a:pt x="1060" y="3092"/>
                  </a:cubicBezTo>
                  <a:cubicBezTo>
                    <a:pt x="1215" y="3146"/>
                    <a:pt x="1376" y="3165"/>
                    <a:pt x="1538" y="3165"/>
                  </a:cubicBezTo>
                  <a:cubicBezTo>
                    <a:pt x="1624" y="3165"/>
                    <a:pt x="1711" y="3160"/>
                    <a:pt x="1798" y="3151"/>
                  </a:cubicBezTo>
                  <a:cubicBezTo>
                    <a:pt x="1929" y="3127"/>
                    <a:pt x="2025" y="3092"/>
                    <a:pt x="2120" y="3044"/>
                  </a:cubicBezTo>
                  <a:cubicBezTo>
                    <a:pt x="2310" y="3032"/>
                    <a:pt x="2501" y="2949"/>
                    <a:pt x="2656" y="2830"/>
                  </a:cubicBezTo>
                  <a:cubicBezTo>
                    <a:pt x="2787" y="2746"/>
                    <a:pt x="2870" y="2651"/>
                    <a:pt x="2965" y="2532"/>
                  </a:cubicBezTo>
                  <a:cubicBezTo>
                    <a:pt x="3072" y="2401"/>
                    <a:pt x="3132" y="2282"/>
                    <a:pt x="3191" y="2115"/>
                  </a:cubicBezTo>
                  <a:cubicBezTo>
                    <a:pt x="3394" y="1711"/>
                    <a:pt x="3322" y="1175"/>
                    <a:pt x="3061" y="794"/>
                  </a:cubicBezTo>
                  <a:cubicBezTo>
                    <a:pt x="2799" y="425"/>
                    <a:pt x="2418" y="127"/>
                    <a:pt x="1965" y="32"/>
                  </a:cubicBezTo>
                  <a:cubicBezTo>
                    <a:pt x="1831" y="13"/>
                    <a:pt x="1701" y="0"/>
                    <a:pt x="15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 name="Google Shape;81;p7"/>
            <p:cNvSpPr/>
            <p:nvPr/>
          </p:nvSpPr>
          <p:spPr>
            <a:xfrm>
              <a:off x="1046250" y="2756650"/>
              <a:ext cx="59250" cy="57275"/>
            </a:xfrm>
            <a:custGeom>
              <a:avLst/>
              <a:gdLst/>
              <a:ahLst/>
              <a:cxnLst/>
              <a:rect l="l" t="t" r="r" b="b"/>
              <a:pathLst>
                <a:path w="2370" h="2291" extrusionOk="0">
                  <a:moveTo>
                    <a:pt x="1126" y="0"/>
                  </a:moveTo>
                  <a:cubicBezTo>
                    <a:pt x="1057" y="0"/>
                    <a:pt x="989" y="9"/>
                    <a:pt x="905" y="27"/>
                  </a:cubicBezTo>
                  <a:cubicBezTo>
                    <a:pt x="715" y="51"/>
                    <a:pt x="560" y="158"/>
                    <a:pt x="417" y="277"/>
                  </a:cubicBezTo>
                  <a:cubicBezTo>
                    <a:pt x="310" y="360"/>
                    <a:pt x="203" y="479"/>
                    <a:pt x="143" y="622"/>
                  </a:cubicBezTo>
                  <a:cubicBezTo>
                    <a:pt x="60" y="801"/>
                    <a:pt x="0" y="991"/>
                    <a:pt x="12" y="1182"/>
                  </a:cubicBezTo>
                  <a:cubicBezTo>
                    <a:pt x="12" y="1372"/>
                    <a:pt x="72" y="1575"/>
                    <a:pt x="179" y="1730"/>
                  </a:cubicBezTo>
                  <a:cubicBezTo>
                    <a:pt x="358" y="2003"/>
                    <a:pt x="643" y="2206"/>
                    <a:pt x="965" y="2265"/>
                  </a:cubicBezTo>
                  <a:cubicBezTo>
                    <a:pt x="1064" y="2282"/>
                    <a:pt x="1151" y="2291"/>
                    <a:pt x="1237" y="2291"/>
                  </a:cubicBezTo>
                  <a:cubicBezTo>
                    <a:pt x="1336" y="2291"/>
                    <a:pt x="1433" y="2279"/>
                    <a:pt x="1548" y="2254"/>
                  </a:cubicBezTo>
                  <a:cubicBezTo>
                    <a:pt x="1679" y="2230"/>
                    <a:pt x="1810" y="2170"/>
                    <a:pt x="1929" y="2087"/>
                  </a:cubicBezTo>
                  <a:cubicBezTo>
                    <a:pt x="2072" y="2003"/>
                    <a:pt x="2132" y="1944"/>
                    <a:pt x="2215" y="1813"/>
                  </a:cubicBezTo>
                  <a:cubicBezTo>
                    <a:pt x="2275" y="1730"/>
                    <a:pt x="2310" y="1634"/>
                    <a:pt x="2334" y="1539"/>
                  </a:cubicBezTo>
                  <a:cubicBezTo>
                    <a:pt x="2370" y="1349"/>
                    <a:pt x="2370" y="1146"/>
                    <a:pt x="2310" y="956"/>
                  </a:cubicBezTo>
                  <a:cubicBezTo>
                    <a:pt x="2239" y="741"/>
                    <a:pt x="2108" y="563"/>
                    <a:pt x="1941" y="420"/>
                  </a:cubicBezTo>
                  <a:cubicBezTo>
                    <a:pt x="1846" y="313"/>
                    <a:pt x="1727" y="182"/>
                    <a:pt x="1596" y="110"/>
                  </a:cubicBezTo>
                  <a:cubicBezTo>
                    <a:pt x="1513" y="63"/>
                    <a:pt x="1429" y="39"/>
                    <a:pt x="1346" y="27"/>
                  </a:cubicBezTo>
                  <a:cubicBezTo>
                    <a:pt x="1263" y="9"/>
                    <a:pt x="1194" y="0"/>
                    <a:pt x="11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 name="Google Shape;82;p7"/>
            <p:cNvSpPr/>
            <p:nvPr/>
          </p:nvSpPr>
          <p:spPr>
            <a:xfrm>
              <a:off x="1131075" y="2853750"/>
              <a:ext cx="86650" cy="76525"/>
            </a:xfrm>
            <a:custGeom>
              <a:avLst/>
              <a:gdLst/>
              <a:ahLst/>
              <a:cxnLst/>
              <a:rect l="l" t="t" r="r" b="b"/>
              <a:pathLst>
                <a:path w="3466" h="3061" extrusionOk="0">
                  <a:moveTo>
                    <a:pt x="1790" y="1"/>
                  </a:moveTo>
                  <a:cubicBezTo>
                    <a:pt x="1538" y="1"/>
                    <a:pt x="1285" y="65"/>
                    <a:pt x="1060" y="191"/>
                  </a:cubicBezTo>
                  <a:cubicBezTo>
                    <a:pt x="310" y="572"/>
                    <a:pt x="1" y="1608"/>
                    <a:pt x="417" y="2334"/>
                  </a:cubicBezTo>
                  <a:cubicBezTo>
                    <a:pt x="620" y="2703"/>
                    <a:pt x="1025" y="2953"/>
                    <a:pt x="1441" y="3037"/>
                  </a:cubicBezTo>
                  <a:cubicBezTo>
                    <a:pt x="1534" y="3045"/>
                    <a:pt x="1639" y="3054"/>
                    <a:pt x="1738" y="3054"/>
                  </a:cubicBezTo>
                  <a:cubicBezTo>
                    <a:pt x="1779" y="3054"/>
                    <a:pt x="1820" y="3052"/>
                    <a:pt x="1858" y="3049"/>
                  </a:cubicBezTo>
                  <a:cubicBezTo>
                    <a:pt x="1918" y="3061"/>
                    <a:pt x="1989" y="3061"/>
                    <a:pt x="2061" y="3061"/>
                  </a:cubicBezTo>
                  <a:cubicBezTo>
                    <a:pt x="2549" y="3049"/>
                    <a:pt x="2989" y="2751"/>
                    <a:pt x="3215" y="2322"/>
                  </a:cubicBezTo>
                  <a:cubicBezTo>
                    <a:pt x="3465" y="1870"/>
                    <a:pt x="3465" y="1382"/>
                    <a:pt x="3263" y="917"/>
                  </a:cubicBezTo>
                  <a:cubicBezTo>
                    <a:pt x="3084" y="513"/>
                    <a:pt x="2715" y="251"/>
                    <a:pt x="2311" y="96"/>
                  </a:cubicBezTo>
                  <a:cubicBezTo>
                    <a:pt x="2144" y="32"/>
                    <a:pt x="1967" y="1"/>
                    <a:pt x="17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3"/>
        <p:cNvGrpSpPr/>
        <p:nvPr/>
      </p:nvGrpSpPr>
      <p:grpSpPr>
        <a:xfrm>
          <a:off x="0" y="0"/>
          <a:ext cx="0" cy="0"/>
          <a:chOff x="0" y="0"/>
          <a:chExt cx="0" cy="0"/>
        </a:xfrm>
      </p:grpSpPr>
      <p:sp>
        <p:nvSpPr>
          <p:cNvPr id="84" name="Google Shape;84;p8"/>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5" name="Google Shape;85;p8"/>
          <p:cNvSpPr txBox="1">
            <a:spLocks noGrp="1"/>
          </p:cNvSpPr>
          <p:nvPr>
            <p:ph type="title"/>
          </p:nvPr>
        </p:nvSpPr>
        <p:spPr>
          <a:xfrm>
            <a:off x="652050" y="600200"/>
            <a:ext cx="8469395"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384"/>
            </a:lvl1pPr>
            <a:lvl2pPr lvl="1">
              <a:spcBef>
                <a:spcPts val="0"/>
              </a:spcBef>
              <a:spcAft>
                <a:spcPts val="0"/>
              </a:spcAft>
              <a:buSzPts val="4800"/>
              <a:buNone/>
              <a:defRPr sz="6384"/>
            </a:lvl2pPr>
            <a:lvl3pPr lvl="2">
              <a:spcBef>
                <a:spcPts val="0"/>
              </a:spcBef>
              <a:spcAft>
                <a:spcPts val="0"/>
              </a:spcAft>
              <a:buSzPts val="4800"/>
              <a:buNone/>
              <a:defRPr sz="6384"/>
            </a:lvl3pPr>
            <a:lvl4pPr lvl="3">
              <a:spcBef>
                <a:spcPts val="0"/>
              </a:spcBef>
              <a:spcAft>
                <a:spcPts val="0"/>
              </a:spcAft>
              <a:buSzPts val="4800"/>
              <a:buNone/>
              <a:defRPr sz="6384"/>
            </a:lvl4pPr>
            <a:lvl5pPr lvl="4">
              <a:spcBef>
                <a:spcPts val="0"/>
              </a:spcBef>
              <a:spcAft>
                <a:spcPts val="0"/>
              </a:spcAft>
              <a:buSzPts val="4800"/>
              <a:buNone/>
              <a:defRPr sz="6384"/>
            </a:lvl5pPr>
            <a:lvl6pPr lvl="5">
              <a:spcBef>
                <a:spcPts val="0"/>
              </a:spcBef>
              <a:spcAft>
                <a:spcPts val="0"/>
              </a:spcAft>
              <a:buSzPts val="4800"/>
              <a:buNone/>
              <a:defRPr sz="6384"/>
            </a:lvl6pPr>
            <a:lvl7pPr lvl="6">
              <a:spcBef>
                <a:spcPts val="0"/>
              </a:spcBef>
              <a:spcAft>
                <a:spcPts val="0"/>
              </a:spcAft>
              <a:buSzPts val="4800"/>
              <a:buNone/>
              <a:defRPr sz="6384"/>
            </a:lvl7pPr>
            <a:lvl8pPr lvl="7">
              <a:spcBef>
                <a:spcPts val="0"/>
              </a:spcBef>
              <a:spcAft>
                <a:spcPts val="0"/>
              </a:spcAft>
              <a:buSzPts val="4800"/>
              <a:buNone/>
              <a:defRPr sz="6384"/>
            </a:lvl8pPr>
            <a:lvl9pPr lvl="8">
              <a:spcBef>
                <a:spcPts val="0"/>
              </a:spcBef>
              <a:spcAft>
                <a:spcPts val="0"/>
              </a:spcAft>
              <a:buSzPts val="4800"/>
              <a:buNone/>
              <a:defRPr sz="6384"/>
            </a:lvl9pPr>
          </a:lstStyle>
          <a:p>
            <a:endParaRPr/>
          </a:p>
        </p:txBody>
      </p:sp>
      <p:sp>
        <p:nvSpPr>
          <p:cNvPr id="86" name="Google Shape;86;p8"/>
          <p:cNvSpPr/>
          <p:nvPr/>
        </p:nvSpPr>
        <p:spPr>
          <a:xfrm rot="-5400000">
            <a:off x="9341218" y="-3229025"/>
            <a:ext cx="5600399" cy="6450048"/>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7" name="Google Shape;87;p8"/>
          <p:cNvSpPr/>
          <p:nvPr/>
        </p:nvSpPr>
        <p:spPr>
          <a:xfrm rot="7686983">
            <a:off x="-3628716" y="-202353"/>
            <a:ext cx="8174851" cy="3902605"/>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88" name="Google Shape;88;p8"/>
          <p:cNvGrpSpPr/>
          <p:nvPr/>
        </p:nvGrpSpPr>
        <p:grpSpPr>
          <a:xfrm rot="5659548">
            <a:off x="-563336" y="5648177"/>
            <a:ext cx="2908233" cy="2308015"/>
            <a:chOff x="4897675" y="750925"/>
            <a:chExt cx="1520527" cy="1209704"/>
          </a:xfrm>
        </p:grpSpPr>
        <p:sp>
          <p:nvSpPr>
            <p:cNvPr id="89" name="Google Shape;89;p8"/>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 name="Google Shape;90;p8"/>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 name="Google Shape;91;p8"/>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 name="Google Shape;92;p8"/>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 name="Google Shape;93;p8"/>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 name="Google Shape;94;p8"/>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 name="Google Shape;95;p8"/>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 name="Google Shape;96;p8"/>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 name="Google Shape;97;p8"/>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8" name="Google Shape;98;p8"/>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9" name="Google Shape;99;p8"/>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0" name="Google Shape;100;p8"/>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1" name="Google Shape;101;p8"/>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2" name="Google Shape;102;p8"/>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03"/>
        <p:cNvGrpSpPr/>
        <p:nvPr/>
      </p:nvGrpSpPr>
      <p:grpSpPr>
        <a:xfrm>
          <a:off x="0" y="0"/>
          <a:ext cx="0" cy="0"/>
          <a:chOff x="0" y="0"/>
          <a:chExt cx="0" cy="0"/>
        </a:xfrm>
      </p:grpSpPr>
      <p:sp>
        <p:nvSpPr>
          <p:cNvPr id="104" name="Google Shape;104;p9"/>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05" name="Google Shape;105;p9"/>
          <p:cNvSpPr txBox="1">
            <a:spLocks noGrp="1"/>
          </p:cNvSpPr>
          <p:nvPr>
            <p:ph type="title"/>
          </p:nvPr>
        </p:nvSpPr>
        <p:spPr>
          <a:xfrm>
            <a:off x="3390791" y="1644233"/>
            <a:ext cx="5380257"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586"/>
            </a:lvl1pPr>
            <a:lvl2pPr lvl="1" algn="ctr">
              <a:spcBef>
                <a:spcPts val="0"/>
              </a:spcBef>
              <a:spcAft>
                <a:spcPts val="0"/>
              </a:spcAft>
              <a:buSzPts val="4200"/>
              <a:buNone/>
              <a:defRPr sz="5586"/>
            </a:lvl2pPr>
            <a:lvl3pPr lvl="2" algn="ctr">
              <a:spcBef>
                <a:spcPts val="0"/>
              </a:spcBef>
              <a:spcAft>
                <a:spcPts val="0"/>
              </a:spcAft>
              <a:buSzPts val="4200"/>
              <a:buNone/>
              <a:defRPr sz="5586"/>
            </a:lvl3pPr>
            <a:lvl4pPr lvl="3" algn="ctr">
              <a:spcBef>
                <a:spcPts val="0"/>
              </a:spcBef>
              <a:spcAft>
                <a:spcPts val="0"/>
              </a:spcAft>
              <a:buSzPts val="4200"/>
              <a:buNone/>
              <a:defRPr sz="5586"/>
            </a:lvl4pPr>
            <a:lvl5pPr lvl="4" algn="ctr">
              <a:spcBef>
                <a:spcPts val="0"/>
              </a:spcBef>
              <a:spcAft>
                <a:spcPts val="0"/>
              </a:spcAft>
              <a:buSzPts val="4200"/>
              <a:buNone/>
              <a:defRPr sz="5586"/>
            </a:lvl5pPr>
            <a:lvl6pPr lvl="5" algn="ctr">
              <a:spcBef>
                <a:spcPts val="0"/>
              </a:spcBef>
              <a:spcAft>
                <a:spcPts val="0"/>
              </a:spcAft>
              <a:buSzPts val="4200"/>
              <a:buNone/>
              <a:defRPr sz="5586"/>
            </a:lvl6pPr>
            <a:lvl7pPr lvl="6" algn="ctr">
              <a:spcBef>
                <a:spcPts val="0"/>
              </a:spcBef>
              <a:spcAft>
                <a:spcPts val="0"/>
              </a:spcAft>
              <a:buSzPts val="4200"/>
              <a:buNone/>
              <a:defRPr sz="5586"/>
            </a:lvl7pPr>
            <a:lvl8pPr lvl="7" algn="ctr">
              <a:spcBef>
                <a:spcPts val="0"/>
              </a:spcBef>
              <a:spcAft>
                <a:spcPts val="0"/>
              </a:spcAft>
              <a:buSzPts val="4200"/>
              <a:buNone/>
              <a:defRPr sz="5586"/>
            </a:lvl8pPr>
            <a:lvl9pPr lvl="8" algn="ctr">
              <a:spcBef>
                <a:spcPts val="0"/>
              </a:spcBef>
              <a:spcAft>
                <a:spcPts val="0"/>
              </a:spcAft>
              <a:buSzPts val="4200"/>
              <a:buNone/>
              <a:defRPr sz="5586"/>
            </a:lvl9pPr>
          </a:lstStyle>
          <a:p>
            <a:endParaRPr/>
          </a:p>
        </p:txBody>
      </p:sp>
      <p:sp>
        <p:nvSpPr>
          <p:cNvPr id="106" name="Google Shape;106;p9"/>
          <p:cNvSpPr txBox="1">
            <a:spLocks noGrp="1"/>
          </p:cNvSpPr>
          <p:nvPr>
            <p:ph type="subTitle" idx="1"/>
          </p:nvPr>
        </p:nvSpPr>
        <p:spPr>
          <a:xfrm>
            <a:off x="3390791" y="3737433"/>
            <a:ext cx="5380257"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793"/>
            </a:lvl1pPr>
            <a:lvl2pPr lvl="1" algn="ctr">
              <a:lnSpc>
                <a:spcPct val="100000"/>
              </a:lnSpc>
              <a:spcBef>
                <a:spcPts val="0"/>
              </a:spcBef>
              <a:spcAft>
                <a:spcPts val="0"/>
              </a:spcAft>
              <a:buSzPts val="2100"/>
              <a:buNone/>
              <a:defRPr sz="2793"/>
            </a:lvl2pPr>
            <a:lvl3pPr lvl="2" algn="ctr">
              <a:lnSpc>
                <a:spcPct val="100000"/>
              </a:lnSpc>
              <a:spcBef>
                <a:spcPts val="0"/>
              </a:spcBef>
              <a:spcAft>
                <a:spcPts val="0"/>
              </a:spcAft>
              <a:buSzPts val="2100"/>
              <a:buNone/>
              <a:defRPr sz="2793"/>
            </a:lvl3pPr>
            <a:lvl4pPr lvl="3" algn="ctr">
              <a:lnSpc>
                <a:spcPct val="100000"/>
              </a:lnSpc>
              <a:spcBef>
                <a:spcPts val="0"/>
              </a:spcBef>
              <a:spcAft>
                <a:spcPts val="0"/>
              </a:spcAft>
              <a:buSzPts val="2100"/>
              <a:buNone/>
              <a:defRPr sz="2793"/>
            </a:lvl4pPr>
            <a:lvl5pPr lvl="4" algn="ctr">
              <a:lnSpc>
                <a:spcPct val="100000"/>
              </a:lnSpc>
              <a:spcBef>
                <a:spcPts val="0"/>
              </a:spcBef>
              <a:spcAft>
                <a:spcPts val="0"/>
              </a:spcAft>
              <a:buSzPts val="2100"/>
              <a:buNone/>
              <a:defRPr sz="2793"/>
            </a:lvl5pPr>
            <a:lvl6pPr lvl="5" algn="ctr">
              <a:lnSpc>
                <a:spcPct val="100000"/>
              </a:lnSpc>
              <a:spcBef>
                <a:spcPts val="0"/>
              </a:spcBef>
              <a:spcAft>
                <a:spcPts val="0"/>
              </a:spcAft>
              <a:buSzPts val="2100"/>
              <a:buNone/>
              <a:defRPr sz="2793"/>
            </a:lvl6pPr>
            <a:lvl7pPr lvl="6" algn="ctr">
              <a:lnSpc>
                <a:spcPct val="100000"/>
              </a:lnSpc>
              <a:spcBef>
                <a:spcPts val="0"/>
              </a:spcBef>
              <a:spcAft>
                <a:spcPts val="0"/>
              </a:spcAft>
              <a:buSzPts val="2100"/>
              <a:buNone/>
              <a:defRPr sz="2793"/>
            </a:lvl7pPr>
            <a:lvl8pPr lvl="7" algn="ctr">
              <a:lnSpc>
                <a:spcPct val="100000"/>
              </a:lnSpc>
              <a:spcBef>
                <a:spcPts val="0"/>
              </a:spcBef>
              <a:spcAft>
                <a:spcPts val="0"/>
              </a:spcAft>
              <a:buSzPts val="2100"/>
              <a:buNone/>
              <a:defRPr sz="2793"/>
            </a:lvl8pPr>
            <a:lvl9pPr lvl="8" algn="ctr">
              <a:lnSpc>
                <a:spcPct val="100000"/>
              </a:lnSpc>
              <a:spcBef>
                <a:spcPts val="0"/>
              </a:spcBef>
              <a:spcAft>
                <a:spcPts val="0"/>
              </a:spcAft>
              <a:buSzPts val="2100"/>
              <a:buNone/>
              <a:defRPr sz="2793"/>
            </a:lvl9pPr>
          </a:lstStyle>
          <a:p>
            <a:endParaRPr/>
          </a:p>
        </p:txBody>
      </p:sp>
      <p:sp>
        <p:nvSpPr>
          <p:cNvPr id="107" name="Google Shape;107;p9"/>
          <p:cNvSpPr/>
          <p:nvPr/>
        </p:nvSpPr>
        <p:spPr>
          <a:xfrm rot="-5820091">
            <a:off x="7729775" y="240187"/>
            <a:ext cx="8174768" cy="3902567"/>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08" name="Google Shape;108;p9"/>
          <p:cNvSpPr/>
          <p:nvPr/>
        </p:nvSpPr>
        <p:spPr>
          <a:xfrm rot="5028057">
            <a:off x="-2917238" y="3459800"/>
            <a:ext cx="5600424" cy="6450078"/>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09" name="Google Shape;109;p9"/>
          <p:cNvGrpSpPr/>
          <p:nvPr/>
        </p:nvGrpSpPr>
        <p:grpSpPr>
          <a:xfrm rot="5149587" flipH="1">
            <a:off x="-1217084" y="-1123319"/>
            <a:ext cx="2908269" cy="2308043"/>
            <a:chOff x="4897675" y="750925"/>
            <a:chExt cx="1520527" cy="1209704"/>
          </a:xfrm>
        </p:grpSpPr>
        <p:sp>
          <p:nvSpPr>
            <p:cNvPr id="110" name="Google Shape;110;p9"/>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1" name="Google Shape;111;p9"/>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2" name="Google Shape;112;p9"/>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3" name="Google Shape;113;p9"/>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4" name="Google Shape;114;p9"/>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5" name="Google Shape;115;p9"/>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6" name="Google Shape;116;p9"/>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7" name="Google Shape;117;p9"/>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8" name="Google Shape;118;p9"/>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9" name="Google Shape;119;p9"/>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0" name="Google Shape;120;p9"/>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1" name="Google Shape;121;p9"/>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2" name="Google Shape;122;p9"/>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3" name="Google Shape;123;p9"/>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4"/>
        <p:cNvGrpSpPr/>
        <p:nvPr/>
      </p:nvGrpSpPr>
      <p:grpSpPr>
        <a:xfrm>
          <a:off x="0" y="0"/>
          <a:ext cx="0" cy="0"/>
          <a:chOff x="0" y="0"/>
          <a:chExt cx="0" cy="0"/>
        </a:xfrm>
      </p:grpSpPr>
      <p:sp>
        <p:nvSpPr>
          <p:cNvPr id="125" name="Google Shape;125;p10"/>
          <p:cNvSpPr>
            <a:spLocks noGrp="1"/>
          </p:cNvSpPr>
          <p:nvPr>
            <p:ph type="pic" idx="2"/>
          </p:nvPr>
        </p:nvSpPr>
        <p:spPr>
          <a:xfrm>
            <a:off x="0" y="13267"/>
            <a:ext cx="12161838" cy="6858000"/>
          </a:xfrm>
          <a:prstGeom prst="rect">
            <a:avLst/>
          </a:prstGeom>
          <a:noFill/>
          <a:ln>
            <a:noFill/>
          </a:ln>
        </p:spPr>
      </p:sp>
      <p:sp>
        <p:nvSpPr>
          <p:cNvPr id="126" name="Google Shape;126;p10"/>
          <p:cNvSpPr txBox="1">
            <a:spLocks noGrp="1"/>
          </p:cNvSpPr>
          <p:nvPr>
            <p:ph type="title"/>
          </p:nvPr>
        </p:nvSpPr>
        <p:spPr>
          <a:xfrm>
            <a:off x="957625" y="593367"/>
            <a:ext cx="10246588" cy="918000"/>
          </a:xfrm>
          <a:prstGeom prst="rect">
            <a:avLst/>
          </a:prstGeom>
          <a:solidFill>
            <a:schemeClr val="dk2"/>
          </a:solidFill>
        </p:spPr>
        <p:txBody>
          <a:bodyPr spcFirstLastPara="1" wrap="square" lIns="91425" tIns="91425" rIns="91425" bIns="91425" anchor="t" anchorCtr="0">
            <a:noAutofit/>
          </a:bodyPr>
          <a:lstStyle>
            <a:lvl1pPr lvl="0" algn="ctr" rtl="0">
              <a:spcBef>
                <a:spcPts val="0"/>
              </a:spcBef>
              <a:spcAft>
                <a:spcPts val="0"/>
              </a:spcAft>
              <a:buSzPts val="4100"/>
              <a:buNone/>
              <a:defRPr sz="5453"/>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27"/>
        <p:cNvGrpSpPr/>
        <p:nvPr/>
      </p:nvGrpSpPr>
      <p:grpSpPr>
        <a:xfrm>
          <a:off x="0" y="0"/>
          <a:ext cx="0" cy="0"/>
          <a:chOff x="0" y="0"/>
          <a:chExt cx="0" cy="0"/>
        </a:xfrm>
      </p:grpSpPr>
      <p:sp>
        <p:nvSpPr>
          <p:cNvPr id="128" name="Google Shape;128;p11"/>
          <p:cNvSpPr/>
          <p:nvPr/>
        </p:nvSpPr>
        <p:spPr>
          <a:xfrm>
            <a:off x="234020" y="269000"/>
            <a:ext cx="11693799" cy="6320000"/>
          </a:xfrm>
          <a:prstGeom prst="rect">
            <a:avLst/>
          </a:pr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29" name="Google Shape;129;p11"/>
          <p:cNvSpPr txBox="1">
            <a:spLocks noGrp="1"/>
          </p:cNvSpPr>
          <p:nvPr>
            <p:ph type="title" hasCustomPrompt="1"/>
          </p:nvPr>
        </p:nvSpPr>
        <p:spPr>
          <a:xfrm>
            <a:off x="414572" y="1474833"/>
            <a:ext cx="11332694"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5960"/>
            </a:lvl1pPr>
            <a:lvl2pPr lvl="1" algn="ctr">
              <a:spcBef>
                <a:spcPts val="0"/>
              </a:spcBef>
              <a:spcAft>
                <a:spcPts val="0"/>
              </a:spcAft>
              <a:buSzPts val="12000"/>
              <a:buNone/>
              <a:defRPr sz="15960"/>
            </a:lvl2pPr>
            <a:lvl3pPr lvl="2" algn="ctr">
              <a:spcBef>
                <a:spcPts val="0"/>
              </a:spcBef>
              <a:spcAft>
                <a:spcPts val="0"/>
              </a:spcAft>
              <a:buSzPts val="12000"/>
              <a:buNone/>
              <a:defRPr sz="15960"/>
            </a:lvl3pPr>
            <a:lvl4pPr lvl="3" algn="ctr">
              <a:spcBef>
                <a:spcPts val="0"/>
              </a:spcBef>
              <a:spcAft>
                <a:spcPts val="0"/>
              </a:spcAft>
              <a:buSzPts val="12000"/>
              <a:buNone/>
              <a:defRPr sz="15960"/>
            </a:lvl4pPr>
            <a:lvl5pPr lvl="4" algn="ctr">
              <a:spcBef>
                <a:spcPts val="0"/>
              </a:spcBef>
              <a:spcAft>
                <a:spcPts val="0"/>
              </a:spcAft>
              <a:buSzPts val="12000"/>
              <a:buNone/>
              <a:defRPr sz="15960"/>
            </a:lvl5pPr>
            <a:lvl6pPr lvl="5" algn="ctr">
              <a:spcBef>
                <a:spcPts val="0"/>
              </a:spcBef>
              <a:spcAft>
                <a:spcPts val="0"/>
              </a:spcAft>
              <a:buSzPts val="12000"/>
              <a:buNone/>
              <a:defRPr sz="15960"/>
            </a:lvl6pPr>
            <a:lvl7pPr lvl="6" algn="ctr">
              <a:spcBef>
                <a:spcPts val="0"/>
              </a:spcBef>
              <a:spcAft>
                <a:spcPts val="0"/>
              </a:spcAft>
              <a:buSzPts val="12000"/>
              <a:buNone/>
              <a:defRPr sz="15960"/>
            </a:lvl7pPr>
            <a:lvl8pPr lvl="7" algn="ctr">
              <a:spcBef>
                <a:spcPts val="0"/>
              </a:spcBef>
              <a:spcAft>
                <a:spcPts val="0"/>
              </a:spcAft>
              <a:buSzPts val="12000"/>
              <a:buNone/>
              <a:defRPr sz="15960"/>
            </a:lvl8pPr>
            <a:lvl9pPr lvl="8" algn="ctr">
              <a:spcBef>
                <a:spcPts val="0"/>
              </a:spcBef>
              <a:spcAft>
                <a:spcPts val="0"/>
              </a:spcAft>
              <a:buSzPts val="12000"/>
              <a:buNone/>
              <a:defRPr sz="15960"/>
            </a:lvl9pPr>
          </a:lstStyle>
          <a:p>
            <a:r>
              <a:t>xx%</a:t>
            </a:r>
          </a:p>
        </p:txBody>
      </p:sp>
      <p:sp>
        <p:nvSpPr>
          <p:cNvPr id="130" name="Google Shape;130;p11"/>
          <p:cNvSpPr txBox="1">
            <a:spLocks noGrp="1"/>
          </p:cNvSpPr>
          <p:nvPr>
            <p:ph type="body" idx="1"/>
          </p:nvPr>
        </p:nvSpPr>
        <p:spPr>
          <a:xfrm>
            <a:off x="414572" y="4202967"/>
            <a:ext cx="11332694" cy="1734400"/>
          </a:xfrm>
          <a:prstGeom prst="rect">
            <a:avLst/>
          </a:prstGeom>
        </p:spPr>
        <p:txBody>
          <a:bodyPr spcFirstLastPara="1" wrap="square" lIns="91425" tIns="91425" rIns="91425" bIns="91425" anchor="t" anchorCtr="0">
            <a:noAutofit/>
          </a:bodyPr>
          <a:lstStyle>
            <a:lvl1pPr marL="608076" lvl="0" indent="-430721" algn="ctr">
              <a:spcBef>
                <a:spcPts val="0"/>
              </a:spcBef>
              <a:spcAft>
                <a:spcPts val="0"/>
              </a:spcAft>
              <a:buSzPts val="1500"/>
              <a:buChar char="●"/>
              <a:defRPr/>
            </a:lvl1pPr>
            <a:lvl2pPr marL="1216152" lvl="1" indent="-430721" algn="ctr">
              <a:spcBef>
                <a:spcPts val="0"/>
              </a:spcBef>
              <a:spcAft>
                <a:spcPts val="0"/>
              </a:spcAft>
              <a:buSzPts val="1500"/>
              <a:buChar char="○"/>
              <a:defRPr/>
            </a:lvl2pPr>
            <a:lvl3pPr marL="1824228" lvl="2" indent="-430721" algn="ctr">
              <a:spcBef>
                <a:spcPts val="0"/>
              </a:spcBef>
              <a:spcAft>
                <a:spcPts val="0"/>
              </a:spcAft>
              <a:buSzPts val="1500"/>
              <a:buChar char="■"/>
              <a:defRPr/>
            </a:lvl3pPr>
            <a:lvl4pPr marL="2432304" lvl="3" indent="-430721" algn="ctr">
              <a:spcBef>
                <a:spcPts val="0"/>
              </a:spcBef>
              <a:spcAft>
                <a:spcPts val="0"/>
              </a:spcAft>
              <a:buSzPts val="1500"/>
              <a:buChar char="●"/>
              <a:defRPr/>
            </a:lvl4pPr>
            <a:lvl5pPr marL="3040380" lvl="4" indent="-430721" algn="ctr">
              <a:spcBef>
                <a:spcPts val="0"/>
              </a:spcBef>
              <a:spcAft>
                <a:spcPts val="0"/>
              </a:spcAft>
              <a:buSzPts val="1500"/>
              <a:buChar char="○"/>
              <a:defRPr/>
            </a:lvl5pPr>
            <a:lvl6pPr marL="3648456" lvl="5" indent="-430721" algn="ctr">
              <a:spcBef>
                <a:spcPts val="0"/>
              </a:spcBef>
              <a:spcAft>
                <a:spcPts val="0"/>
              </a:spcAft>
              <a:buSzPts val="1500"/>
              <a:buChar char="■"/>
              <a:defRPr/>
            </a:lvl6pPr>
            <a:lvl7pPr marL="4256532" lvl="6" indent="-430721" algn="ctr">
              <a:spcBef>
                <a:spcPts val="0"/>
              </a:spcBef>
              <a:spcAft>
                <a:spcPts val="0"/>
              </a:spcAft>
              <a:buSzPts val="1500"/>
              <a:buChar char="●"/>
              <a:defRPr/>
            </a:lvl7pPr>
            <a:lvl8pPr marL="4864608" lvl="7" indent="-430721" algn="ctr">
              <a:spcBef>
                <a:spcPts val="0"/>
              </a:spcBef>
              <a:spcAft>
                <a:spcPts val="0"/>
              </a:spcAft>
              <a:buSzPts val="1500"/>
              <a:buChar char="○"/>
              <a:defRPr/>
            </a:lvl8pPr>
            <a:lvl9pPr marL="5472684" lvl="8" indent="-430721" algn="ctr">
              <a:spcBef>
                <a:spcPts val="0"/>
              </a:spcBef>
              <a:spcAft>
                <a:spcPts val="0"/>
              </a:spcAft>
              <a:buSzPts val="1500"/>
              <a:buChar char="■"/>
              <a:defRPr/>
            </a:lvl9pPr>
          </a:lstStyle>
          <a:p>
            <a:endParaRPr/>
          </a:p>
        </p:txBody>
      </p:sp>
      <p:sp>
        <p:nvSpPr>
          <p:cNvPr id="131" name="Google Shape;131;p11"/>
          <p:cNvSpPr/>
          <p:nvPr/>
        </p:nvSpPr>
        <p:spPr>
          <a:xfrm rot="448571">
            <a:off x="11056575" y="1537695"/>
            <a:ext cx="5586558" cy="6466056"/>
          </a:xfrm>
          <a:custGeom>
            <a:avLst/>
            <a:gdLst/>
            <a:ahLst/>
            <a:cxnLst/>
            <a:rect l="l" t="t" r="r" b="b"/>
            <a:pathLst>
              <a:path w="27042" h="32195" extrusionOk="0">
                <a:moveTo>
                  <a:pt x="26270" y="1"/>
                </a:moveTo>
                <a:cubicBezTo>
                  <a:pt x="26178" y="1"/>
                  <a:pt x="26082" y="27"/>
                  <a:pt x="25987" y="87"/>
                </a:cubicBezTo>
                <a:cubicBezTo>
                  <a:pt x="18248" y="4862"/>
                  <a:pt x="11687" y="11231"/>
                  <a:pt x="5508" y="17851"/>
                </a:cubicBezTo>
                <a:cubicBezTo>
                  <a:pt x="4722" y="18697"/>
                  <a:pt x="3948" y="19530"/>
                  <a:pt x="3174" y="20387"/>
                </a:cubicBezTo>
                <a:cubicBezTo>
                  <a:pt x="3317" y="20173"/>
                  <a:pt x="3484" y="19971"/>
                  <a:pt x="3650" y="19756"/>
                </a:cubicBezTo>
                <a:cubicBezTo>
                  <a:pt x="4793" y="18304"/>
                  <a:pt x="6020" y="16899"/>
                  <a:pt x="7187" y="15470"/>
                </a:cubicBezTo>
                <a:cubicBezTo>
                  <a:pt x="9651" y="12505"/>
                  <a:pt x="12116" y="9564"/>
                  <a:pt x="14592" y="6612"/>
                </a:cubicBezTo>
                <a:lnTo>
                  <a:pt x="18783" y="1611"/>
                </a:lnTo>
                <a:cubicBezTo>
                  <a:pt x="19110" y="1235"/>
                  <a:pt x="18836" y="694"/>
                  <a:pt x="18405" y="694"/>
                </a:cubicBezTo>
                <a:cubicBezTo>
                  <a:pt x="18318" y="694"/>
                  <a:pt x="18225" y="716"/>
                  <a:pt x="18128" y="766"/>
                </a:cubicBezTo>
                <a:cubicBezTo>
                  <a:pt x="12247" y="3802"/>
                  <a:pt x="8413" y="9374"/>
                  <a:pt x="4139" y="14196"/>
                </a:cubicBezTo>
                <a:cubicBezTo>
                  <a:pt x="3531" y="14887"/>
                  <a:pt x="2888" y="15577"/>
                  <a:pt x="2246" y="16244"/>
                </a:cubicBezTo>
                <a:cubicBezTo>
                  <a:pt x="4329" y="12481"/>
                  <a:pt x="7699" y="9469"/>
                  <a:pt x="10389" y="6159"/>
                </a:cubicBezTo>
                <a:cubicBezTo>
                  <a:pt x="11330" y="4992"/>
                  <a:pt x="12199" y="3790"/>
                  <a:pt x="12937" y="2492"/>
                </a:cubicBezTo>
                <a:cubicBezTo>
                  <a:pt x="13162" y="2114"/>
                  <a:pt x="12843" y="1784"/>
                  <a:pt x="12499" y="1784"/>
                </a:cubicBezTo>
                <a:cubicBezTo>
                  <a:pt x="12388" y="1784"/>
                  <a:pt x="12274" y="1818"/>
                  <a:pt x="12175" y="1897"/>
                </a:cubicBezTo>
                <a:cubicBezTo>
                  <a:pt x="10139" y="3504"/>
                  <a:pt x="8187" y="5207"/>
                  <a:pt x="6294" y="6993"/>
                </a:cubicBezTo>
                <a:cubicBezTo>
                  <a:pt x="7199" y="5647"/>
                  <a:pt x="8068" y="4278"/>
                  <a:pt x="8889" y="2861"/>
                </a:cubicBezTo>
                <a:cubicBezTo>
                  <a:pt x="9064" y="2559"/>
                  <a:pt x="8802" y="2210"/>
                  <a:pt x="8498" y="2210"/>
                </a:cubicBezTo>
                <a:cubicBezTo>
                  <a:pt x="8431" y="2210"/>
                  <a:pt x="8361" y="2227"/>
                  <a:pt x="8294" y="2266"/>
                </a:cubicBezTo>
                <a:cubicBezTo>
                  <a:pt x="5508" y="3909"/>
                  <a:pt x="3186" y="6255"/>
                  <a:pt x="1603" y="9076"/>
                </a:cubicBezTo>
                <a:cubicBezTo>
                  <a:pt x="1472" y="9322"/>
                  <a:pt x="1678" y="9539"/>
                  <a:pt x="1893" y="9539"/>
                </a:cubicBezTo>
                <a:cubicBezTo>
                  <a:pt x="1991" y="9539"/>
                  <a:pt x="2091" y="9494"/>
                  <a:pt x="2162" y="9386"/>
                </a:cubicBezTo>
                <a:cubicBezTo>
                  <a:pt x="3472" y="7302"/>
                  <a:pt x="5163" y="5504"/>
                  <a:pt x="7139" y="4076"/>
                </a:cubicBezTo>
                <a:lnTo>
                  <a:pt x="7139" y="4076"/>
                </a:lnTo>
                <a:cubicBezTo>
                  <a:pt x="5282" y="7064"/>
                  <a:pt x="3198" y="9922"/>
                  <a:pt x="912" y="12601"/>
                </a:cubicBezTo>
                <a:cubicBezTo>
                  <a:pt x="611" y="12938"/>
                  <a:pt x="918" y="13401"/>
                  <a:pt x="1260" y="13401"/>
                </a:cubicBezTo>
                <a:cubicBezTo>
                  <a:pt x="1365" y="13401"/>
                  <a:pt x="1472" y="13358"/>
                  <a:pt x="1567" y="13255"/>
                </a:cubicBezTo>
                <a:cubicBezTo>
                  <a:pt x="4258" y="10219"/>
                  <a:pt x="7175" y="7362"/>
                  <a:pt x="10270" y="4731"/>
                </a:cubicBezTo>
                <a:lnTo>
                  <a:pt x="10270" y="4731"/>
                </a:lnTo>
                <a:cubicBezTo>
                  <a:pt x="7710" y="8064"/>
                  <a:pt x="4496" y="10898"/>
                  <a:pt x="2162" y="14410"/>
                </a:cubicBezTo>
                <a:cubicBezTo>
                  <a:pt x="1329" y="15660"/>
                  <a:pt x="638" y="16994"/>
                  <a:pt x="138" y="18387"/>
                </a:cubicBezTo>
                <a:cubicBezTo>
                  <a:pt x="1" y="18774"/>
                  <a:pt x="334" y="19036"/>
                  <a:pt x="669" y="19036"/>
                </a:cubicBezTo>
                <a:cubicBezTo>
                  <a:pt x="799" y="19036"/>
                  <a:pt x="928" y="18997"/>
                  <a:pt x="1031" y="18911"/>
                </a:cubicBezTo>
                <a:cubicBezTo>
                  <a:pt x="5901" y="14613"/>
                  <a:pt x="9330" y="8969"/>
                  <a:pt x="14259" y="4731"/>
                </a:cubicBezTo>
                <a:cubicBezTo>
                  <a:pt x="14783" y="4278"/>
                  <a:pt x="15319" y="3861"/>
                  <a:pt x="15866" y="3457"/>
                </a:cubicBezTo>
                <a:lnTo>
                  <a:pt x="15866" y="3457"/>
                </a:lnTo>
                <a:cubicBezTo>
                  <a:pt x="14080" y="5600"/>
                  <a:pt x="12294" y="7743"/>
                  <a:pt x="10497" y="9874"/>
                </a:cubicBezTo>
                <a:cubicBezTo>
                  <a:pt x="7996" y="12851"/>
                  <a:pt x="5436" y="15780"/>
                  <a:pt x="2996" y="18804"/>
                </a:cubicBezTo>
                <a:cubicBezTo>
                  <a:pt x="1805" y="20292"/>
                  <a:pt x="698" y="21887"/>
                  <a:pt x="210" y="23757"/>
                </a:cubicBezTo>
                <a:cubicBezTo>
                  <a:pt x="106" y="24145"/>
                  <a:pt x="452" y="24501"/>
                  <a:pt x="800" y="24501"/>
                </a:cubicBezTo>
                <a:cubicBezTo>
                  <a:pt x="933" y="24501"/>
                  <a:pt x="1066" y="24450"/>
                  <a:pt x="1174" y="24328"/>
                </a:cubicBezTo>
                <a:cubicBezTo>
                  <a:pt x="7222" y="17673"/>
                  <a:pt x="13306" y="10957"/>
                  <a:pt x="20391" y="5397"/>
                </a:cubicBezTo>
                <a:cubicBezTo>
                  <a:pt x="20867" y="5028"/>
                  <a:pt x="21355" y="4647"/>
                  <a:pt x="21855" y="4278"/>
                </a:cubicBezTo>
                <a:lnTo>
                  <a:pt x="21855" y="4278"/>
                </a:lnTo>
                <a:cubicBezTo>
                  <a:pt x="17843" y="8374"/>
                  <a:pt x="13890" y="12505"/>
                  <a:pt x="10199" y="16899"/>
                </a:cubicBezTo>
                <a:cubicBezTo>
                  <a:pt x="8842" y="18506"/>
                  <a:pt x="7532" y="20161"/>
                  <a:pt x="6270" y="21828"/>
                </a:cubicBezTo>
                <a:cubicBezTo>
                  <a:pt x="6234" y="21875"/>
                  <a:pt x="6210" y="21899"/>
                  <a:pt x="6175" y="21947"/>
                </a:cubicBezTo>
                <a:cubicBezTo>
                  <a:pt x="5860" y="22361"/>
                  <a:pt x="6293" y="22843"/>
                  <a:pt x="6724" y="22843"/>
                </a:cubicBezTo>
                <a:cubicBezTo>
                  <a:pt x="6863" y="22843"/>
                  <a:pt x="7002" y="22792"/>
                  <a:pt x="7115" y="22673"/>
                </a:cubicBezTo>
                <a:cubicBezTo>
                  <a:pt x="9318" y="20363"/>
                  <a:pt x="11520" y="18042"/>
                  <a:pt x="13723" y="15744"/>
                </a:cubicBezTo>
                <a:lnTo>
                  <a:pt x="13723" y="15744"/>
                </a:lnTo>
                <a:cubicBezTo>
                  <a:pt x="12152" y="17661"/>
                  <a:pt x="10556" y="19578"/>
                  <a:pt x="8973" y="21494"/>
                </a:cubicBezTo>
                <a:cubicBezTo>
                  <a:pt x="8318" y="22304"/>
                  <a:pt x="7615" y="23078"/>
                  <a:pt x="7008" y="23911"/>
                </a:cubicBezTo>
                <a:cubicBezTo>
                  <a:pt x="6448" y="24697"/>
                  <a:pt x="6044" y="25626"/>
                  <a:pt x="6306" y="26602"/>
                </a:cubicBezTo>
                <a:cubicBezTo>
                  <a:pt x="6375" y="26866"/>
                  <a:pt x="6652" y="27044"/>
                  <a:pt x="6919" y="27044"/>
                </a:cubicBezTo>
                <a:cubicBezTo>
                  <a:pt x="7062" y="27044"/>
                  <a:pt x="7202" y="26992"/>
                  <a:pt x="7306" y="26876"/>
                </a:cubicBezTo>
                <a:cubicBezTo>
                  <a:pt x="8973" y="24912"/>
                  <a:pt x="10651" y="22959"/>
                  <a:pt x="12354" y="21006"/>
                </a:cubicBezTo>
                <a:lnTo>
                  <a:pt x="12354" y="21006"/>
                </a:lnTo>
                <a:cubicBezTo>
                  <a:pt x="11068" y="22685"/>
                  <a:pt x="9794" y="24388"/>
                  <a:pt x="8556" y="26114"/>
                </a:cubicBezTo>
                <a:cubicBezTo>
                  <a:pt x="7318" y="27829"/>
                  <a:pt x="6103" y="29531"/>
                  <a:pt x="4972" y="31305"/>
                </a:cubicBezTo>
                <a:cubicBezTo>
                  <a:pt x="4696" y="31733"/>
                  <a:pt x="5087" y="32194"/>
                  <a:pt x="5481" y="32194"/>
                </a:cubicBezTo>
                <a:cubicBezTo>
                  <a:pt x="5613" y="32194"/>
                  <a:pt x="5745" y="32142"/>
                  <a:pt x="5853" y="32020"/>
                </a:cubicBezTo>
                <a:cubicBezTo>
                  <a:pt x="6853" y="30900"/>
                  <a:pt x="7770" y="29710"/>
                  <a:pt x="8794" y="28614"/>
                </a:cubicBezTo>
                <a:cubicBezTo>
                  <a:pt x="9008" y="28388"/>
                  <a:pt x="8889" y="28102"/>
                  <a:pt x="8699" y="27983"/>
                </a:cubicBezTo>
                <a:cubicBezTo>
                  <a:pt x="9877" y="26293"/>
                  <a:pt x="11068" y="24614"/>
                  <a:pt x="12306" y="22959"/>
                </a:cubicBezTo>
                <a:cubicBezTo>
                  <a:pt x="14497" y="20006"/>
                  <a:pt x="16759" y="17113"/>
                  <a:pt x="19021" y="14232"/>
                </a:cubicBezTo>
                <a:cubicBezTo>
                  <a:pt x="20295" y="12601"/>
                  <a:pt x="21593" y="10981"/>
                  <a:pt x="22891" y="9350"/>
                </a:cubicBezTo>
                <a:cubicBezTo>
                  <a:pt x="23237" y="8931"/>
                  <a:pt x="22887" y="8373"/>
                  <a:pt x="22469" y="8373"/>
                </a:cubicBezTo>
                <a:cubicBezTo>
                  <a:pt x="22340" y="8373"/>
                  <a:pt x="22205" y="8426"/>
                  <a:pt x="22081" y="8552"/>
                </a:cubicBezTo>
                <a:cubicBezTo>
                  <a:pt x="18724" y="12077"/>
                  <a:pt x="15461" y="15684"/>
                  <a:pt x="12235" y="19339"/>
                </a:cubicBezTo>
                <a:cubicBezTo>
                  <a:pt x="12675" y="18792"/>
                  <a:pt x="13140" y="18244"/>
                  <a:pt x="13592" y="17685"/>
                </a:cubicBezTo>
                <a:cubicBezTo>
                  <a:pt x="15938" y="14803"/>
                  <a:pt x="18295" y="11934"/>
                  <a:pt x="20676" y="9052"/>
                </a:cubicBezTo>
                <a:cubicBezTo>
                  <a:pt x="22022" y="7421"/>
                  <a:pt x="23379" y="5766"/>
                  <a:pt x="24736" y="4135"/>
                </a:cubicBezTo>
                <a:cubicBezTo>
                  <a:pt x="25034" y="3778"/>
                  <a:pt x="24832" y="3314"/>
                  <a:pt x="24498" y="3183"/>
                </a:cubicBezTo>
                <a:cubicBezTo>
                  <a:pt x="25225" y="2445"/>
                  <a:pt x="25939" y="1706"/>
                  <a:pt x="26677" y="956"/>
                </a:cubicBezTo>
                <a:cubicBezTo>
                  <a:pt x="27041" y="592"/>
                  <a:pt x="26706" y="1"/>
                  <a:pt x="26270" y="1"/>
                </a:cubicBezTo>
                <a:close/>
              </a:path>
            </a:pathLst>
          </a:custGeom>
          <a:solidFill>
            <a:srgbClr val="EAB37D">
              <a:alpha val="175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32" name="Google Shape;132;p11"/>
          <p:cNvSpPr/>
          <p:nvPr/>
        </p:nvSpPr>
        <p:spPr>
          <a:xfrm rot="-1861576">
            <a:off x="7484117" y="3994838"/>
            <a:ext cx="8154838" cy="3912385"/>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33" name="Google Shape;133;p11"/>
          <p:cNvGrpSpPr/>
          <p:nvPr/>
        </p:nvGrpSpPr>
        <p:grpSpPr>
          <a:xfrm rot="6212475">
            <a:off x="-1395975" y="3429099"/>
            <a:ext cx="2908421" cy="2308164"/>
            <a:chOff x="4897675" y="750925"/>
            <a:chExt cx="1520527" cy="1209704"/>
          </a:xfrm>
        </p:grpSpPr>
        <p:sp>
          <p:nvSpPr>
            <p:cNvPr id="134" name="Google Shape;134;p11"/>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5" name="Google Shape;135;p11"/>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6" name="Google Shape;136;p11"/>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 name="Google Shape;137;p11"/>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8" name="Google Shape;138;p11"/>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9" name="Google Shape;139;p11"/>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 name="Google Shape;140;p11"/>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1" name="Google Shape;141;p11"/>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2" name="Google Shape;142;p11"/>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3" name="Google Shape;143;p11"/>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4" name="Google Shape;144;p11"/>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5" name="Google Shape;145;p11"/>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6" name="Google Shape;146;p11"/>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7" name="Google Shape;147;p11"/>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48" name="Google Shape;148;p11"/>
          <p:cNvGrpSpPr/>
          <p:nvPr/>
        </p:nvGrpSpPr>
        <p:grpSpPr>
          <a:xfrm rot="3626033">
            <a:off x="611536" y="5110054"/>
            <a:ext cx="262677" cy="366471"/>
            <a:chOff x="1046250" y="2690450"/>
            <a:chExt cx="171475" cy="239825"/>
          </a:xfrm>
        </p:grpSpPr>
        <p:sp>
          <p:nvSpPr>
            <p:cNvPr id="149" name="Google Shape;149;p11"/>
            <p:cNvSpPr/>
            <p:nvPr/>
          </p:nvSpPr>
          <p:spPr>
            <a:xfrm>
              <a:off x="1128400" y="2690450"/>
              <a:ext cx="84850" cy="79150"/>
            </a:xfrm>
            <a:custGeom>
              <a:avLst/>
              <a:gdLst/>
              <a:ahLst/>
              <a:cxnLst/>
              <a:rect l="l" t="t" r="r" b="b"/>
              <a:pathLst>
                <a:path w="3394" h="3166" extrusionOk="0">
                  <a:moveTo>
                    <a:pt x="1570" y="0"/>
                  </a:moveTo>
                  <a:cubicBezTo>
                    <a:pt x="1457" y="0"/>
                    <a:pt x="1343" y="10"/>
                    <a:pt x="1227" y="32"/>
                  </a:cubicBezTo>
                  <a:cubicBezTo>
                    <a:pt x="989" y="91"/>
                    <a:pt x="763" y="210"/>
                    <a:pt x="584" y="377"/>
                  </a:cubicBezTo>
                  <a:cubicBezTo>
                    <a:pt x="239" y="663"/>
                    <a:pt x="96" y="1092"/>
                    <a:pt x="48" y="1520"/>
                  </a:cubicBezTo>
                  <a:cubicBezTo>
                    <a:pt x="1" y="1961"/>
                    <a:pt x="167" y="2389"/>
                    <a:pt x="453" y="2699"/>
                  </a:cubicBezTo>
                  <a:cubicBezTo>
                    <a:pt x="608" y="2877"/>
                    <a:pt x="834" y="2997"/>
                    <a:pt x="1060" y="3092"/>
                  </a:cubicBezTo>
                  <a:cubicBezTo>
                    <a:pt x="1215" y="3146"/>
                    <a:pt x="1376" y="3165"/>
                    <a:pt x="1538" y="3165"/>
                  </a:cubicBezTo>
                  <a:cubicBezTo>
                    <a:pt x="1624" y="3165"/>
                    <a:pt x="1711" y="3160"/>
                    <a:pt x="1798" y="3151"/>
                  </a:cubicBezTo>
                  <a:cubicBezTo>
                    <a:pt x="1929" y="3127"/>
                    <a:pt x="2025" y="3092"/>
                    <a:pt x="2120" y="3044"/>
                  </a:cubicBezTo>
                  <a:cubicBezTo>
                    <a:pt x="2310" y="3032"/>
                    <a:pt x="2501" y="2949"/>
                    <a:pt x="2656" y="2830"/>
                  </a:cubicBezTo>
                  <a:cubicBezTo>
                    <a:pt x="2787" y="2746"/>
                    <a:pt x="2870" y="2651"/>
                    <a:pt x="2965" y="2532"/>
                  </a:cubicBezTo>
                  <a:cubicBezTo>
                    <a:pt x="3072" y="2401"/>
                    <a:pt x="3132" y="2282"/>
                    <a:pt x="3191" y="2115"/>
                  </a:cubicBezTo>
                  <a:cubicBezTo>
                    <a:pt x="3394" y="1711"/>
                    <a:pt x="3322" y="1175"/>
                    <a:pt x="3061" y="794"/>
                  </a:cubicBezTo>
                  <a:cubicBezTo>
                    <a:pt x="2799" y="425"/>
                    <a:pt x="2418" y="127"/>
                    <a:pt x="1965" y="32"/>
                  </a:cubicBezTo>
                  <a:cubicBezTo>
                    <a:pt x="1831" y="13"/>
                    <a:pt x="1701" y="0"/>
                    <a:pt x="15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0" name="Google Shape;150;p11"/>
            <p:cNvSpPr/>
            <p:nvPr/>
          </p:nvSpPr>
          <p:spPr>
            <a:xfrm>
              <a:off x="1046250" y="2756650"/>
              <a:ext cx="59250" cy="57275"/>
            </a:xfrm>
            <a:custGeom>
              <a:avLst/>
              <a:gdLst/>
              <a:ahLst/>
              <a:cxnLst/>
              <a:rect l="l" t="t" r="r" b="b"/>
              <a:pathLst>
                <a:path w="2370" h="2291" extrusionOk="0">
                  <a:moveTo>
                    <a:pt x="1126" y="0"/>
                  </a:moveTo>
                  <a:cubicBezTo>
                    <a:pt x="1057" y="0"/>
                    <a:pt x="989" y="9"/>
                    <a:pt x="905" y="27"/>
                  </a:cubicBezTo>
                  <a:cubicBezTo>
                    <a:pt x="715" y="51"/>
                    <a:pt x="560" y="158"/>
                    <a:pt x="417" y="277"/>
                  </a:cubicBezTo>
                  <a:cubicBezTo>
                    <a:pt x="310" y="360"/>
                    <a:pt x="203" y="479"/>
                    <a:pt x="143" y="622"/>
                  </a:cubicBezTo>
                  <a:cubicBezTo>
                    <a:pt x="60" y="801"/>
                    <a:pt x="0" y="991"/>
                    <a:pt x="12" y="1182"/>
                  </a:cubicBezTo>
                  <a:cubicBezTo>
                    <a:pt x="12" y="1372"/>
                    <a:pt x="72" y="1575"/>
                    <a:pt x="179" y="1730"/>
                  </a:cubicBezTo>
                  <a:cubicBezTo>
                    <a:pt x="358" y="2003"/>
                    <a:pt x="643" y="2206"/>
                    <a:pt x="965" y="2265"/>
                  </a:cubicBezTo>
                  <a:cubicBezTo>
                    <a:pt x="1064" y="2282"/>
                    <a:pt x="1151" y="2291"/>
                    <a:pt x="1237" y="2291"/>
                  </a:cubicBezTo>
                  <a:cubicBezTo>
                    <a:pt x="1336" y="2291"/>
                    <a:pt x="1433" y="2279"/>
                    <a:pt x="1548" y="2254"/>
                  </a:cubicBezTo>
                  <a:cubicBezTo>
                    <a:pt x="1679" y="2230"/>
                    <a:pt x="1810" y="2170"/>
                    <a:pt x="1929" y="2087"/>
                  </a:cubicBezTo>
                  <a:cubicBezTo>
                    <a:pt x="2072" y="2003"/>
                    <a:pt x="2132" y="1944"/>
                    <a:pt x="2215" y="1813"/>
                  </a:cubicBezTo>
                  <a:cubicBezTo>
                    <a:pt x="2275" y="1730"/>
                    <a:pt x="2310" y="1634"/>
                    <a:pt x="2334" y="1539"/>
                  </a:cubicBezTo>
                  <a:cubicBezTo>
                    <a:pt x="2370" y="1349"/>
                    <a:pt x="2370" y="1146"/>
                    <a:pt x="2310" y="956"/>
                  </a:cubicBezTo>
                  <a:cubicBezTo>
                    <a:pt x="2239" y="741"/>
                    <a:pt x="2108" y="563"/>
                    <a:pt x="1941" y="420"/>
                  </a:cubicBezTo>
                  <a:cubicBezTo>
                    <a:pt x="1846" y="313"/>
                    <a:pt x="1727" y="182"/>
                    <a:pt x="1596" y="110"/>
                  </a:cubicBezTo>
                  <a:cubicBezTo>
                    <a:pt x="1513" y="63"/>
                    <a:pt x="1429" y="39"/>
                    <a:pt x="1346" y="27"/>
                  </a:cubicBezTo>
                  <a:cubicBezTo>
                    <a:pt x="1263" y="9"/>
                    <a:pt x="1194" y="0"/>
                    <a:pt x="11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1" name="Google Shape;151;p11"/>
            <p:cNvSpPr/>
            <p:nvPr/>
          </p:nvSpPr>
          <p:spPr>
            <a:xfrm>
              <a:off x="1131075" y="2853750"/>
              <a:ext cx="86650" cy="76525"/>
            </a:xfrm>
            <a:custGeom>
              <a:avLst/>
              <a:gdLst/>
              <a:ahLst/>
              <a:cxnLst/>
              <a:rect l="l" t="t" r="r" b="b"/>
              <a:pathLst>
                <a:path w="3466" h="3061" extrusionOk="0">
                  <a:moveTo>
                    <a:pt x="1790" y="1"/>
                  </a:moveTo>
                  <a:cubicBezTo>
                    <a:pt x="1538" y="1"/>
                    <a:pt x="1285" y="65"/>
                    <a:pt x="1060" y="191"/>
                  </a:cubicBezTo>
                  <a:cubicBezTo>
                    <a:pt x="310" y="572"/>
                    <a:pt x="1" y="1608"/>
                    <a:pt x="417" y="2334"/>
                  </a:cubicBezTo>
                  <a:cubicBezTo>
                    <a:pt x="620" y="2703"/>
                    <a:pt x="1025" y="2953"/>
                    <a:pt x="1441" y="3037"/>
                  </a:cubicBezTo>
                  <a:cubicBezTo>
                    <a:pt x="1534" y="3045"/>
                    <a:pt x="1639" y="3054"/>
                    <a:pt x="1738" y="3054"/>
                  </a:cubicBezTo>
                  <a:cubicBezTo>
                    <a:pt x="1779" y="3054"/>
                    <a:pt x="1820" y="3052"/>
                    <a:pt x="1858" y="3049"/>
                  </a:cubicBezTo>
                  <a:cubicBezTo>
                    <a:pt x="1918" y="3061"/>
                    <a:pt x="1989" y="3061"/>
                    <a:pt x="2061" y="3061"/>
                  </a:cubicBezTo>
                  <a:cubicBezTo>
                    <a:pt x="2549" y="3049"/>
                    <a:pt x="2989" y="2751"/>
                    <a:pt x="3215" y="2322"/>
                  </a:cubicBezTo>
                  <a:cubicBezTo>
                    <a:pt x="3465" y="1870"/>
                    <a:pt x="3465" y="1382"/>
                    <a:pt x="3263" y="917"/>
                  </a:cubicBezTo>
                  <a:cubicBezTo>
                    <a:pt x="3084" y="513"/>
                    <a:pt x="2715" y="251"/>
                    <a:pt x="2311" y="96"/>
                  </a:cubicBezTo>
                  <a:cubicBezTo>
                    <a:pt x="2144" y="32"/>
                    <a:pt x="1967" y="1"/>
                    <a:pt x="17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515" y="593367"/>
            <a:ext cx="10264942"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5"/>
              </a:buClr>
              <a:buSzPts val="4100"/>
              <a:buFont typeface="Londrina Solid"/>
              <a:buNone/>
              <a:defRPr sz="4100" b="1">
                <a:solidFill>
                  <a:schemeClr val="accent5"/>
                </a:solidFill>
                <a:latin typeface="Londrina Solid"/>
                <a:ea typeface="Londrina Solid"/>
                <a:cs typeface="Londrina Solid"/>
                <a:sym typeface="Londrina Solid"/>
              </a:defRPr>
            </a:lvl1pPr>
            <a:lvl2pPr lvl="1">
              <a:spcBef>
                <a:spcPts val="0"/>
              </a:spcBef>
              <a:spcAft>
                <a:spcPts val="0"/>
              </a:spcAft>
              <a:buClr>
                <a:schemeClr val="accent5"/>
              </a:buClr>
              <a:buSzPts val="4100"/>
              <a:buFont typeface="Londrina Solid"/>
              <a:buNone/>
              <a:defRPr sz="4100" b="1">
                <a:solidFill>
                  <a:schemeClr val="accent5"/>
                </a:solidFill>
                <a:latin typeface="Londrina Solid"/>
                <a:ea typeface="Londrina Solid"/>
                <a:cs typeface="Londrina Solid"/>
                <a:sym typeface="Londrina Solid"/>
              </a:defRPr>
            </a:lvl2pPr>
            <a:lvl3pPr lvl="2">
              <a:spcBef>
                <a:spcPts val="0"/>
              </a:spcBef>
              <a:spcAft>
                <a:spcPts val="0"/>
              </a:spcAft>
              <a:buClr>
                <a:schemeClr val="accent5"/>
              </a:buClr>
              <a:buSzPts val="4100"/>
              <a:buFont typeface="Londrina Solid"/>
              <a:buNone/>
              <a:defRPr sz="4100" b="1">
                <a:solidFill>
                  <a:schemeClr val="accent5"/>
                </a:solidFill>
                <a:latin typeface="Londrina Solid"/>
                <a:ea typeface="Londrina Solid"/>
                <a:cs typeface="Londrina Solid"/>
                <a:sym typeface="Londrina Solid"/>
              </a:defRPr>
            </a:lvl3pPr>
            <a:lvl4pPr lvl="3">
              <a:spcBef>
                <a:spcPts val="0"/>
              </a:spcBef>
              <a:spcAft>
                <a:spcPts val="0"/>
              </a:spcAft>
              <a:buClr>
                <a:schemeClr val="accent5"/>
              </a:buClr>
              <a:buSzPts val="4100"/>
              <a:buFont typeface="Londrina Solid"/>
              <a:buNone/>
              <a:defRPr sz="4100" b="1">
                <a:solidFill>
                  <a:schemeClr val="accent5"/>
                </a:solidFill>
                <a:latin typeface="Londrina Solid"/>
                <a:ea typeface="Londrina Solid"/>
                <a:cs typeface="Londrina Solid"/>
                <a:sym typeface="Londrina Solid"/>
              </a:defRPr>
            </a:lvl4pPr>
            <a:lvl5pPr lvl="4">
              <a:spcBef>
                <a:spcPts val="0"/>
              </a:spcBef>
              <a:spcAft>
                <a:spcPts val="0"/>
              </a:spcAft>
              <a:buClr>
                <a:schemeClr val="accent5"/>
              </a:buClr>
              <a:buSzPts val="4100"/>
              <a:buFont typeface="Londrina Solid"/>
              <a:buNone/>
              <a:defRPr sz="4100" b="1">
                <a:solidFill>
                  <a:schemeClr val="accent5"/>
                </a:solidFill>
                <a:latin typeface="Londrina Solid"/>
                <a:ea typeface="Londrina Solid"/>
                <a:cs typeface="Londrina Solid"/>
                <a:sym typeface="Londrina Solid"/>
              </a:defRPr>
            </a:lvl5pPr>
            <a:lvl6pPr lvl="5">
              <a:spcBef>
                <a:spcPts val="0"/>
              </a:spcBef>
              <a:spcAft>
                <a:spcPts val="0"/>
              </a:spcAft>
              <a:buClr>
                <a:schemeClr val="accent5"/>
              </a:buClr>
              <a:buSzPts val="4100"/>
              <a:buFont typeface="Londrina Solid"/>
              <a:buNone/>
              <a:defRPr sz="4100" b="1">
                <a:solidFill>
                  <a:schemeClr val="accent5"/>
                </a:solidFill>
                <a:latin typeface="Londrina Solid"/>
                <a:ea typeface="Londrina Solid"/>
                <a:cs typeface="Londrina Solid"/>
                <a:sym typeface="Londrina Solid"/>
              </a:defRPr>
            </a:lvl6pPr>
            <a:lvl7pPr lvl="6">
              <a:spcBef>
                <a:spcPts val="0"/>
              </a:spcBef>
              <a:spcAft>
                <a:spcPts val="0"/>
              </a:spcAft>
              <a:buClr>
                <a:schemeClr val="accent5"/>
              </a:buClr>
              <a:buSzPts val="4100"/>
              <a:buFont typeface="Londrina Solid"/>
              <a:buNone/>
              <a:defRPr sz="4100" b="1">
                <a:solidFill>
                  <a:schemeClr val="accent5"/>
                </a:solidFill>
                <a:latin typeface="Londrina Solid"/>
                <a:ea typeface="Londrina Solid"/>
                <a:cs typeface="Londrina Solid"/>
                <a:sym typeface="Londrina Solid"/>
              </a:defRPr>
            </a:lvl7pPr>
            <a:lvl8pPr lvl="7">
              <a:spcBef>
                <a:spcPts val="0"/>
              </a:spcBef>
              <a:spcAft>
                <a:spcPts val="0"/>
              </a:spcAft>
              <a:buClr>
                <a:schemeClr val="accent5"/>
              </a:buClr>
              <a:buSzPts val="4100"/>
              <a:buFont typeface="Londrina Solid"/>
              <a:buNone/>
              <a:defRPr sz="4100" b="1">
                <a:solidFill>
                  <a:schemeClr val="accent5"/>
                </a:solidFill>
                <a:latin typeface="Londrina Solid"/>
                <a:ea typeface="Londrina Solid"/>
                <a:cs typeface="Londrina Solid"/>
                <a:sym typeface="Londrina Solid"/>
              </a:defRPr>
            </a:lvl8pPr>
            <a:lvl9pPr lvl="8">
              <a:spcBef>
                <a:spcPts val="0"/>
              </a:spcBef>
              <a:spcAft>
                <a:spcPts val="0"/>
              </a:spcAft>
              <a:buClr>
                <a:schemeClr val="accent5"/>
              </a:buClr>
              <a:buSzPts val="4100"/>
              <a:buFont typeface="Londrina Solid"/>
              <a:buNone/>
              <a:defRPr sz="4100" b="1">
                <a:solidFill>
                  <a:schemeClr val="accent5"/>
                </a:solidFill>
                <a:latin typeface="Londrina Solid"/>
                <a:ea typeface="Londrina Solid"/>
                <a:cs typeface="Londrina Solid"/>
                <a:sym typeface="Londrina Solid"/>
              </a:defRPr>
            </a:lvl9pPr>
          </a:lstStyle>
          <a:p>
            <a:endParaRPr/>
          </a:p>
        </p:txBody>
      </p:sp>
      <p:sp>
        <p:nvSpPr>
          <p:cNvPr id="7" name="Google Shape;7;p1"/>
          <p:cNvSpPr txBox="1">
            <a:spLocks noGrp="1"/>
          </p:cNvSpPr>
          <p:nvPr>
            <p:ph type="body" idx="1"/>
          </p:nvPr>
        </p:nvSpPr>
        <p:spPr>
          <a:xfrm>
            <a:off x="948515" y="1536633"/>
            <a:ext cx="10264942" cy="4555200"/>
          </a:xfrm>
          <a:prstGeom prst="rect">
            <a:avLst/>
          </a:prstGeom>
          <a:noFill/>
          <a:ln>
            <a:noFill/>
          </a:ln>
        </p:spPr>
        <p:txBody>
          <a:bodyPr spcFirstLastPara="1" wrap="square" lIns="91425" tIns="91425" rIns="91425" bIns="91425" anchor="t" anchorCtr="0">
            <a:noAutofit/>
          </a:bodyPr>
          <a:lstStyle>
            <a:lvl1pPr marL="457200" lvl="0" indent="-323850">
              <a:lnSpc>
                <a:spcPct val="115000"/>
              </a:lnSpc>
              <a:spcBef>
                <a:spcPts val="0"/>
              </a:spcBef>
              <a:spcAft>
                <a:spcPts val="0"/>
              </a:spcAft>
              <a:buClr>
                <a:schemeClr val="dk1"/>
              </a:buClr>
              <a:buSzPts val="1500"/>
              <a:buFont typeface="Poppins Medium"/>
              <a:buChar char="●"/>
              <a:defRPr sz="1500">
                <a:solidFill>
                  <a:schemeClr val="dk1"/>
                </a:solidFill>
                <a:latin typeface="Poppins Medium"/>
                <a:ea typeface="Poppins Medium"/>
                <a:cs typeface="Poppins Medium"/>
                <a:sym typeface="Poppins Medium"/>
              </a:defRPr>
            </a:lvl1pPr>
            <a:lvl2pPr marL="914400" lvl="1" indent="-323850">
              <a:lnSpc>
                <a:spcPct val="115000"/>
              </a:lnSpc>
              <a:spcBef>
                <a:spcPts val="0"/>
              </a:spcBef>
              <a:spcAft>
                <a:spcPts val="0"/>
              </a:spcAft>
              <a:buClr>
                <a:schemeClr val="dk1"/>
              </a:buClr>
              <a:buSzPts val="1500"/>
              <a:buFont typeface="Poppins Medium"/>
              <a:buChar char="○"/>
              <a:defRPr sz="1500">
                <a:solidFill>
                  <a:schemeClr val="dk1"/>
                </a:solidFill>
                <a:latin typeface="Poppins Medium"/>
                <a:ea typeface="Poppins Medium"/>
                <a:cs typeface="Poppins Medium"/>
                <a:sym typeface="Poppins Medium"/>
              </a:defRPr>
            </a:lvl2pPr>
            <a:lvl3pPr marL="1371600" lvl="2" indent="-323850">
              <a:lnSpc>
                <a:spcPct val="115000"/>
              </a:lnSpc>
              <a:spcBef>
                <a:spcPts val="0"/>
              </a:spcBef>
              <a:spcAft>
                <a:spcPts val="0"/>
              </a:spcAft>
              <a:buClr>
                <a:schemeClr val="dk1"/>
              </a:buClr>
              <a:buSzPts val="1500"/>
              <a:buFont typeface="Poppins Medium"/>
              <a:buChar char="■"/>
              <a:defRPr sz="1500">
                <a:solidFill>
                  <a:schemeClr val="dk1"/>
                </a:solidFill>
                <a:latin typeface="Poppins Medium"/>
                <a:ea typeface="Poppins Medium"/>
                <a:cs typeface="Poppins Medium"/>
                <a:sym typeface="Poppins Medium"/>
              </a:defRPr>
            </a:lvl3pPr>
            <a:lvl4pPr marL="1828800" lvl="3" indent="-323850">
              <a:lnSpc>
                <a:spcPct val="115000"/>
              </a:lnSpc>
              <a:spcBef>
                <a:spcPts val="0"/>
              </a:spcBef>
              <a:spcAft>
                <a:spcPts val="0"/>
              </a:spcAft>
              <a:buClr>
                <a:schemeClr val="dk1"/>
              </a:buClr>
              <a:buSzPts val="1500"/>
              <a:buFont typeface="Poppins Medium"/>
              <a:buChar char="●"/>
              <a:defRPr sz="1500">
                <a:solidFill>
                  <a:schemeClr val="dk1"/>
                </a:solidFill>
                <a:latin typeface="Poppins Medium"/>
                <a:ea typeface="Poppins Medium"/>
                <a:cs typeface="Poppins Medium"/>
                <a:sym typeface="Poppins Medium"/>
              </a:defRPr>
            </a:lvl4pPr>
            <a:lvl5pPr marL="2286000" lvl="4" indent="-323850">
              <a:lnSpc>
                <a:spcPct val="115000"/>
              </a:lnSpc>
              <a:spcBef>
                <a:spcPts val="0"/>
              </a:spcBef>
              <a:spcAft>
                <a:spcPts val="0"/>
              </a:spcAft>
              <a:buClr>
                <a:schemeClr val="dk1"/>
              </a:buClr>
              <a:buSzPts val="1500"/>
              <a:buFont typeface="Poppins Medium"/>
              <a:buChar char="○"/>
              <a:defRPr sz="1500">
                <a:solidFill>
                  <a:schemeClr val="dk1"/>
                </a:solidFill>
                <a:latin typeface="Poppins Medium"/>
                <a:ea typeface="Poppins Medium"/>
                <a:cs typeface="Poppins Medium"/>
                <a:sym typeface="Poppins Medium"/>
              </a:defRPr>
            </a:lvl5pPr>
            <a:lvl6pPr marL="2743200" lvl="5" indent="-323850">
              <a:lnSpc>
                <a:spcPct val="115000"/>
              </a:lnSpc>
              <a:spcBef>
                <a:spcPts val="0"/>
              </a:spcBef>
              <a:spcAft>
                <a:spcPts val="0"/>
              </a:spcAft>
              <a:buClr>
                <a:schemeClr val="dk1"/>
              </a:buClr>
              <a:buSzPts val="1500"/>
              <a:buFont typeface="Poppins Medium"/>
              <a:buChar char="■"/>
              <a:defRPr sz="1500">
                <a:solidFill>
                  <a:schemeClr val="dk1"/>
                </a:solidFill>
                <a:latin typeface="Poppins Medium"/>
                <a:ea typeface="Poppins Medium"/>
                <a:cs typeface="Poppins Medium"/>
                <a:sym typeface="Poppins Medium"/>
              </a:defRPr>
            </a:lvl6pPr>
            <a:lvl7pPr marL="3200400" lvl="6" indent="-323850">
              <a:lnSpc>
                <a:spcPct val="115000"/>
              </a:lnSpc>
              <a:spcBef>
                <a:spcPts val="0"/>
              </a:spcBef>
              <a:spcAft>
                <a:spcPts val="0"/>
              </a:spcAft>
              <a:buClr>
                <a:schemeClr val="dk1"/>
              </a:buClr>
              <a:buSzPts val="1500"/>
              <a:buFont typeface="Poppins Medium"/>
              <a:buChar char="●"/>
              <a:defRPr sz="1500">
                <a:solidFill>
                  <a:schemeClr val="dk1"/>
                </a:solidFill>
                <a:latin typeface="Poppins Medium"/>
                <a:ea typeface="Poppins Medium"/>
                <a:cs typeface="Poppins Medium"/>
                <a:sym typeface="Poppins Medium"/>
              </a:defRPr>
            </a:lvl7pPr>
            <a:lvl8pPr marL="3657600" lvl="7" indent="-323850">
              <a:lnSpc>
                <a:spcPct val="115000"/>
              </a:lnSpc>
              <a:spcBef>
                <a:spcPts val="0"/>
              </a:spcBef>
              <a:spcAft>
                <a:spcPts val="0"/>
              </a:spcAft>
              <a:buClr>
                <a:schemeClr val="dk1"/>
              </a:buClr>
              <a:buSzPts val="1500"/>
              <a:buFont typeface="Poppins Medium"/>
              <a:buChar char="○"/>
              <a:defRPr sz="1500">
                <a:solidFill>
                  <a:schemeClr val="dk1"/>
                </a:solidFill>
                <a:latin typeface="Poppins Medium"/>
                <a:ea typeface="Poppins Medium"/>
                <a:cs typeface="Poppins Medium"/>
                <a:sym typeface="Poppins Medium"/>
              </a:defRPr>
            </a:lvl8pPr>
            <a:lvl9pPr marL="4114800" lvl="8" indent="-323850">
              <a:lnSpc>
                <a:spcPct val="115000"/>
              </a:lnSpc>
              <a:spcBef>
                <a:spcPts val="0"/>
              </a:spcBef>
              <a:spcAft>
                <a:spcPts val="0"/>
              </a:spcAft>
              <a:buClr>
                <a:schemeClr val="dk1"/>
              </a:buClr>
              <a:buSzPts val="1500"/>
              <a:buFont typeface="Poppins Medium"/>
              <a:buChar char="■"/>
              <a:defRPr sz="1500">
                <a:solidFill>
                  <a:schemeClr val="dk1"/>
                </a:solidFill>
                <a:latin typeface="Poppins Medium"/>
                <a:ea typeface="Poppins Medium"/>
                <a:cs typeface="Poppins Medium"/>
                <a:sym typeface="Poppins Medium"/>
              </a:defRPr>
            </a:lvl9pPr>
          </a:lstStyle>
          <a:p>
            <a:endParaRPr/>
          </a:p>
        </p:txBody>
      </p:sp>
      <p:sp>
        <p:nvSpPr>
          <p:cNvPr id="2" name="TextBox 1">
            <a:extLst>
              <a:ext uri="{FF2B5EF4-FFF2-40B4-BE49-F238E27FC236}">
                <a16:creationId xmlns:a16="http://schemas.microsoft.com/office/drawing/2014/main" id="{CA19A881-1B9C-D3D8-00E5-96D8D4461F83}"/>
              </a:ext>
            </a:extLst>
          </p:cNvPr>
          <p:cNvSpPr txBox="1"/>
          <p:nvPr userDrawn="1"/>
        </p:nvSpPr>
        <p:spPr>
          <a:xfrm rot="16200000">
            <a:off x="-5056905" y="2800696"/>
            <a:ext cx="6506726" cy="307777"/>
          </a:xfrm>
          <a:prstGeom prst="rect">
            <a:avLst/>
          </a:prstGeom>
          <a:noFill/>
        </p:spPr>
        <p:txBody>
          <a:bodyPr wrap="square" rtlCol="0">
            <a:spAutoFit/>
          </a:bodyPr>
          <a:lstStyle/>
          <a:p>
            <a:r>
              <a:rPr lang="en-US">
                <a:latin typeface="Annifont" panose="020B0603050302020204" pitchFamily="34" charset="0"/>
              </a:rPr>
              <a:t>Kho ppt Phan Linh_0916.604.268</a:t>
            </a:r>
          </a:p>
        </p:txBody>
      </p:sp>
      <p:sp>
        <p:nvSpPr>
          <p:cNvPr id="3" name="TextBox 2">
            <a:extLst>
              <a:ext uri="{FF2B5EF4-FFF2-40B4-BE49-F238E27FC236}">
                <a16:creationId xmlns:a16="http://schemas.microsoft.com/office/drawing/2014/main" id="{22CC9200-B428-6384-D5C9-CED86EF1E5CF}"/>
              </a:ext>
            </a:extLst>
          </p:cNvPr>
          <p:cNvSpPr txBox="1"/>
          <p:nvPr userDrawn="1"/>
        </p:nvSpPr>
        <p:spPr>
          <a:xfrm rot="16200000">
            <a:off x="10936025" y="2983361"/>
            <a:ext cx="6506726" cy="307777"/>
          </a:xfrm>
          <a:prstGeom prst="rect">
            <a:avLst/>
          </a:prstGeom>
          <a:noFill/>
        </p:spPr>
        <p:txBody>
          <a:bodyPr wrap="square" rtlCol="0">
            <a:spAutoFit/>
          </a:bodyPr>
          <a:lstStyle/>
          <a:p>
            <a:r>
              <a:rPr lang="en-US" sz="1400">
                <a:latin typeface="Annifont" panose="020B0603050302020204" pitchFamily="34" charset="0"/>
              </a:rPr>
              <a:t>Kho ppt Phan Linh_0916.604.268</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microsoft.com/office/2007/relationships/hdphoto" Target="../media/hdphoto3.wdp"/><Relationship Id="rId5" Type="http://schemas.openxmlformats.org/officeDocument/2006/relationships/image" Target="../media/image7.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microsoft.com/office/2007/relationships/hdphoto" Target="../media/hdphoto4.wdp"/><Relationship Id="rId5" Type="http://schemas.openxmlformats.org/officeDocument/2006/relationships/image" Target="../media/image8.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microsoft.com/office/2007/relationships/hdphoto" Target="../media/hdphoto5.wdp"/><Relationship Id="rId5" Type="http://schemas.openxmlformats.org/officeDocument/2006/relationships/image" Target="../media/image9.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microsoft.com/office/2007/relationships/hdphoto" Target="../media/hdphoto6.wdp"/><Relationship Id="rId5" Type="http://schemas.openxmlformats.org/officeDocument/2006/relationships/image" Target="../media/image10.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microsoft.com/office/2007/relationships/hdphoto" Target="../media/hdphoto7.wdp"/><Relationship Id="rId5" Type="http://schemas.openxmlformats.org/officeDocument/2006/relationships/image" Target="../media/image11.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2.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8" Type="http://schemas.microsoft.com/office/2007/relationships/hdphoto" Target="../media/hdphoto10.wdp"/><Relationship Id="rId13" Type="http://schemas.openxmlformats.org/officeDocument/2006/relationships/image" Target="../media/image5.png"/><Relationship Id="rId3" Type="http://schemas.openxmlformats.org/officeDocument/2006/relationships/image" Target="../media/image12.png"/><Relationship Id="rId7" Type="http://schemas.openxmlformats.org/officeDocument/2006/relationships/image" Target="../media/image14.png"/><Relationship Id="rId12"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microsoft.com/office/2007/relationships/hdphoto" Target="../media/hdphoto9.wdp"/><Relationship Id="rId11" Type="http://schemas.openxmlformats.org/officeDocument/2006/relationships/image" Target="../media/image16.jpeg"/><Relationship Id="rId5" Type="http://schemas.openxmlformats.org/officeDocument/2006/relationships/image" Target="../media/image13.png"/><Relationship Id="rId10" Type="http://schemas.microsoft.com/office/2007/relationships/hdphoto" Target="../media/hdphoto11.wdp"/><Relationship Id="rId4" Type="http://schemas.microsoft.com/office/2007/relationships/hdphoto" Target="../media/hdphoto8.wdp"/><Relationship Id="rId9" Type="http://schemas.openxmlformats.org/officeDocument/2006/relationships/image" Target="../media/image15.png"/><Relationship Id="rId1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microsoft.com/office/2007/relationships/hdphoto" Target="../media/hdphoto12.wdp"/></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1.xml"/><Relationship Id="rId4" Type="http://schemas.microsoft.com/office/2007/relationships/hdphoto" Target="../media/hdphoto13.wdp"/></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openxmlformats.org/officeDocument/2006/relationships/image" Target="../media/image20.gif"/><Relationship Id="rId5" Type="http://schemas.microsoft.com/office/2007/relationships/hdphoto" Target="../media/hdphoto12.wdp"/><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microsoft.com/office/2007/relationships/hdphoto" Target="../media/hdphoto12.wdp"/><Relationship Id="rId5" Type="http://schemas.openxmlformats.org/officeDocument/2006/relationships/image" Target="../media/image18.png"/><Relationship Id="rId4" Type="http://schemas.openxmlformats.org/officeDocument/2006/relationships/image" Target="../media/image22.gif"/></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8.xml"/><Relationship Id="rId6" Type="http://schemas.microsoft.com/office/2007/relationships/hdphoto" Target="../media/hdphoto12.wdp"/><Relationship Id="rId5" Type="http://schemas.openxmlformats.org/officeDocument/2006/relationships/image" Target="../media/image18.png"/><Relationship Id="rId4" Type="http://schemas.openxmlformats.org/officeDocument/2006/relationships/image" Target="../media/image23.gif"/></Relationships>
</file>

<file path=ppt/slides/_rels/slide24.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microsoft.com/office/2007/relationships/hdphoto" Target="../media/hdphoto12.wdp"/><Relationship Id="rId5" Type="http://schemas.openxmlformats.org/officeDocument/2006/relationships/image" Target="../media/image18.png"/><Relationship Id="rId4" Type="http://schemas.openxmlformats.org/officeDocument/2006/relationships/image" Target="../media/image24.gif"/></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18.xml"/><Relationship Id="rId6" Type="http://schemas.microsoft.com/office/2007/relationships/hdphoto" Target="../media/hdphoto12.wdp"/><Relationship Id="rId5" Type="http://schemas.openxmlformats.org/officeDocument/2006/relationships/image" Target="../media/image18.png"/><Relationship Id="rId4" Type="http://schemas.openxmlformats.org/officeDocument/2006/relationships/image" Target="../media/image25.gif"/></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1.xml"/><Relationship Id="rId5" Type="http://schemas.microsoft.com/office/2007/relationships/hdphoto" Target="../media/hdphoto12.wdp"/><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microsoft.com/office/2007/relationships/hdphoto" Target="../media/hdphoto12.wdp"/></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microsoft.com/office/2007/relationships/hdphoto" Target="../media/hdphoto14.wdp"/></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microsoft.com/office/2007/relationships/hdphoto" Target="../media/hdphoto15.wdp"/><Relationship Id="rId5" Type="http://schemas.openxmlformats.org/officeDocument/2006/relationships/image" Target="../media/image28.png"/><Relationship Id="rId4" Type="http://schemas.microsoft.com/office/2007/relationships/hdphoto" Target="../media/hdphoto14.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microsoft.com/office/2007/relationships/hdphoto" Target="../media/hdphoto15.wdp"/><Relationship Id="rId5" Type="http://schemas.openxmlformats.org/officeDocument/2006/relationships/image" Target="../media/image28.png"/><Relationship Id="rId4" Type="http://schemas.microsoft.com/office/2007/relationships/hdphoto" Target="../media/hdphoto14.wdp"/></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9.png"/><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microsoft.com/office/2007/relationships/media" Target="../media/media5.mp4"/><Relationship Id="rId1" Type="http://schemas.openxmlformats.org/officeDocument/2006/relationships/video" Target="NULL" TargetMode="External"/><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microsoft.com/office/2007/relationships/hdphoto" Target="../media/hdphoto2.wdp"/><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9E3614-7223-744E-44EF-C6AAD6C49865}"/>
              </a:ext>
            </a:extLst>
          </p:cNvPr>
          <p:cNvSpPr txBox="1"/>
          <p:nvPr/>
        </p:nvSpPr>
        <p:spPr>
          <a:xfrm>
            <a:off x="2823303" y="588259"/>
            <a:ext cx="6515238" cy="825231"/>
          </a:xfrm>
          <a:prstGeom prst="rect">
            <a:avLst/>
          </a:prstGeom>
          <a:noFill/>
        </p:spPr>
        <p:txBody>
          <a:bodyPr wrap="square" rtlCol="0">
            <a:spAutoFit/>
          </a:bodyPr>
          <a:lstStyle/>
          <a:p>
            <a:pPr algn="ctr"/>
            <a:r>
              <a:rPr lang="en-US" sz="4764" b="1">
                <a:latin typeface="AvantGarde" panose="00000400000000000000" pitchFamily="2" charset="0"/>
                <a:ea typeface="AvantGarde" panose="00000400000000000000" pitchFamily="2" charset="0"/>
                <a:cs typeface="AvantGarde" panose="00000400000000000000" pitchFamily="2" charset="0"/>
              </a:rPr>
              <a:t>CHUẨN BỊ</a:t>
            </a:r>
          </a:p>
        </p:txBody>
      </p:sp>
      <p:pic>
        <p:nvPicPr>
          <p:cNvPr id="2" name="Picture 1">
            <a:extLst>
              <a:ext uri="{FF2B5EF4-FFF2-40B4-BE49-F238E27FC236}">
                <a16:creationId xmlns:a16="http://schemas.microsoft.com/office/drawing/2014/main" id="{9BBB24D2-0FE5-66BE-5ABB-89A6789B78F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4255388" y="1543928"/>
            <a:ext cx="3651062" cy="50060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8512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pic>
        <p:nvPicPr>
          <p:cNvPr id="8" name="Picture 7">
            <a:extLst>
              <a:ext uri="{FF2B5EF4-FFF2-40B4-BE49-F238E27FC236}">
                <a16:creationId xmlns:a16="http://schemas.microsoft.com/office/drawing/2014/main" id="{8303667F-D6DA-7A20-56C3-CEF23065F02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18654" y="398585"/>
            <a:ext cx="1064854" cy="609536"/>
          </a:xfrm>
          <a:prstGeom prst="rect">
            <a:avLst/>
          </a:prstGeom>
        </p:spPr>
      </p:pic>
      <p:pic>
        <p:nvPicPr>
          <p:cNvPr id="3" name="Picture 2">
            <a:extLst>
              <a:ext uri="{FF2B5EF4-FFF2-40B4-BE49-F238E27FC236}">
                <a16:creationId xmlns:a16="http://schemas.microsoft.com/office/drawing/2014/main" id="{159AF4D4-75AC-C225-EAEE-BBDB0C132774}"/>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765441" y="1776767"/>
            <a:ext cx="5020376" cy="41058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Google Shape;901;p37">
            <a:extLst>
              <a:ext uri="{FF2B5EF4-FFF2-40B4-BE49-F238E27FC236}">
                <a16:creationId xmlns:a16="http://schemas.microsoft.com/office/drawing/2014/main" id="{52FEF671-8819-5B52-BC5E-635C3B4444A6}"/>
              </a:ext>
            </a:extLst>
          </p:cNvPr>
          <p:cNvSpPr txBox="1">
            <a:spLocks/>
          </p:cNvSpPr>
          <p:nvPr/>
        </p:nvSpPr>
        <p:spPr>
          <a:xfrm>
            <a:off x="6080919" y="2807419"/>
            <a:ext cx="5768442"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nhỏ</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hỏi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thăm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sức</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khỏe</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của</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grpSp>
        <p:nvGrpSpPr>
          <p:cNvPr id="10" name="Google Shape;672;p36">
            <a:extLst>
              <a:ext uri="{FF2B5EF4-FFF2-40B4-BE49-F238E27FC236}">
                <a16:creationId xmlns:a16="http://schemas.microsoft.com/office/drawing/2014/main" id="{A00E14CE-1354-E921-588B-2973690D1E2A}"/>
              </a:ext>
            </a:extLst>
          </p:cNvPr>
          <p:cNvGrpSpPr/>
          <p:nvPr/>
        </p:nvGrpSpPr>
        <p:grpSpPr>
          <a:xfrm flipH="1">
            <a:off x="10737968" y="2457252"/>
            <a:ext cx="1111393" cy="876336"/>
            <a:chOff x="404200" y="675624"/>
            <a:chExt cx="913437" cy="720247"/>
          </a:xfrm>
        </p:grpSpPr>
        <p:sp>
          <p:nvSpPr>
            <p:cNvPr id="11" name="Google Shape;673;p36">
              <a:extLst>
                <a:ext uri="{FF2B5EF4-FFF2-40B4-BE49-F238E27FC236}">
                  <a16:creationId xmlns:a16="http://schemas.microsoft.com/office/drawing/2014/main" id="{0AC8CCF5-CF70-E0E5-D335-65EB206B24D8}"/>
                </a:ext>
              </a:extLst>
            </p:cNvPr>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2" name="Google Shape;674;p36">
              <a:extLst>
                <a:ext uri="{FF2B5EF4-FFF2-40B4-BE49-F238E27FC236}">
                  <a16:creationId xmlns:a16="http://schemas.microsoft.com/office/drawing/2014/main" id="{928BDA3C-8BC5-CAF1-0703-BCBD8676BB48}"/>
                </a:ext>
              </a:extLst>
            </p:cNvPr>
            <p:cNvSpPr/>
            <p:nvPr/>
          </p:nvSpPr>
          <p:spPr>
            <a:xfrm>
              <a:off x="404200" y="1033819"/>
              <a:ext cx="388918" cy="362052"/>
            </a:xfrm>
            <a:custGeom>
              <a:avLst/>
              <a:gdLst/>
              <a:ahLst/>
              <a:cxnLst/>
              <a:rect l="l" t="t" r="r" b="b"/>
              <a:pathLst>
                <a:path w="8953" h="8335" extrusionOk="0">
                  <a:moveTo>
                    <a:pt x="3931" y="0"/>
                  </a:moveTo>
                  <a:cubicBezTo>
                    <a:pt x="3798" y="0"/>
                    <a:pt x="3662" y="15"/>
                    <a:pt x="3525" y="48"/>
                  </a:cubicBezTo>
                  <a:cubicBezTo>
                    <a:pt x="2596" y="250"/>
                    <a:pt x="2120" y="1214"/>
                    <a:pt x="2204" y="2107"/>
                  </a:cubicBezTo>
                  <a:cubicBezTo>
                    <a:pt x="2263" y="2703"/>
                    <a:pt x="2537" y="3215"/>
                    <a:pt x="2930" y="3643"/>
                  </a:cubicBezTo>
                  <a:cubicBezTo>
                    <a:pt x="2579" y="3577"/>
                    <a:pt x="2236" y="3507"/>
                    <a:pt x="1894" y="3507"/>
                  </a:cubicBezTo>
                  <a:cubicBezTo>
                    <a:pt x="1620" y="3507"/>
                    <a:pt x="1348" y="3552"/>
                    <a:pt x="1072" y="3679"/>
                  </a:cubicBezTo>
                  <a:cubicBezTo>
                    <a:pt x="275" y="4036"/>
                    <a:pt x="1" y="4917"/>
                    <a:pt x="322" y="5703"/>
                  </a:cubicBezTo>
                  <a:cubicBezTo>
                    <a:pt x="680" y="6560"/>
                    <a:pt x="1549" y="6965"/>
                    <a:pt x="2382" y="7251"/>
                  </a:cubicBezTo>
                  <a:cubicBezTo>
                    <a:pt x="4359" y="7918"/>
                    <a:pt x="6430" y="8275"/>
                    <a:pt x="8514" y="8334"/>
                  </a:cubicBezTo>
                  <a:cubicBezTo>
                    <a:pt x="8519" y="8335"/>
                    <a:pt x="8523" y="8335"/>
                    <a:pt x="8528" y="8335"/>
                  </a:cubicBezTo>
                  <a:cubicBezTo>
                    <a:pt x="8793" y="8335"/>
                    <a:pt x="8953" y="8009"/>
                    <a:pt x="8871" y="7787"/>
                  </a:cubicBezTo>
                  <a:cubicBezTo>
                    <a:pt x="8871" y="7775"/>
                    <a:pt x="8847" y="7751"/>
                    <a:pt x="8847" y="7739"/>
                  </a:cubicBezTo>
                  <a:cubicBezTo>
                    <a:pt x="8764" y="6501"/>
                    <a:pt x="8466" y="5310"/>
                    <a:pt x="7978" y="4167"/>
                  </a:cubicBezTo>
                  <a:cubicBezTo>
                    <a:pt x="7526" y="3143"/>
                    <a:pt x="6930" y="2179"/>
                    <a:pt x="6204" y="1322"/>
                  </a:cubicBezTo>
                  <a:cubicBezTo>
                    <a:pt x="5634" y="679"/>
                    <a:pt x="4829" y="0"/>
                    <a:pt x="3931"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 name="Google Shape;675;p36">
              <a:extLst>
                <a:ext uri="{FF2B5EF4-FFF2-40B4-BE49-F238E27FC236}">
                  <a16:creationId xmlns:a16="http://schemas.microsoft.com/office/drawing/2014/main" id="{00756507-281F-B85A-881E-7A11812B01A8}"/>
                </a:ext>
              </a:extLst>
            </p:cNvPr>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grpSp>
    </p:spTree>
    <p:extLst>
      <p:ext uri="{BB962C8B-B14F-4D97-AF65-F5344CB8AC3E}">
        <p14:creationId xmlns:p14="http://schemas.microsoft.com/office/powerpoint/2010/main" val="12360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pic>
        <p:nvPicPr>
          <p:cNvPr id="8" name="Picture 7">
            <a:extLst>
              <a:ext uri="{FF2B5EF4-FFF2-40B4-BE49-F238E27FC236}">
                <a16:creationId xmlns:a16="http://schemas.microsoft.com/office/drawing/2014/main" id="{8303667F-D6DA-7A20-56C3-CEF23065F02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18654" y="398585"/>
            <a:ext cx="1064854" cy="609536"/>
          </a:xfrm>
          <a:prstGeom prst="rect">
            <a:avLst/>
          </a:prstGeom>
        </p:spPr>
      </p:pic>
      <p:sp>
        <p:nvSpPr>
          <p:cNvPr id="4" name="Google Shape;901;p37">
            <a:extLst>
              <a:ext uri="{FF2B5EF4-FFF2-40B4-BE49-F238E27FC236}">
                <a16:creationId xmlns:a16="http://schemas.microsoft.com/office/drawing/2014/main" id="{52FEF671-8819-5B52-BC5E-635C3B4444A6}"/>
              </a:ext>
            </a:extLst>
          </p:cNvPr>
          <p:cNvSpPr txBox="1">
            <a:spLocks/>
          </p:cNvSpPr>
          <p:nvPr/>
        </p:nvSpPr>
        <p:spPr>
          <a:xfrm>
            <a:off x="6080919" y="2807419"/>
            <a:ext cx="5768442"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nhỏ</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chúc</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Tết</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p>
          <a:p>
            <a:pPr algn="just"/>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lì</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xì</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cho</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grpSp>
        <p:nvGrpSpPr>
          <p:cNvPr id="10" name="Google Shape;672;p36">
            <a:extLst>
              <a:ext uri="{FF2B5EF4-FFF2-40B4-BE49-F238E27FC236}">
                <a16:creationId xmlns:a16="http://schemas.microsoft.com/office/drawing/2014/main" id="{A00E14CE-1354-E921-588B-2973690D1E2A}"/>
              </a:ext>
            </a:extLst>
          </p:cNvPr>
          <p:cNvGrpSpPr/>
          <p:nvPr/>
        </p:nvGrpSpPr>
        <p:grpSpPr>
          <a:xfrm flipH="1">
            <a:off x="10737968" y="2457252"/>
            <a:ext cx="1111393" cy="876336"/>
            <a:chOff x="404200" y="675624"/>
            <a:chExt cx="913437" cy="720247"/>
          </a:xfrm>
        </p:grpSpPr>
        <p:sp>
          <p:nvSpPr>
            <p:cNvPr id="11" name="Google Shape;673;p36">
              <a:extLst>
                <a:ext uri="{FF2B5EF4-FFF2-40B4-BE49-F238E27FC236}">
                  <a16:creationId xmlns:a16="http://schemas.microsoft.com/office/drawing/2014/main" id="{0AC8CCF5-CF70-E0E5-D335-65EB206B24D8}"/>
                </a:ext>
              </a:extLst>
            </p:cNvPr>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2" name="Google Shape;674;p36">
              <a:extLst>
                <a:ext uri="{FF2B5EF4-FFF2-40B4-BE49-F238E27FC236}">
                  <a16:creationId xmlns:a16="http://schemas.microsoft.com/office/drawing/2014/main" id="{928BDA3C-8BC5-CAF1-0703-BCBD8676BB48}"/>
                </a:ext>
              </a:extLst>
            </p:cNvPr>
            <p:cNvSpPr/>
            <p:nvPr/>
          </p:nvSpPr>
          <p:spPr>
            <a:xfrm>
              <a:off x="404200" y="1033819"/>
              <a:ext cx="388918" cy="362052"/>
            </a:xfrm>
            <a:custGeom>
              <a:avLst/>
              <a:gdLst/>
              <a:ahLst/>
              <a:cxnLst/>
              <a:rect l="l" t="t" r="r" b="b"/>
              <a:pathLst>
                <a:path w="8953" h="8335" extrusionOk="0">
                  <a:moveTo>
                    <a:pt x="3931" y="0"/>
                  </a:moveTo>
                  <a:cubicBezTo>
                    <a:pt x="3798" y="0"/>
                    <a:pt x="3662" y="15"/>
                    <a:pt x="3525" y="48"/>
                  </a:cubicBezTo>
                  <a:cubicBezTo>
                    <a:pt x="2596" y="250"/>
                    <a:pt x="2120" y="1214"/>
                    <a:pt x="2204" y="2107"/>
                  </a:cubicBezTo>
                  <a:cubicBezTo>
                    <a:pt x="2263" y="2703"/>
                    <a:pt x="2537" y="3215"/>
                    <a:pt x="2930" y="3643"/>
                  </a:cubicBezTo>
                  <a:cubicBezTo>
                    <a:pt x="2579" y="3577"/>
                    <a:pt x="2236" y="3507"/>
                    <a:pt x="1894" y="3507"/>
                  </a:cubicBezTo>
                  <a:cubicBezTo>
                    <a:pt x="1620" y="3507"/>
                    <a:pt x="1348" y="3552"/>
                    <a:pt x="1072" y="3679"/>
                  </a:cubicBezTo>
                  <a:cubicBezTo>
                    <a:pt x="275" y="4036"/>
                    <a:pt x="1" y="4917"/>
                    <a:pt x="322" y="5703"/>
                  </a:cubicBezTo>
                  <a:cubicBezTo>
                    <a:pt x="680" y="6560"/>
                    <a:pt x="1549" y="6965"/>
                    <a:pt x="2382" y="7251"/>
                  </a:cubicBezTo>
                  <a:cubicBezTo>
                    <a:pt x="4359" y="7918"/>
                    <a:pt x="6430" y="8275"/>
                    <a:pt x="8514" y="8334"/>
                  </a:cubicBezTo>
                  <a:cubicBezTo>
                    <a:pt x="8519" y="8335"/>
                    <a:pt x="8523" y="8335"/>
                    <a:pt x="8528" y="8335"/>
                  </a:cubicBezTo>
                  <a:cubicBezTo>
                    <a:pt x="8793" y="8335"/>
                    <a:pt x="8953" y="8009"/>
                    <a:pt x="8871" y="7787"/>
                  </a:cubicBezTo>
                  <a:cubicBezTo>
                    <a:pt x="8871" y="7775"/>
                    <a:pt x="8847" y="7751"/>
                    <a:pt x="8847" y="7739"/>
                  </a:cubicBezTo>
                  <a:cubicBezTo>
                    <a:pt x="8764" y="6501"/>
                    <a:pt x="8466" y="5310"/>
                    <a:pt x="7978" y="4167"/>
                  </a:cubicBezTo>
                  <a:cubicBezTo>
                    <a:pt x="7526" y="3143"/>
                    <a:pt x="6930" y="2179"/>
                    <a:pt x="6204" y="1322"/>
                  </a:cubicBezTo>
                  <a:cubicBezTo>
                    <a:pt x="5634" y="679"/>
                    <a:pt x="4829" y="0"/>
                    <a:pt x="3931"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 name="Google Shape;675;p36">
              <a:extLst>
                <a:ext uri="{FF2B5EF4-FFF2-40B4-BE49-F238E27FC236}">
                  <a16:creationId xmlns:a16="http://schemas.microsoft.com/office/drawing/2014/main" id="{00756507-281F-B85A-881E-7A11812B01A8}"/>
                </a:ext>
              </a:extLst>
            </p:cNvPr>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grpSp>
      <p:pic>
        <p:nvPicPr>
          <p:cNvPr id="5" name="Picture 4">
            <a:extLst>
              <a:ext uri="{FF2B5EF4-FFF2-40B4-BE49-F238E27FC236}">
                <a16:creationId xmlns:a16="http://schemas.microsoft.com/office/drawing/2014/main" id="{A12DAC99-A670-4676-F0CD-451FB967BEF3}"/>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766767" y="1619791"/>
            <a:ext cx="5244341" cy="34275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9933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pic>
        <p:nvPicPr>
          <p:cNvPr id="8" name="Picture 7">
            <a:extLst>
              <a:ext uri="{FF2B5EF4-FFF2-40B4-BE49-F238E27FC236}">
                <a16:creationId xmlns:a16="http://schemas.microsoft.com/office/drawing/2014/main" id="{8303667F-D6DA-7A20-56C3-CEF23065F02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18654" y="398585"/>
            <a:ext cx="1064854" cy="609536"/>
          </a:xfrm>
          <a:prstGeom prst="rect">
            <a:avLst/>
          </a:prstGeom>
        </p:spPr>
      </p:pic>
      <p:sp>
        <p:nvSpPr>
          <p:cNvPr id="4" name="Google Shape;901;p37">
            <a:extLst>
              <a:ext uri="{FF2B5EF4-FFF2-40B4-BE49-F238E27FC236}">
                <a16:creationId xmlns:a16="http://schemas.microsoft.com/office/drawing/2014/main" id="{52FEF671-8819-5B52-BC5E-635C3B4444A6}"/>
              </a:ext>
            </a:extLst>
          </p:cNvPr>
          <p:cNvSpPr txBox="1">
            <a:spLocks/>
          </p:cNvSpPr>
          <p:nvPr/>
        </p:nvSpPr>
        <p:spPr>
          <a:xfrm>
            <a:off x="6080919" y="2807419"/>
            <a:ext cx="5768442"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nhỏ</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rót</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nước</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lễ</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phép</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mời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grpSp>
        <p:nvGrpSpPr>
          <p:cNvPr id="10" name="Google Shape;672;p36">
            <a:extLst>
              <a:ext uri="{FF2B5EF4-FFF2-40B4-BE49-F238E27FC236}">
                <a16:creationId xmlns:a16="http://schemas.microsoft.com/office/drawing/2014/main" id="{A00E14CE-1354-E921-588B-2973690D1E2A}"/>
              </a:ext>
            </a:extLst>
          </p:cNvPr>
          <p:cNvGrpSpPr/>
          <p:nvPr/>
        </p:nvGrpSpPr>
        <p:grpSpPr>
          <a:xfrm flipH="1">
            <a:off x="10737968" y="2457252"/>
            <a:ext cx="1111393" cy="876336"/>
            <a:chOff x="404200" y="675624"/>
            <a:chExt cx="913437" cy="720247"/>
          </a:xfrm>
        </p:grpSpPr>
        <p:sp>
          <p:nvSpPr>
            <p:cNvPr id="11" name="Google Shape;673;p36">
              <a:extLst>
                <a:ext uri="{FF2B5EF4-FFF2-40B4-BE49-F238E27FC236}">
                  <a16:creationId xmlns:a16="http://schemas.microsoft.com/office/drawing/2014/main" id="{0AC8CCF5-CF70-E0E5-D335-65EB206B24D8}"/>
                </a:ext>
              </a:extLst>
            </p:cNvPr>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2" name="Google Shape;674;p36">
              <a:extLst>
                <a:ext uri="{FF2B5EF4-FFF2-40B4-BE49-F238E27FC236}">
                  <a16:creationId xmlns:a16="http://schemas.microsoft.com/office/drawing/2014/main" id="{928BDA3C-8BC5-CAF1-0703-BCBD8676BB48}"/>
                </a:ext>
              </a:extLst>
            </p:cNvPr>
            <p:cNvSpPr/>
            <p:nvPr/>
          </p:nvSpPr>
          <p:spPr>
            <a:xfrm>
              <a:off x="404200" y="1033819"/>
              <a:ext cx="388918" cy="362052"/>
            </a:xfrm>
            <a:custGeom>
              <a:avLst/>
              <a:gdLst/>
              <a:ahLst/>
              <a:cxnLst/>
              <a:rect l="l" t="t" r="r" b="b"/>
              <a:pathLst>
                <a:path w="8953" h="8335" extrusionOk="0">
                  <a:moveTo>
                    <a:pt x="3931" y="0"/>
                  </a:moveTo>
                  <a:cubicBezTo>
                    <a:pt x="3798" y="0"/>
                    <a:pt x="3662" y="15"/>
                    <a:pt x="3525" y="48"/>
                  </a:cubicBezTo>
                  <a:cubicBezTo>
                    <a:pt x="2596" y="250"/>
                    <a:pt x="2120" y="1214"/>
                    <a:pt x="2204" y="2107"/>
                  </a:cubicBezTo>
                  <a:cubicBezTo>
                    <a:pt x="2263" y="2703"/>
                    <a:pt x="2537" y="3215"/>
                    <a:pt x="2930" y="3643"/>
                  </a:cubicBezTo>
                  <a:cubicBezTo>
                    <a:pt x="2579" y="3577"/>
                    <a:pt x="2236" y="3507"/>
                    <a:pt x="1894" y="3507"/>
                  </a:cubicBezTo>
                  <a:cubicBezTo>
                    <a:pt x="1620" y="3507"/>
                    <a:pt x="1348" y="3552"/>
                    <a:pt x="1072" y="3679"/>
                  </a:cubicBezTo>
                  <a:cubicBezTo>
                    <a:pt x="275" y="4036"/>
                    <a:pt x="1" y="4917"/>
                    <a:pt x="322" y="5703"/>
                  </a:cubicBezTo>
                  <a:cubicBezTo>
                    <a:pt x="680" y="6560"/>
                    <a:pt x="1549" y="6965"/>
                    <a:pt x="2382" y="7251"/>
                  </a:cubicBezTo>
                  <a:cubicBezTo>
                    <a:pt x="4359" y="7918"/>
                    <a:pt x="6430" y="8275"/>
                    <a:pt x="8514" y="8334"/>
                  </a:cubicBezTo>
                  <a:cubicBezTo>
                    <a:pt x="8519" y="8335"/>
                    <a:pt x="8523" y="8335"/>
                    <a:pt x="8528" y="8335"/>
                  </a:cubicBezTo>
                  <a:cubicBezTo>
                    <a:pt x="8793" y="8335"/>
                    <a:pt x="8953" y="8009"/>
                    <a:pt x="8871" y="7787"/>
                  </a:cubicBezTo>
                  <a:cubicBezTo>
                    <a:pt x="8871" y="7775"/>
                    <a:pt x="8847" y="7751"/>
                    <a:pt x="8847" y="7739"/>
                  </a:cubicBezTo>
                  <a:cubicBezTo>
                    <a:pt x="8764" y="6501"/>
                    <a:pt x="8466" y="5310"/>
                    <a:pt x="7978" y="4167"/>
                  </a:cubicBezTo>
                  <a:cubicBezTo>
                    <a:pt x="7526" y="3143"/>
                    <a:pt x="6930" y="2179"/>
                    <a:pt x="6204" y="1322"/>
                  </a:cubicBezTo>
                  <a:cubicBezTo>
                    <a:pt x="5634" y="679"/>
                    <a:pt x="4829" y="0"/>
                    <a:pt x="3931"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 name="Google Shape;675;p36">
              <a:extLst>
                <a:ext uri="{FF2B5EF4-FFF2-40B4-BE49-F238E27FC236}">
                  <a16:creationId xmlns:a16="http://schemas.microsoft.com/office/drawing/2014/main" id="{00756507-281F-B85A-881E-7A11812B01A8}"/>
                </a:ext>
              </a:extLst>
            </p:cNvPr>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grpSp>
      <p:pic>
        <p:nvPicPr>
          <p:cNvPr id="3" name="Picture 2">
            <a:extLst>
              <a:ext uri="{FF2B5EF4-FFF2-40B4-BE49-F238E27FC236}">
                <a16:creationId xmlns:a16="http://schemas.microsoft.com/office/drawing/2014/main" id="{E6539423-6DE0-4CC3-7D05-B387CC86C2E2}"/>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tretch>
            <a:fillRect/>
          </a:stretch>
        </p:blipFill>
        <p:spPr>
          <a:xfrm>
            <a:off x="570361" y="2042963"/>
            <a:ext cx="5510558" cy="34093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6700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pic>
        <p:nvPicPr>
          <p:cNvPr id="8" name="Picture 7">
            <a:extLst>
              <a:ext uri="{FF2B5EF4-FFF2-40B4-BE49-F238E27FC236}">
                <a16:creationId xmlns:a16="http://schemas.microsoft.com/office/drawing/2014/main" id="{8303667F-D6DA-7A20-56C3-CEF23065F02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18654" y="398585"/>
            <a:ext cx="1064854" cy="609536"/>
          </a:xfrm>
          <a:prstGeom prst="rect">
            <a:avLst/>
          </a:prstGeom>
        </p:spPr>
      </p:pic>
      <p:sp>
        <p:nvSpPr>
          <p:cNvPr id="4" name="Google Shape;901;p37">
            <a:extLst>
              <a:ext uri="{FF2B5EF4-FFF2-40B4-BE49-F238E27FC236}">
                <a16:creationId xmlns:a16="http://schemas.microsoft.com/office/drawing/2014/main" id="{52FEF671-8819-5B52-BC5E-635C3B4444A6}"/>
              </a:ext>
            </a:extLst>
          </p:cNvPr>
          <p:cNvSpPr txBox="1">
            <a:spLocks/>
          </p:cNvSpPr>
          <p:nvPr/>
        </p:nvSpPr>
        <p:spPr>
          <a:xfrm>
            <a:off x="6080919" y="2807419"/>
            <a:ext cx="5768442"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nhỏ</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khoe</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điểm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tốt</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với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để</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vui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vẻ</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grpSp>
        <p:nvGrpSpPr>
          <p:cNvPr id="10" name="Google Shape;672;p36">
            <a:extLst>
              <a:ext uri="{FF2B5EF4-FFF2-40B4-BE49-F238E27FC236}">
                <a16:creationId xmlns:a16="http://schemas.microsoft.com/office/drawing/2014/main" id="{A00E14CE-1354-E921-588B-2973690D1E2A}"/>
              </a:ext>
            </a:extLst>
          </p:cNvPr>
          <p:cNvGrpSpPr/>
          <p:nvPr/>
        </p:nvGrpSpPr>
        <p:grpSpPr>
          <a:xfrm flipH="1">
            <a:off x="10809887" y="1740044"/>
            <a:ext cx="1111393" cy="876336"/>
            <a:chOff x="404200" y="675624"/>
            <a:chExt cx="913437" cy="720247"/>
          </a:xfrm>
        </p:grpSpPr>
        <p:sp>
          <p:nvSpPr>
            <p:cNvPr id="11" name="Google Shape;673;p36">
              <a:extLst>
                <a:ext uri="{FF2B5EF4-FFF2-40B4-BE49-F238E27FC236}">
                  <a16:creationId xmlns:a16="http://schemas.microsoft.com/office/drawing/2014/main" id="{0AC8CCF5-CF70-E0E5-D335-65EB206B24D8}"/>
                </a:ext>
              </a:extLst>
            </p:cNvPr>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2" name="Google Shape;674;p36">
              <a:extLst>
                <a:ext uri="{FF2B5EF4-FFF2-40B4-BE49-F238E27FC236}">
                  <a16:creationId xmlns:a16="http://schemas.microsoft.com/office/drawing/2014/main" id="{928BDA3C-8BC5-CAF1-0703-BCBD8676BB48}"/>
                </a:ext>
              </a:extLst>
            </p:cNvPr>
            <p:cNvSpPr/>
            <p:nvPr/>
          </p:nvSpPr>
          <p:spPr>
            <a:xfrm>
              <a:off x="404200" y="1033819"/>
              <a:ext cx="388918" cy="362052"/>
            </a:xfrm>
            <a:custGeom>
              <a:avLst/>
              <a:gdLst/>
              <a:ahLst/>
              <a:cxnLst/>
              <a:rect l="l" t="t" r="r" b="b"/>
              <a:pathLst>
                <a:path w="8953" h="8335" extrusionOk="0">
                  <a:moveTo>
                    <a:pt x="3931" y="0"/>
                  </a:moveTo>
                  <a:cubicBezTo>
                    <a:pt x="3798" y="0"/>
                    <a:pt x="3662" y="15"/>
                    <a:pt x="3525" y="48"/>
                  </a:cubicBezTo>
                  <a:cubicBezTo>
                    <a:pt x="2596" y="250"/>
                    <a:pt x="2120" y="1214"/>
                    <a:pt x="2204" y="2107"/>
                  </a:cubicBezTo>
                  <a:cubicBezTo>
                    <a:pt x="2263" y="2703"/>
                    <a:pt x="2537" y="3215"/>
                    <a:pt x="2930" y="3643"/>
                  </a:cubicBezTo>
                  <a:cubicBezTo>
                    <a:pt x="2579" y="3577"/>
                    <a:pt x="2236" y="3507"/>
                    <a:pt x="1894" y="3507"/>
                  </a:cubicBezTo>
                  <a:cubicBezTo>
                    <a:pt x="1620" y="3507"/>
                    <a:pt x="1348" y="3552"/>
                    <a:pt x="1072" y="3679"/>
                  </a:cubicBezTo>
                  <a:cubicBezTo>
                    <a:pt x="275" y="4036"/>
                    <a:pt x="1" y="4917"/>
                    <a:pt x="322" y="5703"/>
                  </a:cubicBezTo>
                  <a:cubicBezTo>
                    <a:pt x="680" y="6560"/>
                    <a:pt x="1549" y="6965"/>
                    <a:pt x="2382" y="7251"/>
                  </a:cubicBezTo>
                  <a:cubicBezTo>
                    <a:pt x="4359" y="7918"/>
                    <a:pt x="6430" y="8275"/>
                    <a:pt x="8514" y="8334"/>
                  </a:cubicBezTo>
                  <a:cubicBezTo>
                    <a:pt x="8519" y="8335"/>
                    <a:pt x="8523" y="8335"/>
                    <a:pt x="8528" y="8335"/>
                  </a:cubicBezTo>
                  <a:cubicBezTo>
                    <a:pt x="8793" y="8335"/>
                    <a:pt x="8953" y="8009"/>
                    <a:pt x="8871" y="7787"/>
                  </a:cubicBezTo>
                  <a:cubicBezTo>
                    <a:pt x="8871" y="7775"/>
                    <a:pt x="8847" y="7751"/>
                    <a:pt x="8847" y="7739"/>
                  </a:cubicBezTo>
                  <a:cubicBezTo>
                    <a:pt x="8764" y="6501"/>
                    <a:pt x="8466" y="5310"/>
                    <a:pt x="7978" y="4167"/>
                  </a:cubicBezTo>
                  <a:cubicBezTo>
                    <a:pt x="7526" y="3143"/>
                    <a:pt x="6930" y="2179"/>
                    <a:pt x="6204" y="1322"/>
                  </a:cubicBezTo>
                  <a:cubicBezTo>
                    <a:pt x="5634" y="679"/>
                    <a:pt x="4829" y="0"/>
                    <a:pt x="3931"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 name="Google Shape;675;p36">
              <a:extLst>
                <a:ext uri="{FF2B5EF4-FFF2-40B4-BE49-F238E27FC236}">
                  <a16:creationId xmlns:a16="http://schemas.microsoft.com/office/drawing/2014/main" id="{00756507-281F-B85A-881E-7A11812B01A8}"/>
                </a:ext>
              </a:extLst>
            </p:cNvPr>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grpSp>
      <p:pic>
        <p:nvPicPr>
          <p:cNvPr id="5" name="Picture 4">
            <a:extLst>
              <a:ext uri="{FF2B5EF4-FFF2-40B4-BE49-F238E27FC236}">
                <a16:creationId xmlns:a16="http://schemas.microsoft.com/office/drawing/2014/main" id="{22A75199-AD37-5FDA-DA83-7DF518F2820F}"/>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594112" y="1740044"/>
            <a:ext cx="5486807" cy="3612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93917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pic>
        <p:nvPicPr>
          <p:cNvPr id="8" name="Picture 7">
            <a:extLst>
              <a:ext uri="{FF2B5EF4-FFF2-40B4-BE49-F238E27FC236}">
                <a16:creationId xmlns:a16="http://schemas.microsoft.com/office/drawing/2014/main" id="{8303667F-D6DA-7A20-56C3-CEF23065F02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18654" y="398585"/>
            <a:ext cx="1064854" cy="609536"/>
          </a:xfrm>
          <a:prstGeom prst="rect">
            <a:avLst/>
          </a:prstGeom>
        </p:spPr>
      </p:pic>
      <p:sp>
        <p:nvSpPr>
          <p:cNvPr id="4" name="Google Shape;901;p37">
            <a:extLst>
              <a:ext uri="{FF2B5EF4-FFF2-40B4-BE49-F238E27FC236}">
                <a16:creationId xmlns:a16="http://schemas.microsoft.com/office/drawing/2014/main" id="{52FEF671-8819-5B52-BC5E-635C3B4444A6}"/>
              </a:ext>
            </a:extLst>
          </p:cNvPr>
          <p:cNvSpPr txBox="1">
            <a:spLocks/>
          </p:cNvSpPr>
          <p:nvPr/>
        </p:nvSpPr>
        <p:spPr>
          <a:xfrm>
            <a:off x="6202845" y="2584141"/>
            <a:ext cx="5768442"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nhỏ</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cùng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bố</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về</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quê</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thăm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grpSp>
        <p:nvGrpSpPr>
          <p:cNvPr id="10" name="Google Shape;672;p36">
            <a:extLst>
              <a:ext uri="{FF2B5EF4-FFF2-40B4-BE49-F238E27FC236}">
                <a16:creationId xmlns:a16="http://schemas.microsoft.com/office/drawing/2014/main" id="{A00E14CE-1354-E921-588B-2973690D1E2A}"/>
              </a:ext>
            </a:extLst>
          </p:cNvPr>
          <p:cNvGrpSpPr/>
          <p:nvPr/>
        </p:nvGrpSpPr>
        <p:grpSpPr>
          <a:xfrm flipH="1">
            <a:off x="10809887" y="1740044"/>
            <a:ext cx="1111393" cy="876336"/>
            <a:chOff x="404200" y="675624"/>
            <a:chExt cx="913437" cy="720247"/>
          </a:xfrm>
        </p:grpSpPr>
        <p:sp>
          <p:nvSpPr>
            <p:cNvPr id="11" name="Google Shape;673;p36">
              <a:extLst>
                <a:ext uri="{FF2B5EF4-FFF2-40B4-BE49-F238E27FC236}">
                  <a16:creationId xmlns:a16="http://schemas.microsoft.com/office/drawing/2014/main" id="{0AC8CCF5-CF70-E0E5-D335-65EB206B24D8}"/>
                </a:ext>
              </a:extLst>
            </p:cNvPr>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2" name="Google Shape;674;p36">
              <a:extLst>
                <a:ext uri="{FF2B5EF4-FFF2-40B4-BE49-F238E27FC236}">
                  <a16:creationId xmlns:a16="http://schemas.microsoft.com/office/drawing/2014/main" id="{928BDA3C-8BC5-CAF1-0703-BCBD8676BB48}"/>
                </a:ext>
              </a:extLst>
            </p:cNvPr>
            <p:cNvSpPr/>
            <p:nvPr/>
          </p:nvSpPr>
          <p:spPr>
            <a:xfrm>
              <a:off x="404200" y="1033819"/>
              <a:ext cx="388918" cy="362052"/>
            </a:xfrm>
            <a:custGeom>
              <a:avLst/>
              <a:gdLst/>
              <a:ahLst/>
              <a:cxnLst/>
              <a:rect l="l" t="t" r="r" b="b"/>
              <a:pathLst>
                <a:path w="8953" h="8335" extrusionOk="0">
                  <a:moveTo>
                    <a:pt x="3931" y="0"/>
                  </a:moveTo>
                  <a:cubicBezTo>
                    <a:pt x="3798" y="0"/>
                    <a:pt x="3662" y="15"/>
                    <a:pt x="3525" y="48"/>
                  </a:cubicBezTo>
                  <a:cubicBezTo>
                    <a:pt x="2596" y="250"/>
                    <a:pt x="2120" y="1214"/>
                    <a:pt x="2204" y="2107"/>
                  </a:cubicBezTo>
                  <a:cubicBezTo>
                    <a:pt x="2263" y="2703"/>
                    <a:pt x="2537" y="3215"/>
                    <a:pt x="2930" y="3643"/>
                  </a:cubicBezTo>
                  <a:cubicBezTo>
                    <a:pt x="2579" y="3577"/>
                    <a:pt x="2236" y="3507"/>
                    <a:pt x="1894" y="3507"/>
                  </a:cubicBezTo>
                  <a:cubicBezTo>
                    <a:pt x="1620" y="3507"/>
                    <a:pt x="1348" y="3552"/>
                    <a:pt x="1072" y="3679"/>
                  </a:cubicBezTo>
                  <a:cubicBezTo>
                    <a:pt x="275" y="4036"/>
                    <a:pt x="1" y="4917"/>
                    <a:pt x="322" y="5703"/>
                  </a:cubicBezTo>
                  <a:cubicBezTo>
                    <a:pt x="680" y="6560"/>
                    <a:pt x="1549" y="6965"/>
                    <a:pt x="2382" y="7251"/>
                  </a:cubicBezTo>
                  <a:cubicBezTo>
                    <a:pt x="4359" y="7918"/>
                    <a:pt x="6430" y="8275"/>
                    <a:pt x="8514" y="8334"/>
                  </a:cubicBezTo>
                  <a:cubicBezTo>
                    <a:pt x="8519" y="8335"/>
                    <a:pt x="8523" y="8335"/>
                    <a:pt x="8528" y="8335"/>
                  </a:cubicBezTo>
                  <a:cubicBezTo>
                    <a:pt x="8793" y="8335"/>
                    <a:pt x="8953" y="8009"/>
                    <a:pt x="8871" y="7787"/>
                  </a:cubicBezTo>
                  <a:cubicBezTo>
                    <a:pt x="8871" y="7775"/>
                    <a:pt x="8847" y="7751"/>
                    <a:pt x="8847" y="7739"/>
                  </a:cubicBezTo>
                  <a:cubicBezTo>
                    <a:pt x="8764" y="6501"/>
                    <a:pt x="8466" y="5310"/>
                    <a:pt x="7978" y="4167"/>
                  </a:cubicBezTo>
                  <a:cubicBezTo>
                    <a:pt x="7526" y="3143"/>
                    <a:pt x="6930" y="2179"/>
                    <a:pt x="6204" y="1322"/>
                  </a:cubicBezTo>
                  <a:cubicBezTo>
                    <a:pt x="5634" y="679"/>
                    <a:pt x="4829" y="0"/>
                    <a:pt x="3931"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 name="Google Shape;675;p36">
              <a:extLst>
                <a:ext uri="{FF2B5EF4-FFF2-40B4-BE49-F238E27FC236}">
                  <a16:creationId xmlns:a16="http://schemas.microsoft.com/office/drawing/2014/main" id="{00756507-281F-B85A-881E-7A11812B01A8}"/>
                </a:ext>
              </a:extLst>
            </p:cNvPr>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grpSp>
      <p:pic>
        <p:nvPicPr>
          <p:cNvPr id="3" name="Picture 2">
            <a:extLst>
              <a:ext uri="{FF2B5EF4-FFF2-40B4-BE49-F238E27FC236}">
                <a16:creationId xmlns:a16="http://schemas.microsoft.com/office/drawing/2014/main" id="{6821344F-7F2A-7959-C95C-5E5443537FE2}"/>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489513" y="1727685"/>
            <a:ext cx="5713332" cy="3736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7955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grpSp>
        <p:nvGrpSpPr>
          <p:cNvPr id="861" name="Google Shape;861;p39"/>
          <p:cNvGrpSpPr/>
          <p:nvPr/>
        </p:nvGrpSpPr>
        <p:grpSpPr>
          <a:xfrm rot="-5728090" flipH="1">
            <a:off x="9537422" y="5661519"/>
            <a:ext cx="2901124" cy="2308081"/>
            <a:chOff x="4897675" y="750925"/>
            <a:chExt cx="1520527" cy="1209704"/>
          </a:xfrm>
        </p:grpSpPr>
        <p:sp>
          <p:nvSpPr>
            <p:cNvPr id="862" name="Google Shape;862;p39"/>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63" name="Google Shape;863;p39"/>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64" name="Google Shape;864;p39"/>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65" name="Google Shape;865;p39"/>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66" name="Google Shape;866;p39"/>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867" name="Google Shape;867;p39"/>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868" name="Google Shape;868;p39"/>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869" name="Google Shape;869;p39"/>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870" name="Google Shape;870;p39"/>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871" name="Google Shape;871;p39"/>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872" name="Google Shape;872;p39"/>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73" name="Google Shape;873;p39"/>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74" name="Google Shape;874;p39"/>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875" name="Google Shape;875;p39"/>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nvGrpSpPr>
          <p:cNvPr id="876" name="Google Shape;876;p39"/>
          <p:cNvGrpSpPr/>
          <p:nvPr/>
        </p:nvGrpSpPr>
        <p:grpSpPr>
          <a:xfrm rot="-994546" flipH="1">
            <a:off x="10124989" y="805581"/>
            <a:ext cx="1086303" cy="819218"/>
            <a:chOff x="500936" y="675624"/>
            <a:chExt cx="816700" cy="615900"/>
          </a:xfrm>
        </p:grpSpPr>
        <p:sp>
          <p:nvSpPr>
            <p:cNvPr id="877" name="Google Shape;877;p39"/>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78" name="Google Shape;878;p39"/>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grpSp>
      <p:sp>
        <p:nvSpPr>
          <p:cNvPr id="12" name="Google Shape;362;p31">
            <a:extLst>
              <a:ext uri="{FF2B5EF4-FFF2-40B4-BE49-F238E27FC236}">
                <a16:creationId xmlns:a16="http://schemas.microsoft.com/office/drawing/2014/main" id="{EC8943EC-1F8D-A2DD-C888-C24E50530028}"/>
              </a:ext>
            </a:extLst>
          </p:cNvPr>
          <p:cNvSpPr txBox="1">
            <a:spLocks/>
          </p:cNvSpPr>
          <p:nvPr/>
        </p:nvSpPr>
        <p:spPr>
          <a:xfrm>
            <a:off x="873724" y="1803251"/>
            <a:ext cx="10414390"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100"/>
              <a:buFont typeface="Londrina Solid"/>
              <a:buNone/>
              <a:defRPr sz="5453" b="1"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9pPr>
          </a:lstStyle>
          <a:p>
            <a:pPr algn="just"/>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Theo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còn</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có</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những</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nào</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thể</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sự</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quan</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tâm</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chăm</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sóc</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nữa</a:t>
            </a:r>
            <a:r>
              <a:rPr lang="en-US" sz="44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13" name="Picture 12">
            <a:extLst>
              <a:ext uri="{FF2B5EF4-FFF2-40B4-BE49-F238E27FC236}">
                <a16:creationId xmlns:a16="http://schemas.microsoft.com/office/drawing/2014/main" id="{74B4F066-EDA4-74AA-A62B-C793C82D537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18654" y="398585"/>
            <a:ext cx="1064854" cy="60953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sp>
        <p:nvSpPr>
          <p:cNvPr id="917" name="Google Shape;917;p40"/>
          <p:cNvSpPr/>
          <p:nvPr/>
        </p:nvSpPr>
        <p:spPr>
          <a:xfrm rot="9230333">
            <a:off x="-2255399" y="-186547"/>
            <a:ext cx="8154778" cy="3902678"/>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endParaRPr sz="2479" dirty="0"/>
          </a:p>
        </p:txBody>
      </p:sp>
      <p:sp>
        <p:nvSpPr>
          <p:cNvPr id="10" name="Google Shape;362;p31">
            <a:extLst>
              <a:ext uri="{FF2B5EF4-FFF2-40B4-BE49-F238E27FC236}">
                <a16:creationId xmlns:a16="http://schemas.microsoft.com/office/drawing/2014/main" id="{59FDB4FC-C80B-703D-81DB-680EAA7925BC}"/>
              </a:ext>
            </a:extLst>
          </p:cNvPr>
          <p:cNvSpPr txBox="1">
            <a:spLocks/>
          </p:cNvSpPr>
          <p:nvPr/>
        </p:nvSpPr>
        <p:spPr>
          <a:xfrm>
            <a:off x="1010137" y="-1365015"/>
            <a:ext cx="10414390"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100"/>
              <a:buFont typeface="Londrina Solid"/>
              <a:buNone/>
              <a:defRPr sz="5453" b="1"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9pPr>
          </a:lstStyle>
          <a:p>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Có</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rất</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nhiều</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có</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thể</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để</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thể</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sự</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quan</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tâm</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chăm</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sóc</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28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12" name="Picture 11">
            <a:extLst>
              <a:ext uri="{FF2B5EF4-FFF2-40B4-BE49-F238E27FC236}">
                <a16:creationId xmlns:a16="http://schemas.microsoft.com/office/drawing/2014/main" id="{A9885E15-BFCA-A117-5065-9EE38D12C13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7812488" y="1283722"/>
            <a:ext cx="3567432" cy="23381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18280B16-D2E1-D98B-D4B4-60E59D8357C0}"/>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4589239" y="1283722"/>
            <a:ext cx="2980555" cy="23602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a:extLst>
              <a:ext uri="{FF2B5EF4-FFF2-40B4-BE49-F238E27FC236}">
                <a16:creationId xmlns:a16="http://schemas.microsoft.com/office/drawing/2014/main" id="{40AB82A8-873E-E481-7162-BE3D4BF54378}"/>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Effect>
                      <a14:brightnessContrast contrast="20000"/>
                    </a14:imgEffect>
                  </a14:imgLayer>
                </a14:imgProps>
              </a:ext>
            </a:extLst>
          </a:blip>
          <a:stretch>
            <a:fillRect/>
          </a:stretch>
        </p:blipFill>
        <p:spPr>
          <a:xfrm>
            <a:off x="592981" y="3911822"/>
            <a:ext cx="3714324" cy="25416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a:extLst>
              <a:ext uri="{FF2B5EF4-FFF2-40B4-BE49-F238E27FC236}">
                <a16:creationId xmlns:a16="http://schemas.microsoft.com/office/drawing/2014/main" id="{2597A409-E514-67A7-CEC2-660DE805EDBB}"/>
              </a:ext>
            </a:extLst>
          </p:cNvPr>
          <p:cNvPicPr>
            <a:picLocks noChangeAspect="1"/>
          </p:cNvPicPr>
          <p:nvPr/>
        </p:nvPicPr>
        <p:blipFill>
          <a:blip r:embed="rId9">
            <a:extLst>
              <a:ext uri="{BEBA8EAE-BF5A-486C-A8C5-ECC9F3942E4B}">
                <a14:imgProps xmlns:a14="http://schemas.microsoft.com/office/drawing/2010/main">
                  <a14:imgLayer r:embed="rId10">
                    <a14:imgEffect>
                      <a14:sharpenSoften amount="25000"/>
                    </a14:imgEffect>
                    <a14:imgEffect>
                      <a14:brightnessContrast contrast="20000"/>
                    </a14:imgEffect>
                  </a14:imgLayer>
                </a14:imgProps>
              </a:ext>
            </a:extLst>
          </a:blip>
          <a:stretch>
            <a:fillRect/>
          </a:stretch>
        </p:blipFill>
        <p:spPr>
          <a:xfrm>
            <a:off x="592981" y="1258216"/>
            <a:ext cx="3714324" cy="23314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0" name="Picture 2" descr="Family Visiting Grandmother At Hospital Flat Design Style Illustration  Stock Illustration - Download Image Now - iStock">
            <a:extLst>
              <a:ext uri="{FF2B5EF4-FFF2-40B4-BE49-F238E27FC236}">
                <a16:creationId xmlns:a16="http://schemas.microsoft.com/office/drawing/2014/main" id="{CAD50D4E-D951-B297-E2B0-AD6BCE7205B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55041" y="3913487"/>
            <a:ext cx="2914753" cy="25399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4" name="Picture 6" descr="8 Best Grandmother granddaughter ideas | grandmother granddaughter,  granddaughter, cartoon grandma">
            <a:extLst>
              <a:ext uri="{FF2B5EF4-FFF2-40B4-BE49-F238E27FC236}">
                <a16:creationId xmlns:a16="http://schemas.microsoft.com/office/drawing/2014/main" id="{50F43531-A22C-3D46-BE71-D4492FFE48A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812489" y="3911823"/>
            <a:ext cx="3566318" cy="25399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a:extLst>
              <a:ext uri="{FF2B5EF4-FFF2-40B4-BE49-F238E27FC236}">
                <a16:creationId xmlns:a16="http://schemas.microsoft.com/office/drawing/2014/main" id="{3354C3AF-8ADF-3E72-6FD3-C9161BF16664}"/>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60554" y="439010"/>
            <a:ext cx="1064854" cy="6095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fade">
                                      <p:cBhvr>
                                        <p:cTn id="27" dur="500"/>
                                        <p:tgtEl>
                                          <p:spTgt spid="205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54"/>
                                        </p:tgtEl>
                                        <p:attrNameLst>
                                          <p:attrName>style.visibility</p:attrName>
                                        </p:attrNameLst>
                                      </p:cBhvr>
                                      <p:to>
                                        <p:strVal val="visible"/>
                                      </p:to>
                                    </p:set>
                                    <p:animEffect transition="in" filter="fade">
                                      <p:cBhvr>
                                        <p:cTn id="32"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grpSp>
        <p:nvGrpSpPr>
          <p:cNvPr id="762" name="Google Shape;762;p38"/>
          <p:cNvGrpSpPr/>
          <p:nvPr/>
        </p:nvGrpSpPr>
        <p:grpSpPr>
          <a:xfrm>
            <a:off x="5242689" y="-318340"/>
            <a:ext cx="8698185" cy="8685982"/>
            <a:chOff x="3941768" y="-245726"/>
            <a:chExt cx="6539818" cy="6530643"/>
          </a:xfrm>
        </p:grpSpPr>
        <p:sp>
          <p:nvSpPr>
            <p:cNvPr id="763" name="Google Shape;763;p38"/>
            <p:cNvSpPr/>
            <p:nvPr/>
          </p:nvSpPr>
          <p:spPr>
            <a:xfrm rot="-10316329">
              <a:off x="4318176" y="131493"/>
              <a:ext cx="5787001" cy="5776205"/>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764" name="Google Shape;764;p38"/>
            <p:cNvGrpSpPr/>
            <p:nvPr/>
          </p:nvGrpSpPr>
          <p:grpSpPr>
            <a:xfrm>
              <a:off x="4729775" y="4018643"/>
              <a:ext cx="971098" cy="784358"/>
              <a:chOff x="2412313" y="555375"/>
              <a:chExt cx="1260675" cy="1018250"/>
            </a:xfrm>
          </p:grpSpPr>
          <p:sp>
            <p:nvSpPr>
              <p:cNvPr id="765" name="Google Shape;765;p38"/>
              <p:cNvSpPr/>
              <p:nvPr/>
            </p:nvSpPr>
            <p:spPr>
              <a:xfrm>
                <a:off x="2974038" y="555375"/>
                <a:ext cx="698950" cy="780575"/>
              </a:xfrm>
              <a:custGeom>
                <a:avLst/>
                <a:gdLst/>
                <a:ahLst/>
                <a:cxnLst/>
                <a:rect l="l" t="t" r="r" b="b"/>
                <a:pathLst>
                  <a:path w="27958" h="31223" extrusionOk="0">
                    <a:moveTo>
                      <a:pt x="10391" y="0"/>
                    </a:moveTo>
                    <a:cubicBezTo>
                      <a:pt x="1" y="0"/>
                      <a:pt x="2473" y="14777"/>
                      <a:pt x="2473" y="14777"/>
                    </a:cubicBezTo>
                    <a:lnTo>
                      <a:pt x="9811" y="27020"/>
                    </a:lnTo>
                    <a:cubicBezTo>
                      <a:pt x="11074" y="29890"/>
                      <a:pt x="14578" y="31223"/>
                      <a:pt x="17949" y="31223"/>
                    </a:cubicBezTo>
                    <a:cubicBezTo>
                      <a:pt x="22413" y="31223"/>
                      <a:pt x="26643" y="28885"/>
                      <a:pt x="25122" y="24685"/>
                    </a:cubicBezTo>
                    <a:cubicBezTo>
                      <a:pt x="23754" y="20905"/>
                      <a:pt x="19456" y="19984"/>
                      <a:pt x="15593" y="19984"/>
                    </a:cubicBezTo>
                    <a:cubicBezTo>
                      <a:pt x="11922" y="19984"/>
                      <a:pt x="8644" y="20815"/>
                      <a:pt x="8644" y="20815"/>
                    </a:cubicBezTo>
                    <a:cubicBezTo>
                      <a:pt x="8644" y="20815"/>
                      <a:pt x="27958" y="3803"/>
                      <a:pt x="13748" y="434"/>
                    </a:cubicBezTo>
                    <a:cubicBezTo>
                      <a:pt x="12502" y="136"/>
                      <a:pt x="11387" y="0"/>
                      <a:pt x="10391"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766" name="Google Shape;766;p38"/>
              <p:cNvSpPr/>
              <p:nvPr/>
            </p:nvSpPr>
            <p:spPr>
              <a:xfrm>
                <a:off x="2412313" y="853575"/>
                <a:ext cx="785675" cy="720050"/>
              </a:xfrm>
              <a:custGeom>
                <a:avLst/>
                <a:gdLst/>
                <a:ahLst/>
                <a:cxnLst/>
                <a:rect l="l" t="t" r="r" b="b"/>
                <a:pathLst>
                  <a:path w="31427" h="28802" extrusionOk="0">
                    <a:moveTo>
                      <a:pt x="15007" y="1"/>
                    </a:moveTo>
                    <a:cubicBezTo>
                      <a:pt x="11564" y="1"/>
                      <a:pt x="7783" y="1393"/>
                      <a:pt x="4961" y="6185"/>
                    </a:cubicBezTo>
                    <a:cubicBezTo>
                      <a:pt x="1" y="14667"/>
                      <a:pt x="12926" y="15755"/>
                      <a:pt x="19884" y="15755"/>
                    </a:cubicBezTo>
                    <a:cubicBezTo>
                      <a:pt x="22284" y="15755"/>
                      <a:pt x="23974" y="15625"/>
                      <a:pt x="23974" y="15625"/>
                    </a:cubicBezTo>
                    <a:lnTo>
                      <a:pt x="23974" y="15625"/>
                    </a:lnTo>
                    <a:cubicBezTo>
                      <a:pt x="23974" y="15625"/>
                      <a:pt x="17103" y="25866"/>
                      <a:pt x="24308" y="28535"/>
                    </a:cubicBezTo>
                    <a:cubicBezTo>
                      <a:pt x="24804" y="28716"/>
                      <a:pt x="25260" y="28801"/>
                      <a:pt x="25680" y="28801"/>
                    </a:cubicBezTo>
                    <a:cubicBezTo>
                      <a:pt x="31426" y="28801"/>
                      <a:pt x="30412" y="12957"/>
                      <a:pt x="30412" y="12957"/>
                    </a:cubicBezTo>
                    <a:lnTo>
                      <a:pt x="23908" y="2683"/>
                    </a:lnTo>
                    <a:cubicBezTo>
                      <a:pt x="23908" y="2683"/>
                      <a:pt x="19784" y="1"/>
                      <a:pt x="15007"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767" name="Google Shape;767;p38"/>
              <p:cNvSpPr/>
              <p:nvPr/>
            </p:nvSpPr>
            <p:spPr>
              <a:xfrm>
                <a:off x="2598038" y="970675"/>
                <a:ext cx="434500" cy="181925"/>
              </a:xfrm>
              <a:custGeom>
                <a:avLst/>
                <a:gdLst/>
                <a:ahLst/>
                <a:cxnLst/>
                <a:rect l="l" t="t" r="r" b="b"/>
                <a:pathLst>
                  <a:path w="17380" h="7277" extrusionOk="0">
                    <a:moveTo>
                      <a:pt x="7040" y="1233"/>
                    </a:moveTo>
                    <a:cubicBezTo>
                      <a:pt x="9330" y="1233"/>
                      <a:pt x="11608" y="1708"/>
                      <a:pt x="13543" y="2869"/>
                    </a:cubicBezTo>
                    <a:cubicBezTo>
                      <a:pt x="14138" y="3232"/>
                      <a:pt x="14701" y="3662"/>
                      <a:pt x="15198" y="4156"/>
                    </a:cubicBezTo>
                    <a:lnTo>
                      <a:pt x="15198" y="4156"/>
                    </a:lnTo>
                    <a:cubicBezTo>
                      <a:pt x="14660" y="3844"/>
                      <a:pt x="14153" y="3590"/>
                      <a:pt x="13677" y="3336"/>
                    </a:cubicBezTo>
                    <a:cubicBezTo>
                      <a:pt x="12643" y="2769"/>
                      <a:pt x="11575" y="2268"/>
                      <a:pt x="10508" y="1835"/>
                    </a:cubicBezTo>
                    <a:cubicBezTo>
                      <a:pt x="10460" y="1811"/>
                      <a:pt x="10414" y="1800"/>
                      <a:pt x="10371" y="1800"/>
                    </a:cubicBezTo>
                    <a:cubicBezTo>
                      <a:pt x="10232" y="1800"/>
                      <a:pt x="10117" y="1908"/>
                      <a:pt x="10041" y="2035"/>
                    </a:cubicBezTo>
                    <a:cubicBezTo>
                      <a:pt x="9007" y="1701"/>
                      <a:pt x="7939" y="1401"/>
                      <a:pt x="6805" y="1234"/>
                    </a:cubicBezTo>
                    <a:cubicBezTo>
                      <a:pt x="6884" y="1233"/>
                      <a:pt x="6962" y="1233"/>
                      <a:pt x="7040" y="1233"/>
                    </a:cubicBezTo>
                    <a:close/>
                    <a:moveTo>
                      <a:pt x="3203" y="2368"/>
                    </a:moveTo>
                    <a:cubicBezTo>
                      <a:pt x="3203" y="2402"/>
                      <a:pt x="3236" y="2435"/>
                      <a:pt x="3303" y="2435"/>
                    </a:cubicBezTo>
                    <a:cubicBezTo>
                      <a:pt x="4670" y="3269"/>
                      <a:pt x="6071" y="3970"/>
                      <a:pt x="7606" y="4670"/>
                    </a:cubicBezTo>
                    <a:cubicBezTo>
                      <a:pt x="7139" y="4537"/>
                      <a:pt x="6672" y="4403"/>
                      <a:pt x="6171" y="4237"/>
                    </a:cubicBezTo>
                    <a:cubicBezTo>
                      <a:pt x="5037" y="3903"/>
                      <a:pt x="3803" y="3403"/>
                      <a:pt x="3069" y="2402"/>
                    </a:cubicBezTo>
                    <a:cubicBezTo>
                      <a:pt x="3169" y="2402"/>
                      <a:pt x="3203" y="2402"/>
                      <a:pt x="3203" y="2368"/>
                    </a:cubicBezTo>
                    <a:close/>
                    <a:moveTo>
                      <a:pt x="13110" y="4203"/>
                    </a:moveTo>
                    <a:cubicBezTo>
                      <a:pt x="13343" y="4370"/>
                      <a:pt x="13610" y="4537"/>
                      <a:pt x="13810" y="4670"/>
                    </a:cubicBezTo>
                    <a:cubicBezTo>
                      <a:pt x="13477" y="4570"/>
                      <a:pt x="13110" y="4437"/>
                      <a:pt x="12776" y="4370"/>
                    </a:cubicBezTo>
                    <a:cubicBezTo>
                      <a:pt x="12876" y="4370"/>
                      <a:pt x="13010" y="4270"/>
                      <a:pt x="13110" y="4203"/>
                    </a:cubicBezTo>
                    <a:close/>
                    <a:moveTo>
                      <a:pt x="4504" y="2102"/>
                    </a:moveTo>
                    <a:cubicBezTo>
                      <a:pt x="4870" y="2168"/>
                      <a:pt x="5204" y="2202"/>
                      <a:pt x="5538" y="2235"/>
                    </a:cubicBezTo>
                    <a:cubicBezTo>
                      <a:pt x="6772" y="2769"/>
                      <a:pt x="7906" y="3369"/>
                      <a:pt x="9073" y="3936"/>
                    </a:cubicBezTo>
                    <a:cubicBezTo>
                      <a:pt x="9674" y="4237"/>
                      <a:pt x="10274" y="4537"/>
                      <a:pt x="10841" y="4870"/>
                    </a:cubicBezTo>
                    <a:cubicBezTo>
                      <a:pt x="11042" y="5004"/>
                      <a:pt x="11809" y="5237"/>
                      <a:pt x="12076" y="5571"/>
                    </a:cubicBezTo>
                    <a:cubicBezTo>
                      <a:pt x="11976" y="5571"/>
                      <a:pt x="11842" y="5537"/>
                      <a:pt x="11675" y="5537"/>
                    </a:cubicBezTo>
                    <a:cubicBezTo>
                      <a:pt x="8907" y="4537"/>
                      <a:pt x="6305" y="3369"/>
                      <a:pt x="3636" y="2202"/>
                    </a:cubicBezTo>
                    <a:cubicBezTo>
                      <a:pt x="3903" y="2102"/>
                      <a:pt x="4203" y="2102"/>
                      <a:pt x="4504" y="2102"/>
                    </a:cubicBezTo>
                    <a:close/>
                    <a:moveTo>
                      <a:pt x="14744" y="4704"/>
                    </a:moveTo>
                    <a:lnTo>
                      <a:pt x="14744" y="4704"/>
                    </a:lnTo>
                    <a:cubicBezTo>
                      <a:pt x="15144" y="4904"/>
                      <a:pt x="15478" y="5171"/>
                      <a:pt x="15878" y="5337"/>
                    </a:cubicBezTo>
                    <a:cubicBezTo>
                      <a:pt x="15878" y="5337"/>
                      <a:pt x="15845" y="5371"/>
                      <a:pt x="15812" y="5371"/>
                    </a:cubicBezTo>
                    <a:cubicBezTo>
                      <a:pt x="15275" y="5681"/>
                      <a:pt x="14572" y="5705"/>
                      <a:pt x="13964" y="5705"/>
                    </a:cubicBezTo>
                    <a:cubicBezTo>
                      <a:pt x="13853" y="5705"/>
                      <a:pt x="13746" y="5704"/>
                      <a:pt x="13643" y="5704"/>
                    </a:cubicBezTo>
                    <a:cubicBezTo>
                      <a:pt x="13377" y="5704"/>
                      <a:pt x="13143" y="5704"/>
                      <a:pt x="12876" y="5671"/>
                    </a:cubicBezTo>
                    <a:cubicBezTo>
                      <a:pt x="12809" y="5437"/>
                      <a:pt x="12643" y="5237"/>
                      <a:pt x="12409" y="5037"/>
                    </a:cubicBezTo>
                    <a:lnTo>
                      <a:pt x="12409" y="5037"/>
                    </a:lnTo>
                    <a:cubicBezTo>
                      <a:pt x="12643" y="5104"/>
                      <a:pt x="12843" y="5171"/>
                      <a:pt x="13043" y="5237"/>
                    </a:cubicBezTo>
                    <a:cubicBezTo>
                      <a:pt x="13340" y="5329"/>
                      <a:pt x="13810" y="5514"/>
                      <a:pt x="14173" y="5514"/>
                    </a:cubicBezTo>
                    <a:cubicBezTo>
                      <a:pt x="14339" y="5514"/>
                      <a:pt x="14483" y="5475"/>
                      <a:pt x="14577" y="5371"/>
                    </a:cubicBezTo>
                    <a:cubicBezTo>
                      <a:pt x="14811" y="5204"/>
                      <a:pt x="14811" y="4937"/>
                      <a:pt x="14744" y="4704"/>
                    </a:cubicBezTo>
                    <a:close/>
                    <a:moveTo>
                      <a:pt x="1835" y="2702"/>
                    </a:moveTo>
                    <a:cubicBezTo>
                      <a:pt x="2535" y="4003"/>
                      <a:pt x="3836" y="4737"/>
                      <a:pt x="5204" y="5237"/>
                    </a:cubicBezTo>
                    <a:cubicBezTo>
                      <a:pt x="5971" y="5504"/>
                      <a:pt x="6738" y="5738"/>
                      <a:pt x="7539" y="5938"/>
                    </a:cubicBezTo>
                    <a:cubicBezTo>
                      <a:pt x="6872" y="5871"/>
                      <a:pt x="6205" y="5738"/>
                      <a:pt x="5538" y="5604"/>
                    </a:cubicBezTo>
                    <a:cubicBezTo>
                      <a:pt x="4303" y="5371"/>
                      <a:pt x="2369" y="5104"/>
                      <a:pt x="1835" y="3703"/>
                    </a:cubicBezTo>
                    <a:cubicBezTo>
                      <a:pt x="1668" y="3336"/>
                      <a:pt x="1702" y="3002"/>
                      <a:pt x="1835" y="2702"/>
                    </a:cubicBezTo>
                    <a:close/>
                    <a:moveTo>
                      <a:pt x="6924" y="0"/>
                    </a:moveTo>
                    <a:cubicBezTo>
                      <a:pt x="6380" y="0"/>
                      <a:pt x="5839" y="24"/>
                      <a:pt x="5304" y="67"/>
                    </a:cubicBezTo>
                    <a:cubicBezTo>
                      <a:pt x="3636" y="200"/>
                      <a:pt x="1702" y="500"/>
                      <a:pt x="834" y="2102"/>
                    </a:cubicBezTo>
                    <a:cubicBezTo>
                      <a:pt x="0" y="3703"/>
                      <a:pt x="1134" y="5337"/>
                      <a:pt x="2535" y="6038"/>
                    </a:cubicBezTo>
                    <a:cubicBezTo>
                      <a:pt x="3503" y="6505"/>
                      <a:pt x="4604" y="6705"/>
                      <a:pt x="5638" y="6872"/>
                    </a:cubicBezTo>
                    <a:cubicBezTo>
                      <a:pt x="6705" y="7039"/>
                      <a:pt x="7806" y="7172"/>
                      <a:pt x="8940" y="7239"/>
                    </a:cubicBezTo>
                    <a:cubicBezTo>
                      <a:pt x="9365" y="7264"/>
                      <a:pt x="9791" y="7276"/>
                      <a:pt x="10215" y="7276"/>
                    </a:cubicBezTo>
                    <a:cubicBezTo>
                      <a:pt x="11490" y="7276"/>
                      <a:pt x="12759" y="7164"/>
                      <a:pt x="14010" y="6938"/>
                    </a:cubicBezTo>
                    <a:cubicBezTo>
                      <a:pt x="14711" y="6938"/>
                      <a:pt x="15445" y="6905"/>
                      <a:pt x="16045" y="6672"/>
                    </a:cubicBezTo>
                    <a:cubicBezTo>
                      <a:pt x="16779" y="6371"/>
                      <a:pt x="17379" y="5771"/>
                      <a:pt x="17313" y="5004"/>
                    </a:cubicBezTo>
                    <a:cubicBezTo>
                      <a:pt x="17213" y="4237"/>
                      <a:pt x="16445" y="3569"/>
                      <a:pt x="15878" y="3069"/>
                    </a:cubicBezTo>
                    <a:cubicBezTo>
                      <a:pt x="13452" y="814"/>
                      <a:pt x="10147" y="0"/>
                      <a:pt x="6924"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768" name="Google Shape;768;p38"/>
              <p:cNvSpPr/>
              <p:nvPr/>
            </p:nvSpPr>
            <p:spPr>
              <a:xfrm>
                <a:off x="3093388" y="595350"/>
                <a:ext cx="259375" cy="340325"/>
              </a:xfrm>
              <a:custGeom>
                <a:avLst/>
                <a:gdLst/>
                <a:ahLst/>
                <a:cxnLst/>
                <a:rect l="l" t="t" r="r" b="b"/>
                <a:pathLst>
                  <a:path w="10375" h="13613" extrusionOk="0">
                    <a:moveTo>
                      <a:pt x="4637" y="1570"/>
                    </a:moveTo>
                    <a:cubicBezTo>
                      <a:pt x="4637" y="1837"/>
                      <a:pt x="4670" y="2037"/>
                      <a:pt x="4670" y="2237"/>
                    </a:cubicBezTo>
                    <a:cubicBezTo>
                      <a:pt x="4537" y="2171"/>
                      <a:pt x="4370" y="2071"/>
                      <a:pt x="4203" y="2004"/>
                    </a:cubicBezTo>
                    <a:cubicBezTo>
                      <a:pt x="4370" y="1870"/>
                      <a:pt x="4504" y="1737"/>
                      <a:pt x="4637" y="1570"/>
                    </a:cubicBezTo>
                    <a:close/>
                    <a:moveTo>
                      <a:pt x="5137" y="2237"/>
                    </a:moveTo>
                    <a:lnTo>
                      <a:pt x="5137" y="2237"/>
                    </a:lnTo>
                    <a:cubicBezTo>
                      <a:pt x="5371" y="2671"/>
                      <a:pt x="5638" y="3105"/>
                      <a:pt x="5838" y="3572"/>
                    </a:cubicBezTo>
                    <a:cubicBezTo>
                      <a:pt x="5838" y="3672"/>
                      <a:pt x="5838" y="3838"/>
                      <a:pt x="5871" y="3939"/>
                    </a:cubicBezTo>
                    <a:cubicBezTo>
                      <a:pt x="5671" y="3505"/>
                      <a:pt x="5471" y="3071"/>
                      <a:pt x="5171" y="2738"/>
                    </a:cubicBezTo>
                    <a:cubicBezTo>
                      <a:pt x="5137" y="2571"/>
                      <a:pt x="5137" y="2404"/>
                      <a:pt x="5137" y="2237"/>
                    </a:cubicBezTo>
                    <a:close/>
                    <a:moveTo>
                      <a:pt x="3403" y="3505"/>
                    </a:moveTo>
                    <a:cubicBezTo>
                      <a:pt x="3503" y="3505"/>
                      <a:pt x="3670" y="3738"/>
                      <a:pt x="3736" y="3939"/>
                    </a:cubicBezTo>
                    <a:cubicBezTo>
                      <a:pt x="3736" y="4105"/>
                      <a:pt x="3770" y="4339"/>
                      <a:pt x="3837" y="4472"/>
                    </a:cubicBezTo>
                    <a:cubicBezTo>
                      <a:pt x="3736" y="4372"/>
                      <a:pt x="3703" y="4239"/>
                      <a:pt x="3636" y="4105"/>
                    </a:cubicBezTo>
                    <a:cubicBezTo>
                      <a:pt x="3536" y="4005"/>
                      <a:pt x="3403" y="3838"/>
                      <a:pt x="3303" y="3705"/>
                    </a:cubicBezTo>
                    <a:lnTo>
                      <a:pt x="3303" y="3672"/>
                    </a:lnTo>
                    <a:cubicBezTo>
                      <a:pt x="3336" y="3605"/>
                      <a:pt x="3336" y="3538"/>
                      <a:pt x="3370" y="3505"/>
                    </a:cubicBezTo>
                    <a:close/>
                    <a:moveTo>
                      <a:pt x="7072" y="1704"/>
                    </a:moveTo>
                    <a:lnTo>
                      <a:pt x="7072" y="1704"/>
                    </a:lnTo>
                    <a:cubicBezTo>
                      <a:pt x="7739" y="2604"/>
                      <a:pt x="8040" y="3738"/>
                      <a:pt x="8040" y="4839"/>
                    </a:cubicBezTo>
                    <a:cubicBezTo>
                      <a:pt x="7839" y="4072"/>
                      <a:pt x="7539" y="3338"/>
                      <a:pt x="7139" y="2704"/>
                    </a:cubicBezTo>
                    <a:cubicBezTo>
                      <a:pt x="7072" y="2371"/>
                      <a:pt x="7039" y="2037"/>
                      <a:pt x="7072" y="1704"/>
                    </a:cubicBezTo>
                    <a:close/>
                    <a:moveTo>
                      <a:pt x="6208" y="817"/>
                    </a:moveTo>
                    <a:cubicBezTo>
                      <a:pt x="6382" y="817"/>
                      <a:pt x="6560" y="844"/>
                      <a:pt x="6739" y="903"/>
                    </a:cubicBezTo>
                    <a:cubicBezTo>
                      <a:pt x="8507" y="1437"/>
                      <a:pt x="8740" y="3271"/>
                      <a:pt x="8573" y="5006"/>
                    </a:cubicBezTo>
                    <a:cubicBezTo>
                      <a:pt x="8673" y="3505"/>
                      <a:pt x="8140" y="2104"/>
                      <a:pt x="7039" y="1036"/>
                    </a:cubicBezTo>
                    <a:cubicBezTo>
                      <a:pt x="7000" y="997"/>
                      <a:pt x="6958" y="981"/>
                      <a:pt x="6917" y="981"/>
                    </a:cubicBezTo>
                    <a:cubicBezTo>
                      <a:pt x="6819" y="981"/>
                      <a:pt x="6729" y="1076"/>
                      <a:pt x="6705" y="1170"/>
                    </a:cubicBezTo>
                    <a:cubicBezTo>
                      <a:pt x="6672" y="1503"/>
                      <a:pt x="6672" y="1837"/>
                      <a:pt x="6672" y="2104"/>
                    </a:cubicBezTo>
                    <a:cubicBezTo>
                      <a:pt x="6505" y="1937"/>
                      <a:pt x="6372" y="1770"/>
                      <a:pt x="6205" y="1604"/>
                    </a:cubicBezTo>
                    <a:cubicBezTo>
                      <a:pt x="6164" y="1573"/>
                      <a:pt x="6109" y="1558"/>
                      <a:pt x="6054" y="1558"/>
                    </a:cubicBezTo>
                    <a:cubicBezTo>
                      <a:pt x="5932" y="1558"/>
                      <a:pt x="5805" y="1632"/>
                      <a:pt x="5805" y="1770"/>
                    </a:cubicBezTo>
                    <a:lnTo>
                      <a:pt x="5805" y="2204"/>
                    </a:lnTo>
                    <a:cubicBezTo>
                      <a:pt x="5571" y="1870"/>
                      <a:pt x="5338" y="1503"/>
                      <a:pt x="5071" y="1203"/>
                    </a:cubicBezTo>
                    <a:cubicBezTo>
                      <a:pt x="5399" y="969"/>
                      <a:pt x="5794" y="817"/>
                      <a:pt x="6208" y="817"/>
                    </a:cubicBezTo>
                    <a:close/>
                    <a:moveTo>
                      <a:pt x="4470" y="5406"/>
                    </a:moveTo>
                    <a:lnTo>
                      <a:pt x="4704" y="6040"/>
                    </a:lnTo>
                    <a:cubicBezTo>
                      <a:pt x="4904" y="6540"/>
                      <a:pt x="5071" y="7041"/>
                      <a:pt x="5238" y="7541"/>
                    </a:cubicBezTo>
                    <a:cubicBezTo>
                      <a:pt x="5171" y="7408"/>
                      <a:pt x="5137" y="7274"/>
                      <a:pt x="5037" y="7174"/>
                    </a:cubicBezTo>
                    <a:cubicBezTo>
                      <a:pt x="5004" y="6874"/>
                      <a:pt x="4871" y="6574"/>
                      <a:pt x="4737" y="6274"/>
                    </a:cubicBezTo>
                    <a:cubicBezTo>
                      <a:pt x="4704" y="6240"/>
                      <a:pt x="4704" y="6140"/>
                      <a:pt x="4670" y="6107"/>
                    </a:cubicBezTo>
                    <a:cubicBezTo>
                      <a:pt x="4570" y="5873"/>
                      <a:pt x="4537" y="5673"/>
                      <a:pt x="4470" y="5406"/>
                    </a:cubicBezTo>
                    <a:close/>
                    <a:moveTo>
                      <a:pt x="3470" y="5239"/>
                    </a:moveTo>
                    <a:lnTo>
                      <a:pt x="3570" y="5506"/>
                    </a:lnTo>
                    <a:cubicBezTo>
                      <a:pt x="3870" y="6040"/>
                      <a:pt x="4137" y="6607"/>
                      <a:pt x="4337" y="7208"/>
                    </a:cubicBezTo>
                    <a:cubicBezTo>
                      <a:pt x="4637" y="7941"/>
                      <a:pt x="4804" y="8709"/>
                      <a:pt x="4971" y="9476"/>
                    </a:cubicBezTo>
                    <a:cubicBezTo>
                      <a:pt x="4203" y="8175"/>
                      <a:pt x="3703" y="6741"/>
                      <a:pt x="3470" y="5239"/>
                    </a:cubicBezTo>
                    <a:close/>
                    <a:moveTo>
                      <a:pt x="3003" y="7408"/>
                    </a:moveTo>
                    <a:lnTo>
                      <a:pt x="3003" y="7408"/>
                    </a:lnTo>
                    <a:cubicBezTo>
                      <a:pt x="3336" y="8108"/>
                      <a:pt x="3636" y="8909"/>
                      <a:pt x="3736" y="9676"/>
                    </a:cubicBezTo>
                    <a:cubicBezTo>
                      <a:pt x="3536" y="9109"/>
                      <a:pt x="3336" y="8609"/>
                      <a:pt x="3169" y="8075"/>
                    </a:cubicBezTo>
                    <a:cubicBezTo>
                      <a:pt x="3069" y="7875"/>
                      <a:pt x="3036" y="7608"/>
                      <a:pt x="3003" y="7408"/>
                    </a:cubicBezTo>
                    <a:close/>
                    <a:moveTo>
                      <a:pt x="2636" y="9709"/>
                    </a:moveTo>
                    <a:cubicBezTo>
                      <a:pt x="2669" y="9709"/>
                      <a:pt x="2669" y="9709"/>
                      <a:pt x="2669" y="9743"/>
                    </a:cubicBezTo>
                    <a:cubicBezTo>
                      <a:pt x="2969" y="10410"/>
                      <a:pt x="3303" y="11044"/>
                      <a:pt x="3570" y="11711"/>
                    </a:cubicBezTo>
                    <a:cubicBezTo>
                      <a:pt x="3636" y="11844"/>
                      <a:pt x="3703" y="11944"/>
                      <a:pt x="3736" y="12044"/>
                    </a:cubicBezTo>
                    <a:cubicBezTo>
                      <a:pt x="3570" y="11844"/>
                      <a:pt x="3370" y="11411"/>
                      <a:pt x="3303" y="11277"/>
                    </a:cubicBezTo>
                    <a:cubicBezTo>
                      <a:pt x="3036" y="10777"/>
                      <a:pt x="2836" y="10243"/>
                      <a:pt x="2636" y="9709"/>
                    </a:cubicBezTo>
                    <a:close/>
                    <a:moveTo>
                      <a:pt x="4170" y="2604"/>
                    </a:moveTo>
                    <a:cubicBezTo>
                      <a:pt x="4404" y="2738"/>
                      <a:pt x="4637" y="2938"/>
                      <a:pt x="4804" y="3205"/>
                    </a:cubicBezTo>
                    <a:cubicBezTo>
                      <a:pt x="5137" y="5006"/>
                      <a:pt x="5838" y="6707"/>
                      <a:pt x="6572" y="8342"/>
                    </a:cubicBezTo>
                    <a:cubicBezTo>
                      <a:pt x="6628" y="8453"/>
                      <a:pt x="6747" y="8506"/>
                      <a:pt x="6863" y="8506"/>
                    </a:cubicBezTo>
                    <a:cubicBezTo>
                      <a:pt x="7024" y="8506"/>
                      <a:pt x="7178" y="8403"/>
                      <a:pt x="7139" y="8208"/>
                    </a:cubicBezTo>
                    <a:cubicBezTo>
                      <a:pt x="7005" y="7708"/>
                      <a:pt x="6872" y="7208"/>
                      <a:pt x="6739" y="6741"/>
                    </a:cubicBezTo>
                    <a:lnTo>
                      <a:pt x="6739" y="6741"/>
                    </a:lnTo>
                    <a:cubicBezTo>
                      <a:pt x="6801" y="6816"/>
                      <a:pt x="6901" y="6853"/>
                      <a:pt x="6997" y="6853"/>
                    </a:cubicBezTo>
                    <a:cubicBezTo>
                      <a:pt x="7156" y="6853"/>
                      <a:pt x="7302" y="6749"/>
                      <a:pt x="7239" y="6540"/>
                    </a:cubicBezTo>
                    <a:cubicBezTo>
                      <a:pt x="7039" y="5440"/>
                      <a:pt x="6705" y="4406"/>
                      <a:pt x="6238" y="3405"/>
                    </a:cubicBezTo>
                    <a:cubicBezTo>
                      <a:pt x="6205" y="3171"/>
                      <a:pt x="6205" y="2871"/>
                      <a:pt x="6205" y="2604"/>
                    </a:cubicBezTo>
                    <a:lnTo>
                      <a:pt x="6205" y="2604"/>
                    </a:lnTo>
                    <a:cubicBezTo>
                      <a:pt x="6372" y="2804"/>
                      <a:pt x="6538" y="3038"/>
                      <a:pt x="6672" y="3238"/>
                    </a:cubicBezTo>
                    <a:cubicBezTo>
                      <a:pt x="6805" y="3939"/>
                      <a:pt x="7005" y="4672"/>
                      <a:pt x="7406" y="5273"/>
                    </a:cubicBezTo>
                    <a:cubicBezTo>
                      <a:pt x="7457" y="5363"/>
                      <a:pt x="7544" y="5404"/>
                      <a:pt x="7635" y="5404"/>
                    </a:cubicBezTo>
                    <a:cubicBezTo>
                      <a:pt x="7778" y="5404"/>
                      <a:pt x="7932" y="5303"/>
                      <a:pt x="7973" y="5139"/>
                    </a:cubicBezTo>
                    <a:cubicBezTo>
                      <a:pt x="8021" y="5269"/>
                      <a:pt x="8141" y="5336"/>
                      <a:pt x="8254" y="5336"/>
                    </a:cubicBezTo>
                    <a:cubicBezTo>
                      <a:pt x="8375" y="5336"/>
                      <a:pt x="8489" y="5261"/>
                      <a:pt x="8507" y="5106"/>
                    </a:cubicBezTo>
                    <a:lnTo>
                      <a:pt x="8507" y="5106"/>
                    </a:lnTo>
                    <a:cubicBezTo>
                      <a:pt x="8507" y="5773"/>
                      <a:pt x="8340" y="6440"/>
                      <a:pt x="8173" y="6974"/>
                    </a:cubicBezTo>
                    <a:cubicBezTo>
                      <a:pt x="7806" y="8108"/>
                      <a:pt x="7239" y="9242"/>
                      <a:pt x="6639" y="10243"/>
                    </a:cubicBezTo>
                    <a:cubicBezTo>
                      <a:pt x="6205" y="10910"/>
                      <a:pt x="5705" y="11577"/>
                      <a:pt x="5071" y="12078"/>
                    </a:cubicBezTo>
                    <a:cubicBezTo>
                      <a:pt x="5004" y="11777"/>
                      <a:pt x="4904" y="11511"/>
                      <a:pt x="4804" y="11244"/>
                    </a:cubicBezTo>
                    <a:cubicBezTo>
                      <a:pt x="4804" y="11010"/>
                      <a:pt x="4737" y="10743"/>
                      <a:pt x="4704" y="10543"/>
                    </a:cubicBezTo>
                    <a:lnTo>
                      <a:pt x="4704" y="10543"/>
                    </a:lnTo>
                    <a:cubicBezTo>
                      <a:pt x="4871" y="10777"/>
                      <a:pt x="5037" y="11044"/>
                      <a:pt x="5204" y="11244"/>
                    </a:cubicBezTo>
                    <a:cubicBezTo>
                      <a:pt x="5276" y="11351"/>
                      <a:pt x="5386" y="11399"/>
                      <a:pt x="5496" y="11399"/>
                    </a:cubicBezTo>
                    <a:cubicBezTo>
                      <a:pt x="5694" y="11399"/>
                      <a:pt x="5893" y="11246"/>
                      <a:pt x="5871" y="11010"/>
                    </a:cubicBezTo>
                    <a:cubicBezTo>
                      <a:pt x="5838" y="10610"/>
                      <a:pt x="5805" y="10210"/>
                      <a:pt x="5738" y="9843"/>
                    </a:cubicBezTo>
                    <a:lnTo>
                      <a:pt x="5738" y="9843"/>
                    </a:lnTo>
                    <a:cubicBezTo>
                      <a:pt x="5805" y="9909"/>
                      <a:pt x="5838" y="9943"/>
                      <a:pt x="5871" y="10043"/>
                    </a:cubicBezTo>
                    <a:cubicBezTo>
                      <a:pt x="5942" y="10137"/>
                      <a:pt x="6059" y="10182"/>
                      <a:pt x="6176" y="10182"/>
                    </a:cubicBezTo>
                    <a:cubicBezTo>
                      <a:pt x="6390" y="10182"/>
                      <a:pt x="6603" y="10035"/>
                      <a:pt x="6538" y="9776"/>
                    </a:cubicBezTo>
                    <a:cubicBezTo>
                      <a:pt x="6238" y="8208"/>
                      <a:pt x="5805" y="6607"/>
                      <a:pt x="5137" y="5173"/>
                    </a:cubicBezTo>
                    <a:cubicBezTo>
                      <a:pt x="4871" y="4572"/>
                      <a:pt x="4570" y="3872"/>
                      <a:pt x="4170" y="3338"/>
                    </a:cubicBezTo>
                    <a:lnTo>
                      <a:pt x="4170" y="2604"/>
                    </a:lnTo>
                    <a:close/>
                    <a:moveTo>
                      <a:pt x="1168" y="9576"/>
                    </a:moveTo>
                    <a:lnTo>
                      <a:pt x="1168" y="9576"/>
                    </a:lnTo>
                    <a:cubicBezTo>
                      <a:pt x="1201" y="10376"/>
                      <a:pt x="1301" y="11144"/>
                      <a:pt x="1502" y="11944"/>
                    </a:cubicBezTo>
                    <a:cubicBezTo>
                      <a:pt x="1527" y="12074"/>
                      <a:pt x="1629" y="12128"/>
                      <a:pt x="1738" y="12128"/>
                    </a:cubicBezTo>
                    <a:cubicBezTo>
                      <a:pt x="1908" y="12128"/>
                      <a:pt x="2096" y="11994"/>
                      <a:pt x="2035" y="11811"/>
                    </a:cubicBezTo>
                    <a:cubicBezTo>
                      <a:pt x="1868" y="11110"/>
                      <a:pt x="1835" y="10376"/>
                      <a:pt x="1835" y="9643"/>
                    </a:cubicBezTo>
                    <a:lnTo>
                      <a:pt x="1835" y="9643"/>
                    </a:lnTo>
                    <a:cubicBezTo>
                      <a:pt x="2035" y="10210"/>
                      <a:pt x="2235" y="10777"/>
                      <a:pt x="2502" y="11310"/>
                    </a:cubicBezTo>
                    <a:cubicBezTo>
                      <a:pt x="2702" y="11744"/>
                      <a:pt x="2969" y="12445"/>
                      <a:pt x="3403" y="12778"/>
                    </a:cubicBezTo>
                    <a:cubicBezTo>
                      <a:pt x="3328" y="12782"/>
                      <a:pt x="3253" y="12784"/>
                      <a:pt x="3177" y="12784"/>
                    </a:cubicBezTo>
                    <a:cubicBezTo>
                      <a:pt x="2581" y="12784"/>
                      <a:pt x="1979" y="12655"/>
                      <a:pt x="1535" y="12211"/>
                    </a:cubicBezTo>
                    <a:cubicBezTo>
                      <a:pt x="834" y="11544"/>
                      <a:pt x="901" y="10510"/>
                      <a:pt x="1168" y="9576"/>
                    </a:cubicBezTo>
                    <a:close/>
                    <a:moveTo>
                      <a:pt x="6238" y="1"/>
                    </a:moveTo>
                    <a:cubicBezTo>
                      <a:pt x="5876" y="1"/>
                      <a:pt x="5513" y="75"/>
                      <a:pt x="5171" y="236"/>
                    </a:cubicBezTo>
                    <a:cubicBezTo>
                      <a:pt x="4137" y="736"/>
                      <a:pt x="3470" y="1704"/>
                      <a:pt x="2903" y="2704"/>
                    </a:cubicBezTo>
                    <a:cubicBezTo>
                      <a:pt x="2869" y="2838"/>
                      <a:pt x="2802" y="2904"/>
                      <a:pt x="2736" y="3038"/>
                    </a:cubicBezTo>
                    <a:cubicBezTo>
                      <a:pt x="2736" y="3038"/>
                      <a:pt x="2736" y="3071"/>
                      <a:pt x="2702" y="3071"/>
                    </a:cubicBezTo>
                    <a:cubicBezTo>
                      <a:pt x="2669" y="3171"/>
                      <a:pt x="2636" y="3238"/>
                      <a:pt x="2569" y="3371"/>
                    </a:cubicBezTo>
                    <a:cubicBezTo>
                      <a:pt x="2469" y="3371"/>
                      <a:pt x="2335" y="3405"/>
                      <a:pt x="2235" y="3505"/>
                    </a:cubicBezTo>
                    <a:cubicBezTo>
                      <a:pt x="1835" y="3772"/>
                      <a:pt x="1835" y="4339"/>
                      <a:pt x="1868" y="4772"/>
                    </a:cubicBezTo>
                    <a:cubicBezTo>
                      <a:pt x="1335" y="4839"/>
                      <a:pt x="1068" y="5406"/>
                      <a:pt x="1068" y="5907"/>
                    </a:cubicBezTo>
                    <a:cubicBezTo>
                      <a:pt x="1068" y="6440"/>
                      <a:pt x="1168" y="7074"/>
                      <a:pt x="1335" y="7608"/>
                    </a:cubicBezTo>
                    <a:cubicBezTo>
                      <a:pt x="1268" y="7775"/>
                      <a:pt x="1268" y="7941"/>
                      <a:pt x="1268" y="8175"/>
                    </a:cubicBezTo>
                    <a:cubicBezTo>
                      <a:pt x="1235" y="8175"/>
                      <a:pt x="1235" y="8175"/>
                      <a:pt x="1201" y="8108"/>
                    </a:cubicBezTo>
                    <a:cubicBezTo>
                      <a:pt x="1184" y="8105"/>
                      <a:pt x="1166" y="8103"/>
                      <a:pt x="1148" y="8103"/>
                    </a:cubicBezTo>
                    <a:cubicBezTo>
                      <a:pt x="995" y="8103"/>
                      <a:pt x="831" y="8226"/>
                      <a:pt x="801" y="8375"/>
                    </a:cubicBezTo>
                    <a:cubicBezTo>
                      <a:pt x="401" y="9476"/>
                      <a:pt x="0" y="10843"/>
                      <a:pt x="501" y="11978"/>
                    </a:cubicBezTo>
                    <a:cubicBezTo>
                      <a:pt x="968" y="13045"/>
                      <a:pt x="2002" y="13612"/>
                      <a:pt x="3136" y="13612"/>
                    </a:cubicBezTo>
                    <a:cubicBezTo>
                      <a:pt x="3736" y="13612"/>
                      <a:pt x="4337" y="13479"/>
                      <a:pt x="4871" y="13245"/>
                    </a:cubicBezTo>
                    <a:cubicBezTo>
                      <a:pt x="4893" y="13250"/>
                      <a:pt x="4914" y="13252"/>
                      <a:pt x="4936" y="13252"/>
                    </a:cubicBezTo>
                    <a:cubicBezTo>
                      <a:pt x="5079" y="13252"/>
                      <a:pt x="5209" y="13161"/>
                      <a:pt x="5238" y="13045"/>
                    </a:cubicBezTo>
                    <a:cubicBezTo>
                      <a:pt x="6739" y="12111"/>
                      <a:pt x="7806" y="10243"/>
                      <a:pt x="8507" y="8709"/>
                    </a:cubicBezTo>
                    <a:cubicBezTo>
                      <a:pt x="9474" y="6440"/>
                      <a:pt x="10375" y="2904"/>
                      <a:pt x="8340" y="903"/>
                    </a:cubicBezTo>
                    <a:cubicBezTo>
                      <a:pt x="7773" y="336"/>
                      <a:pt x="7006" y="1"/>
                      <a:pt x="6238"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769" name="Google Shape;769;p38"/>
              <p:cNvSpPr/>
              <p:nvPr/>
            </p:nvSpPr>
            <p:spPr>
              <a:xfrm>
                <a:off x="2997488" y="1260875"/>
                <a:ext cx="122600" cy="222825"/>
              </a:xfrm>
              <a:custGeom>
                <a:avLst/>
                <a:gdLst/>
                <a:ahLst/>
                <a:cxnLst/>
                <a:rect l="l" t="t" r="r" b="b"/>
                <a:pathLst>
                  <a:path w="4904" h="8913" extrusionOk="0">
                    <a:moveTo>
                      <a:pt x="3646" y="0"/>
                    </a:moveTo>
                    <a:cubicBezTo>
                      <a:pt x="3381" y="0"/>
                      <a:pt x="3109" y="93"/>
                      <a:pt x="2869" y="301"/>
                    </a:cubicBezTo>
                    <a:cubicBezTo>
                      <a:pt x="2536" y="568"/>
                      <a:pt x="2369" y="968"/>
                      <a:pt x="2302" y="1401"/>
                    </a:cubicBezTo>
                    <a:cubicBezTo>
                      <a:pt x="1235" y="2235"/>
                      <a:pt x="734" y="3636"/>
                      <a:pt x="467" y="4971"/>
                    </a:cubicBezTo>
                    <a:cubicBezTo>
                      <a:pt x="234" y="5838"/>
                      <a:pt x="0" y="6839"/>
                      <a:pt x="334" y="7739"/>
                    </a:cubicBezTo>
                    <a:cubicBezTo>
                      <a:pt x="586" y="8400"/>
                      <a:pt x="1283" y="8912"/>
                      <a:pt x="2033" y="8912"/>
                    </a:cubicBezTo>
                    <a:cubicBezTo>
                      <a:pt x="2078" y="8912"/>
                      <a:pt x="2123" y="8911"/>
                      <a:pt x="2169" y="8907"/>
                    </a:cubicBezTo>
                    <a:cubicBezTo>
                      <a:pt x="3169" y="8773"/>
                      <a:pt x="3503" y="7773"/>
                      <a:pt x="3803" y="6939"/>
                    </a:cubicBezTo>
                    <a:cubicBezTo>
                      <a:pt x="4137" y="5938"/>
                      <a:pt x="4404" y="4904"/>
                      <a:pt x="4570" y="3837"/>
                    </a:cubicBezTo>
                    <a:cubicBezTo>
                      <a:pt x="4670" y="3336"/>
                      <a:pt x="4737" y="2836"/>
                      <a:pt x="4804" y="2302"/>
                    </a:cubicBezTo>
                    <a:cubicBezTo>
                      <a:pt x="4837" y="1902"/>
                      <a:pt x="4904" y="1435"/>
                      <a:pt x="4837" y="1001"/>
                    </a:cubicBezTo>
                    <a:cubicBezTo>
                      <a:pt x="4702" y="395"/>
                      <a:pt x="4190" y="0"/>
                      <a:pt x="3646"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770" name="Google Shape;770;p38"/>
              <p:cNvSpPr/>
              <p:nvPr/>
            </p:nvSpPr>
            <p:spPr>
              <a:xfrm>
                <a:off x="3272688" y="1133625"/>
                <a:ext cx="275225" cy="107850"/>
              </a:xfrm>
              <a:custGeom>
                <a:avLst/>
                <a:gdLst/>
                <a:ahLst/>
                <a:cxnLst/>
                <a:rect l="l" t="t" r="r" b="b"/>
                <a:pathLst>
                  <a:path w="11009" h="4314" extrusionOk="0">
                    <a:moveTo>
                      <a:pt x="5204" y="988"/>
                    </a:moveTo>
                    <a:cubicBezTo>
                      <a:pt x="5571" y="1021"/>
                      <a:pt x="5971" y="1054"/>
                      <a:pt x="6305" y="1154"/>
                    </a:cubicBezTo>
                    <a:cubicBezTo>
                      <a:pt x="6572" y="1188"/>
                      <a:pt x="6872" y="1221"/>
                      <a:pt x="7172" y="1321"/>
                    </a:cubicBezTo>
                    <a:cubicBezTo>
                      <a:pt x="7072" y="1321"/>
                      <a:pt x="7005" y="1354"/>
                      <a:pt x="6905" y="1354"/>
                    </a:cubicBezTo>
                    <a:cubicBezTo>
                      <a:pt x="6472" y="1221"/>
                      <a:pt x="6005" y="1154"/>
                      <a:pt x="5538" y="1088"/>
                    </a:cubicBezTo>
                    <a:cubicBezTo>
                      <a:pt x="5404" y="1054"/>
                      <a:pt x="5337" y="1021"/>
                      <a:pt x="5204" y="988"/>
                    </a:cubicBezTo>
                    <a:close/>
                    <a:moveTo>
                      <a:pt x="3116" y="1"/>
                    </a:moveTo>
                    <a:cubicBezTo>
                      <a:pt x="2434" y="1"/>
                      <a:pt x="1751" y="55"/>
                      <a:pt x="1068" y="187"/>
                    </a:cubicBezTo>
                    <a:cubicBezTo>
                      <a:pt x="734" y="254"/>
                      <a:pt x="734" y="687"/>
                      <a:pt x="1034" y="754"/>
                    </a:cubicBezTo>
                    <a:cubicBezTo>
                      <a:pt x="834" y="821"/>
                      <a:pt x="567" y="887"/>
                      <a:pt x="367" y="988"/>
                    </a:cubicBezTo>
                    <a:cubicBezTo>
                      <a:pt x="34" y="1088"/>
                      <a:pt x="0" y="1488"/>
                      <a:pt x="167" y="1721"/>
                    </a:cubicBezTo>
                    <a:cubicBezTo>
                      <a:pt x="834" y="2922"/>
                      <a:pt x="2202" y="3423"/>
                      <a:pt x="3503" y="3723"/>
                    </a:cubicBezTo>
                    <a:cubicBezTo>
                      <a:pt x="4337" y="3923"/>
                      <a:pt x="5171" y="4090"/>
                      <a:pt x="6038" y="4190"/>
                    </a:cubicBezTo>
                    <a:cubicBezTo>
                      <a:pt x="6590" y="4236"/>
                      <a:pt x="7174" y="4314"/>
                      <a:pt x="7746" y="4314"/>
                    </a:cubicBezTo>
                    <a:cubicBezTo>
                      <a:pt x="8003" y="4314"/>
                      <a:pt x="8258" y="4298"/>
                      <a:pt x="8506" y="4257"/>
                    </a:cubicBezTo>
                    <a:cubicBezTo>
                      <a:pt x="9707" y="4090"/>
                      <a:pt x="11008" y="2922"/>
                      <a:pt x="10174" y="1688"/>
                    </a:cubicBezTo>
                    <a:cubicBezTo>
                      <a:pt x="9474" y="654"/>
                      <a:pt x="7839" y="554"/>
                      <a:pt x="6738" y="387"/>
                    </a:cubicBezTo>
                    <a:cubicBezTo>
                      <a:pt x="5542" y="173"/>
                      <a:pt x="4331" y="1"/>
                      <a:pt x="3116"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771" name="Google Shape;771;p38"/>
              <p:cNvSpPr/>
              <p:nvPr/>
            </p:nvSpPr>
            <p:spPr>
              <a:xfrm>
                <a:off x="2951613" y="815875"/>
                <a:ext cx="293575" cy="460175"/>
              </a:xfrm>
              <a:custGeom>
                <a:avLst/>
                <a:gdLst/>
                <a:ahLst/>
                <a:cxnLst/>
                <a:rect l="l" t="t" r="r" b="b"/>
                <a:pathLst>
                  <a:path w="11743" h="18407" extrusionOk="0">
                    <a:moveTo>
                      <a:pt x="1596" y="0"/>
                    </a:moveTo>
                    <a:cubicBezTo>
                      <a:pt x="1489" y="0"/>
                      <a:pt x="1380" y="17"/>
                      <a:pt x="1268" y="54"/>
                    </a:cubicBezTo>
                    <a:cubicBezTo>
                      <a:pt x="668" y="221"/>
                      <a:pt x="368" y="955"/>
                      <a:pt x="234" y="1622"/>
                    </a:cubicBezTo>
                    <a:cubicBezTo>
                      <a:pt x="1" y="3390"/>
                      <a:pt x="568" y="4958"/>
                      <a:pt x="1502" y="6459"/>
                    </a:cubicBezTo>
                    <a:cubicBezTo>
                      <a:pt x="2669" y="8394"/>
                      <a:pt x="4504" y="10896"/>
                      <a:pt x="5872" y="12697"/>
                    </a:cubicBezTo>
                    <a:cubicBezTo>
                      <a:pt x="6806" y="13764"/>
                      <a:pt x="9241" y="17367"/>
                      <a:pt x="9241" y="17367"/>
                    </a:cubicBezTo>
                    <a:cubicBezTo>
                      <a:pt x="9474" y="17634"/>
                      <a:pt x="9674" y="17934"/>
                      <a:pt x="9975" y="18134"/>
                    </a:cubicBezTo>
                    <a:cubicBezTo>
                      <a:pt x="10172" y="18306"/>
                      <a:pt x="10442" y="18406"/>
                      <a:pt x="10704" y="18406"/>
                    </a:cubicBezTo>
                    <a:cubicBezTo>
                      <a:pt x="10796" y="18406"/>
                      <a:pt x="10888" y="18394"/>
                      <a:pt x="10975" y="18368"/>
                    </a:cubicBezTo>
                    <a:cubicBezTo>
                      <a:pt x="11509" y="18201"/>
                      <a:pt x="11742" y="17467"/>
                      <a:pt x="11676" y="16900"/>
                    </a:cubicBezTo>
                    <a:cubicBezTo>
                      <a:pt x="11275" y="13964"/>
                      <a:pt x="9808" y="10896"/>
                      <a:pt x="8473" y="8294"/>
                    </a:cubicBezTo>
                    <a:cubicBezTo>
                      <a:pt x="7006" y="5592"/>
                      <a:pt x="5204" y="3090"/>
                      <a:pt x="3070" y="888"/>
                    </a:cubicBezTo>
                    <a:cubicBezTo>
                      <a:pt x="2649" y="468"/>
                      <a:pt x="2158" y="0"/>
                      <a:pt x="159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772" name="Google Shape;772;p38"/>
              <p:cNvSpPr/>
              <p:nvPr/>
            </p:nvSpPr>
            <p:spPr>
              <a:xfrm>
                <a:off x="2959963" y="881800"/>
                <a:ext cx="134275" cy="99525"/>
              </a:xfrm>
              <a:custGeom>
                <a:avLst/>
                <a:gdLst/>
                <a:ahLst/>
                <a:cxnLst/>
                <a:rect l="l" t="t" r="r" b="b"/>
                <a:pathLst>
                  <a:path w="5371" h="3981" extrusionOk="0">
                    <a:moveTo>
                      <a:pt x="4726" y="0"/>
                    </a:moveTo>
                    <a:cubicBezTo>
                      <a:pt x="4504" y="0"/>
                      <a:pt x="4292" y="124"/>
                      <a:pt x="4170" y="319"/>
                    </a:cubicBezTo>
                    <a:cubicBezTo>
                      <a:pt x="4137" y="420"/>
                      <a:pt x="4070" y="520"/>
                      <a:pt x="4003" y="620"/>
                    </a:cubicBezTo>
                    <a:cubicBezTo>
                      <a:pt x="3970" y="653"/>
                      <a:pt x="3970" y="686"/>
                      <a:pt x="3903" y="753"/>
                    </a:cubicBezTo>
                    <a:lnTo>
                      <a:pt x="3870" y="820"/>
                    </a:lnTo>
                    <a:lnTo>
                      <a:pt x="3503" y="1320"/>
                    </a:lnTo>
                    <a:cubicBezTo>
                      <a:pt x="3403" y="1420"/>
                      <a:pt x="3336" y="1487"/>
                      <a:pt x="3303" y="1587"/>
                    </a:cubicBezTo>
                    <a:lnTo>
                      <a:pt x="3203" y="1654"/>
                    </a:lnTo>
                    <a:lnTo>
                      <a:pt x="3169" y="1687"/>
                    </a:lnTo>
                    <a:lnTo>
                      <a:pt x="3136" y="1754"/>
                    </a:lnTo>
                    <a:cubicBezTo>
                      <a:pt x="2969" y="1921"/>
                      <a:pt x="2802" y="2021"/>
                      <a:pt x="2569" y="2154"/>
                    </a:cubicBezTo>
                    <a:cubicBezTo>
                      <a:pt x="2202" y="2454"/>
                      <a:pt x="1902" y="2621"/>
                      <a:pt x="1535" y="2788"/>
                    </a:cubicBezTo>
                    <a:lnTo>
                      <a:pt x="901" y="3021"/>
                    </a:lnTo>
                    <a:lnTo>
                      <a:pt x="301" y="3288"/>
                    </a:lnTo>
                    <a:cubicBezTo>
                      <a:pt x="0" y="3422"/>
                      <a:pt x="0" y="3922"/>
                      <a:pt x="367" y="3955"/>
                    </a:cubicBezTo>
                    <a:cubicBezTo>
                      <a:pt x="501" y="3972"/>
                      <a:pt x="626" y="3980"/>
                      <a:pt x="755" y="3980"/>
                    </a:cubicBezTo>
                    <a:cubicBezTo>
                      <a:pt x="884" y="3980"/>
                      <a:pt x="1018" y="3972"/>
                      <a:pt x="1168" y="3955"/>
                    </a:cubicBezTo>
                    <a:cubicBezTo>
                      <a:pt x="1401" y="3922"/>
                      <a:pt x="1668" y="3822"/>
                      <a:pt x="1902" y="3755"/>
                    </a:cubicBezTo>
                    <a:cubicBezTo>
                      <a:pt x="2369" y="3588"/>
                      <a:pt x="2869" y="3322"/>
                      <a:pt x="3236" y="3088"/>
                    </a:cubicBezTo>
                    <a:cubicBezTo>
                      <a:pt x="4070" y="2488"/>
                      <a:pt x="4737" y="1687"/>
                      <a:pt x="5204" y="786"/>
                    </a:cubicBezTo>
                    <a:cubicBezTo>
                      <a:pt x="5371" y="520"/>
                      <a:pt x="5237" y="119"/>
                      <a:pt x="4971" y="53"/>
                    </a:cubicBezTo>
                    <a:cubicBezTo>
                      <a:pt x="4890" y="17"/>
                      <a:pt x="4807" y="0"/>
                      <a:pt x="4726"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773" name="Google Shape;773;p38"/>
              <p:cNvSpPr/>
              <p:nvPr/>
            </p:nvSpPr>
            <p:spPr>
              <a:xfrm>
                <a:off x="3004163" y="923050"/>
                <a:ext cx="144300" cy="141750"/>
              </a:xfrm>
              <a:custGeom>
                <a:avLst/>
                <a:gdLst/>
                <a:ahLst/>
                <a:cxnLst/>
                <a:rect l="l" t="t" r="r" b="b"/>
                <a:pathLst>
                  <a:path w="5772" h="5670" extrusionOk="0">
                    <a:moveTo>
                      <a:pt x="5173" y="1"/>
                    </a:moveTo>
                    <a:cubicBezTo>
                      <a:pt x="4858" y="1"/>
                      <a:pt x="4533" y="225"/>
                      <a:pt x="4470" y="537"/>
                    </a:cubicBezTo>
                    <a:cubicBezTo>
                      <a:pt x="4437" y="1572"/>
                      <a:pt x="3903" y="2439"/>
                      <a:pt x="3102" y="3039"/>
                    </a:cubicBezTo>
                    <a:cubicBezTo>
                      <a:pt x="2669" y="3406"/>
                      <a:pt x="2235" y="3673"/>
                      <a:pt x="1768" y="3873"/>
                    </a:cubicBezTo>
                    <a:cubicBezTo>
                      <a:pt x="1268" y="4140"/>
                      <a:pt x="734" y="4374"/>
                      <a:pt x="267" y="4707"/>
                    </a:cubicBezTo>
                    <a:cubicBezTo>
                      <a:pt x="67" y="4907"/>
                      <a:pt x="0" y="5207"/>
                      <a:pt x="267" y="5374"/>
                    </a:cubicBezTo>
                    <a:lnTo>
                      <a:pt x="501" y="5508"/>
                    </a:lnTo>
                    <a:cubicBezTo>
                      <a:pt x="601" y="5541"/>
                      <a:pt x="634" y="5508"/>
                      <a:pt x="734" y="5608"/>
                    </a:cubicBezTo>
                    <a:cubicBezTo>
                      <a:pt x="756" y="5651"/>
                      <a:pt x="798" y="5670"/>
                      <a:pt x="842" y="5670"/>
                    </a:cubicBezTo>
                    <a:cubicBezTo>
                      <a:pt x="935" y="5670"/>
                      <a:pt x="1035" y="5587"/>
                      <a:pt x="968" y="5474"/>
                    </a:cubicBezTo>
                    <a:cubicBezTo>
                      <a:pt x="968" y="5441"/>
                      <a:pt x="968" y="5441"/>
                      <a:pt x="934" y="5441"/>
                    </a:cubicBezTo>
                    <a:cubicBezTo>
                      <a:pt x="1435" y="5308"/>
                      <a:pt x="1935" y="5141"/>
                      <a:pt x="2402" y="4941"/>
                    </a:cubicBezTo>
                    <a:cubicBezTo>
                      <a:pt x="2969" y="4674"/>
                      <a:pt x="3503" y="4340"/>
                      <a:pt x="4003" y="3973"/>
                    </a:cubicBezTo>
                    <a:cubicBezTo>
                      <a:pt x="4937" y="3139"/>
                      <a:pt x="5738" y="2005"/>
                      <a:pt x="5771" y="771"/>
                    </a:cubicBezTo>
                    <a:cubicBezTo>
                      <a:pt x="5771" y="437"/>
                      <a:pt x="5604" y="104"/>
                      <a:pt x="5237" y="4"/>
                    </a:cubicBezTo>
                    <a:cubicBezTo>
                      <a:pt x="5216" y="2"/>
                      <a:pt x="5195" y="1"/>
                      <a:pt x="5173"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774" name="Google Shape;774;p38"/>
              <p:cNvSpPr/>
              <p:nvPr/>
            </p:nvSpPr>
            <p:spPr>
              <a:xfrm>
                <a:off x="3032288" y="978550"/>
                <a:ext cx="156200" cy="155500"/>
              </a:xfrm>
              <a:custGeom>
                <a:avLst/>
                <a:gdLst/>
                <a:ahLst/>
                <a:cxnLst/>
                <a:rect l="l" t="t" r="r" b="b"/>
                <a:pathLst>
                  <a:path w="6248" h="6220" extrusionOk="0">
                    <a:moveTo>
                      <a:pt x="5562" y="1"/>
                    </a:moveTo>
                    <a:cubicBezTo>
                      <a:pt x="5309" y="1"/>
                      <a:pt x="5045" y="138"/>
                      <a:pt x="4946" y="386"/>
                    </a:cubicBezTo>
                    <a:cubicBezTo>
                      <a:pt x="4579" y="1453"/>
                      <a:pt x="4012" y="2454"/>
                      <a:pt x="3245" y="3288"/>
                    </a:cubicBezTo>
                    <a:cubicBezTo>
                      <a:pt x="2478" y="4122"/>
                      <a:pt x="1510" y="4789"/>
                      <a:pt x="510" y="5256"/>
                    </a:cubicBezTo>
                    <a:cubicBezTo>
                      <a:pt x="0" y="5495"/>
                      <a:pt x="218" y="6219"/>
                      <a:pt x="726" y="6219"/>
                    </a:cubicBezTo>
                    <a:cubicBezTo>
                      <a:pt x="784" y="6219"/>
                      <a:pt x="845" y="6210"/>
                      <a:pt x="910" y="6190"/>
                    </a:cubicBezTo>
                    <a:cubicBezTo>
                      <a:pt x="2144" y="5790"/>
                      <a:pt x="3278" y="5089"/>
                      <a:pt x="4179" y="4188"/>
                    </a:cubicBezTo>
                    <a:cubicBezTo>
                      <a:pt x="5080" y="3288"/>
                      <a:pt x="5814" y="2120"/>
                      <a:pt x="6180" y="919"/>
                    </a:cubicBezTo>
                    <a:cubicBezTo>
                      <a:pt x="6247" y="586"/>
                      <a:pt x="6180" y="219"/>
                      <a:pt x="5814" y="52"/>
                    </a:cubicBezTo>
                    <a:cubicBezTo>
                      <a:pt x="5736" y="18"/>
                      <a:pt x="5650" y="1"/>
                      <a:pt x="5562"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775" name="Google Shape;775;p38"/>
              <p:cNvSpPr/>
              <p:nvPr/>
            </p:nvSpPr>
            <p:spPr>
              <a:xfrm>
                <a:off x="3073038" y="1093925"/>
                <a:ext cx="163800" cy="100350"/>
              </a:xfrm>
              <a:custGeom>
                <a:avLst/>
                <a:gdLst/>
                <a:ahLst/>
                <a:cxnLst/>
                <a:rect l="l" t="t" r="r" b="b"/>
                <a:pathLst>
                  <a:path w="6552" h="4014" extrusionOk="0">
                    <a:moveTo>
                      <a:pt x="5885" y="0"/>
                    </a:moveTo>
                    <a:cubicBezTo>
                      <a:pt x="5761" y="0"/>
                      <a:pt x="5633" y="35"/>
                      <a:pt x="5518" y="107"/>
                    </a:cubicBezTo>
                    <a:cubicBezTo>
                      <a:pt x="5118" y="441"/>
                      <a:pt x="4817" y="808"/>
                      <a:pt x="4450" y="1108"/>
                    </a:cubicBezTo>
                    <a:cubicBezTo>
                      <a:pt x="4050" y="1441"/>
                      <a:pt x="3616" y="1742"/>
                      <a:pt x="3183" y="1975"/>
                    </a:cubicBezTo>
                    <a:cubicBezTo>
                      <a:pt x="2349" y="2475"/>
                      <a:pt x="1448" y="2842"/>
                      <a:pt x="481" y="3143"/>
                    </a:cubicBezTo>
                    <a:cubicBezTo>
                      <a:pt x="0" y="3271"/>
                      <a:pt x="166" y="4014"/>
                      <a:pt x="623" y="4014"/>
                    </a:cubicBezTo>
                    <a:cubicBezTo>
                      <a:pt x="642" y="4014"/>
                      <a:pt x="661" y="4013"/>
                      <a:pt x="681" y="4010"/>
                    </a:cubicBezTo>
                    <a:cubicBezTo>
                      <a:pt x="1782" y="3910"/>
                      <a:pt x="2816" y="3576"/>
                      <a:pt x="3783" y="3009"/>
                    </a:cubicBezTo>
                    <a:cubicBezTo>
                      <a:pt x="4217" y="2776"/>
                      <a:pt x="4684" y="2475"/>
                      <a:pt x="5118" y="2142"/>
                    </a:cubicBezTo>
                    <a:cubicBezTo>
                      <a:pt x="5318" y="1975"/>
                      <a:pt x="5518" y="1808"/>
                      <a:pt x="5685" y="1642"/>
                    </a:cubicBezTo>
                    <a:cubicBezTo>
                      <a:pt x="5885" y="1441"/>
                      <a:pt x="6152" y="1241"/>
                      <a:pt x="6318" y="974"/>
                    </a:cubicBezTo>
                    <a:cubicBezTo>
                      <a:pt x="6519" y="741"/>
                      <a:pt x="6552" y="407"/>
                      <a:pt x="6318" y="174"/>
                    </a:cubicBezTo>
                    <a:cubicBezTo>
                      <a:pt x="6205" y="60"/>
                      <a:pt x="6048" y="0"/>
                      <a:pt x="5885"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776" name="Google Shape;776;p38"/>
              <p:cNvSpPr/>
              <p:nvPr/>
            </p:nvSpPr>
            <p:spPr>
              <a:xfrm>
                <a:off x="2902413" y="603725"/>
                <a:ext cx="133450" cy="216900"/>
              </a:xfrm>
              <a:custGeom>
                <a:avLst/>
                <a:gdLst/>
                <a:ahLst/>
                <a:cxnLst/>
                <a:rect l="l" t="t" r="r" b="b"/>
                <a:pathLst>
                  <a:path w="5338" h="8676" extrusionOk="0">
                    <a:moveTo>
                      <a:pt x="1924" y="1"/>
                    </a:moveTo>
                    <a:cubicBezTo>
                      <a:pt x="1730" y="1"/>
                      <a:pt x="1533" y="32"/>
                      <a:pt x="1335" y="101"/>
                    </a:cubicBezTo>
                    <a:cubicBezTo>
                      <a:pt x="801" y="335"/>
                      <a:pt x="434" y="835"/>
                      <a:pt x="234" y="1369"/>
                    </a:cubicBezTo>
                    <a:cubicBezTo>
                      <a:pt x="34" y="2002"/>
                      <a:pt x="1" y="2670"/>
                      <a:pt x="1" y="3337"/>
                    </a:cubicBezTo>
                    <a:cubicBezTo>
                      <a:pt x="1" y="4104"/>
                      <a:pt x="67" y="4871"/>
                      <a:pt x="301" y="5605"/>
                    </a:cubicBezTo>
                    <a:cubicBezTo>
                      <a:pt x="735" y="7073"/>
                      <a:pt x="1835" y="8307"/>
                      <a:pt x="3370" y="8674"/>
                    </a:cubicBezTo>
                    <a:cubicBezTo>
                      <a:pt x="3380" y="8675"/>
                      <a:pt x="3391" y="8676"/>
                      <a:pt x="3401" y="8676"/>
                    </a:cubicBezTo>
                    <a:cubicBezTo>
                      <a:pt x="3639" y="8676"/>
                      <a:pt x="3659" y="8306"/>
                      <a:pt x="3403" y="8274"/>
                    </a:cubicBezTo>
                    <a:cubicBezTo>
                      <a:pt x="1202" y="7673"/>
                      <a:pt x="634" y="5038"/>
                      <a:pt x="701" y="3036"/>
                    </a:cubicBezTo>
                    <a:cubicBezTo>
                      <a:pt x="735" y="2269"/>
                      <a:pt x="835" y="1002"/>
                      <a:pt x="1735" y="768"/>
                    </a:cubicBezTo>
                    <a:cubicBezTo>
                      <a:pt x="1804" y="754"/>
                      <a:pt x="1872" y="748"/>
                      <a:pt x="1939" y="748"/>
                    </a:cubicBezTo>
                    <a:cubicBezTo>
                      <a:pt x="2856" y="748"/>
                      <a:pt x="3655" y="1955"/>
                      <a:pt x="3903" y="2670"/>
                    </a:cubicBezTo>
                    <a:cubicBezTo>
                      <a:pt x="4137" y="3203"/>
                      <a:pt x="4070" y="3770"/>
                      <a:pt x="3537" y="4104"/>
                    </a:cubicBezTo>
                    <a:cubicBezTo>
                      <a:pt x="3416" y="4187"/>
                      <a:pt x="3286" y="4222"/>
                      <a:pt x="3151" y="4222"/>
                    </a:cubicBezTo>
                    <a:cubicBezTo>
                      <a:pt x="2801" y="4222"/>
                      <a:pt x="2425" y="3987"/>
                      <a:pt x="2136" y="3770"/>
                    </a:cubicBezTo>
                    <a:cubicBezTo>
                      <a:pt x="2101" y="3753"/>
                      <a:pt x="2064" y="3745"/>
                      <a:pt x="2029" y="3745"/>
                    </a:cubicBezTo>
                    <a:cubicBezTo>
                      <a:pt x="1927" y="3745"/>
                      <a:pt x="1835" y="3813"/>
                      <a:pt x="1835" y="3937"/>
                    </a:cubicBezTo>
                    <a:cubicBezTo>
                      <a:pt x="1969" y="4571"/>
                      <a:pt x="2502" y="4904"/>
                      <a:pt x="3136" y="4938"/>
                    </a:cubicBezTo>
                    <a:cubicBezTo>
                      <a:pt x="3164" y="4939"/>
                      <a:pt x="3192" y="4940"/>
                      <a:pt x="3220" y="4940"/>
                    </a:cubicBezTo>
                    <a:cubicBezTo>
                      <a:pt x="3851" y="4940"/>
                      <a:pt x="4383" y="4582"/>
                      <a:pt x="4671" y="4071"/>
                    </a:cubicBezTo>
                    <a:cubicBezTo>
                      <a:pt x="5338" y="2836"/>
                      <a:pt x="4204" y="1168"/>
                      <a:pt x="3203" y="435"/>
                    </a:cubicBezTo>
                    <a:cubicBezTo>
                      <a:pt x="2827" y="176"/>
                      <a:pt x="2386" y="1"/>
                      <a:pt x="1924"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777" name="Google Shape;777;p38"/>
              <p:cNvSpPr/>
              <p:nvPr/>
            </p:nvSpPr>
            <p:spPr>
              <a:xfrm>
                <a:off x="2711438" y="694900"/>
                <a:ext cx="269575" cy="156125"/>
              </a:xfrm>
              <a:custGeom>
                <a:avLst/>
                <a:gdLst/>
                <a:ahLst/>
                <a:cxnLst/>
                <a:rect l="l" t="t" r="r" b="b"/>
                <a:pathLst>
                  <a:path w="10783" h="6245" extrusionOk="0">
                    <a:moveTo>
                      <a:pt x="2954" y="1"/>
                    </a:moveTo>
                    <a:cubicBezTo>
                      <a:pt x="2509" y="1"/>
                      <a:pt x="2065" y="88"/>
                      <a:pt x="1635" y="290"/>
                    </a:cubicBezTo>
                    <a:cubicBezTo>
                      <a:pt x="101" y="1057"/>
                      <a:pt x="1" y="3059"/>
                      <a:pt x="1135" y="4193"/>
                    </a:cubicBezTo>
                    <a:cubicBezTo>
                      <a:pt x="1659" y="4717"/>
                      <a:pt x="2569" y="5104"/>
                      <a:pt x="3402" y="5104"/>
                    </a:cubicBezTo>
                    <a:cubicBezTo>
                      <a:pt x="4158" y="5104"/>
                      <a:pt x="4852" y="4785"/>
                      <a:pt x="5138" y="3959"/>
                    </a:cubicBezTo>
                    <a:cubicBezTo>
                      <a:pt x="5338" y="3292"/>
                      <a:pt x="5071" y="2525"/>
                      <a:pt x="4304" y="2392"/>
                    </a:cubicBezTo>
                    <a:cubicBezTo>
                      <a:pt x="4221" y="2374"/>
                      <a:pt x="4139" y="2366"/>
                      <a:pt x="4059" y="2366"/>
                    </a:cubicBezTo>
                    <a:cubicBezTo>
                      <a:pt x="3520" y="2366"/>
                      <a:pt x="3044" y="2737"/>
                      <a:pt x="2870" y="3259"/>
                    </a:cubicBezTo>
                    <a:cubicBezTo>
                      <a:pt x="2827" y="3407"/>
                      <a:pt x="3001" y="3529"/>
                      <a:pt x="3150" y="3529"/>
                    </a:cubicBezTo>
                    <a:cubicBezTo>
                      <a:pt x="3235" y="3529"/>
                      <a:pt x="3312" y="3489"/>
                      <a:pt x="3337" y="3392"/>
                    </a:cubicBezTo>
                    <a:cubicBezTo>
                      <a:pt x="3424" y="3115"/>
                      <a:pt x="3678" y="2984"/>
                      <a:pt x="3925" y="2984"/>
                    </a:cubicBezTo>
                    <a:cubicBezTo>
                      <a:pt x="4242" y="2984"/>
                      <a:pt x="4546" y="3199"/>
                      <a:pt x="4471" y="3592"/>
                    </a:cubicBezTo>
                    <a:cubicBezTo>
                      <a:pt x="4370" y="4136"/>
                      <a:pt x="3892" y="4327"/>
                      <a:pt x="3390" y="4327"/>
                    </a:cubicBezTo>
                    <a:cubicBezTo>
                      <a:pt x="3061" y="4327"/>
                      <a:pt x="2720" y="4245"/>
                      <a:pt x="2469" y="4126"/>
                    </a:cubicBezTo>
                    <a:cubicBezTo>
                      <a:pt x="1769" y="3859"/>
                      <a:pt x="1135" y="3226"/>
                      <a:pt x="1102" y="2425"/>
                    </a:cubicBezTo>
                    <a:cubicBezTo>
                      <a:pt x="1002" y="1558"/>
                      <a:pt x="1602" y="924"/>
                      <a:pt x="2369" y="724"/>
                    </a:cubicBezTo>
                    <a:cubicBezTo>
                      <a:pt x="2594" y="674"/>
                      <a:pt x="2817" y="652"/>
                      <a:pt x="3037" y="652"/>
                    </a:cubicBezTo>
                    <a:cubicBezTo>
                      <a:pt x="4453" y="652"/>
                      <a:pt x="5767" y="1592"/>
                      <a:pt x="6806" y="2458"/>
                    </a:cubicBezTo>
                    <a:cubicBezTo>
                      <a:pt x="8107" y="3559"/>
                      <a:pt x="9274" y="4760"/>
                      <a:pt x="10342" y="6094"/>
                    </a:cubicBezTo>
                    <a:cubicBezTo>
                      <a:pt x="10401" y="6201"/>
                      <a:pt x="10481" y="6244"/>
                      <a:pt x="10552" y="6244"/>
                    </a:cubicBezTo>
                    <a:cubicBezTo>
                      <a:pt x="10682" y="6244"/>
                      <a:pt x="10783" y="6100"/>
                      <a:pt x="10675" y="5927"/>
                    </a:cubicBezTo>
                    <a:cubicBezTo>
                      <a:pt x="9508" y="4326"/>
                      <a:pt x="8140" y="2825"/>
                      <a:pt x="6606" y="1591"/>
                    </a:cubicBezTo>
                    <a:cubicBezTo>
                      <a:pt x="5608" y="768"/>
                      <a:pt x="4275" y="1"/>
                      <a:pt x="2954"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grpSp>
        <p:grpSp>
          <p:nvGrpSpPr>
            <p:cNvPr id="778" name="Google Shape;778;p38"/>
            <p:cNvGrpSpPr/>
            <p:nvPr/>
          </p:nvGrpSpPr>
          <p:grpSpPr>
            <a:xfrm rot="-164491">
              <a:off x="6452076" y="1316146"/>
              <a:ext cx="2309535" cy="1941043"/>
              <a:chOff x="-2189100" y="2956875"/>
              <a:chExt cx="1357075" cy="1140550"/>
            </a:xfrm>
          </p:grpSpPr>
          <p:sp>
            <p:nvSpPr>
              <p:cNvPr id="779" name="Google Shape;779;p38"/>
              <p:cNvSpPr/>
              <p:nvPr/>
            </p:nvSpPr>
            <p:spPr>
              <a:xfrm>
                <a:off x="-1976225" y="3039325"/>
                <a:ext cx="290225" cy="381425"/>
              </a:xfrm>
              <a:custGeom>
                <a:avLst/>
                <a:gdLst/>
                <a:ahLst/>
                <a:cxnLst/>
                <a:rect l="l" t="t" r="r" b="b"/>
                <a:pathLst>
                  <a:path w="11609" h="15257" extrusionOk="0">
                    <a:moveTo>
                      <a:pt x="208" y="1"/>
                    </a:moveTo>
                    <a:cubicBezTo>
                      <a:pt x="73" y="1"/>
                      <a:pt x="0" y="5"/>
                      <a:pt x="0" y="5"/>
                    </a:cubicBezTo>
                    <a:cubicBezTo>
                      <a:pt x="0" y="5"/>
                      <a:pt x="3489" y="1922"/>
                      <a:pt x="5263" y="5780"/>
                    </a:cubicBezTo>
                    <a:cubicBezTo>
                      <a:pt x="7108" y="9792"/>
                      <a:pt x="5596" y="15257"/>
                      <a:pt x="5596" y="15257"/>
                    </a:cubicBezTo>
                    <a:lnTo>
                      <a:pt x="11609" y="9685"/>
                    </a:lnTo>
                    <a:cubicBezTo>
                      <a:pt x="11609" y="9685"/>
                      <a:pt x="10561" y="5970"/>
                      <a:pt x="8120" y="3470"/>
                    </a:cubicBezTo>
                    <a:cubicBezTo>
                      <a:pt x="4932" y="209"/>
                      <a:pt x="1128" y="1"/>
                      <a:pt x="208"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780" name="Google Shape;780;p38"/>
              <p:cNvSpPr/>
              <p:nvPr/>
            </p:nvSpPr>
            <p:spPr>
              <a:xfrm>
                <a:off x="-1943475" y="3053175"/>
                <a:ext cx="228900" cy="363825"/>
              </a:xfrm>
              <a:custGeom>
                <a:avLst/>
                <a:gdLst/>
                <a:ahLst/>
                <a:cxnLst/>
                <a:rect l="l" t="t" r="r" b="b"/>
                <a:pathLst>
                  <a:path w="9156" h="14553" extrusionOk="0">
                    <a:moveTo>
                      <a:pt x="4817" y="0"/>
                    </a:moveTo>
                    <a:cubicBezTo>
                      <a:pt x="4772" y="0"/>
                      <a:pt x="4728" y="21"/>
                      <a:pt x="4703" y="58"/>
                    </a:cubicBezTo>
                    <a:cubicBezTo>
                      <a:pt x="4608" y="225"/>
                      <a:pt x="4608" y="427"/>
                      <a:pt x="4572" y="630"/>
                    </a:cubicBezTo>
                    <a:cubicBezTo>
                      <a:pt x="4548" y="844"/>
                      <a:pt x="4524" y="1058"/>
                      <a:pt x="4513" y="1285"/>
                    </a:cubicBezTo>
                    <a:cubicBezTo>
                      <a:pt x="4501" y="1499"/>
                      <a:pt x="4501" y="1713"/>
                      <a:pt x="4477" y="1940"/>
                    </a:cubicBezTo>
                    <a:cubicBezTo>
                      <a:pt x="3739" y="1737"/>
                      <a:pt x="3012" y="1547"/>
                      <a:pt x="2274" y="1320"/>
                    </a:cubicBezTo>
                    <a:cubicBezTo>
                      <a:pt x="1905" y="1201"/>
                      <a:pt x="1524" y="1082"/>
                      <a:pt x="1155" y="951"/>
                    </a:cubicBezTo>
                    <a:cubicBezTo>
                      <a:pt x="953" y="892"/>
                      <a:pt x="750" y="832"/>
                      <a:pt x="536" y="785"/>
                    </a:cubicBezTo>
                    <a:cubicBezTo>
                      <a:pt x="427" y="770"/>
                      <a:pt x="336" y="747"/>
                      <a:pt x="244" y="747"/>
                    </a:cubicBezTo>
                    <a:cubicBezTo>
                      <a:pt x="185" y="747"/>
                      <a:pt x="125" y="757"/>
                      <a:pt x="60" y="785"/>
                    </a:cubicBezTo>
                    <a:cubicBezTo>
                      <a:pt x="36" y="808"/>
                      <a:pt x="0" y="868"/>
                      <a:pt x="12" y="868"/>
                    </a:cubicBezTo>
                    <a:cubicBezTo>
                      <a:pt x="95" y="1047"/>
                      <a:pt x="226" y="1118"/>
                      <a:pt x="393" y="1201"/>
                    </a:cubicBezTo>
                    <a:cubicBezTo>
                      <a:pt x="548" y="1297"/>
                      <a:pt x="726" y="1380"/>
                      <a:pt x="905" y="1439"/>
                    </a:cubicBezTo>
                    <a:cubicBezTo>
                      <a:pt x="1310" y="1594"/>
                      <a:pt x="1715" y="1713"/>
                      <a:pt x="2131" y="1832"/>
                    </a:cubicBezTo>
                    <a:cubicBezTo>
                      <a:pt x="2905" y="2059"/>
                      <a:pt x="3679" y="2201"/>
                      <a:pt x="4465" y="2297"/>
                    </a:cubicBezTo>
                    <a:cubicBezTo>
                      <a:pt x="4465" y="2380"/>
                      <a:pt x="4453" y="2475"/>
                      <a:pt x="4453" y="2559"/>
                    </a:cubicBezTo>
                    <a:cubicBezTo>
                      <a:pt x="4417" y="3273"/>
                      <a:pt x="4405" y="3987"/>
                      <a:pt x="4382" y="4702"/>
                    </a:cubicBezTo>
                    <a:cubicBezTo>
                      <a:pt x="4358" y="4702"/>
                      <a:pt x="4358" y="4690"/>
                      <a:pt x="4346" y="4690"/>
                    </a:cubicBezTo>
                    <a:cubicBezTo>
                      <a:pt x="3739" y="4297"/>
                      <a:pt x="3024" y="3975"/>
                      <a:pt x="2488" y="3487"/>
                    </a:cubicBezTo>
                    <a:cubicBezTo>
                      <a:pt x="2192" y="3221"/>
                      <a:pt x="1847" y="2839"/>
                      <a:pt x="1439" y="2839"/>
                    </a:cubicBezTo>
                    <a:cubicBezTo>
                      <a:pt x="1355" y="2839"/>
                      <a:pt x="1268" y="2855"/>
                      <a:pt x="1179" y="2892"/>
                    </a:cubicBezTo>
                    <a:cubicBezTo>
                      <a:pt x="953" y="2975"/>
                      <a:pt x="1000" y="3261"/>
                      <a:pt x="1238" y="3285"/>
                    </a:cubicBezTo>
                    <a:cubicBezTo>
                      <a:pt x="1548" y="3321"/>
                      <a:pt x="1738" y="3547"/>
                      <a:pt x="1953" y="3749"/>
                    </a:cubicBezTo>
                    <a:cubicBezTo>
                      <a:pt x="2143" y="3940"/>
                      <a:pt x="2358" y="4106"/>
                      <a:pt x="2596" y="4261"/>
                    </a:cubicBezTo>
                    <a:cubicBezTo>
                      <a:pt x="3155" y="4595"/>
                      <a:pt x="3739" y="4916"/>
                      <a:pt x="4298" y="5249"/>
                    </a:cubicBezTo>
                    <a:cubicBezTo>
                      <a:pt x="4334" y="5273"/>
                      <a:pt x="4382" y="5297"/>
                      <a:pt x="4405" y="5309"/>
                    </a:cubicBezTo>
                    <a:cubicBezTo>
                      <a:pt x="4441" y="5345"/>
                      <a:pt x="4465" y="5357"/>
                      <a:pt x="4501" y="5368"/>
                    </a:cubicBezTo>
                    <a:cubicBezTo>
                      <a:pt x="5036" y="5702"/>
                      <a:pt x="5548" y="6047"/>
                      <a:pt x="6072" y="6381"/>
                    </a:cubicBezTo>
                    <a:cubicBezTo>
                      <a:pt x="6549" y="6702"/>
                      <a:pt x="7013" y="7059"/>
                      <a:pt x="7501" y="7357"/>
                    </a:cubicBezTo>
                    <a:lnTo>
                      <a:pt x="6739" y="9000"/>
                    </a:lnTo>
                    <a:cubicBezTo>
                      <a:pt x="5941" y="10762"/>
                      <a:pt x="5096" y="12500"/>
                      <a:pt x="4274" y="14262"/>
                    </a:cubicBezTo>
                    <a:cubicBezTo>
                      <a:pt x="4201" y="14410"/>
                      <a:pt x="4325" y="14552"/>
                      <a:pt x="4448" y="14552"/>
                    </a:cubicBezTo>
                    <a:cubicBezTo>
                      <a:pt x="4503" y="14552"/>
                      <a:pt x="4559" y="14523"/>
                      <a:pt x="4596" y="14453"/>
                    </a:cubicBezTo>
                    <a:cubicBezTo>
                      <a:pt x="5608" y="12727"/>
                      <a:pt x="6501" y="10953"/>
                      <a:pt x="7370" y="9155"/>
                    </a:cubicBezTo>
                    <a:cubicBezTo>
                      <a:pt x="7751" y="8333"/>
                      <a:pt x="8144" y="7535"/>
                      <a:pt x="8465" y="6702"/>
                    </a:cubicBezTo>
                    <a:cubicBezTo>
                      <a:pt x="8787" y="5904"/>
                      <a:pt x="9156" y="4928"/>
                      <a:pt x="9049" y="4059"/>
                    </a:cubicBezTo>
                    <a:cubicBezTo>
                      <a:pt x="9041" y="3982"/>
                      <a:pt x="8960" y="3916"/>
                      <a:pt x="8887" y="3916"/>
                    </a:cubicBezTo>
                    <a:cubicBezTo>
                      <a:pt x="8846" y="3916"/>
                      <a:pt x="8808" y="3936"/>
                      <a:pt x="8787" y="3987"/>
                    </a:cubicBezTo>
                    <a:cubicBezTo>
                      <a:pt x="8454" y="4761"/>
                      <a:pt x="8275" y="5595"/>
                      <a:pt x="7953" y="6369"/>
                    </a:cubicBezTo>
                    <a:cubicBezTo>
                      <a:pt x="7858" y="6583"/>
                      <a:pt x="7775" y="7273"/>
                      <a:pt x="7680" y="7488"/>
                    </a:cubicBezTo>
                    <a:cubicBezTo>
                      <a:pt x="7227" y="7095"/>
                      <a:pt x="6715" y="6250"/>
                      <a:pt x="6227" y="5904"/>
                    </a:cubicBezTo>
                    <a:cubicBezTo>
                      <a:pt x="5751" y="5583"/>
                      <a:pt x="5275" y="5285"/>
                      <a:pt x="4798" y="4976"/>
                    </a:cubicBezTo>
                    <a:cubicBezTo>
                      <a:pt x="4905" y="4202"/>
                      <a:pt x="4989" y="3404"/>
                      <a:pt x="5036" y="2618"/>
                    </a:cubicBezTo>
                    <a:cubicBezTo>
                      <a:pt x="5060" y="2190"/>
                      <a:pt x="5084" y="1761"/>
                      <a:pt x="5084" y="1320"/>
                    </a:cubicBezTo>
                    <a:cubicBezTo>
                      <a:pt x="5084" y="951"/>
                      <a:pt x="5120" y="392"/>
                      <a:pt x="4929" y="58"/>
                    </a:cubicBezTo>
                    <a:cubicBezTo>
                      <a:pt x="4901" y="18"/>
                      <a:pt x="4858" y="0"/>
                      <a:pt x="4817" y="0"/>
                    </a:cubicBezTo>
                    <a:close/>
                  </a:path>
                </a:pathLst>
              </a:custGeom>
              <a:solidFill>
                <a:srgbClr val="7C0089"/>
              </a:solidFill>
              <a:ln>
                <a:noFill/>
              </a:ln>
            </p:spPr>
            <p:txBody>
              <a:bodyPr spcFirstLastPara="1" wrap="square" lIns="121598" tIns="121598" rIns="121598" bIns="121598" anchor="ctr" anchorCtr="0">
                <a:noAutofit/>
              </a:bodyPr>
              <a:lstStyle/>
              <a:p>
                <a:endParaRPr sz="2479"/>
              </a:p>
            </p:txBody>
          </p:sp>
          <p:sp>
            <p:nvSpPr>
              <p:cNvPr id="781" name="Google Shape;781;p38"/>
              <p:cNvSpPr/>
              <p:nvPr/>
            </p:nvSpPr>
            <p:spPr>
              <a:xfrm>
                <a:off x="-2151250" y="2961025"/>
                <a:ext cx="174750" cy="170425"/>
              </a:xfrm>
              <a:custGeom>
                <a:avLst/>
                <a:gdLst/>
                <a:ahLst/>
                <a:cxnLst/>
                <a:rect l="l" t="t" r="r" b="b"/>
                <a:pathLst>
                  <a:path w="6990" h="6817" extrusionOk="0">
                    <a:moveTo>
                      <a:pt x="2139" y="1"/>
                    </a:moveTo>
                    <a:cubicBezTo>
                      <a:pt x="1499" y="1"/>
                      <a:pt x="787" y="108"/>
                      <a:pt x="1" y="363"/>
                    </a:cubicBezTo>
                    <a:lnTo>
                      <a:pt x="1310" y="3601"/>
                    </a:lnTo>
                    <a:lnTo>
                      <a:pt x="3227" y="3018"/>
                    </a:lnTo>
                    <a:lnTo>
                      <a:pt x="3227" y="3018"/>
                    </a:lnTo>
                    <a:lnTo>
                      <a:pt x="1882" y="4506"/>
                    </a:lnTo>
                    <a:lnTo>
                      <a:pt x="2453" y="6816"/>
                    </a:lnTo>
                    <a:cubicBezTo>
                      <a:pt x="2453" y="6816"/>
                      <a:pt x="2972" y="3137"/>
                      <a:pt x="6932" y="3137"/>
                    </a:cubicBezTo>
                    <a:cubicBezTo>
                      <a:pt x="6951" y="3137"/>
                      <a:pt x="6970" y="3137"/>
                      <a:pt x="6989" y="3137"/>
                    </a:cubicBezTo>
                    <a:cubicBezTo>
                      <a:pt x="6989" y="3137"/>
                      <a:pt x="5599" y="1"/>
                      <a:pt x="2139"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782" name="Google Shape;782;p38"/>
              <p:cNvSpPr/>
              <p:nvPr/>
            </p:nvSpPr>
            <p:spPr>
              <a:xfrm>
                <a:off x="-1992600" y="3021575"/>
                <a:ext cx="32475" cy="29500"/>
              </a:xfrm>
              <a:custGeom>
                <a:avLst/>
                <a:gdLst/>
                <a:ahLst/>
                <a:cxnLst/>
                <a:rect l="l" t="t" r="r" b="b"/>
                <a:pathLst>
                  <a:path w="1299" h="1180" extrusionOk="0">
                    <a:moveTo>
                      <a:pt x="638" y="1"/>
                    </a:moveTo>
                    <a:cubicBezTo>
                      <a:pt x="575" y="1"/>
                      <a:pt x="513" y="7"/>
                      <a:pt x="453" y="25"/>
                    </a:cubicBezTo>
                    <a:cubicBezTo>
                      <a:pt x="346" y="72"/>
                      <a:pt x="262" y="120"/>
                      <a:pt x="179" y="191"/>
                    </a:cubicBezTo>
                    <a:cubicBezTo>
                      <a:pt x="108" y="263"/>
                      <a:pt x="48" y="358"/>
                      <a:pt x="24" y="453"/>
                    </a:cubicBezTo>
                    <a:lnTo>
                      <a:pt x="24" y="489"/>
                    </a:lnTo>
                    <a:cubicBezTo>
                      <a:pt x="1" y="537"/>
                      <a:pt x="1" y="584"/>
                      <a:pt x="24" y="620"/>
                    </a:cubicBezTo>
                    <a:lnTo>
                      <a:pt x="24" y="656"/>
                    </a:lnTo>
                    <a:cubicBezTo>
                      <a:pt x="24" y="691"/>
                      <a:pt x="24" y="739"/>
                      <a:pt x="36" y="787"/>
                    </a:cubicBezTo>
                    <a:lnTo>
                      <a:pt x="36" y="798"/>
                    </a:lnTo>
                    <a:lnTo>
                      <a:pt x="36" y="810"/>
                    </a:lnTo>
                    <a:cubicBezTo>
                      <a:pt x="48" y="846"/>
                      <a:pt x="48" y="858"/>
                      <a:pt x="60" y="894"/>
                    </a:cubicBezTo>
                    <a:lnTo>
                      <a:pt x="96" y="918"/>
                    </a:lnTo>
                    <a:cubicBezTo>
                      <a:pt x="143" y="1001"/>
                      <a:pt x="179" y="1060"/>
                      <a:pt x="262" y="1096"/>
                    </a:cubicBezTo>
                    <a:cubicBezTo>
                      <a:pt x="286" y="1120"/>
                      <a:pt x="298" y="1120"/>
                      <a:pt x="334" y="1132"/>
                    </a:cubicBezTo>
                    <a:cubicBezTo>
                      <a:pt x="358" y="1144"/>
                      <a:pt x="370" y="1156"/>
                      <a:pt x="405" y="1156"/>
                    </a:cubicBezTo>
                    <a:cubicBezTo>
                      <a:pt x="453" y="1179"/>
                      <a:pt x="513" y="1179"/>
                      <a:pt x="560" y="1179"/>
                    </a:cubicBezTo>
                    <a:cubicBezTo>
                      <a:pt x="655" y="1156"/>
                      <a:pt x="715" y="1144"/>
                      <a:pt x="810" y="1096"/>
                    </a:cubicBezTo>
                    <a:cubicBezTo>
                      <a:pt x="858" y="1084"/>
                      <a:pt x="894" y="1037"/>
                      <a:pt x="929" y="1013"/>
                    </a:cubicBezTo>
                    <a:cubicBezTo>
                      <a:pt x="941" y="1013"/>
                      <a:pt x="941" y="1001"/>
                      <a:pt x="941" y="1001"/>
                    </a:cubicBezTo>
                    <a:cubicBezTo>
                      <a:pt x="953" y="977"/>
                      <a:pt x="965" y="953"/>
                      <a:pt x="989" y="941"/>
                    </a:cubicBezTo>
                    <a:cubicBezTo>
                      <a:pt x="1024" y="906"/>
                      <a:pt x="1072" y="882"/>
                      <a:pt x="1132" y="834"/>
                    </a:cubicBezTo>
                    <a:cubicBezTo>
                      <a:pt x="1132" y="834"/>
                      <a:pt x="1144" y="834"/>
                      <a:pt x="1144" y="822"/>
                    </a:cubicBezTo>
                    <a:cubicBezTo>
                      <a:pt x="1179" y="787"/>
                      <a:pt x="1203" y="739"/>
                      <a:pt x="1227" y="715"/>
                    </a:cubicBezTo>
                    <a:cubicBezTo>
                      <a:pt x="1286" y="620"/>
                      <a:pt x="1286" y="560"/>
                      <a:pt x="1298" y="453"/>
                    </a:cubicBezTo>
                    <a:cubicBezTo>
                      <a:pt x="1298" y="417"/>
                      <a:pt x="1298" y="358"/>
                      <a:pt x="1263" y="310"/>
                    </a:cubicBezTo>
                    <a:cubicBezTo>
                      <a:pt x="1263" y="275"/>
                      <a:pt x="1251" y="251"/>
                      <a:pt x="1227" y="215"/>
                    </a:cubicBezTo>
                    <a:cubicBezTo>
                      <a:pt x="1191" y="179"/>
                      <a:pt x="1144" y="144"/>
                      <a:pt x="1108" y="120"/>
                    </a:cubicBezTo>
                    <a:lnTo>
                      <a:pt x="1013" y="72"/>
                    </a:lnTo>
                    <a:cubicBezTo>
                      <a:pt x="941" y="48"/>
                      <a:pt x="882" y="25"/>
                      <a:pt x="822" y="13"/>
                    </a:cubicBezTo>
                    <a:cubicBezTo>
                      <a:pt x="763" y="7"/>
                      <a:pt x="700" y="1"/>
                      <a:pt x="638"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783" name="Google Shape;783;p38"/>
              <p:cNvSpPr/>
              <p:nvPr/>
            </p:nvSpPr>
            <p:spPr>
              <a:xfrm>
                <a:off x="-1200250" y="3409200"/>
                <a:ext cx="247400" cy="188075"/>
              </a:xfrm>
              <a:custGeom>
                <a:avLst/>
                <a:gdLst/>
                <a:ahLst/>
                <a:cxnLst/>
                <a:rect l="l" t="t" r="r" b="b"/>
                <a:pathLst>
                  <a:path w="9896" h="7523" extrusionOk="0">
                    <a:moveTo>
                      <a:pt x="5764" y="1"/>
                    </a:moveTo>
                    <a:cubicBezTo>
                      <a:pt x="5272" y="1"/>
                      <a:pt x="4746" y="49"/>
                      <a:pt x="4192" y="164"/>
                    </a:cubicBezTo>
                    <a:cubicBezTo>
                      <a:pt x="1942" y="629"/>
                      <a:pt x="1" y="2284"/>
                      <a:pt x="1" y="2284"/>
                    </a:cubicBezTo>
                    <a:lnTo>
                      <a:pt x="1227" y="7522"/>
                    </a:lnTo>
                    <a:cubicBezTo>
                      <a:pt x="1227" y="7522"/>
                      <a:pt x="2418" y="3986"/>
                      <a:pt x="4906" y="2474"/>
                    </a:cubicBezTo>
                    <a:cubicBezTo>
                      <a:pt x="6703" y="1369"/>
                      <a:pt x="8629" y="1233"/>
                      <a:pt x="9466" y="1233"/>
                    </a:cubicBezTo>
                    <a:cubicBezTo>
                      <a:pt x="9738" y="1233"/>
                      <a:pt x="9895" y="1248"/>
                      <a:pt x="9895" y="1248"/>
                    </a:cubicBezTo>
                    <a:cubicBezTo>
                      <a:pt x="9895" y="1248"/>
                      <a:pt x="8265" y="1"/>
                      <a:pt x="5764" y="1"/>
                    </a:cubicBezTo>
                    <a:close/>
                  </a:path>
                </a:pathLst>
              </a:custGeom>
              <a:solidFill>
                <a:srgbClr val="70AFA5"/>
              </a:solidFill>
              <a:ln>
                <a:noFill/>
              </a:ln>
            </p:spPr>
            <p:txBody>
              <a:bodyPr spcFirstLastPara="1" wrap="square" lIns="121598" tIns="121598" rIns="121598" bIns="121598" anchor="ctr" anchorCtr="0">
                <a:noAutofit/>
              </a:bodyPr>
              <a:lstStyle/>
              <a:p>
                <a:endParaRPr sz="2479"/>
              </a:p>
            </p:txBody>
          </p:sp>
          <p:sp>
            <p:nvSpPr>
              <p:cNvPr id="784" name="Google Shape;784;p38"/>
              <p:cNvSpPr/>
              <p:nvPr/>
            </p:nvSpPr>
            <p:spPr>
              <a:xfrm>
                <a:off x="-1200250" y="3409200"/>
                <a:ext cx="247400" cy="188075"/>
              </a:xfrm>
              <a:custGeom>
                <a:avLst/>
                <a:gdLst/>
                <a:ahLst/>
                <a:cxnLst/>
                <a:rect l="l" t="t" r="r" b="b"/>
                <a:pathLst>
                  <a:path w="9896" h="7523" extrusionOk="0">
                    <a:moveTo>
                      <a:pt x="5764" y="1"/>
                    </a:moveTo>
                    <a:cubicBezTo>
                      <a:pt x="5272" y="1"/>
                      <a:pt x="4746" y="49"/>
                      <a:pt x="4192" y="164"/>
                    </a:cubicBezTo>
                    <a:cubicBezTo>
                      <a:pt x="1942" y="629"/>
                      <a:pt x="1" y="2284"/>
                      <a:pt x="1" y="2284"/>
                    </a:cubicBezTo>
                    <a:lnTo>
                      <a:pt x="1227" y="7522"/>
                    </a:lnTo>
                    <a:cubicBezTo>
                      <a:pt x="1227" y="7522"/>
                      <a:pt x="2418" y="3986"/>
                      <a:pt x="4906" y="2474"/>
                    </a:cubicBezTo>
                    <a:cubicBezTo>
                      <a:pt x="6703" y="1369"/>
                      <a:pt x="8629" y="1233"/>
                      <a:pt x="9466" y="1233"/>
                    </a:cubicBezTo>
                    <a:cubicBezTo>
                      <a:pt x="9738" y="1233"/>
                      <a:pt x="9895" y="1248"/>
                      <a:pt x="9895" y="1248"/>
                    </a:cubicBezTo>
                    <a:cubicBezTo>
                      <a:pt x="9895" y="1248"/>
                      <a:pt x="8265" y="1"/>
                      <a:pt x="5764"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785" name="Google Shape;785;p38"/>
              <p:cNvSpPr/>
              <p:nvPr/>
            </p:nvSpPr>
            <p:spPr>
              <a:xfrm>
                <a:off x="-1172700" y="3391550"/>
                <a:ext cx="188875" cy="203350"/>
              </a:xfrm>
              <a:custGeom>
                <a:avLst/>
                <a:gdLst/>
                <a:ahLst/>
                <a:cxnLst/>
                <a:rect l="l" t="t" r="r" b="b"/>
                <a:pathLst>
                  <a:path w="7555" h="8134" extrusionOk="0">
                    <a:moveTo>
                      <a:pt x="5192" y="1"/>
                    </a:moveTo>
                    <a:cubicBezTo>
                      <a:pt x="5178" y="1"/>
                      <a:pt x="5164" y="5"/>
                      <a:pt x="5150" y="13"/>
                    </a:cubicBezTo>
                    <a:cubicBezTo>
                      <a:pt x="4924" y="108"/>
                      <a:pt x="4745" y="442"/>
                      <a:pt x="4590" y="644"/>
                    </a:cubicBezTo>
                    <a:cubicBezTo>
                      <a:pt x="4435" y="882"/>
                      <a:pt x="4281" y="1120"/>
                      <a:pt x="4138" y="1370"/>
                    </a:cubicBezTo>
                    <a:cubicBezTo>
                      <a:pt x="3864" y="1823"/>
                      <a:pt x="3626" y="2287"/>
                      <a:pt x="3388" y="2740"/>
                    </a:cubicBezTo>
                    <a:cubicBezTo>
                      <a:pt x="3019" y="2728"/>
                      <a:pt x="2649" y="2728"/>
                      <a:pt x="2268" y="2728"/>
                    </a:cubicBezTo>
                    <a:cubicBezTo>
                      <a:pt x="1887" y="2728"/>
                      <a:pt x="1471" y="2728"/>
                      <a:pt x="1078" y="2787"/>
                    </a:cubicBezTo>
                    <a:cubicBezTo>
                      <a:pt x="1114" y="2644"/>
                      <a:pt x="1125" y="2490"/>
                      <a:pt x="1161" y="2359"/>
                    </a:cubicBezTo>
                    <a:cubicBezTo>
                      <a:pt x="1256" y="1811"/>
                      <a:pt x="1471" y="1287"/>
                      <a:pt x="1578" y="751"/>
                    </a:cubicBezTo>
                    <a:cubicBezTo>
                      <a:pt x="1585" y="686"/>
                      <a:pt x="1539" y="656"/>
                      <a:pt x="1492" y="656"/>
                    </a:cubicBezTo>
                    <a:cubicBezTo>
                      <a:pt x="1461" y="656"/>
                      <a:pt x="1430" y="668"/>
                      <a:pt x="1411" y="692"/>
                    </a:cubicBezTo>
                    <a:cubicBezTo>
                      <a:pt x="1042" y="1120"/>
                      <a:pt x="875" y="1799"/>
                      <a:pt x="756" y="2347"/>
                    </a:cubicBezTo>
                    <a:cubicBezTo>
                      <a:pt x="637" y="2930"/>
                      <a:pt x="530" y="3502"/>
                      <a:pt x="459" y="4085"/>
                    </a:cubicBezTo>
                    <a:cubicBezTo>
                      <a:pt x="268" y="5383"/>
                      <a:pt x="102" y="6692"/>
                      <a:pt x="6" y="8002"/>
                    </a:cubicBezTo>
                    <a:cubicBezTo>
                      <a:pt x="0" y="8088"/>
                      <a:pt x="61" y="8133"/>
                      <a:pt x="126" y="8133"/>
                    </a:cubicBezTo>
                    <a:cubicBezTo>
                      <a:pt x="187" y="8133"/>
                      <a:pt x="251" y="8094"/>
                      <a:pt x="268" y="8014"/>
                    </a:cubicBezTo>
                    <a:cubicBezTo>
                      <a:pt x="459" y="6764"/>
                      <a:pt x="637" y="5502"/>
                      <a:pt x="840" y="4240"/>
                    </a:cubicBezTo>
                    <a:cubicBezTo>
                      <a:pt x="899" y="3847"/>
                      <a:pt x="959" y="3442"/>
                      <a:pt x="1042" y="3061"/>
                    </a:cubicBezTo>
                    <a:cubicBezTo>
                      <a:pt x="1411" y="3073"/>
                      <a:pt x="1780" y="3180"/>
                      <a:pt x="2149" y="3180"/>
                    </a:cubicBezTo>
                    <a:cubicBezTo>
                      <a:pt x="2533" y="3180"/>
                      <a:pt x="2938" y="3084"/>
                      <a:pt x="3324" y="3084"/>
                    </a:cubicBezTo>
                    <a:cubicBezTo>
                      <a:pt x="3345" y="3084"/>
                      <a:pt x="3366" y="3084"/>
                      <a:pt x="3388" y="3085"/>
                    </a:cubicBezTo>
                    <a:lnTo>
                      <a:pt x="3542" y="3085"/>
                    </a:lnTo>
                    <a:cubicBezTo>
                      <a:pt x="3971" y="3109"/>
                      <a:pt x="4400" y="3168"/>
                      <a:pt x="4828" y="3180"/>
                    </a:cubicBezTo>
                    <a:cubicBezTo>
                      <a:pt x="5007" y="3180"/>
                      <a:pt x="5185" y="3180"/>
                      <a:pt x="5364" y="3133"/>
                    </a:cubicBezTo>
                    <a:cubicBezTo>
                      <a:pt x="5474" y="3118"/>
                      <a:pt x="5598" y="3090"/>
                      <a:pt x="5718" y="3090"/>
                    </a:cubicBezTo>
                    <a:cubicBezTo>
                      <a:pt x="5793" y="3090"/>
                      <a:pt x="5867" y="3101"/>
                      <a:pt x="5936" y="3133"/>
                    </a:cubicBezTo>
                    <a:cubicBezTo>
                      <a:pt x="5960" y="3146"/>
                      <a:pt x="5984" y="3152"/>
                      <a:pt x="6007" y="3152"/>
                    </a:cubicBezTo>
                    <a:cubicBezTo>
                      <a:pt x="6108" y="3152"/>
                      <a:pt x="6182" y="3037"/>
                      <a:pt x="6114" y="2930"/>
                    </a:cubicBezTo>
                    <a:cubicBezTo>
                      <a:pt x="5997" y="2768"/>
                      <a:pt x="5820" y="2722"/>
                      <a:pt x="5633" y="2722"/>
                    </a:cubicBezTo>
                    <a:cubicBezTo>
                      <a:pt x="5477" y="2722"/>
                      <a:pt x="5314" y="2754"/>
                      <a:pt x="5174" y="2775"/>
                    </a:cubicBezTo>
                    <a:cubicBezTo>
                      <a:pt x="5034" y="2796"/>
                      <a:pt x="4892" y="2804"/>
                      <a:pt x="4749" y="2804"/>
                    </a:cubicBezTo>
                    <a:cubicBezTo>
                      <a:pt x="4405" y="2804"/>
                      <a:pt x="4057" y="2760"/>
                      <a:pt x="3721" y="2752"/>
                    </a:cubicBezTo>
                    <a:lnTo>
                      <a:pt x="3697" y="2752"/>
                    </a:lnTo>
                    <a:cubicBezTo>
                      <a:pt x="3959" y="2347"/>
                      <a:pt x="4197" y="1942"/>
                      <a:pt x="4447" y="1561"/>
                    </a:cubicBezTo>
                    <a:cubicBezTo>
                      <a:pt x="4471" y="1513"/>
                      <a:pt x="4507" y="1454"/>
                      <a:pt x="4531" y="1406"/>
                    </a:cubicBezTo>
                    <a:cubicBezTo>
                      <a:pt x="4995" y="1644"/>
                      <a:pt x="5471" y="1859"/>
                      <a:pt x="5983" y="2013"/>
                    </a:cubicBezTo>
                    <a:cubicBezTo>
                      <a:pt x="6245" y="2109"/>
                      <a:pt x="6519" y="2180"/>
                      <a:pt x="6781" y="2251"/>
                    </a:cubicBezTo>
                    <a:cubicBezTo>
                      <a:pt x="6900" y="2287"/>
                      <a:pt x="7031" y="2311"/>
                      <a:pt x="7150" y="2311"/>
                    </a:cubicBezTo>
                    <a:cubicBezTo>
                      <a:pt x="7202" y="2321"/>
                      <a:pt x="7251" y="2329"/>
                      <a:pt x="7299" y="2329"/>
                    </a:cubicBezTo>
                    <a:cubicBezTo>
                      <a:pt x="7362" y="2329"/>
                      <a:pt x="7423" y="2316"/>
                      <a:pt x="7483" y="2275"/>
                    </a:cubicBezTo>
                    <a:cubicBezTo>
                      <a:pt x="7555" y="2251"/>
                      <a:pt x="7555" y="2216"/>
                      <a:pt x="7543" y="2192"/>
                    </a:cubicBezTo>
                    <a:cubicBezTo>
                      <a:pt x="7483" y="2097"/>
                      <a:pt x="7388" y="2061"/>
                      <a:pt x="7293" y="2013"/>
                    </a:cubicBezTo>
                    <a:cubicBezTo>
                      <a:pt x="7150" y="1954"/>
                      <a:pt x="7019" y="1906"/>
                      <a:pt x="6888" y="1882"/>
                    </a:cubicBezTo>
                    <a:cubicBezTo>
                      <a:pt x="6638" y="1823"/>
                      <a:pt x="6376" y="1751"/>
                      <a:pt x="6126" y="1656"/>
                    </a:cubicBezTo>
                    <a:cubicBezTo>
                      <a:pt x="5650" y="1513"/>
                      <a:pt x="5174" y="1347"/>
                      <a:pt x="4697" y="1180"/>
                    </a:cubicBezTo>
                    <a:cubicBezTo>
                      <a:pt x="4769" y="1061"/>
                      <a:pt x="4852" y="942"/>
                      <a:pt x="4924" y="811"/>
                    </a:cubicBezTo>
                    <a:cubicBezTo>
                      <a:pt x="4995" y="692"/>
                      <a:pt x="5066" y="561"/>
                      <a:pt x="5126" y="442"/>
                    </a:cubicBezTo>
                    <a:cubicBezTo>
                      <a:pt x="5185" y="323"/>
                      <a:pt x="5269" y="215"/>
                      <a:pt x="5269" y="85"/>
                    </a:cubicBezTo>
                    <a:cubicBezTo>
                      <a:pt x="5269" y="39"/>
                      <a:pt x="5234" y="1"/>
                      <a:pt x="5192" y="1"/>
                    </a:cubicBezTo>
                    <a:close/>
                  </a:path>
                </a:pathLst>
              </a:custGeom>
              <a:solidFill>
                <a:srgbClr val="7C0089"/>
              </a:solidFill>
              <a:ln>
                <a:noFill/>
              </a:ln>
            </p:spPr>
            <p:txBody>
              <a:bodyPr spcFirstLastPara="1" wrap="square" lIns="121598" tIns="121598" rIns="121598" bIns="121598" anchor="ctr" anchorCtr="0">
                <a:noAutofit/>
              </a:bodyPr>
              <a:lstStyle/>
              <a:p>
                <a:endParaRPr sz="2479"/>
              </a:p>
            </p:txBody>
          </p:sp>
          <p:sp>
            <p:nvSpPr>
              <p:cNvPr id="786" name="Google Shape;786;p38"/>
              <p:cNvSpPr/>
              <p:nvPr/>
            </p:nvSpPr>
            <p:spPr>
              <a:xfrm>
                <a:off x="-952875" y="3427650"/>
                <a:ext cx="120850" cy="104725"/>
              </a:xfrm>
              <a:custGeom>
                <a:avLst/>
                <a:gdLst/>
                <a:ahLst/>
                <a:cxnLst/>
                <a:rect l="l" t="t" r="r" b="b"/>
                <a:pathLst>
                  <a:path w="4834" h="4189" extrusionOk="0">
                    <a:moveTo>
                      <a:pt x="1903" y="1"/>
                    </a:moveTo>
                    <a:cubicBezTo>
                      <a:pt x="813" y="1"/>
                      <a:pt x="0" y="510"/>
                      <a:pt x="0" y="510"/>
                    </a:cubicBezTo>
                    <a:cubicBezTo>
                      <a:pt x="2203" y="1974"/>
                      <a:pt x="1131" y="4189"/>
                      <a:pt x="1131" y="4189"/>
                    </a:cubicBezTo>
                    <a:lnTo>
                      <a:pt x="2286" y="3129"/>
                    </a:lnTo>
                    <a:lnTo>
                      <a:pt x="2096" y="1819"/>
                    </a:lnTo>
                    <a:lnTo>
                      <a:pt x="2929" y="2855"/>
                    </a:lnTo>
                    <a:lnTo>
                      <a:pt x="4834" y="1569"/>
                    </a:lnTo>
                    <a:cubicBezTo>
                      <a:pt x="3866" y="339"/>
                      <a:pt x="2792" y="1"/>
                      <a:pt x="1903"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787" name="Google Shape;787;p38"/>
              <p:cNvSpPr/>
              <p:nvPr/>
            </p:nvSpPr>
            <p:spPr>
              <a:xfrm>
                <a:off x="-961525" y="3428175"/>
                <a:ext cx="20275" cy="21150"/>
              </a:xfrm>
              <a:custGeom>
                <a:avLst/>
                <a:gdLst/>
                <a:ahLst/>
                <a:cxnLst/>
                <a:rect l="l" t="t" r="r" b="b"/>
                <a:pathLst>
                  <a:path w="811" h="846" extrusionOk="0">
                    <a:moveTo>
                      <a:pt x="298" y="1"/>
                    </a:moveTo>
                    <a:cubicBezTo>
                      <a:pt x="275" y="1"/>
                      <a:pt x="227" y="1"/>
                      <a:pt x="191" y="13"/>
                    </a:cubicBezTo>
                    <a:cubicBezTo>
                      <a:pt x="167" y="13"/>
                      <a:pt x="156" y="36"/>
                      <a:pt x="132" y="48"/>
                    </a:cubicBezTo>
                    <a:cubicBezTo>
                      <a:pt x="108" y="60"/>
                      <a:pt x="72" y="96"/>
                      <a:pt x="60" y="120"/>
                    </a:cubicBezTo>
                    <a:cubicBezTo>
                      <a:pt x="25" y="179"/>
                      <a:pt x="13" y="227"/>
                      <a:pt x="1" y="286"/>
                    </a:cubicBezTo>
                    <a:lnTo>
                      <a:pt x="1" y="370"/>
                    </a:lnTo>
                    <a:lnTo>
                      <a:pt x="1" y="394"/>
                    </a:lnTo>
                    <a:cubicBezTo>
                      <a:pt x="13" y="429"/>
                      <a:pt x="25" y="465"/>
                      <a:pt x="48" y="489"/>
                    </a:cubicBezTo>
                    <a:lnTo>
                      <a:pt x="48" y="536"/>
                    </a:lnTo>
                    <a:lnTo>
                      <a:pt x="48" y="548"/>
                    </a:lnTo>
                    <a:cubicBezTo>
                      <a:pt x="48" y="584"/>
                      <a:pt x="60" y="608"/>
                      <a:pt x="72" y="644"/>
                    </a:cubicBezTo>
                    <a:cubicBezTo>
                      <a:pt x="108" y="703"/>
                      <a:pt x="132" y="727"/>
                      <a:pt x="191" y="775"/>
                    </a:cubicBezTo>
                    <a:lnTo>
                      <a:pt x="287" y="822"/>
                    </a:lnTo>
                    <a:cubicBezTo>
                      <a:pt x="298" y="822"/>
                      <a:pt x="310" y="834"/>
                      <a:pt x="322" y="834"/>
                    </a:cubicBezTo>
                    <a:cubicBezTo>
                      <a:pt x="346" y="834"/>
                      <a:pt x="358" y="846"/>
                      <a:pt x="370" y="846"/>
                    </a:cubicBezTo>
                    <a:cubicBezTo>
                      <a:pt x="429" y="846"/>
                      <a:pt x="477" y="834"/>
                      <a:pt x="537" y="822"/>
                    </a:cubicBezTo>
                    <a:cubicBezTo>
                      <a:pt x="548" y="822"/>
                      <a:pt x="548" y="822"/>
                      <a:pt x="560" y="810"/>
                    </a:cubicBezTo>
                    <a:cubicBezTo>
                      <a:pt x="584" y="786"/>
                      <a:pt x="596" y="786"/>
                      <a:pt x="608" y="775"/>
                    </a:cubicBezTo>
                    <a:lnTo>
                      <a:pt x="608" y="763"/>
                    </a:lnTo>
                    <a:lnTo>
                      <a:pt x="620" y="763"/>
                    </a:lnTo>
                    <a:lnTo>
                      <a:pt x="679" y="703"/>
                    </a:lnTo>
                    <a:cubicBezTo>
                      <a:pt x="679" y="703"/>
                      <a:pt x="679" y="691"/>
                      <a:pt x="703" y="691"/>
                    </a:cubicBezTo>
                    <a:cubicBezTo>
                      <a:pt x="751" y="655"/>
                      <a:pt x="763" y="632"/>
                      <a:pt x="775" y="608"/>
                    </a:cubicBezTo>
                    <a:lnTo>
                      <a:pt x="775" y="596"/>
                    </a:lnTo>
                    <a:cubicBezTo>
                      <a:pt x="787" y="525"/>
                      <a:pt x="810" y="465"/>
                      <a:pt x="787" y="394"/>
                    </a:cubicBezTo>
                    <a:cubicBezTo>
                      <a:pt x="775" y="310"/>
                      <a:pt x="751" y="251"/>
                      <a:pt x="703" y="215"/>
                    </a:cubicBezTo>
                    <a:cubicBezTo>
                      <a:pt x="644" y="132"/>
                      <a:pt x="584" y="108"/>
                      <a:pt x="489" y="60"/>
                    </a:cubicBezTo>
                    <a:cubicBezTo>
                      <a:pt x="453" y="48"/>
                      <a:pt x="418" y="36"/>
                      <a:pt x="370" y="13"/>
                    </a:cubicBezTo>
                    <a:cubicBezTo>
                      <a:pt x="346" y="13"/>
                      <a:pt x="334" y="1"/>
                      <a:pt x="298"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788" name="Google Shape;788;p38"/>
              <p:cNvSpPr/>
              <p:nvPr/>
            </p:nvSpPr>
            <p:spPr>
              <a:xfrm>
                <a:off x="-1187725" y="3694250"/>
                <a:ext cx="281225" cy="231000"/>
              </a:xfrm>
              <a:custGeom>
                <a:avLst/>
                <a:gdLst/>
                <a:ahLst/>
                <a:cxnLst/>
                <a:rect l="l" t="t" r="r" b="b"/>
                <a:pathLst>
                  <a:path w="11249" h="9240" extrusionOk="0">
                    <a:moveTo>
                      <a:pt x="4406" y="0"/>
                    </a:moveTo>
                    <a:cubicBezTo>
                      <a:pt x="1771" y="0"/>
                      <a:pt x="0" y="2978"/>
                      <a:pt x="0" y="2978"/>
                    </a:cubicBezTo>
                    <a:lnTo>
                      <a:pt x="119" y="8229"/>
                    </a:lnTo>
                    <a:cubicBezTo>
                      <a:pt x="1164" y="8934"/>
                      <a:pt x="2317" y="9239"/>
                      <a:pt x="3440" y="9239"/>
                    </a:cubicBezTo>
                    <a:cubicBezTo>
                      <a:pt x="7547" y="9239"/>
                      <a:pt x="11249" y="5159"/>
                      <a:pt x="7799" y="1681"/>
                    </a:cubicBezTo>
                    <a:cubicBezTo>
                      <a:pt x="6573" y="445"/>
                      <a:pt x="5425" y="0"/>
                      <a:pt x="440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789" name="Google Shape;789;p38"/>
              <p:cNvSpPr/>
              <p:nvPr/>
            </p:nvSpPr>
            <p:spPr>
              <a:xfrm>
                <a:off x="-1121350" y="3745475"/>
                <a:ext cx="112225" cy="158450"/>
              </a:xfrm>
              <a:custGeom>
                <a:avLst/>
                <a:gdLst/>
                <a:ahLst/>
                <a:cxnLst/>
                <a:rect l="l" t="t" r="r" b="b"/>
                <a:pathLst>
                  <a:path w="4489" h="6338" extrusionOk="0">
                    <a:moveTo>
                      <a:pt x="4179" y="0"/>
                    </a:moveTo>
                    <a:cubicBezTo>
                      <a:pt x="2861" y="0"/>
                      <a:pt x="1756" y="1284"/>
                      <a:pt x="1084" y="2287"/>
                    </a:cubicBezTo>
                    <a:cubicBezTo>
                      <a:pt x="667" y="2906"/>
                      <a:pt x="357" y="3596"/>
                      <a:pt x="214" y="4323"/>
                    </a:cubicBezTo>
                    <a:cubicBezTo>
                      <a:pt x="131" y="4870"/>
                      <a:pt x="0" y="5870"/>
                      <a:pt x="488" y="6287"/>
                    </a:cubicBezTo>
                    <a:cubicBezTo>
                      <a:pt x="539" y="6320"/>
                      <a:pt x="596" y="6338"/>
                      <a:pt x="649" y="6338"/>
                    </a:cubicBezTo>
                    <a:cubicBezTo>
                      <a:pt x="733" y="6338"/>
                      <a:pt x="809" y="6294"/>
                      <a:pt x="845" y="6192"/>
                    </a:cubicBezTo>
                    <a:cubicBezTo>
                      <a:pt x="929" y="5930"/>
                      <a:pt x="869" y="5632"/>
                      <a:pt x="857" y="5358"/>
                    </a:cubicBezTo>
                    <a:cubicBezTo>
                      <a:pt x="845" y="5061"/>
                      <a:pt x="845" y="4763"/>
                      <a:pt x="893" y="4466"/>
                    </a:cubicBezTo>
                    <a:cubicBezTo>
                      <a:pt x="917" y="4287"/>
                      <a:pt x="965" y="4108"/>
                      <a:pt x="1012" y="3930"/>
                    </a:cubicBezTo>
                    <a:cubicBezTo>
                      <a:pt x="1346" y="3692"/>
                      <a:pt x="1738" y="3501"/>
                      <a:pt x="2119" y="3358"/>
                    </a:cubicBezTo>
                    <a:cubicBezTo>
                      <a:pt x="2536" y="3203"/>
                      <a:pt x="2977" y="3120"/>
                      <a:pt x="3370" y="2953"/>
                    </a:cubicBezTo>
                    <a:cubicBezTo>
                      <a:pt x="3477" y="2906"/>
                      <a:pt x="3417" y="2775"/>
                      <a:pt x="3334" y="2763"/>
                    </a:cubicBezTo>
                    <a:cubicBezTo>
                      <a:pt x="3270" y="2756"/>
                      <a:pt x="3206" y="2753"/>
                      <a:pt x="3142" y="2753"/>
                    </a:cubicBezTo>
                    <a:cubicBezTo>
                      <a:pt x="2751" y="2753"/>
                      <a:pt x="2358" y="2870"/>
                      <a:pt x="2000" y="3013"/>
                    </a:cubicBezTo>
                    <a:cubicBezTo>
                      <a:pt x="1727" y="3120"/>
                      <a:pt x="1453" y="3251"/>
                      <a:pt x="1203" y="3394"/>
                    </a:cubicBezTo>
                    <a:cubicBezTo>
                      <a:pt x="1286" y="3156"/>
                      <a:pt x="1405" y="2942"/>
                      <a:pt x="1548" y="2715"/>
                    </a:cubicBezTo>
                    <a:cubicBezTo>
                      <a:pt x="1881" y="2168"/>
                      <a:pt x="2286" y="1691"/>
                      <a:pt x="2750" y="1239"/>
                    </a:cubicBezTo>
                    <a:cubicBezTo>
                      <a:pt x="3155" y="858"/>
                      <a:pt x="3608" y="465"/>
                      <a:pt x="4203" y="417"/>
                    </a:cubicBezTo>
                    <a:cubicBezTo>
                      <a:pt x="4477" y="405"/>
                      <a:pt x="4489" y="1"/>
                      <a:pt x="4215" y="1"/>
                    </a:cubicBezTo>
                    <a:cubicBezTo>
                      <a:pt x="4203" y="0"/>
                      <a:pt x="4191" y="0"/>
                      <a:pt x="4179"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790" name="Google Shape;790;p38"/>
              <p:cNvSpPr/>
              <p:nvPr/>
            </p:nvSpPr>
            <p:spPr>
              <a:xfrm>
                <a:off x="-2189100" y="3405375"/>
                <a:ext cx="275800" cy="223750"/>
              </a:xfrm>
              <a:custGeom>
                <a:avLst/>
                <a:gdLst/>
                <a:ahLst/>
                <a:cxnLst/>
                <a:rect l="l" t="t" r="r" b="b"/>
                <a:pathLst>
                  <a:path w="11032" h="8950" extrusionOk="0">
                    <a:moveTo>
                      <a:pt x="6863" y="1"/>
                    </a:moveTo>
                    <a:cubicBezTo>
                      <a:pt x="6460" y="1"/>
                      <a:pt x="6016" y="48"/>
                      <a:pt x="5527" y="151"/>
                    </a:cubicBezTo>
                    <a:cubicBezTo>
                      <a:pt x="0" y="1325"/>
                      <a:pt x="2743" y="8950"/>
                      <a:pt x="8037" y="8950"/>
                    </a:cubicBezTo>
                    <a:cubicBezTo>
                      <a:pt x="8058" y="8950"/>
                      <a:pt x="8078" y="8950"/>
                      <a:pt x="8099" y="8949"/>
                    </a:cubicBezTo>
                    <a:lnTo>
                      <a:pt x="10813" y="5020"/>
                    </a:lnTo>
                    <a:cubicBezTo>
                      <a:pt x="10813" y="5020"/>
                      <a:pt x="11031" y="1"/>
                      <a:pt x="6863"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791" name="Google Shape;791;p38"/>
              <p:cNvSpPr/>
              <p:nvPr/>
            </p:nvSpPr>
            <p:spPr>
              <a:xfrm>
                <a:off x="-2070400" y="3424125"/>
                <a:ext cx="53425" cy="166325"/>
              </a:xfrm>
              <a:custGeom>
                <a:avLst/>
                <a:gdLst/>
                <a:ahLst/>
                <a:cxnLst/>
                <a:rect l="l" t="t" r="r" b="b"/>
                <a:pathLst>
                  <a:path w="2137" h="6653" extrusionOk="0">
                    <a:moveTo>
                      <a:pt x="764" y="0"/>
                    </a:moveTo>
                    <a:cubicBezTo>
                      <a:pt x="610" y="0"/>
                      <a:pt x="513" y="232"/>
                      <a:pt x="672" y="341"/>
                    </a:cubicBezTo>
                    <a:cubicBezTo>
                      <a:pt x="1112" y="675"/>
                      <a:pt x="1255" y="1187"/>
                      <a:pt x="1374" y="1699"/>
                    </a:cubicBezTo>
                    <a:cubicBezTo>
                      <a:pt x="1493" y="2258"/>
                      <a:pt x="1589" y="2830"/>
                      <a:pt x="1553" y="3413"/>
                    </a:cubicBezTo>
                    <a:cubicBezTo>
                      <a:pt x="1515" y="4037"/>
                      <a:pt x="1501" y="4172"/>
                      <a:pt x="1493" y="4172"/>
                    </a:cubicBezTo>
                    <a:cubicBezTo>
                      <a:pt x="1489" y="4172"/>
                      <a:pt x="1486" y="4126"/>
                      <a:pt x="1481" y="4104"/>
                    </a:cubicBezTo>
                    <a:cubicBezTo>
                      <a:pt x="1362" y="3865"/>
                      <a:pt x="1231" y="3627"/>
                      <a:pt x="1065" y="3413"/>
                    </a:cubicBezTo>
                    <a:cubicBezTo>
                      <a:pt x="827" y="3080"/>
                      <a:pt x="541" y="2734"/>
                      <a:pt x="184" y="2556"/>
                    </a:cubicBezTo>
                    <a:cubicBezTo>
                      <a:pt x="174" y="2553"/>
                      <a:pt x="164" y="2551"/>
                      <a:pt x="153" y="2551"/>
                    </a:cubicBezTo>
                    <a:cubicBezTo>
                      <a:pt x="84" y="2551"/>
                      <a:pt x="1" y="2616"/>
                      <a:pt x="53" y="2699"/>
                    </a:cubicBezTo>
                    <a:cubicBezTo>
                      <a:pt x="267" y="3020"/>
                      <a:pt x="553" y="3306"/>
                      <a:pt x="791" y="3615"/>
                    </a:cubicBezTo>
                    <a:cubicBezTo>
                      <a:pt x="1017" y="3925"/>
                      <a:pt x="1208" y="4258"/>
                      <a:pt x="1362" y="4616"/>
                    </a:cubicBezTo>
                    <a:cubicBezTo>
                      <a:pt x="1315" y="4782"/>
                      <a:pt x="1255" y="4925"/>
                      <a:pt x="1184" y="5080"/>
                    </a:cubicBezTo>
                    <a:cubicBezTo>
                      <a:pt x="1065" y="5330"/>
                      <a:pt x="910" y="5556"/>
                      <a:pt x="767" y="5770"/>
                    </a:cubicBezTo>
                    <a:cubicBezTo>
                      <a:pt x="612" y="5985"/>
                      <a:pt x="422" y="6163"/>
                      <a:pt x="362" y="6413"/>
                    </a:cubicBezTo>
                    <a:cubicBezTo>
                      <a:pt x="328" y="6559"/>
                      <a:pt x="433" y="6653"/>
                      <a:pt x="565" y="6653"/>
                    </a:cubicBezTo>
                    <a:cubicBezTo>
                      <a:pt x="572" y="6653"/>
                      <a:pt x="580" y="6652"/>
                      <a:pt x="588" y="6652"/>
                    </a:cubicBezTo>
                    <a:cubicBezTo>
                      <a:pt x="1160" y="6580"/>
                      <a:pt x="1565" y="5759"/>
                      <a:pt x="1755" y="5282"/>
                    </a:cubicBezTo>
                    <a:cubicBezTo>
                      <a:pt x="2017" y="4675"/>
                      <a:pt x="2136" y="3985"/>
                      <a:pt x="2124" y="3318"/>
                    </a:cubicBezTo>
                    <a:cubicBezTo>
                      <a:pt x="2101" y="2199"/>
                      <a:pt x="1898" y="675"/>
                      <a:pt x="862" y="32"/>
                    </a:cubicBezTo>
                    <a:cubicBezTo>
                      <a:pt x="828" y="10"/>
                      <a:pt x="795" y="0"/>
                      <a:pt x="764"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792" name="Google Shape;792;p38"/>
              <p:cNvSpPr/>
              <p:nvPr/>
            </p:nvSpPr>
            <p:spPr>
              <a:xfrm>
                <a:off x="-2055700" y="3288750"/>
                <a:ext cx="1011750" cy="808675"/>
              </a:xfrm>
              <a:custGeom>
                <a:avLst/>
                <a:gdLst/>
                <a:ahLst/>
                <a:cxnLst/>
                <a:rect l="l" t="t" r="r" b="b"/>
                <a:pathLst>
                  <a:path w="40470" h="32347" extrusionOk="0">
                    <a:moveTo>
                      <a:pt x="18935" y="1"/>
                    </a:moveTo>
                    <a:cubicBezTo>
                      <a:pt x="11340" y="1"/>
                      <a:pt x="4589" y="4290"/>
                      <a:pt x="2560" y="11114"/>
                    </a:cubicBezTo>
                    <a:cubicBezTo>
                      <a:pt x="0" y="19687"/>
                      <a:pt x="5608" y="29914"/>
                      <a:pt x="15598" y="31902"/>
                    </a:cubicBezTo>
                    <a:cubicBezTo>
                      <a:pt x="17068" y="32199"/>
                      <a:pt x="18607" y="32347"/>
                      <a:pt x="20161" y="32347"/>
                    </a:cubicBezTo>
                    <a:cubicBezTo>
                      <a:pt x="27784" y="32347"/>
                      <a:pt x="35784" y="28783"/>
                      <a:pt x="37910" y="21663"/>
                    </a:cubicBezTo>
                    <a:cubicBezTo>
                      <a:pt x="40470" y="13090"/>
                      <a:pt x="34636" y="3780"/>
                      <a:pt x="24873" y="875"/>
                    </a:cubicBezTo>
                    <a:cubicBezTo>
                      <a:pt x="22882" y="282"/>
                      <a:pt x="20881" y="1"/>
                      <a:pt x="1893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793" name="Google Shape;793;p38"/>
              <p:cNvSpPr/>
              <p:nvPr/>
            </p:nvSpPr>
            <p:spPr>
              <a:xfrm>
                <a:off x="-1533725" y="3644825"/>
                <a:ext cx="20475" cy="14400"/>
              </a:xfrm>
              <a:custGeom>
                <a:avLst/>
                <a:gdLst/>
                <a:ahLst/>
                <a:cxnLst/>
                <a:rect l="l" t="t" r="r" b="b"/>
                <a:pathLst>
                  <a:path w="819" h="576" extrusionOk="0">
                    <a:moveTo>
                      <a:pt x="403" y="0"/>
                    </a:moveTo>
                    <a:cubicBezTo>
                      <a:pt x="111" y="0"/>
                      <a:pt x="1" y="464"/>
                      <a:pt x="326" y="562"/>
                    </a:cubicBezTo>
                    <a:cubicBezTo>
                      <a:pt x="358" y="571"/>
                      <a:pt x="388" y="576"/>
                      <a:pt x="416" y="576"/>
                    </a:cubicBezTo>
                    <a:cubicBezTo>
                      <a:pt x="709" y="576"/>
                      <a:pt x="819" y="112"/>
                      <a:pt x="493" y="14"/>
                    </a:cubicBezTo>
                    <a:cubicBezTo>
                      <a:pt x="462" y="5"/>
                      <a:pt x="432" y="0"/>
                      <a:pt x="403" y="0"/>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794" name="Google Shape;794;p38"/>
              <p:cNvSpPr/>
              <p:nvPr/>
            </p:nvSpPr>
            <p:spPr>
              <a:xfrm>
                <a:off x="-1538750" y="3679475"/>
                <a:ext cx="15250" cy="10650"/>
              </a:xfrm>
              <a:custGeom>
                <a:avLst/>
                <a:gdLst/>
                <a:ahLst/>
                <a:cxnLst/>
                <a:rect l="l" t="t" r="r" b="b"/>
                <a:pathLst>
                  <a:path w="610" h="426" extrusionOk="0">
                    <a:moveTo>
                      <a:pt x="300" y="1"/>
                    </a:moveTo>
                    <a:cubicBezTo>
                      <a:pt x="82" y="1"/>
                      <a:pt x="1" y="349"/>
                      <a:pt x="242" y="414"/>
                    </a:cubicBezTo>
                    <a:cubicBezTo>
                      <a:pt x="265" y="422"/>
                      <a:pt x="288" y="425"/>
                      <a:pt x="309" y="425"/>
                    </a:cubicBezTo>
                    <a:cubicBezTo>
                      <a:pt x="524" y="425"/>
                      <a:pt x="610" y="74"/>
                      <a:pt x="361" y="9"/>
                    </a:cubicBezTo>
                    <a:cubicBezTo>
                      <a:pt x="340" y="4"/>
                      <a:pt x="320" y="1"/>
                      <a:pt x="300" y="1"/>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795" name="Google Shape;795;p38"/>
              <p:cNvSpPr/>
              <p:nvPr/>
            </p:nvSpPr>
            <p:spPr>
              <a:xfrm>
                <a:off x="-1558100" y="3644075"/>
                <a:ext cx="15675" cy="11450"/>
              </a:xfrm>
              <a:custGeom>
                <a:avLst/>
                <a:gdLst/>
                <a:ahLst/>
                <a:cxnLst/>
                <a:rect l="l" t="t" r="r" b="b"/>
                <a:pathLst>
                  <a:path w="627" h="458" extrusionOk="0">
                    <a:moveTo>
                      <a:pt x="323" y="0"/>
                    </a:moveTo>
                    <a:cubicBezTo>
                      <a:pt x="93" y="0"/>
                      <a:pt x="0" y="361"/>
                      <a:pt x="242" y="449"/>
                    </a:cubicBezTo>
                    <a:cubicBezTo>
                      <a:pt x="264" y="455"/>
                      <a:pt x="285" y="457"/>
                      <a:pt x="306" y="457"/>
                    </a:cubicBezTo>
                    <a:cubicBezTo>
                      <a:pt x="544" y="457"/>
                      <a:pt x="626" y="96"/>
                      <a:pt x="385" y="9"/>
                    </a:cubicBezTo>
                    <a:cubicBezTo>
                      <a:pt x="363" y="3"/>
                      <a:pt x="343" y="0"/>
                      <a:pt x="323" y="0"/>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796" name="Google Shape;796;p38"/>
              <p:cNvSpPr/>
              <p:nvPr/>
            </p:nvSpPr>
            <p:spPr>
              <a:xfrm>
                <a:off x="-1558625" y="3736550"/>
                <a:ext cx="11950" cy="12525"/>
              </a:xfrm>
              <a:custGeom>
                <a:avLst/>
                <a:gdLst/>
                <a:ahLst/>
                <a:cxnLst/>
                <a:rect l="l" t="t" r="r" b="b"/>
                <a:pathLst>
                  <a:path w="478" h="501" extrusionOk="0">
                    <a:moveTo>
                      <a:pt x="239" y="0"/>
                    </a:moveTo>
                    <a:cubicBezTo>
                      <a:pt x="203" y="0"/>
                      <a:pt x="191" y="0"/>
                      <a:pt x="168" y="24"/>
                    </a:cubicBezTo>
                    <a:cubicBezTo>
                      <a:pt x="168" y="24"/>
                      <a:pt x="144" y="36"/>
                      <a:pt x="132" y="36"/>
                    </a:cubicBezTo>
                    <a:cubicBezTo>
                      <a:pt x="108" y="48"/>
                      <a:pt x="72" y="60"/>
                      <a:pt x="60" y="96"/>
                    </a:cubicBezTo>
                    <a:cubicBezTo>
                      <a:pt x="48" y="108"/>
                      <a:pt x="25" y="120"/>
                      <a:pt x="25" y="167"/>
                    </a:cubicBezTo>
                    <a:cubicBezTo>
                      <a:pt x="13" y="203"/>
                      <a:pt x="1" y="227"/>
                      <a:pt x="1" y="262"/>
                    </a:cubicBezTo>
                    <a:lnTo>
                      <a:pt x="1" y="322"/>
                    </a:lnTo>
                    <a:cubicBezTo>
                      <a:pt x="13" y="334"/>
                      <a:pt x="13" y="358"/>
                      <a:pt x="25" y="381"/>
                    </a:cubicBezTo>
                    <a:cubicBezTo>
                      <a:pt x="25" y="393"/>
                      <a:pt x="48" y="405"/>
                      <a:pt x="60" y="417"/>
                    </a:cubicBezTo>
                    <a:lnTo>
                      <a:pt x="96" y="465"/>
                    </a:lnTo>
                    <a:lnTo>
                      <a:pt x="168" y="501"/>
                    </a:lnTo>
                    <a:lnTo>
                      <a:pt x="251" y="501"/>
                    </a:lnTo>
                    <a:cubicBezTo>
                      <a:pt x="263" y="501"/>
                      <a:pt x="299" y="501"/>
                      <a:pt x="310" y="477"/>
                    </a:cubicBezTo>
                    <a:cubicBezTo>
                      <a:pt x="346" y="477"/>
                      <a:pt x="358" y="465"/>
                      <a:pt x="370" y="453"/>
                    </a:cubicBezTo>
                    <a:lnTo>
                      <a:pt x="418" y="405"/>
                    </a:lnTo>
                    <a:cubicBezTo>
                      <a:pt x="429" y="393"/>
                      <a:pt x="441" y="358"/>
                      <a:pt x="441" y="346"/>
                    </a:cubicBezTo>
                    <a:cubicBezTo>
                      <a:pt x="477" y="322"/>
                      <a:pt x="477" y="286"/>
                      <a:pt x="477" y="262"/>
                    </a:cubicBezTo>
                    <a:lnTo>
                      <a:pt x="477" y="203"/>
                    </a:lnTo>
                    <a:cubicBezTo>
                      <a:pt x="465" y="179"/>
                      <a:pt x="465" y="155"/>
                      <a:pt x="441" y="143"/>
                    </a:cubicBezTo>
                    <a:cubicBezTo>
                      <a:pt x="441" y="143"/>
                      <a:pt x="429" y="120"/>
                      <a:pt x="429" y="108"/>
                    </a:cubicBezTo>
                    <a:cubicBezTo>
                      <a:pt x="418" y="84"/>
                      <a:pt x="382" y="48"/>
                      <a:pt x="358" y="36"/>
                    </a:cubicBezTo>
                    <a:cubicBezTo>
                      <a:pt x="346" y="24"/>
                      <a:pt x="322" y="24"/>
                      <a:pt x="310" y="0"/>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797" name="Google Shape;797;p38"/>
              <p:cNvSpPr/>
              <p:nvPr/>
            </p:nvSpPr>
            <p:spPr>
              <a:xfrm>
                <a:off x="-1490150" y="3773150"/>
                <a:ext cx="10425" cy="10400"/>
              </a:xfrm>
              <a:custGeom>
                <a:avLst/>
                <a:gdLst/>
                <a:ahLst/>
                <a:cxnLst/>
                <a:rect l="l" t="t" r="r" b="b"/>
                <a:pathLst>
                  <a:path w="417" h="416" extrusionOk="0">
                    <a:moveTo>
                      <a:pt x="179" y="1"/>
                    </a:moveTo>
                    <a:cubicBezTo>
                      <a:pt x="143" y="13"/>
                      <a:pt x="119" y="25"/>
                      <a:pt x="107" y="49"/>
                    </a:cubicBezTo>
                    <a:cubicBezTo>
                      <a:pt x="84" y="60"/>
                      <a:pt x="72" y="60"/>
                      <a:pt x="60" y="72"/>
                    </a:cubicBezTo>
                    <a:cubicBezTo>
                      <a:pt x="24" y="84"/>
                      <a:pt x="12" y="120"/>
                      <a:pt x="12" y="144"/>
                    </a:cubicBezTo>
                    <a:cubicBezTo>
                      <a:pt x="0" y="180"/>
                      <a:pt x="0" y="227"/>
                      <a:pt x="12" y="251"/>
                    </a:cubicBezTo>
                    <a:cubicBezTo>
                      <a:pt x="24" y="322"/>
                      <a:pt x="72" y="382"/>
                      <a:pt x="143" y="406"/>
                    </a:cubicBezTo>
                    <a:cubicBezTo>
                      <a:pt x="159" y="412"/>
                      <a:pt x="176" y="415"/>
                      <a:pt x="193" y="415"/>
                    </a:cubicBezTo>
                    <a:cubicBezTo>
                      <a:pt x="240" y="415"/>
                      <a:pt x="290" y="393"/>
                      <a:pt x="334" y="358"/>
                    </a:cubicBezTo>
                    <a:cubicBezTo>
                      <a:pt x="369" y="322"/>
                      <a:pt x="381" y="299"/>
                      <a:pt x="393" y="263"/>
                    </a:cubicBezTo>
                    <a:cubicBezTo>
                      <a:pt x="417" y="239"/>
                      <a:pt x="417" y="191"/>
                      <a:pt x="393" y="168"/>
                    </a:cubicBezTo>
                    <a:cubicBezTo>
                      <a:pt x="393" y="144"/>
                      <a:pt x="381" y="132"/>
                      <a:pt x="381" y="120"/>
                    </a:cubicBezTo>
                    <a:cubicBezTo>
                      <a:pt x="369" y="84"/>
                      <a:pt x="357" y="60"/>
                      <a:pt x="334" y="49"/>
                    </a:cubicBezTo>
                    <a:cubicBezTo>
                      <a:pt x="322" y="25"/>
                      <a:pt x="298" y="13"/>
                      <a:pt x="262" y="1"/>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798" name="Google Shape;798;p38"/>
              <p:cNvSpPr/>
              <p:nvPr/>
            </p:nvSpPr>
            <p:spPr>
              <a:xfrm>
                <a:off x="-1459650" y="3791150"/>
                <a:ext cx="12850" cy="9300"/>
              </a:xfrm>
              <a:custGeom>
                <a:avLst/>
                <a:gdLst/>
                <a:ahLst/>
                <a:cxnLst/>
                <a:rect l="l" t="t" r="r" b="b"/>
                <a:pathLst>
                  <a:path w="514" h="372" extrusionOk="0">
                    <a:moveTo>
                      <a:pt x="265" y="0"/>
                    </a:moveTo>
                    <a:cubicBezTo>
                      <a:pt x="75" y="0"/>
                      <a:pt x="1" y="299"/>
                      <a:pt x="209" y="364"/>
                    </a:cubicBezTo>
                    <a:cubicBezTo>
                      <a:pt x="227" y="369"/>
                      <a:pt x="244" y="371"/>
                      <a:pt x="260" y="371"/>
                    </a:cubicBezTo>
                    <a:cubicBezTo>
                      <a:pt x="448" y="371"/>
                      <a:pt x="514" y="73"/>
                      <a:pt x="316" y="7"/>
                    </a:cubicBezTo>
                    <a:cubicBezTo>
                      <a:pt x="298" y="3"/>
                      <a:pt x="281" y="0"/>
                      <a:pt x="265" y="0"/>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799" name="Google Shape;799;p38"/>
              <p:cNvSpPr/>
              <p:nvPr/>
            </p:nvSpPr>
            <p:spPr>
              <a:xfrm>
                <a:off x="-1485125" y="3798800"/>
                <a:ext cx="15625" cy="11500"/>
              </a:xfrm>
              <a:custGeom>
                <a:avLst/>
                <a:gdLst/>
                <a:ahLst/>
                <a:cxnLst/>
                <a:rect l="l" t="t" r="r" b="b"/>
                <a:pathLst>
                  <a:path w="625" h="460" extrusionOk="0">
                    <a:moveTo>
                      <a:pt x="314" y="0"/>
                    </a:moveTo>
                    <a:cubicBezTo>
                      <a:pt x="89" y="0"/>
                      <a:pt x="1" y="364"/>
                      <a:pt x="240" y="451"/>
                    </a:cubicBezTo>
                    <a:cubicBezTo>
                      <a:pt x="262" y="457"/>
                      <a:pt x="284" y="460"/>
                      <a:pt x="304" y="460"/>
                    </a:cubicBezTo>
                    <a:cubicBezTo>
                      <a:pt x="542" y="460"/>
                      <a:pt x="624" y="99"/>
                      <a:pt x="383" y="11"/>
                    </a:cubicBezTo>
                    <a:cubicBezTo>
                      <a:pt x="359" y="3"/>
                      <a:pt x="336" y="0"/>
                      <a:pt x="314" y="0"/>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800" name="Google Shape;800;p38"/>
              <p:cNvSpPr/>
              <p:nvPr/>
            </p:nvSpPr>
            <p:spPr>
              <a:xfrm>
                <a:off x="-1522900" y="3810375"/>
                <a:ext cx="10450" cy="10250"/>
              </a:xfrm>
              <a:custGeom>
                <a:avLst/>
                <a:gdLst/>
                <a:ahLst/>
                <a:cxnLst/>
                <a:rect l="l" t="t" r="r" b="b"/>
                <a:pathLst>
                  <a:path w="418" h="410" extrusionOk="0">
                    <a:moveTo>
                      <a:pt x="179" y="0"/>
                    </a:moveTo>
                    <a:cubicBezTo>
                      <a:pt x="143" y="12"/>
                      <a:pt x="132" y="24"/>
                      <a:pt x="108" y="48"/>
                    </a:cubicBezTo>
                    <a:lnTo>
                      <a:pt x="72" y="72"/>
                    </a:lnTo>
                    <a:cubicBezTo>
                      <a:pt x="48" y="84"/>
                      <a:pt x="24" y="119"/>
                      <a:pt x="13" y="143"/>
                    </a:cubicBezTo>
                    <a:cubicBezTo>
                      <a:pt x="1" y="179"/>
                      <a:pt x="1" y="226"/>
                      <a:pt x="13" y="250"/>
                    </a:cubicBezTo>
                    <a:cubicBezTo>
                      <a:pt x="24" y="322"/>
                      <a:pt x="72" y="381"/>
                      <a:pt x="143" y="405"/>
                    </a:cubicBezTo>
                    <a:cubicBezTo>
                      <a:pt x="158" y="408"/>
                      <a:pt x="174" y="409"/>
                      <a:pt x="190" y="409"/>
                    </a:cubicBezTo>
                    <a:cubicBezTo>
                      <a:pt x="245" y="409"/>
                      <a:pt x="307" y="394"/>
                      <a:pt x="334" y="357"/>
                    </a:cubicBezTo>
                    <a:cubicBezTo>
                      <a:pt x="370" y="322"/>
                      <a:pt x="382" y="298"/>
                      <a:pt x="405" y="262"/>
                    </a:cubicBezTo>
                    <a:cubicBezTo>
                      <a:pt x="417" y="238"/>
                      <a:pt x="417" y="191"/>
                      <a:pt x="405" y="167"/>
                    </a:cubicBezTo>
                    <a:lnTo>
                      <a:pt x="382" y="119"/>
                    </a:lnTo>
                    <a:cubicBezTo>
                      <a:pt x="370" y="84"/>
                      <a:pt x="358" y="72"/>
                      <a:pt x="346" y="48"/>
                    </a:cubicBezTo>
                    <a:cubicBezTo>
                      <a:pt x="322" y="24"/>
                      <a:pt x="298" y="12"/>
                      <a:pt x="263" y="0"/>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801" name="Google Shape;801;p38"/>
              <p:cNvSpPr/>
              <p:nvPr/>
            </p:nvSpPr>
            <p:spPr>
              <a:xfrm>
                <a:off x="-1552425" y="3782475"/>
                <a:ext cx="15475" cy="11000"/>
              </a:xfrm>
              <a:custGeom>
                <a:avLst/>
                <a:gdLst/>
                <a:ahLst/>
                <a:cxnLst/>
                <a:rect l="l" t="t" r="r" b="b"/>
                <a:pathLst>
                  <a:path w="619" h="440" extrusionOk="0">
                    <a:moveTo>
                      <a:pt x="313" y="1"/>
                    </a:moveTo>
                    <a:cubicBezTo>
                      <a:pt x="92" y="1"/>
                      <a:pt x="1" y="360"/>
                      <a:pt x="253" y="426"/>
                    </a:cubicBezTo>
                    <a:cubicBezTo>
                      <a:pt x="280" y="435"/>
                      <a:pt x="306" y="439"/>
                      <a:pt x="329" y="439"/>
                    </a:cubicBezTo>
                    <a:cubicBezTo>
                      <a:pt x="546" y="439"/>
                      <a:pt x="619" y="84"/>
                      <a:pt x="372" y="9"/>
                    </a:cubicBezTo>
                    <a:cubicBezTo>
                      <a:pt x="351" y="3"/>
                      <a:pt x="332" y="1"/>
                      <a:pt x="313" y="1"/>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802" name="Google Shape;802;p38"/>
              <p:cNvSpPr/>
              <p:nvPr/>
            </p:nvSpPr>
            <p:spPr>
              <a:xfrm>
                <a:off x="-1524850" y="3731150"/>
                <a:ext cx="15400" cy="11050"/>
              </a:xfrm>
              <a:custGeom>
                <a:avLst/>
                <a:gdLst/>
                <a:ahLst/>
                <a:cxnLst/>
                <a:rect l="l" t="t" r="r" b="b"/>
                <a:pathLst>
                  <a:path w="616" h="442" extrusionOk="0">
                    <a:moveTo>
                      <a:pt x="298" y="0"/>
                    </a:moveTo>
                    <a:cubicBezTo>
                      <a:pt x="80" y="0"/>
                      <a:pt x="0" y="345"/>
                      <a:pt x="257" y="431"/>
                    </a:cubicBezTo>
                    <a:cubicBezTo>
                      <a:pt x="280" y="438"/>
                      <a:pt x="302" y="442"/>
                      <a:pt x="323" y="442"/>
                    </a:cubicBezTo>
                    <a:cubicBezTo>
                      <a:pt x="537" y="442"/>
                      <a:pt x="615" y="79"/>
                      <a:pt x="376" y="14"/>
                    </a:cubicBezTo>
                    <a:cubicBezTo>
                      <a:pt x="348" y="4"/>
                      <a:pt x="322" y="0"/>
                      <a:pt x="298" y="0"/>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803" name="Google Shape;803;p38"/>
              <p:cNvSpPr/>
              <p:nvPr/>
            </p:nvSpPr>
            <p:spPr>
              <a:xfrm>
                <a:off x="-1576775" y="3798750"/>
                <a:ext cx="8350" cy="8375"/>
              </a:xfrm>
              <a:custGeom>
                <a:avLst/>
                <a:gdLst/>
                <a:ahLst/>
                <a:cxnLst/>
                <a:rect l="l" t="t" r="r" b="b"/>
                <a:pathLst>
                  <a:path w="334" h="335" extrusionOk="0">
                    <a:moveTo>
                      <a:pt x="132" y="1"/>
                    </a:moveTo>
                    <a:cubicBezTo>
                      <a:pt x="96" y="13"/>
                      <a:pt x="72" y="37"/>
                      <a:pt x="60" y="49"/>
                    </a:cubicBezTo>
                    <a:cubicBezTo>
                      <a:pt x="24" y="72"/>
                      <a:pt x="12" y="108"/>
                      <a:pt x="1" y="120"/>
                    </a:cubicBezTo>
                    <a:lnTo>
                      <a:pt x="1" y="191"/>
                    </a:lnTo>
                    <a:cubicBezTo>
                      <a:pt x="1" y="215"/>
                      <a:pt x="1" y="239"/>
                      <a:pt x="12" y="251"/>
                    </a:cubicBezTo>
                    <a:cubicBezTo>
                      <a:pt x="24" y="275"/>
                      <a:pt x="36" y="299"/>
                      <a:pt x="72" y="310"/>
                    </a:cubicBezTo>
                    <a:cubicBezTo>
                      <a:pt x="84" y="310"/>
                      <a:pt x="96" y="334"/>
                      <a:pt x="108" y="334"/>
                    </a:cubicBezTo>
                    <a:lnTo>
                      <a:pt x="203" y="334"/>
                    </a:lnTo>
                    <a:cubicBezTo>
                      <a:pt x="227" y="310"/>
                      <a:pt x="263" y="299"/>
                      <a:pt x="274" y="287"/>
                    </a:cubicBezTo>
                    <a:cubicBezTo>
                      <a:pt x="298" y="287"/>
                      <a:pt x="298" y="275"/>
                      <a:pt x="310" y="251"/>
                    </a:cubicBezTo>
                    <a:cubicBezTo>
                      <a:pt x="322" y="227"/>
                      <a:pt x="334" y="191"/>
                      <a:pt x="334" y="168"/>
                    </a:cubicBezTo>
                    <a:cubicBezTo>
                      <a:pt x="334" y="156"/>
                      <a:pt x="334" y="120"/>
                      <a:pt x="322" y="108"/>
                    </a:cubicBezTo>
                    <a:cubicBezTo>
                      <a:pt x="322" y="72"/>
                      <a:pt x="310" y="60"/>
                      <a:pt x="298" y="49"/>
                    </a:cubicBezTo>
                    <a:lnTo>
                      <a:pt x="274" y="37"/>
                    </a:lnTo>
                    <a:cubicBezTo>
                      <a:pt x="251" y="13"/>
                      <a:pt x="251" y="1"/>
                      <a:pt x="215" y="1"/>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804" name="Google Shape;804;p38"/>
              <p:cNvSpPr/>
              <p:nvPr/>
            </p:nvSpPr>
            <p:spPr>
              <a:xfrm>
                <a:off x="-1584950" y="3765550"/>
                <a:ext cx="13075" cy="9350"/>
              </a:xfrm>
              <a:custGeom>
                <a:avLst/>
                <a:gdLst/>
                <a:ahLst/>
                <a:cxnLst/>
                <a:rect l="l" t="t" r="r" b="b"/>
                <a:pathLst>
                  <a:path w="523" h="374" extrusionOk="0">
                    <a:moveTo>
                      <a:pt x="275" y="1"/>
                    </a:moveTo>
                    <a:cubicBezTo>
                      <a:pt x="75" y="1"/>
                      <a:pt x="0" y="310"/>
                      <a:pt x="220" y="364"/>
                    </a:cubicBezTo>
                    <a:cubicBezTo>
                      <a:pt x="241" y="371"/>
                      <a:pt x="260" y="374"/>
                      <a:pt x="278" y="374"/>
                    </a:cubicBezTo>
                    <a:cubicBezTo>
                      <a:pt x="461" y="374"/>
                      <a:pt x="523" y="72"/>
                      <a:pt x="328" y="7"/>
                    </a:cubicBezTo>
                    <a:cubicBezTo>
                      <a:pt x="309" y="3"/>
                      <a:pt x="292" y="1"/>
                      <a:pt x="275" y="1"/>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805" name="Google Shape;805;p38"/>
              <p:cNvSpPr/>
              <p:nvPr/>
            </p:nvSpPr>
            <p:spPr>
              <a:xfrm>
                <a:off x="-1583475" y="3693225"/>
                <a:ext cx="12700" cy="9425"/>
              </a:xfrm>
              <a:custGeom>
                <a:avLst/>
                <a:gdLst/>
                <a:ahLst/>
                <a:cxnLst/>
                <a:rect l="l" t="t" r="r" b="b"/>
                <a:pathLst>
                  <a:path w="508" h="377" extrusionOk="0">
                    <a:moveTo>
                      <a:pt x="257" y="0"/>
                    </a:moveTo>
                    <a:cubicBezTo>
                      <a:pt x="76" y="0"/>
                      <a:pt x="0" y="309"/>
                      <a:pt x="209" y="364"/>
                    </a:cubicBezTo>
                    <a:cubicBezTo>
                      <a:pt x="231" y="373"/>
                      <a:pt x="252" y="377"/>
                      <a:pt x="272" y="377"/>
                    </a:cubicBezTo>
                    <a:cubicBezTo>
                      <a:pt x="442" y="377"/>
                      <a:pt x="507" y="82"/>
                      <a:pt x="304" y="7"/>
                    </a:cubicBezTo>
                    <a:cubicBezTo>
                      <a:pt x="288" y="3"/>
                      <a:pt x="272" y="0"/>
                      <a:pt x="257" y="0"/>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806" name="Google Shape;806;p38"/>
              <p:cNvSpPr/>
              <p:nvPr/>
            </p:nvSpPr>
            <p:spPr>
              <a:xfrm>
                <a:off x="-1574700" y="3826750"/>
                <a:ext cx="12250" cy="10725"/>
              </a:xfrm>
              <a:custGeom>
                <a:avLst/>
                <a:gdLst/>
                <a:ahLst/>
                <a:cxnLst/>
                <a:rect l="l" t="t" r="r" b="b"/>
                <a:pathLst>
                  <a:path w="490" h="429" extrusionOk="0">
                    <a:moveTo>
                      <a:pt x="227" y="0"/>
                    </a:moveTo>
                    <a:cubicBezTo>
                      <a:pt x="215" y="0"/>
                      <a:pt x="215" y="12"/>
                      <a:pt x="191" y="12"/>
                    </a:cubicBezTo>
                    <a:lnTo>
                      <a:pt x="120" y="12"/>
                    </a:lnTo>
                    <a:cubicBezTo>
                      <a:pt x="96" y="12"/>
                      <a:pt x="72" y="24"/>
                      <a:pt x="60" y="48"/>
                    </a:cubicBezTo>
                    <a:lnTo>
                      <a:pt x="37" y="72"/>
                    </a:lnTo>
                    <a:cubicBezTo>
                      <a:pt x="13" y="107"/>
                      <a:pt x="1" y="131"/>
                      <a:pt x="1" y="167"/>
                    </a:cubicBezTo>
                    <a:lnTo>
                      <a:pt x="1" y="226"/>
                    </a:lnTo>
                    <a:lnTo>
                      <a:pt x="1" y="238"/>
                    </a:lnTo>
                    <a:cubicBezTo>
                      <a:pt x="1" y="250"/>
                      <a:pt x="1" y="262"/>
                      <a:pt x="13" y="286"/>
                    </a:cubicBezTo>
                    <a:lnTo>
                      <a:pt x="13" y="298"/>
                    </a:lnTo>
                    <a:cubicBezTo>
                      <a:pt x="13" y="310"/>
                      <a:pt x="37" y="322"/>
                      <a:pt x="49" y="345"/>
                    </a:cubicBezTo>
                    <a:lnTo>
                      <a:pt x="60" y="357"/>
                    </a:lnTo>
                    <a:cubicBezTo>
                      <a:pt x="96" y="381"/>
                      <a:pt x="120" y="417"/>
                      <a:pt x="168" y="417"/>
                    </a:cubicBezTo>
                    <a:cubicBezTo>
                      <a:pt x="180" y="429"/>
                      <a:pt x="215" y="429"/>
                      <a:pt x="239" y="429"/>
                    </a:cubicBezTo>
                    <a:cubicBezTo>
                      <a:pt x="287" y="429"/>
                      <a:pt x="334" y="429"/>
                      <a:pt x="370" y="405"/>
                    </a:cubicBezTo>
                    <a:cubicBezTo>
                      <a:pt x="406" y="381"/>
                      <a:pt x="430" y="357"/>
                      <a:pt x="453" y="322"/>
                    </a:cubicBezTo>
                    <a:cubicBezTo>
                      <a:pt x="465" y="310"/>
                      <a:pt x="477" y="286"/>
                      <a:pt x="477" y="250"/>
                    </a:cubicBezTo>
                    <a:cubicBezTo>
                      <a:pt x="489" y="214"/>
                      <a:pt x="489" y="191"/>
                      <a:pt x="477" y="167"/>
                    </a:cubicBezTo>
                    <a:cubicBezTo>
                      <a:pt x="477" y="131"/>
                      <a:pt x="465" y="107"/>
                      <a:pt x="453" y="83"/>
                    </a:cubicBezTo>
                    <a:cubicBezTo>
                      <a:pt x="430" y="60"/>
                      <a:pt x="418" y="48"/>
                      <a:pt x="394" y="24"/>
                    </a:cubicBezTo>
                    <a:cubicBezTo>
                      <a:pt x="358" y="12"/>
                      <a:pt x="334" y="0"/>
                      <a:pt x="287" y="0"/>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807" name="Google Shape;807;p38"/>
              <p:cNvSpPr/>
              <p:nvPr/>
            </p:nvSpPr>
            <p:spPr>
              <a:xfrm>
                <a:off x="-1614950" y="3807175"/>
                <a:ext cx="13275" cy="9700"/>
              </a:xfrm>
              <a:custGeom>
                <a:avLst/>
                <a:gdLst/>
                <a:ahLst/>
                <a:cxnLst/>
                <a:rect l="l" t="t" r="r" b="b"/>
                <a:pathLst>
                  <a:path w="531" h="388" extrusionOk="0">
                    <a:moveTo>
                      <a:pt x="254" y="0"/>
                    </a:moveTo>
                    <a:cubicBezTo>
                      <a:pt x="61" y="0"/>
                      <a:pt x="1" y="313"/>
                      <a:pt x="218" y="378"/>
                    </a:cubicBezTo>
                    <a:cubicBezTo>
                      <a:pt x="239" y="385"/>
                      <a:pt x="258" y="387"/>
                      <a:pt x="277" y="387"/>
                    </a:cubicBezTo>
                    <a:cubicBezTo>
                      <a:pt x="470" y="387"/>
                      <a:pt x="530" y="74"/>
                      <a:pt x="313" y="9"/>
                    </a:cubicBezTo>
                    <a:cubicBezTo>
                      <a:pt x="292" y="3"/>
                      <a:pt x="273" y="0"/>
                      <a:pt x="254" y="0"/>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808" name="Google Shape;808;p38"/>
              <p:cNvSpPr/>
              <p:nvPr/>
            </p:nvSpPr>
            <p:spPr>
              <a:xfrm>
                <a:off x="-1616975" y="3773525"/>
                <a:ext cx="13800" cy="10000"/>
              </a:xfrm>
              <a:custGeom>
                <a:avLst/>
                <a:gdLst/>
                <a:ahLst/>
                <a:cxnLst/>
                <a:rect l="l" t="t" r="r" b="b"/>
                <a:pathLst>
                  <a:path w="552" h="400" extrusionOk="0">
                    <a:moveTo>
                      <a:pt x="275" y="1"/>
                    </a:moveTo>
                    <a:cubicBezTo>
                      <a:pt x="79" y="1"/>
                      <a:pt x="0" y="315"/>
                      <a:pt x="239" y="391"/>
                    </a:cubicBezTo>
                    <a:cubicBezTo>
                      <a:pt x="260" y="397"/>
                      <a:pt x="280" y="400"/>
                      <a:pt x="298" y="400"/>
                    </a:cubicBezTo>
                    <a:cubicBezTo>
                      <a:pt x="492" y="400"/>
                      <a:pt x="552" y="86"/>
                      <a:pt x="335" y="10"/>
                    </a:cubicBezTo>
                    <a:cubicBezTo>
                      <a:pt x="314" y="4"/>
                      <a:pt x="294" y="1"/>
                      <a:pt x="275" y="1"/>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809" name="Google Shape;809;p38"/>
              <p:cNvSpPr/>
              <p:nvPr/>
            </p:nvSpPr>
            <p:spPr>
              <a:xfrm>
                <a:off x="-1657725" y="3744875"/>
                <a:ext cx="12825" cy="13650"/>
              </a:xfrm>
              <a:custGeom>
                <a:avLst/>
                <a:gdLst/>
                <a:ahLst/>
                <a:cxnLst/>
                <a:rect l="l" t="t" r="r" b="b"/>
                <a:pathLst>
                  <a:path w="513" h="546" extrusionOk="0">
                    <a:moveTo>
                      <a:pt x="262" y="1"/>
                    </a:moveTo>
                    <a:cubicBezTo>
                      <a:pt x="238" y="1"/>
                      <a:pt x="214" y="1"/>
                      <a:pt x="191" y="13"/>
                    </a:cubicBezTo>
                    <a:cubicBezTo>
                      <a:pt x="167" y="13"/>
                      <a:pt x="155" y="25"/>
                      <a:pt x="119" y="60"/>
                    </a:cubicBezTo>
                    <a:lnTo>
                      <a:pt x="72" y="108"/>
                    </a:lnTo>
                    <a:cubicBezTo>
                      <a:pt x="72" y="108"/>
                      <a:pt x="60" y="120"/>
                      <a:pt x="60" y="132"/>
                    </a:cubicBezTo>
                    <a:cubicBezTo>
                      <a:pt x="48" y="179"/>
                      <a:pt x="36" y="227"/>
                      <a:pt x="0" y="299"/>
                    </a:cubicBezTo>
                    <a:cubicBezTo>
                      <a:pt x="0" y="346"/>
                      <a:pt x="12" y="370"/>
                      <a:pt x="36" y="418"/>
                    </a:cubicBezTo>
                    <a:cubicBezTo>
                      <a:pt x="48" y="441"/>
                      <a:pt x="60" y="477"/>
                      <a:pt x="95" y="489"/>
                    </a:cubicBezTo>
                    <a:lnTo>
                      <a:pt x="179" y="537"/>
                    </a:lnTo>
                    <a:cubicBezTo>
                      <a:pt x="202" y="543"/>
                      <a:pt x="226" y="546"/>
                      <a:pt x="249" y="546"/>
                    </a:cubicBezTo>
                    <a:cubicBezTo>
                      <a:pt x="271" y="546"/>
                      <a:pt x="292" y="543"/>
                      <a:pt x="310" y="537"/>
                    </a:cubicBezTo>
                    <a:cubicBezTo>
                      <a:pt x="333" y="525"/>
                      <a:pt x="357" y="525"/>
                      <a:pt x="369" y="501"/>
                    </a:cubicBezTo>
                    <a:lnTo>
                      <a:pt x="464" y="418"/>
                    </a:lnTo>
                    <a:cubicBezTo>
                      <a:pt x="488" y="370"/>
                      <a:pt x="512" y="322"/>
                      <a:pt x="512" y="287"/>
                    </a:cubicBezTo>
                    <a:lnTo>
                      <a:pt x="512" y="239"/>
                    </a:lnTo>
                    <a:cubicBezTo>
                      <a:pt x="512" y="203"/>
                      <a:pt x="512" y="179"/>
                      <a:pt x="488" y="144"/>
                    </a:cubicBezTo>
                    <a:cubicBezTo>
                      <a:pt x="488" y="120"/>
                      <a:pt x="476" y="108"/>
                      <a:pt x="453" y="72"/>
                    </a:cubicBezTo>
                    <a:lnTo>
                      <a:pt x="405" y="25"/>
                    </a:lnTo>
                    <a:lnTo>
                      <a:pt x="345" y="1"/>
                    </a:ln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810" name="Google Shape;810;p38"/>
              <p:cNvSpPr/>
              <p:nvPr/>
            </p:nvSpPr>
            <p:spPr>
              <a:xfrm>
                <a:off x="-1630425" y="3728575"/>
                <a:ext cx="12975" cy="9425"/>
              </a:xfrm>
              <a:custGeom>
                <a:avLst/>
                <a:gdLst/>
                <a:ahLst/>
                <a:cxnLst/>
                <a:rect l="l" t="t" r="r" b="b"/>
                <a:pathLst>
                  <a:path w="519" h="377" extrusionOk="0">
                    <a:moveTo>
                      <a:pt x="255" y="1"/>
                    </a:moveTo>
                    <a:cubicBezTo>
                      <a:pt x="70" y="1"/>
                      <a:pt x="0" y="302"/>
                      <a:pt x="206" y="367"/>
                    </a:cubicBezTo>
                    <a:cubicBezTo>
                      <a:pt x="226" y="374"/>
                      <a:pt x="246" y="377"/>
                      <a:pt x="264" y="377"/>
                    </a:cubicBezTo>
                    <a:cubicBezTo>
                      <a:pt x="449" y="377"/>
                      <a:pt x="519" y="75"/>
                      <a:pt x="313" y="10"/>
                    </a:cubicBezTo>
                    <a:cubicBezTo>
                      <a:pt x="293" y="3"/>
                      <a:pt x="273" y="1"/>
                      <a:pt x="255" y="1"/>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811" name="Google Shape;811;p38"/>
              <p:cNvSpPr/>
              <p:nvPr/>
            </p:nvSpPr>
            <p:spPr>
              <a:xfrm>
                <a:off x="-1666025" y="3709500"/>
                <a:ext cx="16650" cy="11850"/>
              </a:xfrm>
              <a:custGeom>
                <a:avLst/>
                <a:gdLst/>
                <a:ahLst/>
                <a:cxnLst/>
                <a:rect l="l" t="t" r="r" b="b"/>
                <a:pathLst>
                  <a:path w="666" h="474" extrusionOk="0">
                    <a:moveTo>
                      <a:pt x="343" y="0"/>
                    </a:moveTo>
                    <a:cubicBezTo>
                      <a:pt x="97" y="0"/>
                      <a:pt x="0" y="376"/>
                      <a:pt x="273" y="463"/>
                    </a:cubicBezTo>
                    <a:cubicBezTo>
                      <a:pt x="297" y="470"/>
                      <a:pt x="320" y="474"/>
                      <a:pt x="342" y="474"/>
                    </a:cubicBezTo>
                    <a:cubicBezTo>
                      <a:pt x="578" y="474"/>
                      <a:pt x="666" y="98"/>
                      <a:pt x="415" y="11"/>
                    </a:cubicBezTo>
                    <a:cubicBezTo>
                      <a:pt x="390" y="4"/>
                      <a:pt x="366" y="0"/>
                      <a:pt x="343" y="0"/>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sp>
            <p:nvSpPr>
              <p:cNvPr id="812" name="Google Shape;812;p38"/>
              <p:cNvSpPr/>
              <p:nvPr/>
            </p:nvSpPr>
            <p:spPr>
              <a:xfrm>
                <a:off x="-1886050" y="3633725"/>
                <a:ext cx="162250" cy="89375"/>
              </a:xfrm>
              <a:custGeom>
                <a:avLst/>
                <a:gdLst/>
                <a:ahLst/>
                <a:cxnLst/>
                <a:rect l="l" t="t" r="r" b="b"/>
                <a:pathLst>
                  <a:path w="6490" h="3575" extrusionOk="0">
                    <a:moveTo>
                      <a:pt x="2150" y="1"/>
                    </a:moveTo>
                    <a:cubicBezTo>
                      <a:pt x="1180" y="1"/>
                      <a:pt x="435" y="324"/>
                      <a:pt x="251" y="899"/>
                    </a:cubicBezTo>
                    <a:cubicBezTo>
                      <a:pt x="1" y="1768"/>
                      <a:pt x="1132" y="2851"/>
                      <a:pt x="2787" y="3340"/>
                    </a:cubicBezTo>
                    <a:cubicBezTo>
                      <a:pt x="3324" y="3499"/>
                      <a:pt x="3851" y="3575"/>
                      <a:pt x="4326" y="3575"/>
                    </a:cubicBezTo>
                    <a:cubicBezTo>
                      <a:pt x="5304" y="3575"/>
                      <a:pt x="6064" y="3254"/>
                      <a:pt x="6240" y="2685"/>
                    </a:cubicBezTo>
                    <a:cubicBezTo>
                      <a:pt x="6490" y="1827"/>
                      <a:pt x="5359" y="744"/>
                      <a:pt x="3704" y="244"/>
                    </a:cubicBezTo>
                    <a:cubicBezTo>
                      <a:pt x="3158" y="79"/>
                      <a:pt x="2627" y="1"/>
                      <a:pt x="2150"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813" name="Google Shape;813;p38"/>
              <p:cNvSpPr/>
              <p:nvPr/>
            </p:nvSpPr>
            <p:spPr>
              <a:xfrm>
                <a:off x="-1389250" y="3754125"/>
                <a:ext cx="162250" cy="89225"/>
              </a:xfrm>
              <a:custGeom>
                <a:avLst/>
                <a:gdLst/>
                <a:ahLst/>
                <a:cxnLst/>
                <a:rect l="l" t="t" r="r" b="b"/>
                <a:pathLst>
                  <a:path w="6490" h="3569" extrusionOk="0">
                    <a:moveTo>
                      <a:pt x="2145" y="0"/>
                    </a:moveTo>
                    <a:cubicBezTo>
                      <a:pt x="1169" y="0"/>
                      <a:pt x="418" y="318"/>
                      <a:pt x="251" y="893"/>
                    </a:cubicBezTo>
                    <a:cubicBezTo>
                      <a:pt x="1" y="1762"/>
                      <a:pt x="1132" y="2846"/>
                      <a:pt x="2775" y="3334"/>
                    </a:cubicBezTo>
                    <a:cubicBezTo>
                      <a:pt x="3315" y="3493"/>
                      <a:pt x="3845" y="3569"/>
                      <a:pt x="4321" y="3569"/>
                    </a:cubicBezTo>
                    <a:cubicBezTo>
                      <a:pt x="5303" y="3569"/>
                      <a:pt x="6059" y="3248"/>
                      <a:pt x="6227" y="2679"/>
                    </a:cubicBezTo>
                    <a:cubicBezTo>
                      <a:pt x="6489" y="1822"/>
                      <a:pt x="5358" y="726"/>
                      <a:pt x="3703" y="238"/>
                    </a:cubicBezTo>
                    <a:cubicBezTo>
                      <a:pt x="3158" y="77"/>
                      <a:pt x="2624" y="0"/>
                      <a:pt x="2145"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814" name="Google Shape;814;p38"/>
              <p:cNvSpPr/>
              <p:nvPr/>
            </p:nvSpPr>
            <p:spPr>
              <a:xfrm>
                <a:off x="-1805975" y="3748050"/>
                <a:ext cx="133375" cy="130475"/>
              </a:xfrm>
              <a:custGeom>
                <a:avLst/>
                <a:gdLst/>
                <a:ahLst/>
                <a:cxnLst/>
                <a:rect l="l" t="t" r="r" b="b"/>
                <a:pathLst>
                  <a:path w="5335" h="5219" extrusionOk="0">
                    <a:moveTo>
                      <a:pt x="487" y="0"/>
                    </a:moveTo>
                    <a:cubicBezTo>
                      <a:pt x="472" y="0"/>
                      <a:pt x="457" y="2"/>
                      <a:pt x="441" y="5"/>
                    </a:cubicBezTo>
                    <a:cubicBezTo>
                      <a:pt x="382" y="17"/>
                      <a:pt x="334" y="52"/>
                      <a:pt x="310" y="100"/>
                    </a:cubicBezTo>
                    <a:cubicBezTo>
                      <a:pt x="120" y="410"/>
                      <a:pt x="36" y="767"/>
                      <a:pt x="13" y="1124"/>
                    </a:cubicBezTo>
                    <a:cubicBezTo>
                      <a:pt x="1" y="1481"/>
                      <a:pt x="1" y="1850"/>
                      <a:pt x="48" y="2207"/>
                    </a:cubicBezTo>
                    <a:cubicBezTo>
                      <a:pt x="144" y="2934"/>
                      <a:pt x="465" y="3684"/>
                      <a:pt x="1037" y="4220"/>
                    </a:cubicBezTo>
                    <a:cubicBezTo>
                      <a:pt x="1596" y="4744"/>
                      <a:pt x="2334" y="5017"/>
                      <a:pt x="3025" y="5136"/>
                    </a:cubicBezTo>
                    <a:cubicBezTo>
                      <a:pt x="3357" y="5192"/>
                      <a:pt x="3688" y="5219"/>
                      <a:pt x="4019" y="5219"/>
                    </a:cubicBezTo>
                    <a:cubicBezTo>
                      <a:pt x="4400" y="5219"/>
                      <a:pt x="4780" y="5183"/>
                      <a:pt x="5156" y="5113"/>
                    </a:cubicBezTo>
                    <a:cubicBezTo>
                      <a:pt x="5263" y="5101"/>
                      <a:pt x="5335" y="4994"/>
                      <a:pt x="5311" y="4886"/>
                    </a:cubicBezTo>
                    <a:cubicBezTo>
                      <a:pt x="5332" y="4813"/>
                      <a:pt x="5270" y="4739"/>
                      <a:pt x="5173" y="4739"/>
                    </a:cubicBezTo>
                    <a:cubicBezTo>
                      <a:pt x="5160" y="4739"/>
                      <a:pt x="5146" y="4741"/>
                      <a:pt x="5132" y="4744"/>
                    </a:cubicBezTo>
                    <a:cubicBezTo>
                      <a:pt x="4962" y="4753"/>
                      <a:pt x="4792" y="4758"/>
                      <a:pt x="4621" y="4758"/>
                    </a:cubicBezTo>
                    <a:cubicBezTo>
                      <a:pt x="4133" y="4758"/>
                      <a:pt x="3644" y="4715"/>
                      <a:pt x="3168" y="4601"/>
                    </a:cubicBezTo>
                    <a:cubicBezTo>
                      <a:pt x="2537" y="4470"/>
                      <a:pt x="1941" y="4184"/>
                      <a:pt x="1513" y="3755"/>
                    </a:cubicBezTo>
                    <a:cubicBezTo>
                      <a:pt x="1084" y="3327"/>
                      <a:pt x="834" y="2743"/>
                      <a:pt x="751" y="2124"/>
                    </a:cubicBezTo>
                    <a:cubicBezTo>
                      <a:pt x="715" y="1803"/>
                      <a:pt x="715" y="1481"/>
                      <a:pt x="727" y="1172"/>
                    </a:cubicBezTo>
                    <a:cubicBezTo>
                      <a:pt x="739" y="1005"/>
                      <a:pt x="751" y="838"/>
                      <a:pt x="739" y="672"/>
                    </a:cubicBezTo>
                    <a:cubicBezTo>
                      <a:pt x="739" y="517"/>
                      <a:pt x="739" y="350"/>
                      <a:pt x="691" y="172"/>
                    </a:cubicBezTo>
                    <a:lnTo>
                      <a:pt x="691" y="160"/>
                    </a:lnTo>
                    <a:cubicBezTo>
                      <a:pt x="671" y="66"/>
                      <a:pt x="587" y="0"/>
                      <a:pt x="487"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15" name="Google Shape;815;p38"/>
              <p:cNvSpPr/>
              <p:nvPr/>
            </p:nvSpPr>
            <p:spPr>
              <a:xfrm>
                <a:off x="-1809550" y="3854750"/>
                <a:ext cx="45875" cy="30075"/>
              </a:xfrm>
              <a:custGeom>
                <a:avLst/>
                <a:gdLst/>
                <a:ahLst/>
                <a:cxnLst/>
                <a:rect l="l" t="t" r="r" b="b"/>
                <a:pathLst>
                  <a:path w="1835" h="1203" extrusionOk="0">
                    <a:moveTo>
                      <a:pt x="150" y="0"/>
                    </a:moveTo>
                    <a:cubicBezTo>
                      <a:pt x="67" y="0"/>
                      <a:pt x="4" y="63"/>
                      <a:pt x="13" y="178"/>
                    </a:cubicBezTo>
                    <a:cubicBezTo>
                      <a:pt x="1" y="368"/>
                      <a:pt x="156" y="535"/>
                      <a:pt x="275" y="666"/>
                    </a:cubicBezTo>
                    <a:cubicBezTo>
                      <a:pt x="394" y="785"/>
                      <a:pt x="525" y="892"/>
                      <a:pt x="668" y="964"/>
                    </a:cubicBezTo>
                    <a:cubicBezTo>
                      <a:pt x="947" y="1120"/>
                      <a:pt x="1257" y="1203"/>
                      <a:pt x="1579" y="1203"/>
                    </a:cubicBezTo>
                    <a:cubicBezTo>
                      <a:pt x="1601" y="1203"/>
                      <a:pt x="1622" y="1203"/>
                      <a:pt x="1644" y="1202"/>
                    </a:cubicBezTo>
                    <a:cubicBezTo>
                      <a:pt x="1739" y="1202"/>
                      <a:pt x="1834" y="1107"/>
                      <a:pt x="1834" y="1011"/>
                    </a:cubicBezTo>
                    <a:cubicBezTo>
                      <a:pt x="1834" y="904"/>
                      <a:pt x="1739" y="809"/>
                      <a:pt x="1644" y="809"/>
                    </a:cubicBezTo>
                    <a:cubicBezTo>
                      <a:pt x="1549" y="797"/>
                      <a:pt x="1525" y="797"/>
                      <a:pt x="1442" y="785"/>
                    </a:cubicBezTo>
                    <a:cubicBezTo>
                      <a:pt x="1370" y="773"/>
                      <a:pt x="1299" y="737"/>
                      <a:pt x="1239" y="726"/>
                    </a:cubicBezTo>
                    <a:cubicBezTo>
                      <a:pt x="1203" y="714"/>
                      <a:pt x="1168" y="690"/>
                      <a:pt x="1132" y="678"/>
                    </a:cubicBezTo>
                    <a:lnTo>
                      <a:pt x="1120" y="678"/>
                    </a:lnTo>
                    <a:cubicBezTo>
                      <a:pt x="1108" y="678"/>
                      <a:pt x="1084" y="666"/>
                      <a:pt x="1072" y="666"/>
                    </a:cubicBezTo>
                    <a:cubicBezTo>
                      <a:pt x="1013" y="630"/>
                      <a:pt x="953" y="606"/>
                      <a:pt x="894" y="559"/>
                    </a:cubicBezTo>
                    <a:cubicBezTo>
                      <a:pt x="870" y="547"/>
                      <a:pt x="834" y="511"/>
                      <a:pt x="811" y="499"/>
                    </a:cubicBezTo>
                    <a:cubicBezTo>
                      <a:pt x="811" y="491"/>
                      <a:pt x="788" y="472"/>
                      <a:pt x="782" y="472"/>
                    </a:cubicBezTo>
                    <a:cubicBezTo>
                      <a:pt x="780" y="472"/>
                      <a:pt x="780" y="473"/>
                      <a:pt x="780" y="475"/>
                    </a:cubicBezTo>
                    <a:lnTo>
                      <a:pt x="780" y="475"/>
                    </a:lnTo>
                    <a:cubicBezTo>
                      <a:pt x="776" y="470"/>
                      <a:pt x="769" y="464"/>
                      <a:pt x="763" y="452"/>
                    </a:cubicBezTo>
                    <a:cubicBezTo>
                      <a:pt x="751" y="440"/>
                      <a:pt x="727" y="440"/>
                      <a:pt x="715" y="428"/>
                    </a:cubicBezTo>
                    <a:cubicBezTo>
                      <a:pt x="715" y="416"/>
                      <a:pt x="703" y="416"/>
                      <a:pt x="703" y="416"/>
                    </a:cubicBezTo>
                    <a:lnTo>
                      <a:pt x="680" y="380"/>
                    </a:lnTo>
                    <a:cubicBezTo>
                      <a:pt x="644" y="345"/>
                      <a:pt x="620" y="333"/>
                      <a:pt x="584" y="309"/>
                    </a:cubicBezTo>
                    <a:cubicBezTo>
                      <a:pt x="525" y="261"/>
                      <a:pt x="477" y="202"/>
                      <a:pt x="441" y="154"/>
                    </a:cubicBezTo>
                    <a:lnTo>
                      <a:pt x="358" y="83"/>
                    </a:lnTo>
                    <a:cubicBezTo>
                      <a:pt x="334" y="71"/>
                      <a:pt x="322" y="59"/>
                      <a:pt x="287" y="35"/>
                    </a:cubicBezTo>
                    <a:cubicBezTo>
                      <a:pt x="277" y="35"/>
                      <a:pt x="237" y="20"/>
                      <a:pt x="234" y="20"/>
                    </a:cubicBezTo>
                    <a:lnTo>
                      <a:pt x="234" y="20"/>
                    </a:lnTo>
                    <a:cubicBezTo>
                      <a:pt x="233" y="20"/>
                      <a:pt x="234" y="21"/>
                      <a:pt x="239" y="23"/>
                    </a:cubicBezTo>
                    <a:cubicBezTo>
                      <a:pt x="208" y="8"/>
                      <a:pt x="178" y="0"/>
                      <a:pt x="150"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16" name="Google Shape;816;p38"/>
              <p:cNvSpPr/>
              <p:nvPr/>
            </p:nvSpPr>
            <p:spPr>
              <a:xfrm>
                <a:off x="-1454150" y="3704500"/>
                <a:ext cx="161675" cy="50075"/>
              </a:xfrm>
              <a:custGeom>
                <a:avLst/>
                <a:gdLst/>
                <a:ahLst/>
                <a:cxnLst/>
                <a:rect l="l" t="t" r="r" b="b"/>
                <a:pathLst>
                  <a:path w="6467" h="2003" extrusionOk="0">
                    <a:moveTo>
                      <a:pt x="2991" y="0"/>
                    </a:moveTo>
                    <a:cubicBezTo>
                      <a:pt x="2528" y="0"/>
                      <a:pt x="2063" y="81"/>
                      <a:pt x="1620" y="247"/>
                    </a:cubicBezTo>
                    <a:cubicBezTo>
                      <a:pt x="1061" y="425"/>
                      <a:pt x="572" y="747"/>
                      <a:pt x="108" y="1080"/>
                    </a:cubicBezTo>
                    <a:cubicBezTo>
                      <a:pt x="13" y="1140"/>
                      <a:pt x="1" y="1259"/>
                      <a:pt x="60" y="1342"/>
                    </a:cubicBezTo>
                    <a:cubicBezTo>
                      <a:pt x="100" y="1397"/>
                      <a:pt x="154" y="1426"/>
                      <a:pt x="211" y="1426"/>
                    </a:cubicBezTo>
                    <a:cubicBezTo>
                      <a:pt x="240" y="1426"/>
                      <a:pt x="270" y="1418"/>
                      <a:pt x="299" y="1402"/>
                    </a:cubicBezTo>
                    <a:lnTo>
                      <a:pt x="334" y="1390"/>
                    </a:lnTo>
                    <a:cubicBezTo>
                      <a:pt x="584" y="1282"/>
                      <a:pt x="811" y="1152"/>
                      <a:pt x="1061" y="1044"/>
                    </a:cubicBezTo>
                    <a:cubicBezTo>
                      <a:pt x="1311" y="973"/>
                      <a:pt x="1549" y="854"/>
                      <a:pt x="1799" y="806"/>
                    </a:cubicBezTo>
                    <a:cubicBezTo>
                      <a:pt x="2110" y="719"/>
                      <a:pt x="2425" y="685"/>
                      <a:pt x="2735" y="685"/>
                    </a:cubicBezTo>
                    <a:cubicBezTo>
                      <a:pt x="2934" y="685"/>
                      <a:pt x="3131" y="700"/>
                      <a:pt x="3323" y="723"/>
                    </a:cubicBezTo>
                    <a:cubicBezTo>
                      <a:pt x="3823" y="782"/>
                      <a:pt x="4323" y="949"/>
                      <a:pt x="4775" y="1187"/>
                    </a:cubicBezTo>
                    <a:cubicBezTo>
                      <a:pt x="5240" y="1402"/>
                      <a:pt x="5692" y="1687"/>
                      <a:pt x="6133" y="1961"/>
                    </a:cubicBezTo>
                    <a:lnTo>
                      <a:pt x="6145" y="1973"/>
                    </a:lnTo>
                    <a:cubicBezTo>
                      <a:pt x="6176" y="1993"/>
                      <a:pt x="6211" y="2002"/>
                      <a:pt x="6245" y="2002"/>
                    </a:cubicBezTo>
                    <a:cubicBezTo>
                      <a:pt x="6313" y="2002"/>
                      <a:pt x="6379" y="1965"/>
                      <a:pt x="6418" y="1902"/>
                    </a:cubicBezTo>
                    <a:cubicBezTo>
                      <a:pt x="6466" y="1854"/>
                      <a:pt x="6442" y="1783"/>
                      <a:pt x="6418" y="1699"/>
                    </a:cubicBezTo>
                    <a:cubicBezTo>
                      <a:pt x="6109" y="1187"/>
                      <a:pt x="5633" y="806"/>
                      <a:pt x="5109" y="532"/>
                    </a:cubicBezTo>
                    <a:cubicBezTo>
                      <a:pt x="4573" y="259"/>
                      <a:pt x="3990" y="68"/>
                      <a:pt x="3394" y="20"/>
                    </a:cubicBezTo>
                    <a:cubicBezTo>
                      <a:pt x="3260" y="7"/>
                      <a:pt x="3126" y="0"/>
                      <a:pt x="2991"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17" name="Google Shape;817;p38"/>
              <p:cNvSpPr/>
              <p:nvPr/>
            </p:nvSpPr>
            <p:spPr>
              <a:xfrm>
                <a:off x="-1333875" y="3678200"/>
                <a:ext cx="49125" cy="48850"/>
              </a:xfrm>
              <a:custGeom>
                <a:avLst/>
                <a:gdLst/>
                <a:ahLst/>
                <a:cxnLst/>
                <a:rect l="l" t="t" r="r" b="b"/>
                <a:pathLst>
                  <a:path w="1965" h="1954" extrusionOk="0">
                    <a:moveTo>
                      <a:pt x="1800" y="0"/>
                    </a:moveTo>
                    <a:cubicBezTo>
                      <a:pt x="1758" y="0"/>
                      <a:pt x="1712" y="30"/>
                      <a:pt x="1691" y="72"/>
                    </a:cubicBezTo>
                    <a:cubicBezTo>
                      <a:pt x="1667" y="179"/>
                      <a:pt x="1655" y="263"/>
                      <a:pt x="1619" y="370"/>
                    </a:cubicBezTo>
                    <a:cubicBezTo>
                      <a:pt x="1596" y="465"/>
                      <a:pt x="1548" y="549"/>
                      <a:pt x="1512" y="656"/>
                    </a:cubicBezTo>
                    <a:cubicBezTo>
                      <a:pt x="1441" y="834"/>
                      <a:pt x="1334" y="1001"/>
                      <a:pt x="1215" y="1132"/>
                    </a:cubicBezTo>
                    <a:cubicBezTo>
                      <a:pt x="964" y="1418"/>
                      <a:pt x="595" y="1620"/>
                      <a:pt x="202" y="1656"/>
                    </a:cubicBezTo>
                    <a:cubicBezTo>
                      <a:pt x="16" y="1668"/>
                      <a:pt x="1" y="1954"/>
                      <a:pt x="191" y="1954"/>
                    </a:cubicBezTo>
                    <a:cubicBezTo>
                      <a:pt x="195" y="1954"/>
                      <a:pt x="199" y="1954"/>
                      <a:pt x="202" y="1953"/>
                    </a:cubicBezTo>
                    <a:cubicBezTo>
                      <a:pt x="703" y="1953"/>
                      <a:pt x="1155" y="1727"/>
                      <a:pt x="1488" y="1370"/>
                    </a:cubicBezTo>
                    <a:cubicBezTo>
                      <a:pt x="1655" y="1191"/>
                      <a:pt x="1786" y="989"/>
                      <a:pt x="1869" y="751"/>
                    </a:cubicBezTo>
                    <a:cubicBezTo>
                      <a:pt x="1953" y="537"/>
                      <a:pt x="1965" y="251"/>
                      <a:pt x="1869" y="48"/>
                    </a:cubicBezTo>
                    <a:cubicBezTo>
                      <a:pt x="1855" y="14"/>
                      <a:pt x="1828" y="0"/>
                      <a:pt x="1800"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18" name="Google Shape;818;p38"/>
              <p:cNvSpPr/>
              <p:nvPr/>
            </p:nvSpPr>
            <p:spPr>
              <a:xfrm>
                <a:off x="-1348175" y="3685100"/>
                <a:ext cx="35150" cy="31825"/>
              </a:xfrm>
              <a:custGeom>
                <a:avLst/>
                <a:gdLst/>
                <a:ahLst/>
                <a:cxnLst/>
                <a:rect l="l" t="t" r="r" b="b"/>
                <a:pathLst>
                  <a:path w="1406" h="1273" extrusionOk="0">
                    <a:moveTo>
                      <a:pt x="1282" y="0"/>
                    </a:moveTo>
                    <a:cubicBezTo>
                      <a:pt x="1247" y="0"/>
                      <a:pt x="1212" y="16"/>
                      <a:pt x="1191" y="46"/>
                    </a:cubicBezTo>
                    <a:cubicBezTo>
                      <a:pt x="1179" y="82"/>
                      <a:pt x="1144" y="106"/>
                      <a:pt x="1132" y="142"/>
                    </a:cubicBezTo>
                    <a:cubicBezTo>
                      <a:pt x="1120" y="177"/>
                      <a:pt x="1108" y="213"/>
                      <a:pt x="1084" y="249"/>
                    </a:cubicBezTo>
                    <a:cubicBezTo>
                      <a:pt x="1084" y="239"/>
                      <a:pt x="1083" y="235"/>
                      <a:pt x="1082" y="235"/>
                    </a:cubicBezTo>
                    <a:cubicBezTo>
                      <a:pt x="1078" y="235"/>
                      <a:pt x="1072" y="261"/>
                      <a:pt x="1072" y="261"/>
                    </a:cubicBezTo>
                    <a:cubicBezTo>
                      <a:pt x="1072" y="273"/>
                      <a:pt x="1060" y="284"/>
                      <a:pt x="1060" y="308"/>
                    </a:cubicBezTo>
                    <a:cubicBezTo>
                      <a:pt x="1048" y="320"/>
                      <a:pt x="1036" y="344"/>
                      <a:pt x="1013" y="380"/>
                    </a:cubicBezTo>
                    <a:cubicBezTo>
                      <a:pt x="989" y="415"/>
                      <a:pt x="977" y="427"/>
                      <a:pt x="953" y="451"/>
                    </a:cubicBezTo>
                    <a:cubicBezTo>
                      <a:pt x="941" y="463"/>
                      <a:pt x="941" y="487"/>
                      <a:pt x="929" y="499"/>
                    </a:cubicBezTo>
                    <a:lnTo>
                      <a:pt x="917" y="511"/>
                    </a:lnTo>
                    <a:cubicBezTo>
                      <a:pt x="870" y="570"/>
                      <a:pt x="822" y="618"/>
                      <a:pt x="774" y="665"/>
                    </a:cubicBezTo>
                    <a:cubicBezTo>
                      <a:pt x="763" y="677"/>
                      <a:pt x="739" y="701"/>
                      <a:pt x="703" y="725"/>
                    </a:cubicBezTo>
                    <a:cubicBezTo>
                      <a:pt x="712" y="719"/>
                      <a:pt x="716" y="717"/>
                      <a:pt x="716" y="717"/>
                    </a:cubicBezTo>
                    <a:lnTo>
                      <a:pt x="716" y="717"/>
                    </a:lnTo>
                    <a:cubicBezTo>
                      <a:pt x="718" y="717"/>
                      <a:pt x="691" y="737"/>
                      <a:pt x="691" y="737"/>
                    </a:cubicBezTo>
                    <a:cubicBezTo>
                      <a:pt x="679" y="749"/>
                      <a:pt x="655" y="749"/>
                      <a:pt x="644" y="773"/>
                    </a:cubicBezTo>
                    <a:cubicBezTo>
                      <a:pt x="584" y="796"/>
                      <a:pt x="536" y="820"/>
                      <a:pt x="477" y="856"/>
                    </a:cubicBezTo>
                    <a:cubicBezTo>
                      <a:pt x="465" y="868"/>
                      <a:pt x="441" y="880"/>
                      <a:pt x="405" y="904"/>
                    </a:cubicBezTo>
                    <a:cubicBezTo>
                      <a:pt x="393" y="904"/>
                      <a:pt x="382" y="915"/>
                      <a:pt x="382" y="915"/>
                    </a:cubicBezTo>
                    <a:cubicBezTo>
                      <a:pt x="358" y="915"/>
                      <a:pt x="346" y="927"/>
                      <a:pt x="334" y="927"/>
                    </a:cubicBezTo>
                    <a:cubicBezTo>
                      <a:pt x="298" y="951"/>
                      <a:pt x="274" y="963"/>
                      <a:pt x="239" y="963"/>
                    </a:cubicBezTo>
                    <a:cubicBezTo>
                      <a:pt x="215" y="975"/>
                      <a:pt x="203" y="975"/>
                      <a:pt x="179" y="975"/>
                    </a:cubicBezTo>
                    <a:lnTo>
                      <a:pt x="155" y="975"/>
                    </a:lnTo>
                    <a:cubicBezTo>
                      <a:pt x="60" y="987"/>
                      <a:pt x="1" y="1035"/>
                      <a:pt x="36" y="1118"/>
                    </a:cubicBezTo>
                    <a:cubicBezTo>
                      <a:pt x="36" y="1201"/>
                      <a:pt x="108" y="1273"/>
                      <a:pt x="179" y="1273"/>
                    </a:cubicBezTo>
                    <a:cubicBezTo>
                      <a:pt x="513" y="1261"/>
                      <a:pt x="798" y="1142"/>
                      <a:pt x="1036" y="915"/>
                    </a:cubicBezTo>
                    <a:cubicBezTo>
                      <a:pt x="1132" y="808"/>
                      <a:pt x="1239" y="689"/>
                      <a:pt x="1298" y="558"/>
                    </a:cubicBezTo>
                    <a:lnTo>
                      <a:pt x="1382" y="332"/>
                    </a:lnTo>
                    <a:cubicBezTo>
                      <a:pt x="1406" y="249"/>
                      <a:pt x="1406" y="177"/>
                      <a:pt x="1382" y="82"/>
                    </a:cubicBezTo>
                    <a:cubicBezTo>
                      <a:pt x="1375" y="28"/>
                      <a:pt x="1329" y="0"/>
                      <a:pt x="1282"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19" name="Google Shape;819;p38"/>
              <p:cNvSpPr/>
              <p:nvPr/>
            </p:nvSpPr>
            <p:spPr>
              <a:xfrm>
                <a:off x="-1788100" y="3611500"/>
                <a:ext cx="148850" cy="82225"/>
              </a:xfrm>
              <a:custGeom>
                <a:avLst/>
                <a:gdLst/>
                <a:ahLst/>
                <a:cxnLst/>
                <a:rect l="l" t="t" r="r" b="b"/>
                <a:pathLst>
                  <a:path w="5954" h="3289" extrusionOk="0">
                    <a:moveTo>
                      <a:pt x="1760" y="1"/>
                    </a:moveTo>
                    <a:cubicBezTo>
                      <a:pt x="1197" y="1"/>
                      <a:pt x="638" y="100"/>
                      <a:pt x="131" y="359"/>
                    </a:cubicBezTo>
                    <a:cubicBezTo>
                      <a:pt x="36" y="407"/>
                      <a:pt x="0" y="526"/>
                      <a:pt x="60" y="633"/>
                    </a:cubicBezTo>
                    <a:cubicBezTo>
                      <a:pt x="83" y="692"/>
                      <a:pt x="155" y="740"/>
                      <a:pt x="238" y="740"/>
                    </a:cubicBezTo>
                    <a:lnTo>
                      <a:pt x="262" y="752"/>
                    </a:lnTo>
                    <a:cubicBezTo>
                      <a:pt x="555" y="745"/>
                      <a:pt x="845" y="735"/>
                      <a:pt x="1129" y="735"/>
                    </a:cubicBezTo>
                    <a:cubicBezTo>
                      <a:pt x="1364" y="735"/>
                      <a:pt x="1595" y="742"/>
                      <a:pt x="1822" y="764"/>
                    </a:cubicBezTo>
                    <a:cubicBezTo>
                      <a:pt x="2346" y="800"/>
                      <a:pt x="2834" y="895"/>
                      <a:pt x="3310" y="1109"/>
                    </a:cubicBezTo>
                    <a:cubicBezTo>
                      <a:pt x="3774" y="1312"/>
                      <a:pt x="4227" y="1573"/>
                      <a:pt x="4584" y="1954"/>
                    </a:cubicBezTo>
                    <a:cubicBezTo>
                      <a:pt x="4775" y="2121"/>
                      <a:pt x="4917" y="2347"/>
                      <a:pt x="5096" y="2538"/>
                    </a:cubicBezTo>
                    <a:cubicBezTo>
                      <a:pt x="5263" y="2740"/>
                      <a:pt x="5394" y="2978"/>
                      <a:pt x="5560" y="3193"/>
                    </a:cubicBezTo>
                    <a:lnTo>
                      <a:pt x="5572" y="3205"/>
                    </a:lnTo>
                    <a:cubicBezTo>
                      <a:pt x="5608" y="3261"/>
                      <a:pt x="5665" y="3289"/>
                      <a:pt x="5725" y="3289"/>
                    </a:cubicBezTo>
                    <a:cubicBezTo>
                      <a:pt x="5765" y="3289"/>
                      <a:pt x="5808" y="3276"/>
                      <a:pt x="5846" y="3252"/>
                    </a:cubicBezTo>
                    <a:cubicBezTo>
                      <a:pt x="5918" y="3193"/>
                      <a:pt x="5953" y="3097"/>
                      <a:pt x="5906" y="3014"/>
                    </a:cubicBezTo>
                    <a:cubicBezTo>
                      <a:pt x="5679" y="2490"/>
                      <a:pt x="5417" y="1954"/>
                      <a:pt x="5013" y="1526"/>
                    </a:cubicBezTo>
                    <a:cubicBezTo>
                      <a:pt x="4644" y="1062"/>
                      <a:pt x="4132" y="704"/>
                      <a:pt x="3596" y="442"/>
                    </a:cubicBezTo>
                    <a:cubicBezTo>
                      <a:pt x="3060" y="169"/>
                      <a:pt x="2453" y="38"/>
                      <a:pt x="1858" y="2"/>
                    </a:cubicBezTo>
                    <a:cubicBezTo>
                      <a:pt x="1825" y="1"/>
                      <a:pt x="1793" y="1"/>
                      <a:pt x="1760"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20" name="Google Shape;820;p38"/>
              <p:cNvSpPr/>
              <p:nvPr/>
            </p:nvSpPr>
            <p:spPr>
              <a:xfrm>
                <a:off x="-1766375" y="3558975"/>
                <a:ext cx="29750" cy="63225"/>
              </a:xfrm>
              <a:custGeom>
                <a:avLst/>
                <a:gdLst/>
                <a:ahLst/>
                <a:cxnLst/>
                <a:rect l="l" t="t" r="r" b="b"/>
                <a:pathLst>
                  <a:path w="1190" h="2529" extrusionOk="0">
                    <a:moveTo>
                      <a:pt x="454" y="1"/>
                    </a:moveTo>
                    <a:cubicBezTo>
                      <a:pt x="438" y="1"/>
                      <a:pt x="421" y="6"/>
                      <a:pt x="405" y="19"/>
                    </a:cubicBezTo>
                    <a:cubicBezTo>
                      <a:pt x="215" y="162"/>
                      <a:pt x="96" y="412"/>
                      <a:pt x="48" y="638"/>
                    </a:cubicBezTo>
                    <a:cubicBezTo>
                      <a:pt x="0" y="877"/>
                      <a:pt x="24" y="1127"/>
                      <a:pt x="60" y="1365"/>
                    </a:cubicBezTo>
                    <a:cubicBezTo>
                      <a:pt x="167" y="1841"/>
                      <a:pt x="453" y="2258"/>
                      <a:pt x="881" y="2508"/>
                    </a:cubicBezTo>
                    <a:cubicBezTo>
                      <a:pt x="908" y="2522"/>
                      <a:pt x="934" y="2528"/>
                      <a:pt x="959" y="2528"/>
                    </a:cubicBezTo>
                    <a:cubicBezTo>
                      <a:pt x="1099" y="2528"/>
                      <a:pt x="1190" y="2323"/>
                      <a:pt x="1048" y="2222"/>
                    </a:cubicBezTo>
                    <a:cubicBezTo>
                      <a:pt x="738" y="2008"/>
                      <a:pt x="512" y="1650"/>
                      <a:pt x="441" y="1269"/>
                    </a:cubicBezTo>
                    <a:cubicBezTo>
                      <a:pt x="393" y="1091"/>
                      <a:pt x="393" y="900"/>
                      <a:pt x="417" y="722"/>
                    </a:cubicBezTo>
                    <a:cubicBezTo>
                      <a:pt x="441" y="615"/>
                      <a:pt x="453" y="519"/>
                      <a:pt x="477" y="424"/>
                    </a:cubicBezTo>
                    <a:cubicBezTo>
                      <a:pt x="512" y="317"/>
                      <a:pt x="536" y="234"/>
                      <a:pt x="560" y="126"/>
                    </a:cubicBezTo>
                    <a:cubicBezTo>
                      <a:pt x="569" y="71"/>
                      <a:pt x="513" y="1"/>
                      <a:pt x="454"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21" name="Google Shape;821;p38"/>
              <p:cNvSpPr/>
              <p:nvPr/>
            </p:nvSpPr>
            <p:spPr>
              <a:xfrm>
                <a:off x="-1739900" y="3579175"/>
                <a:ext cx="20875" cy="42325"/>
              </a:xfrm>
              <a:custGeom>
                <a:avLst/>
                <a:gdLst/>
                <a:ahLst/>
                <a:cxnLst/>
                <a:rect l="l" t="t" r="r" b="b"/>
                <a:pathLst>
                  <a:path w="835" h="1693" extrusionOk="0">
                    <a:moveTo>
                      <a:pt x="235" y="1"/>
                    </a:moveTo>
                    <a:cubicBezTo>
                      <a:pt x="211" y="1"/>
                      <a:pt x="186" y="10"/>
                      <a:pt x="168" y="33"/>
                    </a:cubicBezTo>
                    <a:cubicBezTo>
                      <a:pt x="108" y="104"/>
                      <a:pt x="60" y="164"/>
                      <a:pt x="49" y="259"/>
                    </a:cubicBezTo>
                    <a:cubicBezTo>
                      <a:pt x="37" y="330"/>
                      <a:pt x="13" y="426"/>
                      <a:pt x="13" y="497"/>
                    </a:cubicBezTo>
                    <a:cubicBezTo>
                      <a:pt x="1" y="640"/>
                      <a:pt x="37" y="795"/>
                      <a:pt x="72" y="938"/>
                    </a:cubicBezTo>
                    <a:cubicBezTo>
                      <a:pt x="168" y="1259"/>
                      <a:pt x="358" y="1509"/>
                      <a:pt x="632" y="1676"/>
                    </a:cubicBezTo>
                    <a:cubicBezTo>
                      <a:pt x="650" y="1687"/>
                      <a:pt x="672" y="1692"/>
                      <a:pt x="695" y="1692"/>
                    </a:cubicBezTo>
                    <a:cubicBezTo>
                      <a:pt x="745" y="1692"/>
                      <a:pt x="798" y="1666"/>
                      <a:pt x="822" y="1616"/>
                    </a:cubicBezTo>
                    <a:cubicBezTo>
                      <a:pt x="834" y="1509"/>
                      <a:pt x="787" y="1438"/>
                      <a:pt x="727" y="1390"/>
                    </a:cubicBezTo>
                    <a:lnTo>
                      <a:pt x="715" y="1378"/>
                    </a:lnTo>
                    <a:cubicBezTo>
                      <a:pt x="703" y="1354"/>
                      <a:pt x="692" y="1342"/>
                      <a:pt x="668" y="1342"/>
                    </a:cubicBezTo>
                    <a:cubicBezTo>
                      <a:pt x="644" y="1331"/>
                      <a:pt x="632" y="1295"/>
                      <a:pt x="608" y="1283"/>
                    </a:cubicBezTo>
                    <a:cubicBezTo>
                      <a:pt x="596" y="1271"/>
                      <a:pt x="584" y="1247"/>
                      <a:pt x="584" y="1235"/>
                    </a:cubicBezTo>
                    <a:lnTo>
                      <a:pt x="572" y="1223"/>
                    </a:lnTo>
                    <a:cubicBezTo>
                      <a:pt x="549" y="1188"/>
                      <a:pt x="537" y="1176"/>
                      <a:pt x="525" y="1152"/>
                    </a:cubicBezTo>
                    <a:cubicBezTo>
                      <a:pt x="489" y="1092"/>
                      <a:pt x="465" y="1045"/>
                      <a:pt x="430" y="985"/>
                    </a:cubicBezTo>
                    <a:cubicBezTo>
                      <a:pt x="430" y="973"/>
                      <a:pt x="418" y="950"/>
                      <a:pt x="418" y="938"/>
                    </a:cubicBezTo>
                    <a:cubicBezTo>
                      <a:pt x="418" y="938"/>
                      <a:pt x="411" y="918"/>
                      <a:pt x="408" y="918"/>
                    </a:cubicBezTo>
                    <a:cubicBezTo>
                      <a:pt x="407" y="918"/>
                      <a:pt x="406" y="920"/>
                      <a:pt x="406" y="926"/>
                    </a:cubicBezTo>
                    <a:cubicBezTo>
                      <a:pt x="394" y="890"/>
                      <a:pt x="370" y="866"/>
                      <a:pt x="370" y="842"/>
                    </a:cubicBezTo>
                    <a:cubicBezTo>
                      <a:pt x="358" y="783"/>
                      <a:pt x="346" y="723"/>
                      <a:pt x="334" y="640"/>
                    </a:cubicBezTo>
                    <a:lnTo>
                      <a:pt x="334" y="628"/>
                    </a:lnTo>
                    <a:lnTo>
                      <a:pt x="334" y="580"/>
                    </a:lnTo>
                    <a:lnTo>
                      <a:pt x="334" y="497"/>
                    </a:lnTo>
                    <a:lnTo>
                      <a:pt x="334" y="402"/>
                    </a:lnTo>
                    <a:lnTo>
                      <a:pt x="334" y="366"/>
                    </a:lnTo>
                    <a:lnTo>
                      <a:pt x="334" y="330"/>
                    </a:lnTo>
                    <a:cubicBezTo>
                      <a:pt x="334" y="283"/>
                      <a:pt x="346" y="259"/>
                      <a:pt x="346" y="211"/>
                    </a:cubicBezTo>
                    <a:lnTo>
                      <a:pt x="346" y="104"/>
                    </a:lnTo>
                    <a:cubicBezTo>
                      <a:pt x="346" y="47"/>
                      <a:pt x="290" y="1"/>
                      <a:pt x="235"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22" name="Google Shape;822;p38"/>
              <p:cNvSpPr/>
              <p:nvPr/>
            </p:nvSpPr>
            <p:spPr>
              <a:xfrm>
                <a:off x="-1343125" y="3587075"/>
                <a:ext cx="90975" cy="81975"/>
              </a:xfrm>
              <a:custGeom>
                <a:avLst/>
                <a:gdLst/>
                <a:ahLst/>
                <a:cxnLst/>
                <a:rect l="l" t="t" r="r" b="b"/>
                <a:pathLst>
                  <a:path w="3639" h="3279" extrusionOk="0">
                    <a:moveTo>
                      <a:pt x="694" y="0"/>
                    </a:moveTo>
                    <a:cubicBezTo>
                      <a:pt x="536" y="0"/>
                      <a:pt x="313" y="45"/>
                      <a:pt x="239" y="193"/>
                    </a:cubicBezTo>
                    <a:cubicBezTo>
                      <a:pt x="1" y="586"/>
                      <a:pt x="608" y="776"/>
                      <a:pt x="870" y="848"/>
                    </a:cubicBezTo>
                    <a:cubicBezTo>
                      <a:pt x="953" y="884"/>
                      <a:pt x="1025" y="896"/>
                      <a:pt x="1096" y="919"/>
                    </a:cubicBezTo>
                    <a:cubicBezTo>
                      <a:pt x="1132" y="943"/>
                      <a:pt x="1168" y="955"/>
                      <a:pt x="1204" y="967"/>
                    </a:cubicBezTo>
                    <a:cubicBezTo>
                      <a:pt x="1215" y="967"/>
                      <a:pt x="1227" y="979"/>
                      <a:pt x="1227" y="979"/>
                    </a:cubicBezTo>
                    <a:cubicBezTo>
                      <a:pt x="1346" y="1038"/>
                      <a:pt x="1489" y="1098"/>
                      <a:pt x="1608" y="1181"/>
                    </a:cubicBezTo>
                    <a:cubicBezTo>
                      <a:pt x="1680" y="1217"/>
                      <a:pt x="1739" y="1277"/>
                      <a:pt x="1811" y="1324"/>
                    </a:cubicBezTo>
                    <a:lnTo>
                      <a:pt x="1858" y="1372"/>
                    </a:lnTo>
                    <a:cubicBezTo>
                      <a:pt x="1858" y="1384"/>
                      <a:pt x="1918" y="1431"/>
                      <a:pt x="1918" y="1431"/>
                    </a:cubicBezTo>
                    <a:cubicBezTo>
                      <a:pt x="2025" y="1515"/>
                      <a:pt x="2120" y="1610"/>
                      <a:pt x="2227" y="1717"/>
                    </a:cubicBezTo>
                    <a:cubicBezTo>
                      <a:pt x="2442" y="1919"/>
                      <a:pt x="2537" y="2086"/>
                      <a:pt x="2704" y="2336"/>
                    </a:cubicBezTo>
                    <a:cubicBezTo>
                      <a:pt x="2870" y="2574"/>
                      <a:pt x="3001" y="2824"/>
                      <a:pt x="3097" y="3098"/>
                    </a:cubicBezTo>
                    <a:cubicBezTo>
                      <a:pt x="3140" y="3218"/>
                      <a:pt x="3259" y="3278"/>
                      <a:pt x="3374" y="3278"/>
                    </a:cubicBezTo>
                    <a:cubicBezTo>
                      <a:pt x="3509" y="3278"/>
                      <a:pt x="3639" y="3194"/>
                      <a:pt x="3632" y="3027"/>
                    </a:cubicBezTo>
                    <a:cubicBezTo>
                      <a:pt x="3585" y="2289"/>
                      <a:pt x="3287" y="1669"/>
                      <a:pt x="2811" y="1122"/>
                    </a:cubicBezTo>
                    <a:cubicBezTo>
                      <a:pt x="2406" y="657"/>
                      <a:pt x="1846" y="300"/>
                      <a:pt x="1263" y="86"/>
                    </a:cubicBezTo>
                    <a:cubicBezTo>
                      <a:pt x="1096" y="26"/>
                      <a:pt x="918" y="3"/>
                      <a:pt x="751" y="3"/>
                    </a:cubicBezTo>
                    <a:cubicBezTo>
                      <a:pt x="733" y="1"/>
                      <a:pt x="714" y="0"/>
                      <a:pt x="694"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23" name="Google Shape;823;p38"/>
              <p:cNvSpPr/>
              <p:nvPr/>
            </p:nvSpPr>
            <p:spPr>
              <a:xfrm>
                <a:off x="-1760975" y="3491750"/>
                <a:ext cx="133625" cy="56375"/>
              </a:xfrm>
              <a:custGeom>
                <a:avLst/>
                <a:gdLst/>
                <a:ahLst/>
                <a:cxnLst/>
                <a:rect l="l" t="t" r="r" b="b"/>
                <a:pathLst>
                  <a:path w="5345" h="2255" extrusionOk="0">
                    <a:moveTo>
                      <a:pt x="3242" y="1"/>
                    </a:moveTo>
                    <a:cubicBezTo>
                      <a:pt x="2900" y="1"/>
                      <a:pt x="2555" y="45"/>
                      <a:pt x="2213" y="137"/>
                    </a:cubicBezTo>
                    <a:cubicBezTo>
                      <a:pt x="1392" y="363"/>
                      <a:pt x="249" y="910"/>
                      <a:pt x="58" y="1815"/>
                    </a:cubicBezTo>
                    <a:cubicBezTo>
                      <a:pt x="1" y="2073"/>
                      <a:pt x="189" y="2255"/>
                      <a:pt x="413" y="2255"/>
                    </a:cubicBezTo>
                    <a:cubicBezTo>
                      <a:pt x="468" y="2255"/>
                      <a:pt x="526" y="2244"/>
                      <a:pt x="582" y="2220"/>
                    </a:cubicBezTo>
                    <a:cubicBezTo>
                      <a:pt x="951" y="2053"/>
                      <a:pt x="1213" y="1792"/>
                      <a:pt x="1546" y="1577"/>
                    </a:cubicBezTo>
                    <a:cubicBezTo>
                      <a:pt x="1856" y="1375"/>
                      <a:pt x="2142" y="1256"/>
                      <a:pt x="2499" y="1149"/>
                    </a:cubicBezTo>
                    <a:cubicBezTo>
                      <a:pt x="2862" y="1047"/>
                      <a:pt x="3243" y="986"/>
                      <a:pt x="3627" y="986"/>
                    </a:cubicBezTo>
                    <a:cubicBezTo>
                      <a:pt x="3961" y="986"/>
                      <a:pt x="4298" y="1032"/>
                      <a:pt x="4630" y="1137"/>
                    </a:cubicBezTo>
                    <a:cubicBezTo>
                      <a:pt x="4667" y="1148"/>
                      <a:pt x="4702" y="1153"/>
                      <a:pt x="4737" y="1153"/>
                    </a:cubicBezTo>
                    <a:cubicBezTo>
                      <a:pt x="5117" y="1153"/>
                      <a:pt x="5345" y="537"/>
                      <a:pt x="4952" y="363"/>
                    </a:cubicBezTo>
                    <a:cubicBezTo>
                      <a:pt x="4410" y="130"/>
                      <a:pt x="3830" y="1"/>
                      <a:pt x="3242"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24" name="Google Shape;824;p38"/>
              <p:cNvSpPr/>
              <p:nvPr/>
            </p:nvSpPr>
            <p:spPr>
              <a:xfrm>
                <a:off x="-1914025" y="3249275"/>
                <a:ext cx="833475" cy="443550"/>
              </a:xfrm>
              <a:custGeom>
                <a:avLst/>
                <a:gdLst/>
                <a:ahLst/>
                <a:cxnLst/>
                <a:rect l="l" t="t" r="r" b="b"/>
                <a:pathLst>
                  <a:path w="33339" h="17742" extrusionOk="0">
                    <a:moveTo>
                      <a:pt x="12834" y="1"/>
                    </a:moveTo>
                    <a:cubicBezTo>
                      <a:pt x="12815" y="1"/>
                      <a:pt x="12796" y="1"/>
                      <a:pt x="12776" y="1"/>
                    </a:cubicBezTo>
                    <a:cubicBezTo>
                      <a:pt x="4275" y="1"/>
                      <a:pt x="1" y="7157"/>
                      <a:pt x="1" y="7157"/>
                    </a:cubicBezTo>
                    <a:cubicBezTo>
                      <a:pt x="777" y="7167"/>
                      <a:pt x="1552" y="7173"/>
                      <a:pt x="2323" y="7173"/>
                    </a:cubicBezTo>
                    <a:cubicBezTo>
                      <a:pt x="8334" y="7173"/>
                      <a:pt x="14104" y="6842"/>
                      <a:pt x="18051" y="6157"/>
                    </a:cubicBezTo>
                    <a:cubicBezTo>
                      <a:pt x="26290" y="13634"/>
                      <a:pt x="32695" y="17741"/>
                      <a:pt x="32695" y="17741"/>
                    </a:cubicBezTo>
                    <a:cubicBezTo>
                      <a:pt x="32695" y="17741"/>
                      <a:pt x="33338" y="15539"/>
                      <a:pt x="30421" y="8740"/>
                    </a:cubicBezTo>
                    <a:cubicBezTo>
                      <a:pt x="28948" y="5295"/>
                      <a:pt x="21477" y="1"/>
                      <a:pt x="12834"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25" name="Google Shape;825;p38"/>
              <p:cNvSpPr/>
              <p:nvPr/>
            </p:nvSpPr>
            <p:spPr>
              <a:xfrm>
                <a:off x="-1994075" y="3336700"/>
                <a:ext cx="543550" cy="62000"/>
              </a:xfrm>
              <a:custGeom>
                <a:avLst/>
                <a:gdLst/>
                <a:ahLst/>
                <a:cxnLst/>
                <a:rect l="l" t="t" r="r" b="b"/>
                <a:pathLst>
                  <a:path w="21742" h="2480" extrusionOk="0">
                    <a:moveTo>
                      <a:pt x="21573" y="1"/>
                    </a:moveTo>
                    <a:cubicBezTo>
                      <a:pt x="21562" y="1"/>
                      <a:pt x="21551" y="2"/>
                      <a:pt x="21538" y="4"/>
                    </a:cubicBezTo>
                    <a:cubicBezTo>
                      <a:pt x="18014" y="612"/>
                      <a:pt x="14502" y="1231"/>
                      <a:pt x="10918" y="1576"/>
                    </a:cubicBezTo>
                    <a:cubicBezTo>
                      <a:pt x="9144" y="1755"/>
                      <a:pt x="7370" y="1874"/>
                      <a:pt x="5596" y="1945"/>
                    </a:cubicBezTo>
                    <a:cubicBezTo>
                      <a:pt x="5230" y="1962"/>
                      <a:pt x="4863" y="1968"/>
                      <a:pt x="4496" y="1968"/>
                    </a:cubicBezTo>
                    <a:cubicBezTo>
                      <a:pt x="3586" y="1968"/>
                      <a:pt x="2672" y="1931"/>
                      <a:pt x="1759" y="1931"/>
                    </a:cubicBezTo>
                    <a:cubicBezTo>
                      <a:pt x="1240" y="1931"/>
                      <a:pt x="721" y="1943"/>
                      <a:pt x="202" y="1981"/>
                    </a:cubicBezTo>
                    <a:cubicBezTo>
                      <a:pt x="0" y="1993"/>
                      <a:pt x="36" y="2267"/>
                      <a:pt x="202" y="2290"/>
                    </a:cubicBezTo>
                    <a:cubicBezTo>
                      <a:pt x="1139" y="2442"/>
                      <a:pt x="2107" y="2480"/>
                      <a:pt x="3076" y="2480"/>
                    </a:cubicBezTo>
                    <a:cubicBezTo>
                      <a:pt x="3929" y="2480"/>
                      <a:pt x="4783" y="2451"/>
                      <a:pt x="5620" y="2445"/>
                    </a:cubicBezTo>
                    <a:cubicBezTo>
                      <a:pt x="7382" y="2421"/>
                      <a:pt x="9144" y="2350"/>
                      <a:pt x="10918" y="2183"/>
                    </a:cubicBezTo>
                    <a:cubicBezTo>
                      <a:pt x="14502" y="1862"/>
                      <a:pt x="18133" y="1290"/>
                      <a:pt x="21586" y="254"/>
                    </a:cubicBezTo>
                    <a:cubicBezTo>
                      <a:pt x="21741" y="210"/>
                      <a:pt x="21721" y="1"/>
                      <a:pt x="21573" y="1"/>
                    </a:cubicBezTo>
                    <a:close/>
                  </a:path>
                </a:pathLst>
              </a:custGeom>
              <a:solidFill>
                <a:srgbClr val="7C0089"/>
              </a:solidFill>
              <a:ln>
                <a:noFill/>
              </a:ln>
            </p:spPr>
            <p:txBody>
              <a:bodyPr spcFirstLastPara="1" wrap="square" lIns="121598" tIns="121598" rIns="121598" bIns="121598" anchor="ctr" anchorCtr="0">
                <a:noAutofit/>
              </a:bodyPr>
              <a:lstStyle/>
              <a:p>
                <a:endParaRPr sz="2479"/>
              </a:p>
            </p:txBody>
          </p:sp>
          <p:sp>
            <p:nvSpPr>
              <p:cNvPr id="826" name="Google Shape;826;p38"/>
              <p:cNvSpPr/>
              <p:nvPr/>
            </p:nvSpPr>
            <p:spPr>
              <a:xfrm>
                <a:off x="-1939025" y="3329325"/>
                <a:ext cx="377550" cy="39600"/>
              </a:xfrm>
              <a:custGeom>
                <a:avLst/>
                <a:gdLst/>
                <a:ahLst/>
                <a:cxnLst/>
                <a:rect l="l" t="t" r="r" b="b"/>
                <a:pathLst>
                  <a:path w="15102" h="1584" extrusionOk="0">
                    <a:moveTo>
                      <a:pt x="14893" y="0"/>
                    </a:moveTo>
                    <a:cubicBezTo>
                      <a:pt x="14886" y="0"/>
                      <a:pt x="14879" y="1"/>
                      <a:pt x="14872" y="2"/>
                    </a:cubicBezTo>
                    <a:cubicBezTo>
                      <a:pt x="12431" y="240"/>
                      <a:pt x="9978" y="442"/>
                      <a:pt x="7537" y="657"/>
                    </a:cubicBezTo>
                    <a:cubicBezTo>
                      <a:pt x="6311" y="776"/>
                      <a:pt x="5097" y="859"/>
                      <a:pt x="3870" y="954"/>
                    </a:cubicBezTo>
                    <a:cubicBezTo>
                      <a:pt x="2668" y="1038"/>
                      <a:pt x="1418" y="1038"/>
                      <a:pt x="215" y="1216"/>
                    </a:cubicBezTo>
                    <a:cubicBezTo>
                      <a:pt x="1" y="1240"/>
                      <a:pt x="24" y="1561"/>
                      <a:pt x="215" y="1573"/>
                    </a:cubicBezTo>
                    <a:cubicBezTo>
                      <a:pt x="392" y="1580"/>
                      <a:pt x="569" y="1584"/>
                      <a:pt x="746" y="1584"/>
                    </a:cubicBezTo>
                    <a:cubicBezTo>
                      <a:pt x="1775" y="1584"/>
                      <a:pt x="2810" y="1478"/>
                      <a:pt x="3846" y="1407"/>
                    </a:cubicBezTo>
                    <a:cubicBezTo>
                      <a:pt x="5073" y="1335"/>
                      <a:pt x="6299" y="1252"/>
                      <a:pt x="7514" y="1145"/>
                    </a:cubicBezTo>
                    <a:cubicBezTo>
                      <a:pt x="9990" y="930"/>
                      <a:pt x="12455" y="633"/>
                      <a:pt x="14919" y="276"/>
                    </a:cubicBezTo>
                    <a:cubicBezTo>
                      <a:pt x="15102" y="253"/>
                      <a:pt x="15055" y="0"/>
                      <a:pt x="14893" y="0"/>
                    </a:cubicBezTo>
                    <a:close/>
                  </a:path>
                </a:pathLst>
              </a:custGeom>
              <a:solidFill>
                <a:srgbClr val="7C0089"/>
              </a:solidFill>
              <a:ln>
                <a:noFill/>
              </a:ln>
            </p:spPr>
            <p:txBody>
              <a:bodyPr spcFirstLastPara="1" wrap="square" lIns="121598" tIns="121598" rIns="121598" bIns="121598" anchor="ctr" anchorCtr="0">
                <a:noAutofit/>
              </a:bodyPr>
              <a:lstStyle/>
              <a:p>
                <a:endParaRPr sz="2479"/>
              </a:p>
            </p:txBody>
          </p:sp>
          <p:sp>
            <p:nvSpPr>
              <p:cNvPr id="827" name="Google Shape;827;p38"/>
              <p:cNvSpPr/>
              <p:nvPr/>
            </p:nvSpPr>
            <p:spPr>
              <a:xfrm>
                <a:off x="-1530300" y="3319225"/>
                <a:ext cx="45825" cy="12100"/>
              </a:xfrm>
              <a:custGeom>
                <a:avLst/>
                <a:gdLst/>
                <a:ahLst/>
                <a:cxnLst/>
                <a:rect l="l" t="t" r="r" b="b"/>
                <a:pathLst>
                  <a:path w="1833" h="484" extrusionOk="0">
                    <a:moveTo>
                      <a:pt x="1571" y="1"/>
                    </a:moveTo>
                    <a:cubicBezTo>
                      <a:pt x="1499" y="1"/>
                      <a:pt x="1428" y="1"/>
                      <a:pt x="1356" y="13"/>
                    </a:cubicBezTo>
                    <a:cubicBezTo>
                      <a:pt x="1213" y="25"/>
                      <a:pt x="1082" y="60"/>
                      <a:pt x="951" y="72"/>
                    </a:cubicBezTo>
                    <a:cubicBezTo>
                      <a:pt x="678" y="120"/>
                      <a:pt x="404" y="180"/>
                      <a:pt x="130" y="251"/>
                    </a:cubicBezTo>
                    <a:cubicBezTo>
                      <a:pt x="1" y="294"/>
                      <a:pt x="8" y="484"/>
                      <a:pt x="108" y="484"/>
                    </a:cubicBezTo>
                    <a:cubicBezTo>
                      <a:pt x="118" y="484"/>
                      <a:pt x="129" y="482"/>
                      <a:pt x="142" y="477"/>
                    </a:cubicBezTo>
                    <a:cubicBezTo>
                      <a:pt x="416" y="418"/>
                      <a:pt x="701" y="370"/>
                      <a:pt x="963" y="346"/>
                    </a:cubicBezTo>
                    <a:cubicBezTo>
                      <a:pt x="1094" y="322"/>
                      <a:pt x="1249" y="322"/>
                      <a:pt x="1380" y="311"/>
                    </a:cubicBezTo>
                    <a:cubicBezTo>
                      <a:pt x="1452" y="311"/>
                      <a:pt x="1511" y="311"/>
                      <a:pt x="1571" y="299"/>
                    </a:cubicBezTo>
                    <a:cubicBezTo>
                      <a:pt x="1654" y="275"/>
                      <a:pt x="1713" y="275"/>
                      <a:pt x="1773" y="215"/>
                    </a:cubicBezTo>
                    <a:cubicBezTo>
                      <a:pt x="1833" y="180"/>
                      <a:pt x="1833" y="96"/>
                      <a:pt x="1773" y="60"/>
                    </a:cubicBezTo>
                    <a:cubicBezTo>
                      <a:pt x="1713" y="13"/>
                      <a:pt x="1654" y="1"/>
                      <a:pt x="1571" y="1"/>
                    </a:cubicBezTo>
                    <a:close/>
                  </a:path>
                </a:pathLst>
              </a:custGeom>
              <a:solidFill>
                <a:srgbClr val="7C0089"/>
              </a:solidFill>
              <a:ln>
                <a:noFill/>
              </a:ln>
            </p:spPr>
            <p:txBody>
              <a:bodyPr spcFirstLastPara="1" wrap="square" lIns="121598" tIns="121598" rIns="121598" bIns="121598" anchor="ctr" anchorCtr="0">
                <a:noAutofit/>
              </a:bodyPr>
              <a:lstStyle/>
              <a:p>
                <a:endParaRPr sz="2479"/>
              </a:p>
            </p:txBody>
          </p:sp>
          <p:sp>
            <p:nvSpPr>
              <p:cNvPr id="828" name="Google Shape;828;p38"/>
              <p:cNvSpPr/>
              <p:nvPr/>
            </p:nvSpPr>
            <p:spPr>
              <a:xfrm>
                <a:off x="-1453250" y="3337350"/>
                <a:ext cx="436200" cy="333100"/>
              </a:xfrm>
              <a:custGeom>
                <a:avLst/>
                <a:gdLst/>
                <a:ahLst/>
                <a:cxnLst/>
                <a:rect l="l" t="t" r="r" b="b"/>
                <a:pathLst>
                  <a:path w="17448" h="13324" extrusionOk="0">
                    <a:moveTo>
                      <a:pt x="175" y="0"/>
                    </a:moveTo>
                    <a:cubicBezTo>
                      <a:pt x="76" y="0"/>
                      <a:pt x="1" y="136"/>
                      <a:pt x="84" y="228"/>
                    </a:cubicBezTo>
                    <a:cubicBezTo>
                      <a:pt x="2453" y="2931"/>
                      <a:pt x="5228" y="5348"/>
                      <a:pt x="8085" y="7539"/>
                    </a:cubicBezTo>
                    <a:cubicBezTo>
                      <a:pt x="9502" y="8610"/>
                      <a:pt x="10943" y="9622"/>
                      <a:pt x="12455" y="10575"/>
                    </a:cubicBezTo>
                    <a:cubicBezTo>
                      <a:pt x="13955" y="11527"/>
                      <a:pt x="15467" y="12623"/>
                      <a:pt x="17122" y="13313"/>
                    </a:cubicBezTo>
                    <a:cubicBezTo>
                      <a:pt x="17142" y="13320"/>
                      <a:pt x="17161" y="13324"/>
                      <a:pt x="17181" y="13324"/>
                    </a:cubicBezTo>
                    <a:cubicBezTo>
                      <a:pt x="17326" y="13324"/>
                      <a:pt x="17447" y="13145"/>
                      <a:pt x="17300" y="13040"/>
                    </a:cubicBezTo>
                    <a:cubicBezTo>
                      <a:pt x="15848" y="11980"/>
                      <a:pt x="14229" y="11146"/>
                      <a:pt x="12740" y="10134"/>
                    </a:cubicBezTo>
                    <a:cubicBezTo>
                      <a:pt x="11276" y="9146"/>
                      <a:pt x="9835" y="8087"/>
                      <a:pt x="8430" y="7015"/>
                    </a:cubicBezTo>
                    <a:cubicBezTo>
                      <a:pt x="5573" y="4824"/>
                      <a:pt x="2942" y="2431"/>
                      <a:pt x="263" y="38"/>
                    </a:cubicBezTo>
                    <a:cubicBezTo>
                      <a:pt x="233" y="11"/>
                      <a:pt x="203" y="0"/>
                      <a:pt x="175" y="0"/>
                    </a:cubicBezTo>
                    <a:close/>
                  </a:path>
                </a:pathLst>
              </a:custGeom>
              <a:solidFill>
                <a:srgbClr val="7C0089"/>
              </a:solidFill>
              <a:ln>
                <a:noFill/>
              </a:ln>
            </p:spPr>
            <p:txBody>
              <a:bodyPr spcFirstLastPara="1" wrap="square" lIns="121598" tIns="121598" rIns="121598" bIns="121598" anchor="ctr" anchorCtr="0">
                <a:noAutofit/>
              </a:bodyPr>
              <a:lstStyle/>
              <a:p>
                <a:endParaRPr sz="2479"/>
              </a:p>
            </p:txBody>
          </p:sp>
          <p:sp>
            <p:nvSpPr>
              <p:cNvPr id="829" name="Google Shape;829;p38"/>
              <p:cNvSpPr/>
              <p:nvPr/>
            </p:nvSpPr>
            <p:spPr>
              <a:xfrm>
                <a:off x="-1355475" y="3390100"/>
                <a:ext cx="305450" cy="229800"/>
              </a:xfrm>
              <a:custGeom>
                <a:avLst/>
                <a:gdLst/>
                <a:ahLst/>
                <a:cxnLst/>
                <a:rect l="l" t="t" r="r" b="b"/>
                <a:pathLst>
                  <a:path w="12218" h="9192" extrusionOk="0">
                    <a:moveTo>
                      <a:pt x="214" y="0"/>
                    </a:moveTo>
                    <a:cubicBezTo>
                      <a:pt x="97" y="0"/>
                      <a:pt x="1" y="155"/>
                      <a:pt x="114" y="250"/>
                    </a:cubicBezTo>
                    <a:cubicBezTo>
                      <a:pt x="2007" y="1857"/>
                      <a:pt x="3948" y="3417"/>
                      <a:pt x="5924" y="4917"/>
                    </a:cubicBezTo>
                    <a:cubicBezTo>
                      <a:pt x="6901" y="5667"/>
                      <a:pt x="7889" y="6393"/>
                      <a:pt x="8889" y="7108"/>
                    </a:cubicBezTo>
                    <a:cubicBezTo>
                      <a:pt x="9865" y="7810"/>
                      <a:pt x="10830" y="8584"/>
                      <a:pt x="11877" y="9179"/>
                    </a:cubicBezTo>
                    <a:cubicBezTo>
                      <a:pt x="11897" y="9187"/>
                      <a:pt x="11917" y="9191"/>
                      <a:pt x="11937" y="9191"/>
                    </a:cubicBezTo>
                    <a:cubicBezTo>
                      <a:pt x="12092" y="9191"/>
                      <a:pt x="12217" y="8962"/>
                      <a:pt x="12080" y="8846"/>
                    </a:cubicBezTo>
                    <a:cubicBezTo>
                      <a:pt x="11163" y="8060"/>
                      <a:pt x="10103" y="7393"/>
                      <a:pt x="9115" y="6679"/>
                    </a:cubicBezTo>
                    <a:cubicBezTo>
                      <a:pt x="8139" y="5941"/>
                      <a:pt x="7139" y="5215"/>
                      <a:pt x="6174" y="4488"/>
                    </a:cubicBezTo>
                    <a:cubicBezTo>
                      <a:pt x="4210" y="3012"/>
                      <a:pt x="2245" y="1524"/>
                      <a:pt x="304" y="35"/>
                    </a:cubicBezTo>
                    <a:cubicBezTo>
                      <a:pt x="275" y="11"/>
                      <a:pt x="244" y="0"/>
                      <a:pt x="214" y="0"/>
                    </a:cubicBezTo>
                    <a:close/>
                  </a:path>
                </a:pathLst>
              </a:custGeom>
              <a:solidFill>
                <a:srgbClr val="7C0089"/>
              </a:solidFill>
              <a:ln>
                <a:noFill/>
              </a:ln>
            </p:spPr>
            <p:txBody>
              <a:bodyPr spcFirstLastPara="1" wrap="square" lIns="121598" tIns="121598" rIns="121598" bIns="121598" anchor="ctr" anchorCtr="0">
                <a:noAutofit/>
              </a:bodyPr>
              <a:lstStyle/>
              <a:p>
                <a:endParaRPr sz="2479"/>
              </a:p>
            </p:txBody>
          </p:sp>
          <p:sp>
            <p:nvSpPr>
              <p:cNvPr id="830" name="Google Shape;830;p38"/>
              <p:cNvSpPr/>
              <p:nvPr/>
            </p:nvSpPr>
            <p:spPr>
              <a:xfrm>
                <a:off x="-1414550" y="3340375"/>
                <a:ext cx="36950" cy="31425"/>
              </a:xfrm>
              <a:custGeom>
                <a:avLst/>
                <a:gdLst/>
                <a:ahLst/>
                <a:cxnLst/>
                <a:rect l="l" t="t" r="r" b="b"/>
                <a:pathLst>
                  <a:path w="1478" h="1257" extrusionOk="0">
                    <a:moveTo>
                      <a:pt x="96" y="0"/>
                    </a:moveTo>
                    <a:cubicBezTo>
                      <a:pt x="36" y="0"/>
                      <a:pt x="0" y="72"/>
                      <a:pt x="12" y="131"/>
                    </a:cubicBezTo>
                    <a:cubicBezTo>
                      <a:pt x="36" y="227"/>
                      <a:pt x="72" y="250"/>
                      <a:pt x="131" y="298"/>
                    </a:cubicBezTo>
                    <a:cubicBezTo>
                      <a:pt x="179" y="346"/>
                      <a:pt x="239" y="369"/>
                      <a:pt x="274" y="417"/>
                    </a:cubicBezTo>
                    <a:cubicBezTo>
                      <a:pt x="393" y="488"/>
                      <a:pt x="501" y="584"/>
                      <a:pt x="620" y="667"/>
                    </a:cubicBezTo>
                    <a:cubicBezTo>
                      <a:pt x="846" y="846"/>
                      <a:pt x="1036" y="1024"/>
                      <a:pt x="1251" y="1227"/>
                    </a:cubicBezTo>
                    <a:cubicBezTo>
                      <a:pt x="1271" y="1247"/>
                      <a:pt x="1295" y="1256"/>
                      <a:pt x="1318" y="1256"/>
                    </a:cubicBezTo>
                    <a:cubicBezTo>
                      <a:pt x="1401" y="1256"/>
                      <a:pt x="1477" y="1141"/>
                      <a:pt x="1394" y="1048"/>
                    </a:cubicBezTo>
                    <a:cubicBezTo>
                      <a:pt x="1203" y="834"/>
                      <a:pt x="1013" y="643"/>
                      <a:pt x="798" y="453"/>
                    </a:cubicBezTo>
                    <a:cubicBezTo>
                      <a:pt x="691" y="357"/>
                      <a:pt x="596" y="262"/>
                      <a:pt x="489" y="191"/>
                    </a:cubicBezTo>
                    <a:cubicBezTo>
                      <a:pt x="429" y="155"/>
                      <a:pt x="370" y="107"/>
                      <a:pt x="298" y="60"/>
                    </a:cubicBezTo>
                    <a:cubicBezTo>
                      <a:pt x="215" y="12"/>
                      <a:pt x="179" y="0"/>
                      <a:pt x="96" y="0"/>
                    </a:cubicBezTo>
                    <a:close/>
                  </a:path>
                </a:pathLst>
              </a:custGeom>
              <a:solidFill>
                <a:srgbClr val="7C0089"/>
              </a:solidFill>
              <a:ln>
                <a:noFill/>
              </a:ln>
            </p:spPr>
            <p:txBody>
              <a:bodyPr spcFirstLastPara="1" wrap="square" lIns="121598" tIns="121598" rIns="121598" bIns="121598" anchor="ctr" anchorCtr="0">
                <a:noAutofit/>
              </a:bodyPr>
              <a:lstStyle/>
              <a:p>
                <a:endParaRPr sz="2479"/>
              </a:p>
            </p:txBody>
          </p:sp>
          <p:sp>
            <p:nvSpPr>
              <p:cNvPr id="831" name="Google Shape;831;p38"/>
              <p:cNvSpPr/>
              <p:nvPr/>
            </p:nvSpPr>
            <p:spPr>
              <a:xfrm>
                <a:off x="-1607125" y="2956875"/>
                <a:ext cx="452325" cy="284450"/>
              </a:xfrm>
              <a:custGeom>
                <a:avLst/>
                <a:gdLst/>
                <a:ahLst/>
                <a:cxnLst/>
                <a:rect l="l" t="t" r="r" b="b"/>
                <a:pathLst>
                  <a:path w="18093" h="11378" extrusionOk="0">
                    <a:moveTo>
                      <a:pt x="11440" y="0"/>
                    </a:moveTo>
                    <a:cubicBezTo>
                      <a:pt x="11287" y="0"/>
                      <a:pt x="11131" y="52"/>
                      <a:pt x="11002" y="160"/>
                    </a:cubicBezTo>
                    <a:lnTo>
                      <a:pt x="6453" y="4017"/>
                    </a:lnTo>
                    <a:cubicBezTo>
                      <a:pt x="6325" y="4124"/>
                      <a:pt x="6169" y="4176"/>
                      <a:pt x="6013" y="4176"/>
                    </a:cubicBezTo>
                    <a:cubicBezTo>
                      <a:pt x="5822" y="4176"/>
                      <a:pt x="5632" y="4097"/>
                      <a:pt x="5501" y="3946"/>
                    </a:cubicBezTo>
                    <a:lnTo>
                      <a:pt x="3001" y="1089"/>
                    </a:lnTo>
                    <a:cubicBezTo>
                      <a:pt x="2861" y="921"/>
                      <a:pt x="2673" y="845"/>
                      <a:pt x="2486" y="845"/>
                    </a:cubicBezTo>
                    <a:cubicBezTo>
                      <a:pt x="2195" y="845"/>
                      <a:pt x="1909" y="1031"/>
                      <a:pt x="1822" y="1350"/>
                    </a:cubicBezTo>
                    <a:lnTo>
                      <a:pt x="107" y="7708"/>
                    </a:lnTo>
                    <a:cubicBezTo>
                      <a:pt x="0" y="8089"/>
                      <a:pt x="262" y="8482"/>
                      <a:pt x="655" y="8554"/>
                    </a:cubicBezTo>
                    <a:lnTo>
                      <a:pt x="16907" y="11364"/>
                    </a:lnTo>
                    <a:cubicBezTo>
                      <a:pt x="16953" y="11373"/>
                      <a:pt x="16999" y="11378"/>
                      <a:pt x="17044" y="11378"/>
                    </a:cubicBezTo>
                    <a:cubicBezTo>
                      <a:pt x="17392" y="11378"/>
                      <a:pt x="17685" y="11103"/>
                      <a:pt x="17717" y="10744"/>
                    </a:cubicBezTo>
                    <a:lnTo>
                      <a:pt x="18074" y="5577"/>
                    </a:lnTo>
                    <a:cubicBezTo>
                      <a:pt x="18093" y="5163"/>
                      <a:pt x="17762" y="4853"/>
                      <a:pt x="17387" y="4853"/>
                    </a:cubicBezTo>
                    <a:cubicBezTo>
                      <a:pt x="17288" y="4853"/>
                      <a:pt x="17185" y="4875"/>
                      <a:pt x="17086" y="4922"/>
                    </a:cubicBezTo>
                    <a:lnTo>
                      <a:pt x="14978" y="5934"/>
                    </a:lnTo>
                    <a:cubicBezTo>
                      <a:pt x="14883" y="5982"/>
                      <a:pt x="14783" y="6004"/>
                      <a:pt x="14684" y="6004"/>
                    </a:cubicBezTo>
                    <a:cubicBezTo>
                      <a:pt x="14412" y="6004"/>
                      <a:pt x="14151" y="5836"/>
                      <a:pt x="14038" y="5565"/>
                    </a:cubicBezTo>
                    <a:lnTo>
                      <a:pt x="12085" y="446"/>
                    </a:lnTo>
                    <a:cubicBezTo>
                      <a:pt x="11971" y="158"/>
                      <a:pt x="11708" y="0"/>
                      <a:pt x="11440"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grpSp>
      </p:grpSp>
      <p:grpSp>
        <p:nvGrpSpPr>
          <p:cNvPr id="832" name="Google Shape;832;p38"/>
          <p:cNvGrpSpPr/>
          <p:nvPr/>
        </p:nvGrpSpPr>
        <p:grpSpPr>
          <a:xfrm>
            <a:off x="5294811" y="-1608128"/>
            <a:ext cx="3069800" cy="3646293"/>
            <a:chOff x="3980957" y="-1215465"/>
            <a:chExt cx="2308060" cy="2741502"/>
          </a:xfrm>
        </p:grpSpPr>
        <p:grpSp>
          <p:nvGrpSpPr>
            <p:cNvPr id="833" name="Google Shape;833;p38"/>
            <p:cNvGrpSpPr/>
            <p:nvPr/>
          </p:nvGrpSpPr>
          <p:grpSpPr>
            <a:xfrm rot="-4920950">
              <a:off x="3889769" y="-835387"/>
              <a:ext cx="2490436" cy="1981346"/>
              <a:chOff x="4897675" y="750925"/>
              <a:chExt cx="1520527" cy="1209704"/>
            </a:xfrm>
          </p:grpSpPr>
          <p:sp>
            <p:nvSpPr>
              <p:cNvPr id="834" name="Google Shape;834;p38"/>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35" name="Google Shape;835;p38"/>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36" name="Google Shape;836;p38"/>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37" name="Google Shape;837;p38"/>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38" name="Google Shape;838;p38"/>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4"/>
              </a:solidFill>
              <a:ln w="19050" cap="flat" cmpd="sng">
                <a:solidFill>
                  <a:schemeClr val="accent4"/>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839" name="Google Shape;839;p38"/>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4"/>
              </a:solidFill>
              <a:ln w="19050" cap="flat" cmpd="sng">
                <a:solidFill>
                  <a:schemeClr val="accent4"/>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840" name="Google Shape;840;p38"/>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841" name="Google Shape;841;p38"/>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842" name="Google Shape;842;p38"/>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843" name="Google Shape;843;p38"/>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844" name="Google Shape;844;p38"/>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45" name="Google Shape;845;p38"/>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46" name="Google Shape;846;p38"/>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847" name="Google Shape;847;p38"/>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nvGrpSpPr>
            <p:cNvPr id="848" name="Google Shape;848;p38"/>
            <p:cNvGrpSpPr/>
            <p:nvPr/>
          </p:nvGrpSpPr>
          <p:grpSpPr>
            <a:xfrm rot="2292748">
              <a:off x="5050157" y="750627"/>
              <a:ext cx="196993" cy="333013"/>
              <a:chOff x="2771475" y="2690675"/>
              <a:chExt cx="147650" cy="249600"/>
            </a:xfrm>
          </p:grpSpPr>
          <p:sp>
            <p:nvSpPr>
              <p:cNvPr id="849" name="Google Shape;849;p38"/>
              <p:cNvSpPr/>
              <p:nvPr/>
            </p:nvSpPr>
            <p:spPr>
              <a:xfrm>
                <a:off x="2771475" y="2873475"/>
                <a:ext cx="74125" cy="66800"/>
              </a:xfrm>
              <a:custGeom>
                <a:avLst/>
                <a:gdLst/>
                <a:ahLst/>
                <a:cxnLst/>
                <a:rect l="l" t="t" r="r" b="b"/>
                <a:pathLst>
                  <a:path w="2965" h="2672" extrusionOk="0">
                    <a:moveTo>
                      <a:pt x="1583" y="0"/>
                    </a:moveTo>
                    <a:cubicBezTo>
                      <a:pt x="1355" y="0"/>
                      <a:pt x="1126" y="60"/>
                      <a:pt x="929" y="188"/>
                    </a:cubicBezTo>
                    <a:cubicBezTo>
                      <a:pt x="917" y="188"/>
                      <a:pt x="917" y="200"/>
                      <a:pt x="893" y="224"/>
                    </a:cubicBezTo>
                    <a:cubicBezTo>
                      <a:pt x="857" y="224"/>
                      <a:pt x="810" y="236"/>
                      <a:pt x="750" y="236"/>
                    </a:cubicBezTo>
                    <a:cubicBezTo>
                      <a:pt x="512" y="283"/>
                      <a:pt x="286" y="355"/>
                      <a:pt x="155" y="557"/>
                    </a:cubicBezTo>
                    <a:cubicBezTo>
                      <a:pt x="60" y="712"/>
                      <a:pt x="36" y="902"/>
                      <a:pt x="36" y="1069"/>
                    </a:cubicBezTo>
                    <a:cubicBezTo>
                      <a:pt x="0" y="1498"/>
                      <a:pt x="203" y="1986"/>
                      <a:pt x="524" y="2283"/>
                    </a:cubicBezTo>
                    <a:cubicBezTo>
                      <a:pt x="780" y="2523"/>
                      <a:pt x="1129" y="2671"/>
                      <a:pt x="1482" y="2671"/>
                    </a:cubicBezTo>
                    <a:cubicBezTo>
                      <a:pt x="1636" y="2671"/>
                      <a:pt x="1792" y="2643"/>
                      <a:pt x="1941" y="2581"/>
                    </a:cubicBezTo>
                    <a:cubicBezTo>
                      <a:pt x="2179" y="2498"/>
                      <a:pt x="2405" y="2367"/>
                      <a:pt x="2560" y="2164"/>
                    </a:cubicBezTo>
                    <a:cubicBezTo>
                      <a:pt x="2762" y="1926"/>
                      <a:pt x="2881" y="1676"/>
                      <a:pt x="2905" y="1367"/>
                    </a:cubicBezTo>
                    <a:cubicBezTo>
                      <a:pt x="2965" y="890"/>
                      <a:pt x="2667" y="426"/>
                      <a:pt x="2262" y="188"/>
                    </a:cubicBezTo>
                    <a:cubicBezTo>
                      <a:pt x="2061" y="66"/>
                      <a:pt x="1823" y="0"/>
                      <a:pt x="1583"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850" name="Google Shape;850;p38"/>
              <p:cNvSpPr/>
              <p:nvPr/>
            </p:nvSpPr>
            <p:spPr>
              <a:xfrm>
                <a:off x="2772950" y="2690675"/>
                <a:ext cx="69075" cy="75925"/>
              </a:xfrm>
              <a:custGeom>
                <a:avLst/>
                <a:gdLst/>
                <a:ahLst/>
                <a:cxnLst/>
                <a:rect l="l" t="t" r="r" b="b"/>
                <a:pathLst>
                  <a:path w="2763" h="3037" extrusionOk="0">
                    <a:moveTo>
                      <a:pt x="1255" y="1"/>
                    </a:moveTo>
                    <a:cubicBezTo>
                      <a:pt x="1155" y="1"/>
                      <a:pt x="1054" y="12"/>
                      <a:pt x="953" y="35"/>
                    </a:cubicBezTo>
                    <a:cubicBezTo>
                      <a:pt x="560" y="118"/>
                      <a:pt x="263" y="452"/>
                      <a:pt x="108" y="821"/>
                    </a:cubicBezTo>
                    <a:cubicBezTo>
                      <a:pt x="1" y="1118"/>
                      <a:pt x="24" y="1475"/>
                      <a:pt x="203" y="1761"/>
                    </a:cubicBezTo>
                    <a:cubicBezTo>
                      <a:pt x="203" y="1833"/>
                      <a:pt x="203" y="1916"/>
                      <a:pt x="215" y="1999"/>
                    </a:cubicBezTo>
                    <a:cubicBezTo>
                      <a:pt x="274" y="2333"/>
                      <a:pt x="513" y="2618"/>
                      <a:pt x="775" y="2833"/>
                    </a:cubicBezTo>
                    <a:cubicBezTo>
                      <a:pt x="972" y="2973"/>
                      <a:pt x="1193" y="3036"/>
                      <a:pt x="1412" y="3036"/>
                    </a:cubicBezTo>
                    <a:cubicBezTo>
                      <a:pt x="1879" y="3036"/>
                      <a:pt x="2338" y="2750"/>
                      <a:pt x="2549" y="2321"/>
                    </a:cubicBezTo>
                    <a:cubicBezTo>
                      <a:pt x="2715" y="1964"/>
                      <a:pt x="2763" y="1606"/>
                      <a:pt x="2703" y="1225"/>
                    </a:cubicBezTo>
                    <a:cubicBezTo>
                      <a:pt x="2644" y="868"/>
                      <a:pt x="2418" y="535"/>
                      <a:pt x="2132" y="309"/>
                    </a:cubicBezTo>
                    <a:cubicBezTo>
                      <a:pt x="1870" y="110"/>
                      <a:pt x="1568" y="1"/>
                      <a:pt x="1255"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851" name="Google Shape;851;p38"/>
              <p:cNvSpPr/>
              <p:nvPr/>
            </p:nvSpPr>
            <p:spPr>
              <a:xfrm>
                <a:off x="2862550" y="2745725"/>
                <a:ext cx="56575" cy="38625"/>
              </a:xfrm>
              <a:custGeom>
                <a:avLst/>
                <a:gdLst/>
                <a:ahLst/>
                <a:cxnLst/>
                <a:rect l="l" t="t" r="r" b="b"/>
                <a:pathLst>
                  <a:path w="2263" h="1545" extrusionOk="0">
                    <a:moveTo>
                      <a:pt x="1135" y="0"/>
                    </a:moveTo>
                    <a:cubicBezTo>
                      <a:pt x="1031" y="0"/>
                      <a:pt x="922" y="22"/>
                      <a:pt x="810" y="71"/>
                    </a:cubicBezTo>
                    <a:cubicBezTo>
                      <a:pt x="1" y="425"/>
                      <a:pt x="446" y="1544"/>
                      <a:pt x="1146" y="1544"/>
                    </a:cubicBezTo>
                    <a:cubicBezTo>
                      <a:pt x="1270" y="1544"/>
                      <a:pt x="1402" y="1509"/>
                      <a:pt x="1536" y="1428"/>
                    </a:cubicBezTo>
                    <a:cubicBezTo>
                      <a:pt x="2262" y="1003"/>
                      <a:pt x="1832" y="0"/>
                      <a:pt x="1135"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grpSp>
      <p:sp>
        <p:nvSpPr>
          <p:cNvPr id="8" name="Google Shape;362;p31">
            <a:extLst>
              <a:ext uri="{FF2B5EF4-FFF2-40B4-BE49-F238E27FC236}">
                <a16:creationId xmlns:a16="http://schemas.microsoft.com/office/drawing/2014/main" id="{448F0976-3E55-2CDD-FB77-394AE08917D6}"/>
              </a:ext>
            </a:extLst>
          </p:cNvPr>
          <p:cNvSpPr txBox="1">
            <a:spLocks/>
          </p:cNvSpPr>
          <p:nvPr/>
        </p:nvSpPr>
        <p:spPr>
          <a:xfrm>
            <a:off x="407885" y="2947976"/>
            <a:ext cx="6704934"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100"/>
              <a:buFont typeface="Londrina Solid"/>
              <a:buNone/>
              <a:defRPr sz="5453" b="1"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9pPr>
          </a:lstStyle>
          <a:p>
            <a:pPr algn="just"/>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Kết</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luận</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Những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thể</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sự</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quan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tâm</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chăm</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sóc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hỏi</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thăm</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sức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khoẻ</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chăm</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sóc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khi</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ốm</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chia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sẻ</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niềm</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vui</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với</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nói</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với</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những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lời</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yêu</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thương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9" name="Picture 8">
            <a:extLst>
              <a:ext uri="{FF2B5EF4-FFF2-40B4-BE49-F238E27FC236}">
                <a16:creationId xmlns:a16="http://schemas.microsoft.com/office/drawing/2014/main" id="{935C3BDC-9A88-9E88-456A-55C9CFAC08B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18654" y="398585"/>
            <a:ext cx="1064854" cy="60953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grpSp>
        <p:nvGrpSpPr>
          <p:cNvPr id="503" name="Google Shape;503;p33"/>
          <p:cNvGrpSpPr/>
          <p:nvPr/>
        </p:nvGrpSpPr>
        <p:grpSpPr>
          <a:xfrm>
            <a:off x="-2836658" y="763600"/>
            <a:ext cx="9294296" cy="9304824"/>
            <a:chOff x="-2132770" y="567742"/>
            <a:chExt cx="6988010" cy="6995926"/>
          </a:xfrm>
        </p:grpSpPr>
        <p:sp>
          <p:nvSpPr>
            <p:cNvPr id="504" name="Google Shape;504;p33"/>
            <p:cNvSpPr/>
            <p:nvPr/>
          </p:nvSpPr>
          <p:spPr>
            <a:xfrm rot="-4573656">
              <a:off x="-1532344" y="1177524"/>
              <a:ext cx="5787159" cy="5776362"/>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505" name="Google Shape;505;p33"/>
            <p:cNvGrpSpPr/>
            <p:nvPr/>
          </p:nvGrpSpPr>
          <p:grpSpPr>
            <a:xfrm>
              <a:off x="181992" y="2068266"/>
              <a:ext cx="1327998" cy="1256443"/>
              <a:chOff x="5197950" y="3230825"/>
              <a:chExt cx="1072697" cy="1014898"/>
            </a:xfrm>
          </p:grpSpPr>
          <p:sp>
            <p:nvSpPr>
              <p:cNvPr id="506" name="Google Shape;506;p33"/>
              <p:cNvSpPr/>
              <p:nvPr/>
            </p:nvSpPr>
            <p:spPr>
              <a:xfrm>
                <a:off x="5857610" y="3551385"/>
                <a:ext cx="413037" cy="304779"/>
              </a:xfrm>
              <a:custGeom>
                <a:avLst/>
                <a:gdLst/>
                <a:ahLst/>
                <a:cxnLst/>
                <a:rect l="l" t="t" r="r" b="b"/>
                <a:pathLst>
                  <a:path w="5681" h="4192" extrusionOk="0">
                    <a:moveTo>
                      <a:pt x="4619" y="1"/>
                    </a:moveTo>
                    <a:cubicBezTo>
                      <a:pt x="4309" y="1"/>
                      <a:pt x="3912" y="142"/>
                      <a:pt x="3441" y="496"/>
                    </a:cubicBezTo>
                    <a:cubicBezTo>
                      <a:pt x="1608" y="1878"/>
                      <a:pt x="810" y="2330"/>
                      <a:pt x="227" y="3080"/>
                    </a:cubicBezTo>
                    <a:cubicBezTo>
                      <a:pt x="12" y="3354"/>
                      <a:pt x="0" y="3830"/>
                      <a:pt x="572" y="4152"/>
                    </a:cubicBezTo>
                    <a:cubicBezTo>
                      <a:pt x="619" y="4179"/>
                      <a:pt x="677" y="4192"/>
                      <a:pt x="746" y="4192"/>
                    </a:cubicBezTo>
                    <a:cubicBezTo>
                      <a:pt x="1522" y="4192"/>
                      <a:pt x="3603" y="2582"/>
                      <a:pt x="4751" y="1806"/>
                    </a:cubicBezTo>
                    <a:cubicBezTo>
                      <a:pt x="5680" y="1187"/>
                      <a:pt x="5517" y="1"/>
                      <a:pt x="4619"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507" name="Google Shape;507;p33"/>
              <p:cNvSpPr/>
              <p:nvPr/>
            </p:nvSpPr>
            <p:spPr>
              <a:xfrm>
                <a:off x="5761493" y="3362059"/>
                <a:ext cx="370068" cy="354582"/>
              </a:xfrm>
              <a:custGeom>
                <a:avLst/>
                <a:gdLst/>
                <a:ahLst/>
                <a:cxnLst/>
                <a:rect l="l" t="t" r="r" b="b"/>
                <a:pathLst>
                  <a:path w="5090" h="4877" extrusionOk="0">
                    <a:moveTo>
                      <a:pt x="4045" y="1"/>
                    </a:moveTo>
                    <a:cubicBezTo>
                      <a:pt x="3709" y="1"/>
                      <a:pt x="3282" y="205"/>
                      <a:pt x="2811" y="731"/>
                    </a:cubicBezTo>
                    <a:cubicBezTo>
                      <a:pt x="1275" y="2446"/>
                      <a:pt x="584" y="3041"/>
                      <a:pt x="144" y="3886"/>
                    </a:cubicBezTo>
                    <a:cubicBezTo>
                      <a:pt x="1" y="4184"/>
                      <a:pt x="60" y="4660"/>
                      <a:pt x="679" y="4863"/>
                    </a:cubicBezTo>
                    <a:cubicBezTo>
                      <a:pt x="708" y="4872"/>
                      <a:pt x="739" y="4877"/>
                      <a:pt x="773" y="4877"/>
                    </a:cubicBezTo>
                    <a:cubicBezTo>
                      <a:pt x="1485" y="4877"/>
                      <a:pt x="3323" y="2779"/>
                      <a:pt x="4347" y="1779"/>
                    </a:cubicBezTo>
                    <a:cubicBezTo>
                      <a:pt x="5089" y="1044"/>
                      <a:pt x="4802" y="1"/>
                      <a:pt x="404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508" name="Google Shape;508;p33"/>
              <p:cNvSpPr/>
              <p:nvPr/>
            </p:nvSpPr>
            <p:spPr>
              <a:xfrm>
                <a:off x="5644654" y="3258526"/>
                <a:ext cx="277151" cy="354219"/>
              </a:xfrm>
              <a:custGeom>
                <a:avLst/>
                <a:gdLst/>
                <a:ahLst/>
                <a:cxnLst/>
                <a:rect l="l" t="t" r="r" b="b"/>
                <a:pathLst>
                  <a:path w="3812" h="4872" extrusionOk="0">
                    <a:moveTo>
                      <a:pt x="2889" y="1"/>
                    </a:moveTo>
                    <a:cubicBezTo>
                      <a:pt x="2567" y="1"/>
                      <a:pt x="2173" y="245"/>
                      <a:pt x="1810" y="881"/>
                    </a:cubicBezTo>
                    <a:cubicBezTo>
                      <a:pt x="798" y="2643"/>
                      <a:pt x="286" y="3286"/>
                      <a:pt x="72" y="4108"/>
                    </a:cubicBezTo>
                    <a:cubicBezTo>
                      <a:pt x="0" y="4405"/>
                      <a:pt x="143" y="4810"/>
                      <a:pt x="727" y="4870"/>
                    </a:cubicBezTo>
                    <a:cubicBezTo>
                      <a:pt x="736" y="4871"/>
                      <a:pt x="745" y="4871"/>
                      <a:pt x="754" y="4871"/>
                    </a:cubicBezTo>
                    <a:cubicBezTo>
                      <a:pt x="1361" y="4871"/>
                      <a:pt x="2631" y="2603"/>
                      <a:pt x="3346" y="1500"/>
                    </a:cubicBezTo>
                    <a:cubicBezTo>
                      <a:pt x="3812" y="782"/>
                      <a:pt x="3465" y="1"/>
                      <a:pt x="2889"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509" name="Google Shape;509;p33"/>
              <p:cNvSpPr/>
              <p:nvPr/>
            </p:nvSpPr>
            <p:spPr>
              <a:xfrm>
                <a:off x="5480194" y="3230825"/>
                <a:ext cx="172456" cy="326227"/>
              </a:xfrm>
              <a:custGeom>
                <a:avLst/>
                <a:gdLst/>
                <a:ahLst/>
                <a:cxnLst/>
                <a:rect l="l" t="t" r="r" b="b"/>
                <a:pathLst>
                  <a:path w="2372" h="4487" extrusionOk="0">
                    <a:moveTo>
                      <a:pt x="1603" y="1"/>
                    </a:moveTo>
                    <a:cubicBezTo>
                      <a:pt x="1305" y="1"/>
                      <a:pt x="971" y="269"/>
                      <a:pt x="774" y="964"/>
                    </a:cubicBezTo>
                    <a:cubicBezTo>
                      <a:pt x="298" y="2608"/>
                      <a:pt x="12" y="3250"/>
                      <a:pt x="0" y="3965"/>
                    </a:cubicBezTo>
                    <a:cubicBezTo>
                      <a:pt x="0" y="4192"/>
                      <a:pt x="167" y="4487"/>
                      <a:pt x="570" y="4487"/>
                    </a:cubicBezTo>
                    <a:cubicBezTo>
                      <a:pt x="612" y="4487"/>
                      <a:pt x="656" y="4484"/>
                      <a:pt x="703" y="4477"/>
                    </a:cubicBezTo>
                    <a:cubicBezTo>
                      <a:pt x="1191" y="4393"/>
                      <a:pt x="1786" y="2238"/>
                      <a:pt x="2155" y="1167"/>
                    </a:cubicBezTo>
                    <a:cubicBezTo>
                      <a:pt x="2372" y="539"/>
                      <a:pt x="2024" y="1"/>
                      <a:pt x="1603"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510" name="Google Shape;510;p33"/>
              <p:cNvSpPr/>
              <p:nvPr/>
            </p:nvSpPr>
            <p:spPr>
              <a:xfrm>
                <a:off x="5714743" y="4085990"/>
                <a:ext cx="372322" cy="158933"/>
              </a:xfrm>
              <a:custGeom>
                <a:avLst/>
                <a:gdLst/>
                <a:ahLst/>
                <a:cxnLst/>
                <a:rect l="l" t="t" r="r" b="b"/>
                <a:pathLst>
                  <a:path w="5121" h="2186" extrusionOk="0">
                    <a:moveTo>
                      <a:pt x="2301" y="0"/>
                    </a:moveTo>
                    <a:cubicBezTo>
                      <a:pt x="1113" y="0"/>
                      <a:pt x="122" y="393"/>
                      <a:pt x="96" y="716"/>
                    </a:cubicBezTo>
                    <a:cubicBezTo>
                      <a:pt x="1" y="1561"/>
                      <a:pt x="1227" y="1406"/>
                      <a:pt x="2430" y="1716"/>
                    </a:cubicBezTo>
                    <a:cubicBezTo>
                      <a:pt x="3238" y="1926"/>
                      <a:pt x="3908" y="2185"/>
                      <a:pt x="4364" y="2185"/>
                    </a:cubicBezTo>
                    <a:cubicBezTo>
                      <a:pt x="4580" y="2185"/>
                      <a:pt x="4748" y="2127"/>
                      <a:pt x="4859" y="1978"/>
                    </a:cubicBezTo>
                    <a:cubicBezTo>
                      <a:pt x="5121" y="1609"/>
                      <a:pt x="5002" y="573"/>
                      <a:pt x="3644" y="180"/>
                    </a:cubicBezTo>
                    <a:cubicBezTo>
                      <a:pt x="3195" y="53"/>
                      <a:pt x="2735" y="0"/>
                      <a:pt x="2301"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511" name="Google Shape;511;p33"/>
              <p:cNvSpPr/>
              <p:nvPr/>
            </p:nvSpPr>
            <p:spPr>
              <a:xfrm>
                <a:off x="5328675" y="3581412"/>
                <a:ext cx="490904" cy="353201"/>
              </a:xfrm>
              <a:custGeom>
                <a:avLst/>
                <a:gdLst/>
                <a:ahLst/>
                <a:cxnLst/>
                <a:rect l="l" t="t" r="r" b="b"/>
                <a:pathLst>
                  <a:path w="6752" h="4858" extrusionOk="0">
                    <a:moveTo>
                      <a:pt x="1757" y="1"/>
                    </a:moveTo>
                    <a:cubicBezTo>
                      <a:pt x="1493" y="1"/>
                      <a:pt x="1322" y="48"/>
                      <a:pt x="1322" y="48"/>
                    </a:cubicBezTo>
                    <a:cubicBezTo>
                      <a:pt x="1322" y="48"/>
                      <a:pt x="679" y="726"/>
                      <a:pt x="1" y="1631"/>
                    </a:cubicBezTo>
                    <a:lnTo>
                      <a:pt x="48" y="1679"/>
                    </a:lnTo>
                    <a:cubicBezTo>
                      <a:pt x="370" y="1917"/>
                      <a:pt x="703" y="2155"/>
                      <a:pt x="1037" y="2369"/>
                    </a:cubicBezTo>
                    <a:cubicBezTo>
                      <a:pt x="1679" y="2810"/>
                      <a:pt x="2346" y="3191"/>
                      <a:pt x="3049" y="3548"/>
                    </a:cubicBezTo>
                    <a:cubicBezTo>
                      <a:pt x="3751" y="3905"/>
                      <a:pt x="4477" y="4215"/>
                      <a:pt x="5228" y="4489"/>
                    </a:cubicBezTo>
                    <a:cubicBezTo>
                      <a:pt x="5597" y="4620"/>
                      <a:pt x="5978" y="4739"/>
                      <a:pt x="6371" y="4858"/>
                    </a:cubicBezTo>
                    <a:cubicBezTo>
                      <a:pt x="6382" y="4810"/>
                      <a:pt x="6418" y="4786"/>
                      <a:pt x="6430" y="4739"/>
                    </a:cubicBezTo>
                    <a:cubicBezTo>
                      <a:pt x="6752" y="3905"/>
                      <a:pt x="6359" y="2905"/>
                      <a:pt x="5406" y="1869"/>
                    </a:cubicBezTo>
                    <a:cubicBezTo>
                      <a:pt x="4466" y="822"/>
                      <a:pt x="4061" y="1215"/>
                      <a:pt x="3168" y="500"/>
                    </a:cubicBezTo>
                    <a:cubicBezTo>
                      <a:pt x="2653" y="88"/>
                      <a:pt x="2118" y="1"/>
                      <a:pt x="1757"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512" name="Google Shape;512;p33"/>
              <p:cNvSpPr/>
              <p:nvPr/>
            </p:nvSpPr>
            <p:spPr>
              <a:xfrm>
                <a:off x="5311371" y="4036987"/>
                <a:ext cx="382792" cy="208736"/>
              </a:xfrm>
              <a:custGeom>
                <a:avLst/>
                <a:gdLst/>
                <a:ahLst/>
                <a:cxnLst/>
                <a:rect l="l" t="t" r="r" b="b"/>
                <a:pathLst>
                  <a:path w="5265" h="2871" extrusionOk="0">
                    <a:moveTo>
                      <a:pt x="3164" y="1"/>
                    </a:moveTo>
                    <a:cubicBezTo>
                      <a:pt x="2667" y="1"/>
                      <a:pt x="2166" y="51"/>
                      <a:pt x="1656" y="152"/>
                    </a:cubicBezTo>
                    <a:cubicBezTo>
                      <a:pt x="1096" y="259"/>
                      <a:pt x="536" y="414"/>
                      <a:pt x="1" y="592"/>
                    </a:cubicBezTo>
                    <a:cubicBezTo>
                      <a:pt x="358" y="795"/>
                      <a:pt x="644" y="1080"/>
                      <a:pt x="703" y="1664"/>
                    </a:cubicBezTo>
                    <a:cubicBezTo>
                      <a:pt x="792" y="2463"/>
                      <a:pt x="1973" y="2871"/>
                      <a:pt x="3085" y="2871"/>
                    </a:cubicBezTo>
                    <a:cubicBezTo>
                      <a:pt x="4210" y="2871"/>
                      <a:pt x="5264" y="2454"/>
                      <a:pt x="5049" y="1604"/>
                    </a:cubicBezTo>
                    <a:cubicBezTo>
                      <a:pt x="4906" y="1068"/>
                      <a:pt x="4989" y="628"/>
                      <a:pt x="5168" y="271"/>
                    </a:cubicBezTo>
                    <a:cubicBezTo>
                      <a:pt x="4503" y="92"/>
                      <a:pt x="3838" y="1"/>
                      <a:pt x="3164"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513" name="Google Shape;513;p33"/>
              <p:cNvSpPr/>
              <p:nvPr/>
            </p:nvSpPr>
            <p:spPr>
              <a:xfrm>
                <a:off x="5197950" y="3747618"/>
                <a:ext cx="552413" cy="290893"/>
              </a:xfrm>
              <a:custGeom>
                <a:avLst/>
                <a:gdLst/>
                <a:ahLst/>
                <a:cxnLst/>
                <a:rect l="l" t="t" r="r" b="b"/>
                <a:pathLst>
                  <a:path w="7598" h="4001" extrusionOk="0">
                    <a:moveTo>
                      <a:pt x="1287" y="0"/>
                    </a:moveTo>
                    <a:cubicBezTo>
                      <a:pt x="608" y="976"/>
                      <a:pt x="1" y="2096"/>
                      <a:pt x="25" y="2881"/>
                    </a:cubicBezTo>
                    <a:cubicBezTo>
                      <a:pt x="60" y="3453"/>
                      <a:pt x="275" y="3762"/>
                      <a:pt x="560" y="4001"/>
                    </a:cubicBezTo>
                    <a:cubicBezTo>
                      <a:pt x="1370" y="3703"/>
                      <a:pt x="2180" y="3465"/>
                      <a:pt x="3013" y="3298"/>
                    </a:cubicBezTo>
                    <a:cubicBezTo>
                      <a:pt x="3550" y="3199"/>
                      <a:pt x="4113" y="3139"/>
                      <a:pt x="4677" y="3139"/>
                    </a:cubicBezTo>
                    <a:cubicBezTo>
                      <a:pt x="5537" y="3139"/>
                      <a:pt x="6398" y="3279"/>
                      <a:pt x="7168" y="3632"/>
                    </a:cubicBezTo>
                    <a:cubicBezTo>
                      <a:pt x="7299" y="3477"/>
                      <a:pt x="7454" y="3334"/>
                      <a:pt x="7597" y="3203"/>
                    </a:cubicBezTo>
                    <a:cubicBezTo>
                      <a:pt x="7299" y="3108"/>
                      <a:pt x="7002" y="3024"/>
                      <a:pt x="6728" y="2917"/>
                    </a:cubicBezTo>
                    <a:cubicBezTo>
                      <a:pt x="5954" y="2667"/>
                      <a:pt x="5204" y="2346"/>
                      <a:pt x="4478" y="1977"/>
                    </a:cubicBezTo>
                    <a:cubicBezTo>
                      <a:pt x="3728" y="1607"/>
                      <a:pt x="3013" y="1203"/>
                      <a:pt x="2334" y="738"/>
                    </a:cubicBezTo>
                    <a:cubicBezTo>
                      <a:pt x="2001" y="536"/>
                      <a:pt x="1692" y="310"/>
                      <a:pt x="1394" y="72"/>
                    </a:cubicBezTo>
                    <a:cubicBezTo>
                      <a:pt x="1370" y="48"/>
                      <a:pt x="1322" y="24"/>
                      <a:pt x="1287"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grpSp>
      </p:grpSp>
      <p:grpSp>
        <p:nvGrpSpPr>
          <p:cNvPr id="514" name="Google Shape;514;p33"/>
          <p:cNvGrpSpPr/>
          <p:nvPr/>
        </p:nvGrpSpPr>
        <p:grpSpPr>
          <a:xfrm rot="-5049018">
            <a:off x="3581562" y="-959208"/>
            <a:ext cx="2901005" cy="2307988"/>
            <a:chOff x="4897675" y="750925"/>
            <a:chExt cx="1520527" cy="1209704"/>
          </a:xfrm>
        </p:grpSpPr>
        <p:sp>
          <p:nvSpPr>
            <p:cNvPr id="515" name="Google Shape;515;p33"/>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516" name="Google Shape;516;p33"/>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517" name="Google Shape;517;p33"/>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518" name="Google Shape;518;p33"/>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519" name="Google Shape;519;p33"/>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520" name="Google Shape;520;p33"/>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521" name="Google Shape;521;p33"/>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522" name="Google Shape;522;p33"/>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523" name="Google Shape;523;p33"/>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524" name="Google Shape;524;p33"/>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525" name="Google Shape;525;p33"/>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526" name="Google Shape;526;p33"/>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527" name="Google Shape;527;p33"/>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528" name="Google Shape;528;p33"/>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nvGrpSpPr>
          <p:cNvPr id="529" name="Google Shape;529;p33"/>
          <p:cNvGrpSpPr/>
          <p:nvPr/>
        </p:nvGrpSpPr>
        <p:grpSpPr>
          <a:xfrm>
            <a:off x="8145901" y="-1814196"/>
            <a:ext cx="6134664" cy="8942943"/>
            <a:chOff x="6124577" y="-1370400"/>
            <a:chExt cx="4612409" cy="6723842"/>
          </a:xfrm>
        </p:grpSpPr>
        <p:sp>
          <p:nvSpPr>
            <p:cNvPr id="530" name="Google Shape;530;p33"/>
            <p:cNvSpPr/>
            <p:nvPr/>
          </p:nvSpPr>
          <p:spPr>
            <a:xfrm rot="-6429544">
              <a:off x="5365241" y="524428"/>
              <a:ext cx="6131081" cy="2934186"/>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531" name="Google Shape;531;p33"/>
            <p:cNvGrpSpPr/>
            <p:nvPr/>
          </p:nvGrpSpPr>
          <p:grpSpPr>
            <a:xfrm>
              <a:off x="6334125" y="631772"/>
              <a:ext cx="2393712" cy="1456361"/>
              <a:chOff x="831350" y="3204375"/>
              <a:chExt cx="1218050" cy="741075"/>
            </a:xfrm>
          </p:grpSpPr>
          <p:sp>
            <p:nvSpPr>
              <p:cNvPr id="532" name="Google Shape;532;p33"/>
              <p:cNvSpPr/>
              <p:nvPr/>
            </p:nvSpPr>
            <p:spPr>
              <a:xfrm>
                <a:off x="1192400" y="3704550"/>
                <a:ext cx="104800" cy="102275"/>
              </a:xfrm>
              <a:custGeom>
                <a:avLst/>
                <a:gdLst/>
                <a:ahLst/>
                <a:cxnLst/>
                <a:rect l="l" t="t" r="r" b="b"/>
                <a:pathLst>
                  <a:path w="4192" h="4091" extrusionOk="0">
                    <a:moveTo>
                      <a:pt x="2113" y="0"/>
                    </a:moveTo>
                    <a:cubicBezTo>
                      <a:pt x="1506" y="0"/>
                      <a:pt x="888" y="273"/>
                      <a:pt x="512" y="747"/>
                    </a:cubicBezTo>
                    <a:cubicBezTo>
                      <a:pt x="227" y="1092"/>
                      <a:pt x="36" y="1485"/>
                      <a:pt x="24" y="1937"/>
                    </a:cubicBezTo>
                    <a:cubicBezTo>
                      <a:pt x="0" y="2342"/>
                      <a:pt x="108" y="2735"/>
                      <a:pt x="298" y="3092"/>
                    </a:cubicBezTo>
                    <a:cubicBezTo>
                      <a:pt x="615" y="3652"/>
                      <a:pt x="1232" y="4090"/>
                      <a:pt x="1866" y="4090"/>
                    </a:cubicBezTo>
                    <a:cubicBezTo>
                      <a:pt x="1947" y="4090"/>
                      <a:pt x="2027" y="4083"/>
                      <a:pt x="2108" y="4069"/>
                    </a:cubicBezTo>
                    <a:cubicBezTo>
                      <a:pt x="2382" y="4069"/>
                      <a:pt x="2667" y="4009"/>
                      <a:pt x="2917" y="3902"/>
                    </a:cubicBezTo>
                    <a:cubicBezTo>
                      <a:pt x="3632" y="3592"/>
                      <a:pt x="4191" y="2783"/>
                      <a:pt x="4132" y="1997"/>
                    </a:cubicBezTo>
                    <a:cubicBezTo>
                      <a:pt x="4084" y="1116"/>
                      <a:pt x="3513" y="354"/>
                      <a:pt x="2703" y="92"/>
                    </a:cubicBezTo>
                    <a:cubicBezTo>
                      <a:pt x="2514" y="30"/>
                      <a:pt x="2314" y="0"/>
                      <a:pt x="211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533" name="Google Shape;533;p33"/>
              <p:cNvSpPr/>
              <p:nvPr/>
            </p:nvSpPr>
            <p:spPr>
              <a:xfrm>
                <a:off x="1175125" y="3598050"/>
                <a:ext cx="81600" cy="80950"/>
              </a:xfrm>
              <a:custGeom>
                <a:avLst/>
                <a:gdLst/>
                <a:ahLst/>
                <a:cxnLst/>
                <a:rect l="l" t="t" r="r" b="b"/>
                <a:pathLst>
                  <a:path w="3264" h="3238" extrusionOk="0">
                    <a:moveTo>
                      <a:pt x="1646" y="0"/>
                    </a:moveTo>
                    <a:cubicBezTo>
                      <a:pt x="1562" y="0"/>
                      <a:pt x="1478" y="6"/>
                      <a:pt x="1394" y="18"/>
                    </a:cubicBezTo>
                    <a:cubicBezTo>
                      <a:pt x="953" y="78"/>
                      <a:pt x="513" y="363"/>
                      <a:pt x="275" y="744"/>
                    </a:cubicBezTo>
                    <a:cubicBezTo>
                      <a:pt x="37" y="1149"/>
                      <a:pt x="1" y="1649"/>
                      <a:pt x="156" y="2102"/>
                    </a:cubicBezTo>
                    <a:cubicBezTo>
                      <a:pt x="358" y="2626"/>
                      <a:pt x="751" y="3042"/>
                      <a:pt x="1299" y="3137"/>
                    </a:cubicBezTo>
                    <a:cubicBezTo>
                      <a:pt x="1394" y="3161"/>
                      <a:pt x="1465" y="3173"/>
                      <a:pt x="1561" y="3173"/>
                    </a:cubicBezTo>
                    <a:cubicBezTo>
                      <a:pt x="1693" y="3213"/>
                      <a:pt x="1833" y="3238"/>
                      <a:pt x="1974" y="3238"/>
                    </a:cubicBezTo>
                    <a:cubicBezTo>
                      <a:pt x="2087" y="3238"/>
                      <a:pt x="2200" y="3222"/>
                      <a:pt x="2311" y="3185"/>
                    </a:cubicBezTo>
                    <a:cubicBezTo>
                      <a:pt x="2525" y="3126"/>
                      <a:pt x="2751" y="3030"/>
                      <a:pt x="2894" y="2852"/>
                    </a:cubicBezTo>
                    <a:cubicBezTo>
                      <a:pt x="3108" y="2626"/>
                      <a:pt x="3204" y="2352"/>
                      <a:pt x="3239" y="2042"/>
                    </a:cubicBezTo>
                    <a:cubicBezTo>
                      <a:pt x="3263" y="1792"/>
                      <a:pt x="3227" y="1506"/>
                      <a:pt x="3168" y="1268"/>
                    </a:cubicBezTo>
                    <a:cubicBezTo>
                      <a:pt x="3108" y="971"/>
                      <a:pt x="2977" y="721"/>
                      <a:pt x="2775" y="494"/>
                    </a:cubicBezTo>
                    <a:cubicBezTo>
                      <a:pt x="2496" y="156"/>
                      <a:pt x="2076" y="0"/>
                      <a:pt x="16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534" name="Google Shape;534;p33"/>
              <p:cNvSpPr/>
              <p:nvPr/>
            </p:nvSpPr>
            <p:spPr>
              <a:xfrm>
                <a:off x="1498975" y="3204375"/>
                <a:ext cx="109875" cy="103000"/>
              </a:xfrm>
              <a:custGeom>
                <a:avLst/>
                <a:gdLst/>
                <a:ahLst/>
                <a:cxnLst/>
                <a:rect l="l" t="t" r="r" b="b"/>
                <a:pathLst>
                  <a:path w="4395" h="4120" extrusionOk="0">
                    <a:moveTo>
                      <a:pt x="2173" y="0"/>
                    </a:moveTo>
                    <a:cubicBezTo>
                      <a:pt x="2056" y="0"/>
                      <a:pt x="1938" y="12"/>
                      <a:pt x="1823" y="37"/>
                    </a:cubicBezTo>
                    <a:cubicBezTo>
                      <a:pt x="989" y="216"/>
                      <a:pt x="299" y="882"/>
                      <a:pt x="156" y="1728"/>
                    </a:cubicBezTo>
                    <a:cubicBezTo>
                      <a:pt x="1" y="2513"/>
                      <a:pt x="418" y="3383"/>
                      <a:pt x="1108" y="3799"/>
                    </a:cubicBezTo>
                    <a:cubicBezTo>
                      <a:pt x="1423" y="4003"/>
                      <a:pt x="1782" y="4119"/>
                      <a:pt x="2162" y="4119"/>
                    </a:cubicBezTo>
                    <a:cubicBezTo>
                      <a:pt x="2227" y="4119"/>
                      <a:pt x="2292" y="4116"/>
                      <a:pt x="2358" y="4109"/>
                    </a:cubicBezTo>
                    <a:cubicBezTo>
                      <a:pt x="2751" y="4085"/>
                      <a:pt x="3144" y="3918"/>
                      <a:pt x="3454" y="3668"/>
                    </a:cubicBezTo>
                    <a:cubicBezTo>
                      <a:pt x="4025" y="3240"/>
                      <a:pt x="4394" y="2430"/>
                      <a:pt x="4156" y="1751"/>
                    </a:cubicBezTo>
                    <a:cubicBezTo>
                      <a:pt x="4109" y="1466"/>
                      <a:pt x="4025" y="1192"/>
                      <a:pt x="3870" y="954"/>
                    </a:cubicBezTo>
                    <a:cubicBezTo>
                      <a:pt x="3526" y="386"/>
                      <a:pt x="2845" y="0"/>
                      <a:pt x="217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535" name="Google Shape;535;p33"/>
              <p:cNvSpPr/>
              <p:nvPr/>
            </p:nvSpPr>
            <p:spPr>
              <a:xfrm>
                <a:off x="1399275" y="3258225"/>
                <a:ext cx="81875" cy="81600"/>
              </a:xfrm>
              <a:custGeom>
                <a:avLst/>
                <a:gdLst/>
                <a:ahLst/>
                <a:cxnLst/>
                <a:rect l="l" t="t" r="r" b="b"/>
                <a:pathLst>
                  <a:path w="3275" h="3264" extrusionOk="0">
                    <a:moveTo>
                      <a:pt x="1954" y="1"/>
                    </a:moveTo>
                    <a:cubicBezTo>
                      <a:pt x="1930" y="1"/>
                      <a:pt x="1906" y="1"/>
                      <a:pt x="1881" y="2"/>
                    </a:cubicBezTo>
                    <a:cubicBezTo>
                      <a:pt x="1631" y="26"/>
                      <a:pt x="1358" y="97"/>
                      <a:pt x="1119" y="205"/>
                    </a:cubicBezTo>
                    <a:cubicBezTo>
                      <a:pt x="858" y="336"/>
                      <a:pt x="619" y="502"/>
                      <a:pt x="417" y="729"/>
                    </a:cubicBezTo>
                    <a:cubicBezTo>
                      <a:pt x="72" y="1121"/>
                      <a:pt x="0" y="1657"/>
                      <a:pt x="143" y="2157"/>
                    </a:cubicBezTo>
                    <a:cubicBezTo>
                      <a:pt x="262" y="2586"/>
                      <a:pt x="596" y="2991"/>
                      <a:pt x="1012" y="3145"/>
                    </a:cubicBezTo>
                    <a:cubicBezTo>
                      <a:pt x="1201" y="3224"/>
                      <a:pt x="1407" y="3264"/>
                      <a:pt x="1613" y="3264"/>
                    </a:cubicBezTo>
                    <a:cubicBezTo>
                      <a:pt x="1874" y="3264"/>
                      <a:pt x="2137" y="3200"/>
                      <a:pt x="2370" y="3074"/>
                    </a:cubicBezTo>
                    <a:cubicBezTo>
                      <a:pt x="2858" y="2824"/>
                      <a:pt x="3215" y="2348"/>
                      <a:pt x="3239" y="1776"/>
                    </a:cubicBezTo>
                    <a:lnTo>
                      <a:pt x="3239" y="1526"/>
                    </a:lnTo>
                    <a:cubicBezTo>
                      <a:pt x="3275" y="1276"/>
                      <a:pt x="3251" y="1002"/>
                      <a:pt x="3132" y="764"/>
                    </a:cubicBezTo>
                    <a:cubicBezTo>
                      <a:pt x="3036" y="562"/>
                      <a:pt x="2905" y="359"/>
                      <a:pt x="2715" y="228"/>
                    </a:cubicBezTo>
                    <a:cubicBezTo>
                      <a:pt x="2485" y="64"/>
                      <a:pt x="2225" y="1"/>
                      <a:pt x="195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536" name="Google Shape;536;p33"/>
              <p:cNvSpPr/>
              <p:nvPr/>
            </p:nvSpPr>
            <p:spPr>
              <a:xfrm>
                <a:off x="1191800" y="3474675"/>
                <a:ext cx="222075" cy="470775"/>
              </a:xfrm>
              <a:custGeom>
                <a:avLst/>
                <a:gdLst/>
                <a:ahLst/>
                <a:cxnLst/>
                <a:rect l="l" t="t" r="r" b="b"/>
                <a:pathLst>
                  <a:path w="8883" h="18831" extrusionOk="0">
                    <a:moveTo>
                      <a:pt x="8740" y="0"/>
                    </a:moveTo>
                    <a:lnTo>
                      <a:pt x="1" y="786"/>
                    </a:lnTo>
                    <a:cubicBezTo>
                      <a:pt x="1" y="786"/>
                      <a:pt x="4668" y="18830"/>
                      <a:pt x="6598" y="18830"/>
                    </a:cubicBezTo>
                    <a:cubicBezTo>
                      <a:pt x="6909" y="18830"/>
                      <a:pt x="7150" y="18359"/>
                      <a:pt x="7287" y="17264"/>
                    </a:cubicBezTo>
                    <a:cubicBezTo>
                      <a:pt x="8883" y="4417"/>
                      <a:pt x="8740" y="0"/>
                      <a:pt x="8740"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537" name="Google Shape;537;p33"/>
              <p:cNvSpPr/>
              <p:nvPr/>
            </p:nvSpPr>
            <p:spPr>
              <a:xfrm>
                <a:off x="1311175" y="3228700"/>
                <a:ext cx="481575" cy="307600"/>
              </a:xfrm>
              <a:custGeom>
                <a:avLst/>
                <a:gdLst/>
                <a:ahLst/>
                <a:cxnLst/>
                <a:rect l="l" t="t" r="r" b="b"/>
                <a:pathLst>
                  <a:path w="19263" h="12304" extrusionOk="0">
                    <a:moveTo>
                      <a:pt x="17686" y="1"/>
                    </a:moveTo>
                    <a:cubicBezTo>
                      <a:pt x="13676" y="1"/>
                      <a:pt x="0" y="4553"/>
                      <a:pt x="0" y="4553"/>
                    </a:cubicBezTo>
                    <a:lnTo>
                      <a:pt x="4096" y="12304"/>
                    </a:lnTo>
                    <a:cubicBezTo>
                      <a:pt x="4096" y="12304"/>
                      <a:pt x="7894" y="10030"/>
                      <a:pt x="17788" y="1707"/>
                    </a:cubicBezTo>
                    <a:cubicBezTo>
                      <a:pt x="19263" y="469"/>
                      <a:pt x="18972" y="1"/>
                      <a:pt x="1768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538" name="Google Shape;538;p33"/>
              <p:cNvSpPr/>
              <p:nvPr/>
            </p:nvSpPr>
            <p:spPr>
              <a:xfrm>
                <a:off x="831350" y="3213800"/>
                <a:ext cx="1218050" cy="609275"/>
              </a:xfrm>
              <a:custGeom>
                <a:avLst/>
                <a:gdLst/>
                <a:ahLst/>
                <a:cxnLst/>
                <a:rect l="l" t="t" r="r" b="b"/>
                <a:pathLst>
                  <a:path w="48722" h="24371" extrusionOk="0">
                    <a:moveTo>
                      <a:pt x="7445" y="0"/>
                    </a:moveTo>
                    <a:cubicBezTo>
                      <a:pt x="6276" y="0"/>
                      <a:pt x="5410" y="361"/>
                      <a:pt x="4953" y="1184"/>
                    </a:cubicBezTo>
                    <a:cubicBezTo>
                      <a:pt x="0" y="10137"/>
                      <a:pt x="36350" y="22960"/>
                      <a:pt x="40315" y="24330"/>
                    </a:cubicBezTo>
                    <a:cubicBezTo>
                      <a:pt x="40381" y="24357"/>
                      <a:pt x="40451" y="24370"/>
                      <a:pt x="40522" y="24370"/>
                    </a:cubicBezTo>
                    <a:cubicBezTo>
                      <a:pt x="40667" y="24370"/>
                      <a:pt x="40814" y="24315"/>
                      <a:pt x="40934" y="24211"/>
                    </a:cubicBezTo>
                    <a:lnTo>
                      <a:pt x="48232" y="18103"/>
                    </a:lnTo>
                    <a:cubicBezTo>
                      <a:pt x="48721" y="17690"/>
                      <a:pt x="48407" y="16950"/>
                      <a:pt x="47833" y="16950"/>
                    </a:cubicBezTo>
                    <a:cubicBezTo>
                      <a:pt x="47778" y="16950"/>
                      <a:pt x="47720" y="16957"/>
                      <a:pt x="47661" y="16972"/>
                    </a:cubicBezTo>
                    <a:lnTo>
                      <a:pt x="40362" y="18734"/>
                    </a:lnTo>
                    <a:cubicBezTo>
                      <a:pt x="40310" y="18746"/>
                      <a:pt x="40259" y="18752"/>
                      <a:pt x="40208" y="18752"/>
                    </a:cubicBezTo>
                    <a:cubicBezTo>
                      <a:pt x="40063" y="18752"/>
                      <a:pt x="39926" y="18703"/>
                      <a:pt x="39803" y="18615"/>
                    </a:cubicBezTo>
                    <a:cubicBezTo>
                      <a:pt x="37250" y="16643"/>
                      <a:pt x="15377" y="0"/>
                      <a:pt x="7445"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539" name="Google Shape;539;p33"/>
              <p:cNvSpPr/>
              <p:nvPr/>
            </p:nvSpPr>
            <p:spPr>
              <a:xfrm>
                <a:off x="974225" y="3222775"/>
                <a:ext cx="119675" cy="131725"/>
              </a:xfrm>
              <a:custGeom>
                <a:avLst/>
                <a:gdLst/>
                <a:ahLst/>
                <a:cxnLst/>
                <a:rect l="l" t="t" r="r" b="b"/>
                <a:pathLst>
                  <a:path w="4787" h="5269" extrusionOk="0">
                    <a:moveTo>
                      <a:pt x="3206" y="0"/>
                    </a:moveTo>
                    <a:cubicBezTo>
                      <a:pt x="2798" y="0"/>
                      <a:pt x="2381" y="128"/>
                      <a:pt x="2048" y="337"/>
                    </a:cubicBezTo>
                    <a:cubicBezTo>
                      <a:pt x="1929" y="420"/>
                      <a:pt x="1822" y="492"/>
                      <a:pt x="1727" y="575"/>
                    </a:cubicBezTo>
                    <a:cubicBezTo>
                      <a:pt x="1155" y="753"/>
                      <a:pt x="726" y="1146"/>
                      <a:pt x="429" y="1682"/>
                    </a:cubicBezTo>
                    <a:cubicBezTo>
                      <a:pt x="131" y="2242"/>
                      <a:pt x="0" y="2920"/>
                      <a:pt x="95" y="3551"/>
                    </a:cubicBezTo>
                    <a:cubicBezTo>
                      <a:pt x="203" y="4254"/>
                      <a:pt x="548" y="5004"/>
                      <a:pt x="1286" y="5218"/>
                    </a:cubicBezTo>
                    <a:cubicBezTo>
                      <a:pt x="1404" y="5252"/>
                      <a:pt x="1517" y="5268"/>
                      <a:pt x="1626" y="5268"/>
                    </a:cubicBezTo>
                    <a:cubicBezTo>
                      <a:pt x="2276" y="5268"/>
                      <a:pt x="2761" y="4706"/>
                      <a:pt x="3036" y="4135"/>
                    </a:cubicBezTo>
                    <a:cubicBezTo>
                      <a:pt x="3167" y="3837"/>
                      <a:pt x="3286" y="3540"/>
                      <a:pt x="3453" y="3278"/>
                    </a:cubicBezTo>
                    <a:cubicBezTo>
                      <a:pt x="3465" y="3242"/>
                      <a:pt x="3489" y="3194"/>
                      <a:pt x="3513" y="3170"/>
                    </a:cubicBezTo>
                    <a:lnTo>
                      <a:pt x="3524" y="3159"/>
                    </a:lnTo>
                    <a:cubicBezTo>
                      <a:pt x="3572" y="3075"/>
                      <a:pt x="3632" y="3016"/>
                      <a:pt x="3667" y="2956"/>
                    </a:cubicBezTo>
                    <a:cubicBezTo>
                      <a:pt x="3774" y="2825"/>
                      <a:pt x="3905" y="2694"/>
                      <a:pt x="4024" y="2575"/>
                    </a:cubicBezTo>
                    <a:cubicBezTo>
                      <a:pt x="4298" y="2301"/>
                      <a:pt x="4584" y="2087"/>
                      <a:pt x="4667" y="1694"/>
                    </a:cubicBezTo>
                    <a:cubicBezTo>
                      <a:pt x="4786" y="1206"/>
                      <a:pt x="4620" y="742"/>
                      <a:pt x="4310" y="432"/>
                    </a:cubicBezTo>
                    <a:cubicBezTo>
                      <a:pt x="4013" y="128"/>
                      <a:pt x="3614" y="0"/>
                      <a:pt x="3206"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540" name="Google Shape;540;p33"/>
              <p:cNvSpPr/>
              <p:nvPr/>
            </p:nvSpPr>
            <p:spPr>
              <a:xfrm>
                <a:off x="1014400" y="3321675"/>
                <a:ext cx="625" cy="25"/>
              </a:xfrm>
              <a:custGeom>
                <a:avLst/>
                <a:gdLst/>
                <a:ahLst/>
                <a:cxnLst/>
                <a:rect l="l" t="t" r="r" b="b"/>
                <a:pathLst>
                  <a:path w="25" h="1" extrusionOk="0">
                    <a:moveTo>
                      <a:pt x="1" y="0"/>
                    </a:moveTo>
                    <a:lnTo>
                      <a:pt x="1" y="0"/>
                    </a:lnTo>
                    <a:lnTo>
                      <a:pt x="24" y="0"/>
                    </a:lnTo>
                    <a:lnTo>
                      <a:pt x="24" y="0"/>
                    </a:lnTo>
                    <a:lnTo>
                      <a:pt x="1" y="0"/>
                    </a:ln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541" name="Google Shape;541;p33"/>
              <p:cNvSpPr/>
              <p:nvPr/>
            </p:nvSpPr>
            <p:spPr>
              <a:xfrm>
                <a:off x="1072750" y="3381175"/>
                <a:ext cx="71150" cy="56325"/>
              </a:xfrm>
              <a:custGeom>
                <a:avLst/>
                <a:gdLst/>
                <a:ahLst/>
                <a:cxnLst/>
                <a:rect l="l" t="t" r="r" b="b"/>
                <a:pathLst>
                  <a:path w="2846" h="2253" extrusionOk="0">
                    <a:moveTo>
                      <a:pt x="760" y="0"/>
                    </a:moveTo>
                    <a:cubicBezTo>
                      <a:pt x="488" y="0"/>
                      <a:pt x="227" y="141"/>
                      <a:pt x="95" y="394"/>
                    </a:cubicBezTo>
                    <a:cubicBezTo>
                      <a:pt x="0" y="597"/>
                      <a:pt x="12" y="847"/>
                      <a:pt x="95" y="1061"/>
                    </a:cubicBezTo>
                    <a:cubicBezTo>
                      <a:pt x="262" y="1442"/>
                      <a:pt x="595" y="1692"/>
                      <a:pt x="953" y="1895"/>
                    </a:cubicBezTo>
                    <a:cubicBezTo>
                      <a:pt x="1143" y="2002"/>
                      <a:pt x="1369" y="2085"/>
                      <a:pt x="1572" y="2133"/>
                    </a:cubicBezTo>
                    <a:cubicBezTo>
                      <a:pt x="1643" y="2145"/>
                      <a:pt x="1727" y="2157"/>
                      <a:pt x="1810" y="2157"/>
                    </a:cubicBezTo>
                    <a:cubicBezTo>
                      <a:pt x="1977" y="2204"/>
                      <a:pt x="2143" y="2252"/>
                      <a:pt x="2322" y="2252"/>
                    </a:cubicBezTo>
                    <a:cubicBezTo>
                      <a:pt x="2329" y="2252"/>
                      <a:pt x="2336" y="2252"/>
                      <a:pt x="2343" y="2252"/>
                    </a:cubicBezTo>
                    <a:cubicBezTo>
                      <a:pt x="2515" y="2252"/>
                      <a:pt x="2694" y="2115"/>
                      <a:pt x="2762" y="1966"/>
                    </a:cubicBezTo>
                    <a:cubicBezTo>
                      <a:pt x="2846" y="1799"/>
                      <a:pt x="2822" y="1597"/>
                      <a:pt x="2739" y="1442"/>
                    </a:cubicBezTo>
                    <a:cubicBezTo>
                      <a:pt x="2524" y="1133"/>
                      <a:pt x="2274" y="835"/>
                      <a:pt x="1977" y="597"/>
                    </a:cubicBezTo>
                    <a:cubicBezTo>
                      <a:pt x="1810" y="478"/>
                      <a:pt x="1655" y="359"/>
                      <a:pt x="1477" y="252"/>
                    </a:cubicBezTo>
                    <a:cubicBezTo>
                      <a:pt x="1298" y="168"/>
                      <a:pt x="1096" y="61"/>
                      <a:pt x="905" y="13"/>
                    </a:cubicBezTo>
                    <a:cubicBezTo>
                      <a:pt x="857" y="5"/>
                      <a:pt x="808" y="0"/>
                      <a:pt x="760"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542" name="Google Shape;542;p33"/>
              <p:cNvSpPr/>
              <p:nvPr/>
            </p:nvSpPr>
            <p:spPr>
              <a:xfrm>
                <a:off x="1171575" y="3450575"/>
                <a:ext cx="77100" cy="58250"/>
              </a:xfrm>
              <a:custGeom>
                <a:avLst/>
                <a:gdLst/>
                <a:ahLst/>
                <a:cxnLst/>
                <a:rect l="l" t="t" r="r" b="b"/>
                <a:pathLst>
                  <a:path w="3084" h="2330" extrusionOk="0">
                    <a:moveTo>
                      <a:pt x="588" y="0"/>
                    </a:moveTo>
                    <a:cubicBezTo>
                      <a:pt x="439" y="0"/>
                      <a:pt x="285" y="56"/>
                      <a:pt x="191" y="178"/>
                    </a:cubicBezTo>
                    <a:cubicBezTo>
                      <a:pt x="71" y="321"/>
                      <a:pt x="0" y="500"/>
                      <a:pt x="12" y="690"/>
                    </a:cubicBezTo>
                    <a:cubicBezTo>
                      <a:pt x="36" y="845"/>
                      <a:pt x="95" y="1012"/>
                      <a:pt x="179" y="1131"/>
                    </a:cubicBezTo>
                    <a:cubicBezTo>
                      <a:pt x="274" y="1250"/>
                      <a:pt x="369" y="1333"/>
                      <a:pt x="476" y="1405"/>
                    </a:cubicBezTo>
                    <a:cubicBezTo>
                      <a:pt x="536" y="1452"/>
                      <a:pt x="595" y="1512"/>
                      <a:pt x="655" y="1559"/>
                    </a:cubicBezTo>
                    <a:cubicBezTo>
                      <a:pt x="822" y="1690"/>
                      <a:pt x="1000" y="1809"/>
                      <a:pt x="1179" y="1905"/>
                    </a:cubicBezTo>
                    <a:cubicBezTo>
                      <a:pt x="1548" y="2107"/>
                      <a:pt x="1965" y="2238"/>
                      <a:pt x="2381" y="2321"/>
                    </a:cubicBezTo>
                    <a:cubicBezTo>
                      <a:pt x="2421" y="2327"/>
                      <a:pt x="2461" y="2330"/>
                      <a:pt x="2500" y="2330"/>
                    </a:cubicBezTo>
                    <a:cubicBezTo>
                      <a:pt x="2633" y="2330"/>
                      <a:pt x="2756" y="2295"/>
                      <a:pt x="2858" y="2202"/>
                    </a:cubicBezTo>
                    <a:cubicBezTo>
                      <a:pt x="2977" y="2095"/>
                      <a:pt x="3084" y="1917"/>
                      <a:pt x="3048" y="1750"/>
                    </a:cubicBezTo>
                    <a:cubicBezTo>
                      <a:pt x="3036" y="1667"/>
                      <a:pt x="3024" y="1583"/>
                      <a:pt x="3000" y="1500"/>
                    </a:cubicBezTo>
                    <a:lnTo>
                      <a:pt x="3000" y="1464"/>
                    </a:lnTo>
                    <a:cubicBezTo>
                      <a:pt x="2977" y="1143"/>
                      <a:pt x="2798" y="893"/>
                      <a:pt x="2560" y="726"/>
                    </a:cubicBezTo>
                    <a:cubicBezTo>
                      <a:pt x="2536" y="714"/>
                      <a:pt x="2500" y="678"/>
                      <a:pt x="2477" y="666"/>
                    </a:cubicBezTo>
                    <a:cubicBezTo>
                      <a:pt x="2357" y="559"/>
                      <a:pt x="2238" y="476"/>
                      <a:pt x="2084" y="381"/>
                    </a:cubicBezTo>
                    <a:cubicBezTo>
                      <a:pt x="1953" y="309"/>
                      <a:pt x="1822" y="250"/>
                      <a:pt x="1667" y="202"/>
                    </a:cubicBezTo>
                    <a:cubicBezTo>
                      <a:pt x="1607" y="178"/>
                      <a:pt x="1536" y="143"/>
                      <a:pt x="1476" y="131"/>
                    </a:cubicBezTo>
                    <a:cubicBezTo>
                      <a:pt x="1345" y="83"/>
                      <a:pt x="1179" y="59"/>
                      <a:pt x="1024" y="59"/>
                    </a:cubicBezTo>
                    <a:cubicBezTo>
                      <a:pt x="929" y="35"/>
                      <a:pt x="810" y="23"/>
                      <a:pt x="702" y="12"/>
                    </a:cubicBezTo>
                    <a:cubicBezTo>
                      <a:pt x="665" y="4"/>
                      <a:pt x="627" y="0"/>
                      <a:pt x="588"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543" name="Google Shape;543;p33"/>
              <p:cNvSpPr/>
              <p:nvPr/>
            </p:nvSpPr>
            <p:spPr>
              <a:xfrm>
                <a:off x="1294500" y="3512100"/>
                <a:ext cx="89325" cy="64625"/>
              </a:xfrm>
              <a:custGeom>
                <a:avLst/>
                <a:gdLst/>
                <a:ahLst/>
                <a:cxnLst/>
                <a:rect l="l" t="t" r="r" b="b"/>
                <a:pathLst>
                  <a:path w="3573" h="2585" extrusionOk="0">
                    <a:moveTo>
                      <a:pt x="618" y="1"/>
                    </a:moveTo>
                    <a:cubicBezTo>
                      <a:pt x="448" y="1"/>
                      <a:pt x="291" y="37"/>
                      <a:pt x="179" y="170"/>
                    </a:cubicBezTo>
                    <a:cubicBezTo>
                      <a:pt x="60" y="301"/>
                      <a:pt x="0" y="527"/>
                      <a:pt x="60" y="706"/>
                    </a:cubicBezTo>
                    <a:cubicBezTo>
                      <a:pt x="179" y="1015"/>
                      <a:pt x="357" y="1289"/>
                      <a:pt x="584" y="1503"/>
                    </a:cubicBezTo>
                    <a:cubicBezTo>
                      <a:pt x="834" y="1789"/>
                      <a:pt x="1143" y="2015"/>
                      <a:pt x="1477" y="2194"/>
                    </a:cubicBezTo>
                    <a:cubicBezTo>
                      <a:pt x="1631" y="2277"/>
                      <a:pt x="1810" y="2361"/>
                      <a:pt x="1977" y="2432"/>
                    </a:cubicBezTo>
                    <a:cubicBezTo>
                      <a:pt x="2182" y="2518"/>
                      <a:pt x="2394" y="2585"/>
                      <a:pt x="2612" y="2585"/>
                    </a:cubicBezTo>
                    <a:cubicBezTo>
                      <a:pt x="2697" y="2585"/>
                      <a:pt x="2783" y="2575"/>
                      <a:pt x="2870" y="2551"/>
                    </a:cubicBezTo>
                    <a:cubicBezTo>
                      <a:pt x="3167" y="2456"/>
                      <a:pt x="3441" y="2206"/>
                      <a:pt x="3489" y="1884"/>
                    </a:cubicBezTo>
                    <a:cubicBezTo>
                      <a:pt x="3572" y="1527"/>
                      <a:pt x="3394" y="1230"/>
                      <a:pt x="3108" y="1015"/>
                    </a:cubicBezTo>
                    <a:cubicBezTo>
                      <a:pt x="2786" y="765"/>
                      <a:pt x="2429" y="539"/>
                      <a:pt x="2036" y="360"/>
                    </a:cubicBezTo>
                    <a:cubicBezTo>
                      <a:pt x="1608" y="170"/>
                      <a:pt x="1179" y="51"/>
                      <a:pt x="703" y="3"/>
                    </a:cubicBezTo>
                    <a:cubicBezTo>
                      <a:pt x="674" y="2"/>
                      <a:pt x="646" y="1"/>
                      <a:pt x="618"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544" name="Google Shape;544;p33"/>
              <p:cNvSpPr/>
              <p:nvPr/>
            </p:nvSpPr>
            <p:spPr>
              <a:xfrm>
                <a:off x="1430225" y="3589650"/>
                <a:ext cx="93200" cy="62450"/>
              </a:xfrm>
              <a:custGeom>
                <a:avLst/>
                <a:gdLst/>
                <a:ahLst/>
                <a:cxnLst/>
                <a:rect l="l" t="t" r="r" b="b"/>
                <a:pathLst>
                  <a:path w="3728" h="2498" extrusionOk="0">
                    <a:moveTo>
                      <a:pt x="1202" y="0"/>
                    </a:moveTo>
                    <a:cubicBezTo>
                      <a:pt x="1159" y="0"/>
                      <a:pt x="1115" y="3"/>
                      <a:pt x="1072" y="9"/>
                    </a:cubicBezTo>
                    <a:cubicBezTo>
                      <a:pt x="846" y="9"/>
                      <a:pt x="620" y="33"/>
                      <a:pt x="405" y="104"/>
                    </a:cubicBezTo>
                    <a:cubicBezTo>
                      <a:pt x="227" y="152"/>
                      <a:pt x="84" y="306"/>
                      <a:pt x="48" y="485"/>
                    </a:cubicBezTo>
                    <a:cubicBezTo>
                      <a:pt x="1" y="699"/>
                      <a:pt x="72" y="866"/>
                      <a:pt x="215" y="1009"/>
                    </a:cubicBezTo>
                    <a:cubicBezTo>
                      <a:pt x="524" y="1354"/>
                      <a:pt x="894" y="1676"/>
                      <a:pt x="1310" y="1902"/>
                    </a:cubicBezTo>
                    <a:cubicBezTo>
                      <a:pt x="1727" y="2128"/>
                      <a:pt x="2144" y="2330"/>
                      <a:pt x="2596" y="2485"/>
                    </a:cubicBezTo>
                    <a:cubicBezTo>
                      <a:pt x="2622" y="2494"/>
                      <a:pt x="2648" y="2498"/>
                      <a:pt x="2675" y="2498"/>
                    </a:cubicBezTo>
                    <a:cubicBezTo>
                      <a:pt x="2796" y="2498"/>
                      <a:pt x="2921" y="2416"/>
                      <a:pt x="2989" y="2319"/>
                    </a:cubicBezTo>
                    <a:cubicBezTo>
                      <a:pt x="3003" y="2319"/>
                      <a:pt x="3017" y="2320"/>
                      <a:pt x="3031" y="2320"/>
                    </a:cubicBezTo>
                    <a:cubicBezTo>
                      <a:pt x="3242" y="2320"/>
                      <a:pt x="3438" y="2235"/>
                      <a:pt x="3561" y="2057"/>
                    </a:cubicBezTo>
                    <a:cubicBezTo>
                      <a:pt x="3727" y="1819"/>
                      <a:pt x="3703" y="1426"/>
                      <a:pt x="3465" y="1235"/>
                    </a:cubicBezTo>
                    <a:cubicBezTo>
                      <a:pt x="3430" y="1080"/>
                      <a:pt x="3334" y="949"/>
                      <a:pt x="3215" y="842"/>
                    </a:cubicBezTo>
                    <a:cubicBezTo>
                      <a:pt x="2989" y="652"/>
                      <a:pt x="2691" y="521"/>
                      <a:pt x="2429" y="402"/>
                    </a:cubicBezTo>
                    <a:cubicBezTo>
                      <a:pt x="2156" y="271"/>
                      <a:pt x="1882" y="164"/>
                      <a:pt x="1596" y="92"/>
                    </a:cubicBezTo>
                    <a:cubicBezTo>
                      <a:pt x="1470" y="29"/>
                      <a:pt x="1337" y="0"/>
                      <a:pt x="1202"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545" name="Google Shape;545;p33"/>
              <p:cNvSpPr/>
              <p:nvPr/>
            </p:nvSpPr>
            <p:spPr>
              <a:xfrm>
                <a:off x="1558225" y="3666800"/>
                <a:ext cx="68475" cy="48200"/>
              </a:xfrm>
              <a:custGeom>
                <a:avLst/>
                <a:gdLst/>
                <a:ahLst/>
                <a:cxnLst/>
                <a:rect l="l" t="t" r="r" b="b"/>
                <a:pathLst>
                  <a:path w="2739" h="1928" extrusionOk="0">
                    <a:moveTo>
                      <a:pt x="624" y="0"/>
                    </a:moveTo>
                    <a:cubicBezTo>
                      <a:pt x="534" y="0"/>
                      <a:pt x="452" y="13"/>
                      <a:pt x="369" y="54"/>
                    </a:cubicBezTo>
                    <a:cubicBezTo>
                      <a:pt x="274" y="114"/>
                      <a:pt x="167" y="185"/>
                      <a:pt x="107" y="304"/>
                    </a:cubicBezTo>
                    <a:cubicBezTo>
                      <a:pt x="0" y="530"/>
                      <a:pt x="36" y="828"/>
                      <a:pt x="238" y="1007"/>
                    </a:cubicBezTo>
                    <a:cubicBezTo>
                      <a:pt x="286" y="1030"/>
                      <a:pt x="334" y="1066"/>
                      <a:pt x="357" y="1090"/>
                    </a:cubicBezTo>
                    <a:cubicBezTo>
                      <a:pt x="453" y="1209"/>
                      <a:pt x="536" y="1316"/>
                      <a:pt x="655" y="1411"/>
                    </a:cubicBezTo>
                    <a:cubicBezTo>
                      <a:pt x="786" y="1507"/>
                      <a:pt x="941" y="1590"/>
                      <a:pt x="1084" y="1661"/>
                    </a:cubicBezTo>
                    <a:cubicBezTo>
                      <a:pt x="1369" y="1781"/>
                      <a:pt x="1655" y="1864"/>
                      <a:pt x="1953" y="1911"/>
                    </a:cubicBezTo>
                    <a:lnTo>
                      <a:pt x="1977" y="1911"/>
                    </a:lnTo>
                    <a:cubicBezTo>
                      <a:pt x="2022" y="1922"/>
                      <a:pt x="2069" y="1927"/>
                      <a:pt x="2116" y="1927"/>
                    </a:cubicBezTo>
                    <a:cubicBezTo>
                      <a:pt x="2232" y="1927"/>
                      <a:pt x="2348" y="1896"/>
                      <a:pt x="2441" y="1828"/>
                    </a:cubicBezTo>
                    <a:cubicBezTo>
                      <a:pt x="2548" y="1745"/>
                      <a:pt x="2620" y="1650"/>
                      <a:pt x="2679" y="1530"/>
                    </a:cubicBezTo>
                    <a:cubicBezTo>
                      <a:pt x="2727" y="1411"/>
                      <a:pt x="2739" y="1257"/>
                      <a:pt x="2691" y="1138"/>
                    </a:cubicBezTo>
                    <a:cubicBezTo>
                      <a:pt x="2632" y="1007"/>
                      <a:pt x="2536" y="852"/>
                      <a:pt x="2381" y="792"/>
                    </a:cubicBezTo>
                    <a:cubicBezTo>
                      <a:pt x="2358" y="780"/>
                      <a:pt x="2322" y="768"/>
                      <a:pt x="2274" y="768"/>
                    </a:cubicBezTo>
                    <a:cubicBezTo>
                      <a:pt x="2096" y="590"/>
                      <a:pt x="1905" y="435"/>
                      <a:pt x="1703" y="316"/>
                    </a:cubicBezTo>
                    <a:cubicBezTo>
                      <a:pt x="1417" y="149"/>
                      <a:pt x="1072" y="42"/>
                      <a:pt x="750" y="6"/>
                    </a:cubicBezTo>
                    <a:cubicBezTo>
                      <a:pt x="706" y="3"/>
                      <a:pt x="664" y="0"/>
                      <a:pt x="624"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546" name="Google Shape;546;p33"/>
              <p:cNvSpPr/>
              <p:nvPr/>
            </p:nvSpPr>
            <p:spPr>
              <a:xfrm>
                <a:off x="1679075" y="3729750"/>
                <a:ext cx="600" cy="2400"/>
              </a:xfrm>
              <a:custGeom>
                <a:avLst/>
                <a:gdLst/>
                <a:ahLst/>
                <a:cxnLst/>
                <a:rect l="l" t="t" r="r" b="b"/>
                <a:pathLst>
                  <a:path w="24" h="96" extrusionOk="0">
                    <a:moveTo>
                      <a:pt x="0" y="1"/>
                    </a:moveTo>
                    <a:lnTo>
                      <a:pt x="0" y="36"/>
                    </a:lnTo>
                    <a:cubicBezTo>
                      <a:pt x="7" y="43"/>
                      <a:pt x="12" y="50"/>
                      <a:pt x="15" y="57"/>
                    </a:cubicBezTo>
                    <a:lnTo>
                      <a:pt x="15" y="57"/>
                    </a:lnTo>
                    <a:cubicBezTo>
                      <a:pt x="9" y="39"/>
                      <a:pt x="0" y="22"/>
                      <a:pt x="0" y="1"/>
                    </a:cubicBezTo>
                    <a:close/>
                    <a:moveTo>
                      <a:pt x="15" y="57"/>
                    </a:moveTo>
                    <a:cubicBezTo>
                      <a:pt x="20" y="69"/>
                      <a:pt x="24" y="81"/>
                      <a:pt x="24" y="96"/>
                    </a:cubicBezTo>
                    <a:cubicBezTo>
                      <a:pt x="24" y="87"/>
                      <a:pt x="24" y="73"/>
                      <a:pt x="15" y="57"/>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547" name="Google Shape;547;p33"/>
              <p:cNvSpPr/>
              <p:nvPr/>
            </p:nvSpPr>
            <p:spPr>
              <a:xfrm>
                <a:off x="1678775" y="3717400"/>
                <a:ext cx="65200" cy="42450"/>
              </a:xfrm>
              <a:custGeom>
                <a:avLst/>
                <a:gdLst/>
                <a:ahLst/>
                <a:cxnLst/>
                <a:rect l="l" t="t" r="r" b="b"/>
                <a:pathLst>
                  <a:path w="2608" h="1698" extrusionOk="0">
                    <a:moveTo>
                      <a:pt x="603" y="1"/>
                    </a:moveTo>
                    <a:cubicBezTo>
                      <a:pt x="515" y="1"/>
                      <a:pt x="430" y="15"/>
                      <a:pt x="346" y="66"/>
                    </a:cubicBezTo>
                    <a:cubicBezTo>
                      <a:pt x="250" y="66"/>
                      <a:pt x="155" y="126"/>
                      <a:pt x="96" y="185"/>
                    </a:cubicBezTo>
                    <a:cubicBezTo>
                      <a:pt x="0" y="268"/>
                      <a:pt x="0" y="376"/>
                      <a:pt x="12" y="495"/>
                    </a:cubicBezTo>
                    <a:cubicBezTo>
                      <a:pt x="36" y="566"/>
                      <a:pt x="48" y="626"/>
                      <a:pt x="72" y="709"/>
                    </a:cubicBezTo>
                    <a:cubicBezTo>
                      <a:pt x="96" y="721"/>
                      <a:pt x="96" y="733"/>
                      <a:pt x="107" y="745"/>
                    </a:cubicBezTo>
                    <a:cubicBezTo>
                      <a:pt x="119" y="780"/>
                      <a:pt x="155" y="804"/>
                      <a:pt x="179" y="852"/>
                    </a:cubicBezTo>
                    <a:cubicBezTo>
                      <a:pt x="238" y="947"/>
                      <a:pt x="310" y="1030"/>
                      <a:pt x="405" y="1102"/>
                    </a:cubicBezTo>
                    <a:cubicBezTo>
                      <a:pt x="548" y="1245"/>
                      <a:pt x="715" y="1340"/>
                      <a:pt x="893" y="1447"/>
                    </a:cubicBezTo>
                    <a:cubicBezTo>
                      <a:pt x="1072" y="1542"/>
                      <a:pt x="1262" y="1614"/>
                      <a:pt x="1465" y="1638"/>
                    </a:cubicBezTo>
                    <a:cubicBezTo>
                      <a:pt x="1655" y="1685"/>
                      <a:pt x="1858" y="1697"/>
                      <a:pt x="2060" y="1697"/>
                    </a:cubicBezTo>
                    <a:cubicBezTo>
                      <a:pt x="2143" y="1697"/>
                      <a:pt x="2251" y="1662"/>
                      <a:pt x="2322" y="1614"/>
                    </a:cubicBezTo>
                    <a:cubicBezTo>
                      <a:pt x="2429" y="1554"/>
                      <a:pt x="2489" y="1447"/>
                      <a:pt x="2536" y="1340"/>
                    </a:cubicBezTo>
                    <a:cubicBezTo>
                      <a:pt x="2608" y="1150"/>
                      <a:pt x="2548" y="935"/>
                      <a:pt x="2382" y="780"/>
                    </a:cubicBezTo>
                    <a:cubicBezTo>
                      <a:pt x="1953" y="352"/>
                      <a:pt x="1322" y="66"/>
                      <a:pt x="715" y="7"/>
                    </a:cubicBezTo>
                    <a:cubicBezTo>
                      <a:pt x="677" y="3"/>
                      <a:pt x="640" y="1"/>
                      <a:pt x="603"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548" name="Google Shape;548;p33"/>
              <p:cNvSpPr/>
              <p:nvPr/>
            </p:nvSpPr>
            <p:spPr>
              <a:xfrm>
                <a:off x="1679075" y="3729450"/>
                <a:ext cx="25" cy="325"/>
              </a:xfrm>
              <a:custGeom>
                <a:avLst/>
                <a:gdLst/>
                <a:ahLst/>
                <a:cxnLst/>
                <a:rect l="l" t="t" r="r" b="b"/>
                <a:pathLst>
                  <a:path w="1" h="13" extrusionOk="0">
                    <a:moveTo>
                      <a:pt x="0" y="13"/>
                    </a:moveTo>
                    <a:lnTo>
                      <a:pt x="0" y="13"/>
                    </a:lnTo>
                    <a:lnTo>
                      <a:pt x="0" y="1"/>
                    </a:ln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549" name="Google Shape;549;p33"/>
              <p:cNvSpPr/>
              <p:nvPr/>
            </p:nvSpPr>
            <p:spPr>
              <a:xfrm>
                <a:off x="1797900" y="3675575"/>
                <a:ext cx="159800" cy="104250"/>
              </a:xfrm>
              <a:custGeom>
                <a:avLst/>
                <a:gdLst/>
                <a:ahLst/>
                <a:cxnLst/>
                <a:rect l="l" t="t" r="r" b="b"/>
                <a:pathLst>
                  <a:path w="6392" h="4170" extrusionOk="0">
                    <a:moveTo>
                      <a:pt x="6008" y="1"/>
                    </a:moveTo>
                    <a:cubicBezTo>
                      <a:pt x="5971" y="1"/>
                      <a:pt x="5932" y="8"/>
                      <a:pt x="5891" y="25"/>
                    </a:cubicBezTo>
                    <a:cubicBezTo>
                      <a:pt x="4165" y="703"/>
                      <a:pt x="2331" y="1191"/>
                      <a:pt x="522" y="1489"/>
                    </a:cubicBezTo>
                    <a:cubicBezTo>
                      <a:pt x="510" y="1489"/>
                      <a:pt x="486" y="1501"/>
                      <a:pt x="474" y="1501"/>
                    </a:cubicBezTo>
                    <a:cubicBezTo>
                      <a:pt x="460" y="1499"/>
                      <a:pt x="446" y="1498"/>
                      <a:pt x="433" y="1498"/>
                    </a:cubicBezTo>
                    <a:cubicBezTo>
                      <a:pt x="159" y="1498"/>
                      <a:pt x="0" y="1939"/>
                      <a:pt x="295" y="2132"/>
                    </a:cubicBezTo>
                    <a:cubicBezTo>
                      <a:pt x="641" y="2346"/>
                      <a:pt x="962" y="2668"/>
                      <a:pt x="1248" y="2965"/>
                    </a:cubicBezTo>
                    <a:cubicBezTo>
                      <a:pt x="1522" y="3239"/>
                      <a:pt x="1712" y="3573"/>
                      <a:pt x="1950" y="3882"/>
                    </a:cubicBezTo>
                    <a:cubicBezTo>
                      <a:pt x="2091" y="4065"/>
                      <a:pt x="2278" y="4169"/>
                      <a:pt x="2469" y="4169"/>
                    </a:cubicBezTo>
                    <a:cubicBezTo>
                      <a:pt x="2600" y="4169"/>
                      <a:pt x="2734" y="4120"/>
                      <a:pt x="2855" y="4013"/>
                    </a:cubicBezTo>
                    <a:cubicBezTo>
                      <a:pt x="3105" y="3799"/>
                      <a:pt x="3272" y="3465"/>
                      <a:pt x="3522" y="3227"/>
                    </a:cubicBezTo>
                    <a:cubicBezTo>
                      <a:pt x="4463" y="2322"/>
                      <a:pt x="5820" y="1799"/>
                      <a:pt x="6320" y="525"/>
                    </a:cubicBezTo>
                    <a:cubicBezTo>
                      <a:pt x="6392" y="298"/>
                      <a:pt x="6242" y="1"/>
                      <a:pt x="600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550" name="Google Shape;550;p33"/>
              <p:cNvSpPr/>
              <p:nvPr/>
            </p:nvSpPr>
            <p:spPr>
              <a:xfrm>
                <a:off x="1301925" y="3334425"/>
                <a:ext cx="194700" cy="116675"/>
              </a:xfrm>
              <a:custGeom>
                <a:avLst/>
                <a:gdLst/>
                <a:ahLst/>
                <a:cxnLst/>
                <a:rect l="l" t="t" r="r" b="b"/>
                <a:pathLst>
                  <a:path w="7788" h="4667" extrusionOk="0">
                    <a:moveTo>
                      <a:pt x="335" y="0"/>
                    </a:moveTo>
                    <a:cubicBezTo>
                      <a:pt x="121" y="0"/>
                      <a:pt x="1" y="321"/>
                      <a:pt x="227" y="455"/>
                    </a:cubicBezTo>
                    <a:cubicBezTo>
                      <a:pt x="1442" y="1252"/>
                      <a:pt x="2644" y="2038"/>
                      <a:pt x="3894" y="2776"/>
                    </a:cubicBezTo>
                    <a:cubicBezTo>
                      <a:pt x="4513" y="3157"/>
                      <a:pt x="5121" y="3526"/>
                      <a:pt x="5728" y="3884"/>
                    </a:cubicBezTo>
                    <a:cubicBezTo>
                      <a:pt x="6026" y="4062"/>
                      <a:pt x="6311" y="4241"/>
                      <a:pt x="6633" y="4360"/>
                    </a:cubicBezTo>
                    <a:cubicBezTo>
                      <a:pt x="6899" y="4456"/>
                      <a:pt x="7204" y="4667"/>
                      <a:pt x="7505" y="4667"/>
                    </a:cubicBezTo>
                    <a:cubicBezTo>
                      <a:pt x="7540" y="4667"/>
                      <a:pt x="7574" y="4664"/>
                      <a:pt x="7609" y="4658"/>
                    </a:cubicBezTo>
                    <a:cubicBezTo>
                      <a:pt x="7704" y="4646"/>
                      <a:pt x="7788" y="4550"/>
                      <a:pt x="7752" y="4443"/>
                    </a:cubicBezTo>
                    <a:cubicBezTo>
                      <a:pt x="7669" y="4122"/>
                      <a:pt x="7347" y="3967"/>
                      <a:pt x="7133" y="3765"/>
                    </a:cubicBezTo>
                    <a:cubicBezTo>
                      <a:pt x="6859" y="3515"/>
                      <a:pt x="6561" y="3312"/>
                      <a:pt x="6252" y="3122"/>
                    </a:cubicBezTo>
                    <a:cubicBezTo>
                      <a:pt x="5621" y="2741"/>
                      <a:pt x="4990" y="2383"/>
                      <a:pt x="4359" y="2026"/>
                    </a:cubicBezTo>
                    <a:cubicBezTo>
                      <a:pt x="3085" y="1288"/>
                      <a:pt x="1787" y="657"/>
                      <a:pt x="441" y="26"/>
                    </a:cubicBezTo>
                    <a:cubicBezTo>
                      <a:pt x="404" y="8"/>
                      <a:pt x="368" y="0"/>
                      <a:pt x="335"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551" name="Google Shape;551;p33"/>
              <p:cNvSpPr/>
              <p:nvPr/>
            </p:nvSpPr>
            <p:spPr>
              <a:xfrm>
                <a:off x="1505525" y="3454850"/>
                <a:ext cx="67900" cy="52125"/>
              </a:xfrm>
              <a:custGeom>
                <a:avLst/>
                <a:gdLst/>
                <a:ahLst/>
                <a:cxnLst/>
                <a:rect l="l" t="t" r="r" b="b"/>
                <a:pathLst>
                  <a:path w="2716" h="2085" extrusionOk="0">
                    <a:moveTo>
                      <a:pt x="319" y="1"/>
                    </a:moveTo>
                    <a:cubicBezTo>
                      <a:pt x="216" y="1"/>
                      <a:pt x="114" y="57"/>
                      <a:pt x="72" y="150"/>
                    </a:cubicBezTo>
                    <a:cubicBezTo>
                      <a:pt x="1" y="305"/>
                      <a:pt x="72" y="448"/>
                      <a:pt x="191" y="519"/>
                    </a:cubicBezTo>
                    <a:cubicBezTo>
                      <a:pt x="549" y="757"/>
                      <a:pt x="894" y="1019"/>
                      <a:pt x="1227" y="1281"/>
                    </a:cubicBezTo>
                    <a:cubicBezTo>
                      <a:pt x="1406" y="1412"/>
                      <a:pt x="1572" y="1555"/>
                      <a:pt x="1739" y="1698"/>
                    </a:cubicBezTo>
                    <a:cubicBezTo>
                      <a:pt x="1822" y="1769"/>
                      <a:pt x="1906" y="1853"/>
                      <a:pt x="1989" y="1912"/>
                    </a:cubicBezTo>
                    <a:cubicBezTo>
                      <a:pt x="2104" y="1998"/>
                      <a:pt x="2218" y="2084"/>
                      <a:pt x="2364" y="2084"/>
                    </a:cubicBezTo>
                    <a:cubicBezTo>
                      <a:pt x="2399" y="2084"/>
                      <a:pt x="2437" y="2079"/>
                      <a:pt x="2477" y="2067"/>
                    </a:cubicBezTo>
                    <a:cubicBezTo>
                      <a:pt x="2584" y="2043"/>
                      <a:pt x="2692" y="1936"/>
                      <a:pt x="2704" y="1829"/>
                    </a:cubicBezTo>
                    <a:cubicBezTo>
                      <a:pt x="2715" y="1638"/>
                      <a:pt x="2632" y="1519"/>
                      <a:pt x="2465" y="1388"/>
                    </a:cubicBezTo>
                    <a:cubicBezTo>
                      <a:pt x="2382" y="1317"/>
                      <a:pt x="2299" y="1257"/>
                      <a:pt x="2215" y="1174"/>
                    </a:cubicBezTo>
                    <a:cubicBezTo>
                      <a:pt x="2037" y="1031"/>
                      <a:pt x="1846" y="900"/>
                      <a:pt x="1644" y="757"/>
                    </a:cubicBezTo>
                    <a:cubicBezTo>
                      <a:pt x="1263" y="495"/>
                      <a:pt x="858" y="257"/>
                      <a:pt x="441" y="31"/>
                    </a:cubicBezTo>
                    <a:cubicBezTo>
                      <a:pt x="403" y="10"/>
                      <a:pt x="361" y="1"/>
                      <a:pt x="319"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nvGrpSpPr>
            <p:cNvPr id="552" name="Google Shape;552;p33"/>
            <p:cNvGrpSpPr/>
            <p:nvPr/>
          </p:nvGrpSpPr>
          <p:grpSpPr>
            <a:xfrm rot="3626033">
              <a:off x="6576809" y="1222187"/>
              <a:ext cx="197008" cy="275535"/>
              <a:chOff x="1046250" y="2690450"/>
              <a:chExt cx="171475" cy="239825"/>
            </a:xfrm>
          </p:grpSpPr>
          <p:sp>
            <p:nvSpPr>
              <p:cNvPr id="553" name="Google Shape;553;p33"/>
              <p:cNvSpPr/>
              <p:nvPr/>
            </p:nvSpPr>
            <p:spPr>
              <a:xfrm>
                <a:off x="1128400" y="2690450"/>
                <a:ext cx="84850" cy="79150"/>
              </a:xfrm>
              <a:custGeom>
                <a:avLst/>
                <a:gdLst/>
                <a:ahLst/>
                <a:cxnLst/>
                <a:rect l="l" t="t" r="r" b="b"/>
                <a:pathLst>
                  <a:path w="3394" h="3166" extrusionOk="0">
                    <a:moveTo>
                      <a:pt x="1570" y="0"/>
                    </a:moveTo>
                    <a:cubicBezTo>
                      <a:pt x="1457" y="0"/>
                      <a:pt x="1343" y="10"/>
                      <a:pt x="1227" y="32"/>
                    </a:cubicBezTo>
                    <a:cubicBezTo>
                      <a:pt x="989" y="91"/>
                      <a:pt x="763" y="210"/>
                      <a:pt x="584" y="377"/>
                    </a:cubicBezTo>
                    <a:cubicBezTo>
                      <a:pt x="239" y="663"/>
                      <a:pt x="96" y="1092"/>
                      <a:pt x="48" y="1520"/>
                    </a:cubicBezTo>
                    <a:cubicBezTo>
                      <a:pt x="1" y="1961"/>
                      <a:pt x="167" y="2389"/>
                      <a:pt x="453" y="2699"/>
                    </a:cubicBezTo>
                    <a:cubicBezTo>
                      <a:pt x="608" y="2877"/>
                      <a:pt x="834" y="2997"/>
                      <a:pt x="1060" y="3092"/>
                    </a:cubicBezTo>
                    <a:cubicBezTo>
                      <a:pt x="1215" y="3146"/>
                      <a:pt x="1376" y="3165"/>
                      <a:pt x="1538" y="3165"/>
                    </a:cubicBezTo>
                    <a:cubicBezTo>
                      <a:pt x="1624" y="3165"/>
                      <a:pt x="1711" y="3160"/>
                      <a:pt x="1798" y="3151"/>
                    </a:cubicBezTo>
                    <a:cubicBezTo>
                      <a:pt x="1929" y="3127"/>
                      <a:pt x="2025" y="3092"/>
                      <a:pt x="2120" y="3044"/>
                    </a:cubicBezTo>
                    <a:cubicBezTo>
                      <a:pt x="2310" y="3032"/>
                      <a:pt x="2501" y="2949"/>
                      <a:pt x="2656" y="2830"/>
                    </a:cubicBezTo>
                    <a:cubicBezTo>
                      <a:pt x="2787" y="2746"/>
                      <a:pt x="2870" y="2651"/>
                      <a:pt x="2965" y="2532"/>
                    </a:cubicBezTo>
                    <a:cubicBezTo>
                      <a:pt x="3072" y="2401"/>
                      <a:pt x="3132" y="2282"/>
                      <a:pt x="3191" y="2115"/>
                    </a:cubicBezTo>
                    <a:cubicBezTo>
                      <a:pt x="3394" y="1711"/>
                      <a:pt x="3322" y="1175"/>
                      <a:pt x="3061" y="794"/>
                    </a:cubicBezTo>
                    <a:cubicBezTo>
                      <a:pt x="2799" y="425"/>
                      <a:pt x="2418" y="127"/>
                      <a:pt x="1965" y="32"/>
                    </a:cubicBezTo>
                    <a:cubicBezTo>
                      <a:pt x="1831" y="13"/>
                      <a:pt x="1701" y="0"/>
                      <a:pt x="1570"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554" name="Google Shape;554;p33"/>
              <p:cNvSpPr/>
              <p:nvPr/>
            </p:nvSpPr>
            <p:spPr>
              <a:xfrm>
                <a:off x="1046250" y="2756650"/>
                <a:ext cx="59250" cy="57275"/>
              </a:xfrm>
              <a:custGeom>
                <a:avLst/>
                <a:gdLst/>
                <a:ahLst/>
                <a:cxnLst/>
                <a:rect l="l" t="t" r="r" b="b"/>
                <a:pathLst>
                  <a:path w="2370" h="2291" extrusionOk="0">
                    <a:moveTo>
                      <a:pt x="1126" y="0"/>
                    </a:moveTo>
                    <a:cubicBezTo>
                      <a:pt x="1057" y="0"/>
                      <a:pt x="989" y="9"/>
                      <a:pt x="905" y="27"/>
                    </a:cubicBezTo>
                    <a:cubicBezTo>
                      <a:pt x="715" y="51"/>
                      <a:pt x="560" y="158"/>
                      <a:pt x="417" y="277"/>
                    </a:cubicBezTo>
                    <a:cubicBezTo>
                      <a:pt x="310" y="360"/>
                      <a:pt x="203" y="479"/>
                      <a:pt x="143" y="622"/>
                    </a:cubicBezTo>
                    <a:cubicBezTo>
                      <a:pt x="60" y="801"/>
                      <a:pt x="0" y="991"/>
                      <a:pt x="12" y="1182"/>
                    </a:cubicBezTo>
                    <a:cubicBezTo>
                      <a:pt x="12" y="1372"/>
                      <a:pt x="72" y="1575"/>
                      <a:pt x="179" y="1730"/>
                    </a:cubicBezTo>
                    <a:cubicBezTo>
                      <a:pt x="358" y="2003"/>
                      <a:pt x="643" y="2206"/>
                      <a:pt x="965" y="2265"/>
                    </a:cubicBezTo>
                    <a:cubicBezTo>
                      <a:pt x="1064" y="2282"/>
                      <a:pt x="1151" y="2291"/>
                      <a:pt x="1237" y="2291"/>
                    </a:cubicBezTo>
                    <a:cubicBezTo>
                      <a:pt x="1336" y="2291"/>
                      <a:pt x="1433" y="2279"/>
                      <a:pt x="1548" y="2254"/>
                    </a:cubicBezTo>
                    <a:cubicBezTo>
                      <a:pt x="1679" y="2230"/>
                      <a:pt x="1810" y="2170"/>
                      <a:pt x="1929" y="2087"/>
                    </a:cubicBezTo>
                    <a:cubicBezTo>
                      <a:pt x="2072" y="2003"/>
                      <a:pt x="2132" y="1944"/>
                      <a:pt x="2215" y="1813"/>
                    </a:cubicBezTo>
                    <a:cubicBezTo>
                      <a:pt x="2275" y="1730"/>
                      <a:pt x="2310" y="1634"/>
                      <a:pt x="2334" y="1539"/>
                    </a:cubicBezTo>
                    <a:cubicBezTo>
                      <a:pt x="2370" y="1349"/>
                      <a:pt x="2370" y="1146"/>
                      <a:pt x="2310" y="956"/>
                    </a:cubicBezTo>
                    <a:cubicBezTo>
                      <a:pt x="2239" y="741"/>
                      <a:pt x="2108" y="563"/>
                      <a:pt x="1941" y="420"/>
                    </a:cubicBezTo>
                    <a:cubicBezTo>
                      <a:pt x="1846" y="313"/>
                      <a:pt x="1727" y="182"/>
                      <a:pt x="1596" y="110"/>
                    </a:cubicBezTo>
                    <a:cubicBezTo>
                      <a:pt x="1513" y="63"/>
                      <a:pt x="1429" y="39"/>
                      <a:pt x="1346" y="27"/>
                    </a:cubicBezTo>
                    <a:cubicBezTo>
                      <a:pt x="1263" y="9"/>
                      <a:pt x="1194" y="0"/>
                      <a:pt x="1126"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555" name="Google Shape;555;p33"/>
              <p:cNvSpPr/>
              <p:nvPr/>
            </p:nvSpPr>
            <p:spPr>
              <a:xfrm>
                <a:off x="1131075" y="2853750"/>
                <a:ext cx="86650" cy="76525"/>
              </a:xfrm>
              <a:custGeom>
                <a:avLst/>
                <a:gdLst/>
                <a:ahLst/>
                <a:cxnLst/>
                <a:rect l="l" t="t" r="r" b="b"/>
                <a:pathLst>
                  <a:path w="3466" h="3061" extrusionOk="0">
                    <a:moveTo>
                      <a:pt x="1790" y="1"/>
                    </a:moveTo>
                    <a:cubicBezTo>
                      <a:pt x="1538" y="1"/>
                      <a:pt x="1285" y="65"/>
                      <a:pt x="1060" y="191"/>
                    </a:cubicBezTo>
                    <a:cubicBezTo>
                      <a:pt x="310" y="572"/>
                      <a:pt x="1" y="1608"/>
                      <a:pt x="417" y="2334"/>
                    </a:cubicBezTo>
                    <a:cubicBezTo>
                      <a:pt x="620" y="2703"/>
                      <a:pt x="1025" y="2953"/>
                      <a:pt x="1441" y="3037"/>
                    </a:cubicBezTo>
                    <a:cubicBezTo>
                      <a:pt x="1534" y="3045"/>
                      <a:pt x="1639" y="3054"/>
                      <a:pt x="1738" y="3054"/>
                    </a:cubicBezTo>
                    <a:cubicBezTo>
                      <a:pt x="1779" y="3054"/>
                      <a:pt x="1820" y="3052"/>
                      <a:pt x="1858" y="3049"/>
                    </a:cubicBezTo>
                    <a:cubicBezTo>
                      <a:pt x="1918" y="3061"/>
                      <a:pt x="1989" y="3061"/>
                      <a:pt x="2061" y="3061"/>
                    </a:cubicBezTo>
                    <a:cubicBezTo>
                      <a:pt x="2549" y="3049"/>
                      <a:pt x="2989" y="2751"/>
                      <a:pt x="3215" y="2322"/>
                    </a:cubicBezTo>
                    <a:cubicBezTo>
                      <a:pt x="3465" y="1870"/>
                      <a:pt x="3465" y="1382"/>
                      <a:pt x="3263" y="917"/>
                    </a:cubicBezTo>
                    <a:cubicBezTo>
                      <a:pt x="3084" y="513"/>
                      <a:pt x="2715" y="251"/>
                      <a:pt x="2311" y="96"/>
                    </a:cubicBezTo>
                    <a:cubicBezTo>
                      <a:pt x="2144" y="32"/>
                      <a:pt x="1967" y="1"/>
                      <a:pt x="1790"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grpSp>
      <p:sp>
        <p:nvSpPr>
          <p:cNvPr id="6" name="Google Shape;362;p31">
            <a:extLst>
              <a:ext uri="{FF2B5EF4-FFF2-40B4-BE49-F238E27FC236}">
                <a16:creationId xmlns:a16="http://schemas.microsoft.com/office/drawing/2014/main" id="{2BE82299-8946-F2F4-4939-29320F0FF6F9}"/>
              </a:ext>
            </a:extLst>
          </p:cNvPr>
          <p:cNvSpPr txBox="1">
            <a:spLocks/>
          </p:cNvSpPr>
          <p:nvPr/>
        </p:nvSpPr>
        <p:spPr>
          <a:xfrm>
            <a:off x="2950478" y="1383746"/>
            <a:ext cx="6423270"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100"/>
              <a:buFont typeface="Londrina Solid"/>
              <a:buNone/>
              <a:defRPr sz="5453" b="1"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9pPr>
          </a:lstStyle>
          <a:p>
            <a:r>
              <a:rPr lang="en-US"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LUYỆN</a:t>
            </a:r>
            <a:r>
              <a:rPr lang="en-US"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TẬP</a:t>
            </a:r>
            <a:endParaRPr lang="en-US" dirty="0">
              <a:solidFill>
                <a:schemeClr val="accent3"/>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grpSp>
        <p:nvGrpSpPr>
          <p:cNvPr id="1003" name="Google Shape;1003;p44"/>
          <p:cNvGrpSpPr/>
          <p:nvPr/>
        </p:nvGrpSpPr>
        <p:grpSpPr>
          <a:xfrm rot="-10249595">
            <a:off x="306748" y="-1318801"/>
            <a:ext cx="2901162" cy="2308113"/>
            <a:chOff x="4897675" y="750925"/>
            <a:chExt cx="1520527" cy="1209704"/>
          </a:xfrm>
        </p:grpSpPr>
        <p:sp>
          <p:nvSpPr>
            <p:cNvPr id="1004" name="Google Shape;1004;p44"/>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005" name="Google Shape;1005;p44"/>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006" name="Google Shape;1006;p44"/>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007" name="Google Shape;1007;p44"/>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008" name="Google Shape;1008;p44"/>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3"/>
            </a:solidFill>
            <a:ln w="19050" cap="flat" cmpd="sng">
              <a:solidFill>
                <a:schemeClr val="accent3"/>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009" name="Google Shape;1009;p44"/>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3"/>
            </a:solidFill>
            <a:ln w="19050" cap="flat" cmpd="sng">
              <a:solidFill>
                <a:schemeClr val="accent3"/>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010" name="Google Shape;1010;p44"/>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1011" name="Google Shape;1011;p44"/>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012" name="Google Shape;1012;p44"/>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013" name="Google Shape;1013;p44"/>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014" name="Google Shape;1014;p44"/>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015" name="Google Shape;1015;p44"/>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016" name="Google Shape;1016;p44"/>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017" name="Google Shape;1017;p44"/>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nvGrpSpPr>
          <p:cNvPr id="1018" name="Google Shape;1018;p44"/>
          <p:cNvGrpSpPr/>
          <p:nvPr/>
        </p:nvGrpSpPr>
        <p:grpSpPr>
          <a:xfrm>
            <a:off x="6671693" y="-2968528"/>
            <a:ext cx="9293744" cy="9304274"/>
            <a:chOff x="5016179" y="-2238296"/>
            <a:chExt cx="6987595" cy="6995512"/>
          </a:xfrm>
        </p:grpSpPr>
        <p:sp>
          <p:nvSpPr>
            <p:cNvPr id="1019" name="Google Shape;1019;p44"/>
            <p:cNvSpPr/>
            <p:nvPr/>
          </p:nvSpPr>
          <p:spPr>
            <a:xfrm rot="6226104">
              <a:off x="5616446" y="-1628672"/>
              <a:ext cx="5787060" cy="5776264"/>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1020" name="Google Shape;1020;p44"/>
            <p:cNvGrpSpPr/>
            <p:nvPr/>
          </p:nvGrpSpPr>
          <p:grpSpPr>
            <a:xfrm>
              <a:off x="6843732" y="576070"/>
              <a:ext cx="1256515" cy="1014890"/>
              <a:chOff x="2412313" y="555375"/>
              <a:chExt cx="1260675" cy="1018250"/>
            </a:xfrm>
          </p:grpSpPr>
          <p:sp>
            <p:nvSpPr>
              <p:cNvPr id="1021" name="Google Shape;1021;p44"/>
              <p:cNvSpPr/>
              <p:nvPr/>
            </p:nvSpPr>
            <p:spPr>
              <a:xfrm>
                <a:off x="2974038" y="555375"/>
                <a:ext cx="698950" cy="780575"/>
              </a:xfrm>
              <a:custGeom>
                <a:avLst/>
                <a:gdLst/>
                <a:ahLst/>
                <a:cxnLst/>
                <a:rect l="l" t="t" r="r" b="b"/>
                <a:pathLst>
                  <a:path w="27958" h="31223" extrusionOk="0">
                    <a:moveTo>
                      <a:pt x="10391" y="0"/>
                    </a:moveTo>
                    <a:cubicBezTo>
                      <a:pt x="1" y="0"/>
                      <a:pt x="2473" y="14777"/>
                      <a:pt x="2473" y="14777"/>
                    </a:cubicBezTo>
                    <a:lnTo>
                      <a:pt x="9811" y="27020"/>
                    </a:lnTo>
                    <a:cubicBezTo>
                      <a:pt x="11074" y="29890"/>
                      <a:pt x="14578" y="31223"/>
                      <a:pt x="17949" y="31223"/>
                    </a:cubicBezTo>
                    <a:cubicBezTo>
                      <a:pt x="22413" y="31223"/>
                      <a:pt x="26643" y="28885"/>
                      <a:pt x="25122" y="24685"/>
                    </a:cubicBezTo>
                    <a:cubicBezTo>
                      <a:pt x="23754" y="20905"/>
                      <a:pt x="19456" y="19984"/>
                      <a:pt x="15593" y="19984"/>
                    </a:cubicBezTo>
                    <a:cubicBezTo>
                      <a:pt x="11922" y="19984"/>
                      <a:pt x="8644" y="20815"/>
                      <a:pt x="8644" y="20815"/>
                    </a:cubicBezTo>
                    <a:cubicBezTo>
                      <a:pt x="8644" y="20815"/>
                      <a:pt x="27958" y="3803"/>
                      <a:pt x="13748" y="434"/>
                    </a:cubicBezTo>
                    <a:cubicBezTo>
                      <a:pt x="12502" y="136"/>
                      <a:pt x="11387" y="0"/>
                      <a:pt x="10391"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22" name="Google Shape;1022;p44"/>
              <p:cNvSpPr/>
              <p:nvPr/>
            </p:nvSpPr>
            <p:spPr>
              <a:xfrm>
                <a:off x="2412313" y="853575"/>
                <a:ext cx="785675" cy="720050"/>
              </a:xfrm>
              <a:custGeom>
                <a:avLst/>
                <a:gdLst/>
                <a:ahLst/>
                <a:cxnLst/>
                <a:rect l="l" t="t" r="r" b="b"/>
                <a:pathLst>
                  <a:path w="31427" h="28802" extrusionOk="0">
                    <a:moveTo>
                      <a:pt x="15007" y="1"/>
                    </a:moveTo>
                    <a:cubicBezTo>
                      <a:pt x="11564" y="1"/>
                      <a:pt x="7783" y="1393"/>
                      <a:pt x="4961" y="6185"/>
                    </a:cubicBezTo>
                    <a:cubicBezTo>
                      <a:pt x="1" y="14667"/>
                      <a:pt x="12926" y="15755"/>
                      <a:pt x="19884" y="15755"/>
                    </a:cubicBezTo>
                    <a:cubicBezTo>
                      <a:pt x="22284" y="15755"/>
                      <a:pt x="23974" y="15625"/>
                      <a:pt x="23974" y="15625"/>
                    </a:cubicBezTo>
                    <a:lnTo>
                      <a:pt x="23974" y="15625"/>
                    </a:lnTo>
                    <a:cubicBezTo>
                      <a:pt x="23974" y="15625"/>
                      <a:pt x="17103" y="25866"/>
                      <a:pt x="24308" y="28535"/>
                    </a:cubicBezTo>
                    <a:cubicBezTo>
                      <a:pt x="24804" y="28716"/>
                      <a:pt x="25260" y="28801"/>
                      <a:pt x="25680" y="28801"/>
                    </a:cubicBezTo>
                    <a:cubicBezTo>
                      <a:pt x="31426" y="28801"/>
                      <a:pt x="30412" y="12957"/>
                      <a:pt x="30412" y="12957"/>
                    </a:cubicBezTo>
                    <a:lnTo>
                      <a:pt x="23908" y="2683"/>
                    </a:lnTo>
                    <a:cubicBezTo>
                      <a:pt x="23908" y="2683"/>
                      <a:pt x="19784" y="1"/>
                      <a:pt x="15007"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23" name="Google Shape;1023;p44"/>
              <p:cNvSpPr/>
              <p:nvPr/>
            </p:nvSpPr>
            <p:spPr>
              <a:xfrm>
                <a:off x="2598038" y="970675"/>
                <a:ext cx="434500" cy="181925"/>
              </a:xfrm>
              <a:custGeom>
                <a:avLst/>
                <a:gdLst/>
                <a:ahLst/>
                <a:cxnLst/>
                <a:rect l="l" t="t" r="r" b="b"/>
                <a:pathLst>
                  <a:path w="17380" h="7277" extrusionOk="0">
                    <a:moveTo>
                      <a:pt x="7040" y="1233"/>
                    </a:moveTo>
                    <a:cubicBezTo>
                      <a:pt x="9330" y="1233"/>
                      <a:pt x="11608" y="1708"/>
                      <a:pt x="13543" y="2869"/>
                    </a:cubicBezTo>
                    <a:cubicBezTo>
                      <a:pt x="14138" y="3232"/>
                      <a:pt x="14701" y="3662"/>
                      <a:pt x="15198" y="4156"/>
                    </a:cubicBezTo>
                    <a:lnTo>
                      <a:pt x="15198" y="4156"/>
                    </a:lnTo>
                    <a:cubicBezTo>
                      <a:pt x="14660" y="3844"/>
                      <a:pt x="14153" y="3590"/>
                      <a:pt x="13677" y="3336"/>
                    </a:cubicBezTo>
                    <a:cubicBezTo>
                      <a:pt x="12643" y="2769"/>
                      <a:pt x="11575" y="2268"/>
                      <a:pt x="10508" y="1835"/>
                    </a:cubicBezTo>
                    <a:cubicBezTo>
                      <a:pt x="10460" y="1811"/>
                      <a:pt x="10414" y="1800"/>
                      <a:pt x="10371" y="1800"/>
                    </a:cubicBezTo>
                    <a:cubicBezTo>
                      <a:pt x="10232" y="1800"/>
                      <a:pt x="10117" y="1908"/>
                      <a:pt x="10041" y="2035"/>
                    </a:cubicBezTo>
                    <a:cubicBezTo>
                      <a:pt x="9007" y="1701"/>
                      <a:pt x="7939" y="1401"/>
                      <a:pt x="6805" y="1234"/>
                    </a:cubicBezTo>
                    <a:cubicBezTo>
                      <a:pt x="6884" y="1233"/>
                      <a:pt x="6962" y="1233"/>
                      <a:pt x="7040" y="1233"/>
                    </a:cubicBezTo>
                    <a:close/>
                    <a:moveTo>
                      <a:pt x="3203" y="2368"/>
                    </a:moveTo>
                    <a:cubicBezTo>
                      <a:pt x="3203" y="2402"/>
                      <a:pt x="3236" y="2435"/>
                      <a:pt x="3303" y="2435"/>
                    </a:cubicBezTo>
                    <a:cubicBezTo>
                      <a:pt x="4670" y="3269"/>
                      <a:pt x="6071" y="3970"/>
                      <a:pt x="7606" y="4670"/>
                    </a:cubicBezTo>
                    <a:cubicBezTo>
                      <a:pt x="7139" y="4537"/>
                      <a:pt x="6672" y="4403"/>
                      <a:pt x="6171" y="4237"/>
                    </a:cubicBezTo>
                    <a:cubicBezTo>
                      <a:pt x="5037" y="3903"/>
                      <a:pt x="3803" y="3403"/>
                      <a:pt x="3069" y="2402"/>
                    </a:cubicBezTo>
                    <a:cubicBezTo>
                      <a:pt x="3169" y="2402"/>
                      <a:pt x="3203" y="2402"/>
                      <a:pt x="3203" y="2368"/>
                    </a:cubicBezTo>
                    <a:close/>
                    <a:moveTo>
                      <a:pt x="13110" y="4203"/>
                    </a:moveTo>
                    <a:cubicBezTo>
                      <a:pt x="13343" y="4370"/>
                      <a:pt x="13610" y="4537"/>
                      <a:pt x="13810" y="4670"/>
                    </a:cubicBezTo>
                    <a:cubicBezTo>
                      <a:pt x="13477" y="4570"/>
                      <a:pt x="13110" y="4437"/>
                      <a:pt x="12776" y="4370"/>
                    </a:cubicBezTo>
                    <a:cubicBezTo>
                      <a:pt x="12876" y="4370"/>
                      <a:pt x="13010" y="4270"/>
                      <a:pt x="13110" y="4203"/>
                    </a:cubicBezTo>
                    <a:close/>
                    <a:moveTo>
                      <a:pt x="4504" y="2102"/>
                    </a:moveTo>
                    <a:cubicBezTo>
                      <a:pt x="4870" y="2168"/>
                      <a:pt x="5204" y="2202"/>
                      <a:pt x="5538" y="2235"/>
                    </a:cubicBezTo>
                    <a:cubicBezTo>
                      <a:pt x="6772" y="2769"/>
                      <a:pt x="7906" y="3369"/>
                      <a:pt x="9073" y="3936"/>
                    </a:cubicBezTo>
                    <a:cubicBezTo>
                      <a:pt x="9674" y="4237"/>
                      <a:pt x="10274" y="4537"/>
                      <a:pt x="10841" y="4870"/>
                    </a:cubicBezTo>
                    <a:cubicBezTo>
                      <a:pt x="11042" y="5004"/>
                      <a:pt x="11809" y="5237"/>
                      <a:pt x="12076" y="5571"/>
                    </a:cubicBezTo>
                    <a:cubicBezTo>
                      <a:pt x="11976" y="5571"/>
                      <a:pt x="11842" y="5537"/>
                      <a:pt x="11675" y="5537"/>
                    </a:cubicBezTo>
                    <a:cubicBezTo>
                      <a:pt x="8907" y="4537"/>
                      <a:pt x="6305" y="3369"/>
                      <a:pt x="3636" y="2202"/>
                    </a:cubicBezTo>
                    <a:cubicBezTo>
                      <a:pt x="3903" y="2102"/>
                      <a:pt x="4203" y="2102"/>
                      <a:pt x="4504" y="2102"/>
                    </a:cubicBezTo>
                    <a:close/>
                    <a:moveTo>
                      <a:pt x="14744" y="4704"/>
                    </a:moveTo>
                    <a:lnTo>
                      <a:pt x="14744" y="4704"/>
                    </a:lnTo>
                    <a:cubicBezTo>
                      <a:pt x="15144" y="4904"/>
                      <a:pt x="15478" y="5171"/>
                      <a:pt x="15878" y="5337"/>
                    </a:cubicBezTo>
                    <a:cubicBezTo>
                      <a:pt x="15878" y="5337"/>
                      <a:pt x="15845" y="5371"/>
                      <a:pt x="15812" y="5371"/>
                    </a:cubicBezTo>
                    <a:cubicBezTo>
                      <a:pt x="15275" y="5681"/>
                      <a:pt x="14572" y="5705"/>
                      <a:pt x="13964" y="5705"/>
                    </a:cubicBezTo>
                    <a:cubicBezTo>
                      <a:pt x="13853" y="5705"/>
                      <a:pt x="13746" y="5704"/>
                      <a:pt x="13643" y="5704"/>
                    </a:cubicBezTo>
                    <a:cubicBezTo>
                      <a:pt x="13377" y="5704"/>
                      <a:pt x="13143" y="5704"/>
                      <a:pt x="12876" y="5671"/>
                    </a:cubicBezTo>
                    <a:cubicBezTo>
                      <a:pt x="12809" y="5437"/>
                      <a:pt x="12643" y="5237"/>
                      <a:pt x="12409" y="5037"/>
                    </a:cubicBezTo>
                    <a:lnTo>
                      <a:pt x="12409" y="5037"/>
                    </a:lnTo>
                    <a:cubicBezTo>
                      <a:pt x="12643" y="5104"/>
                      <a:pt x="12843" y="5171"/>
                      <a:pt x="13043" y="5237"/>
                    </a:cubicBezTo>
                    <a:cubicBezTo>
                      <a:pt x="13340" y="5329"/>
                      <a:pt x="13810" y="5514"/>
                      <a:pt x="14173" y="5514"/>
                    </a:cubicBezTo>
                    <a:cubicBezTo>
                      <a:pt x="14339" y="5514"/>
                      <a:pt x="14483" y="5475"/>
                      <a:pt x="14577" y="5371"/>
                    </a:cubicBezTo>
                    <a:cubicBezTo>
                      <a:pt x="14811" y="5204"/>
                      <a:pt x="14811" y="4937"/>
                      <a:pt x="14744" y="4704"/>
                    </a:cubicBezTo>
                    <a:close/>
                    <a:moveTo>
                      <a:pt x="1835" y="2702"/>
                    </a:moveTo>
                    <a:cubicBezTo>
                      <a:pt x="2535" y="4003"/>
                      <a:pt x="3836" y="4737"/>
                      <a:pt x="5204" y="5237"/>
                    </a:cubicBezTo>
                    <a:cubicBezTo>
                      <a:pt x="5971" y="5504"/>
                      <a:pt x="6738" y="5738"/>
                      <a:pt x="7539" y="5938"/>
                    </a:cubicBezTo>
                    <a:cubicBezTo>
                      <a:pt x="6872" y="5871"/>
                      <a:pt x="6205" y="5738"/>
                      <a:pt x="5538" y="5604"/>
                    </a:cubicBezTo>
                    <a:cubicBezTo>
                      <a:pt x="4303" y="5371"/>
                      <a:pt x="2369" y="5104"/>
                      <a:pt x="1835" y="3703"/>
                    </a:cubicBezTo>
                    <a:cubicBezTo>
                      <a:pt x="1668" y="3336"/>
                      <a:pt x="1702" y="3002"/>
                      <a:pt x="1835" y="2702"/>
                    </a:cubicBezTo>
                    <a:close/>
                    <a:moveTo>
                      <a:pt x="6924" y="0"/>
                    </a:moveTo>
                    <a:cubicBezTo>
                      <a:pt x="6380" y="0"/>
                      <a:pt x="5839" y="24"/>
                      <a:pt x="5304" y="67"/>
                    </a:cubicBezTo>
                    <a:cubicBezTo>
                      <a:pt x="3636" y="200"/>
                      <a:pt x="1702" y="500"/>
                      <a:pt x="834" y="2102"/>
                    </a:cubicBezTo>
                    <a:cubicBezTo>
                      <a:pt x="0" y="3703"/>
                      <a:pt x="1134" y="5337"/>
                      <a:pt x="2535" y="6038"/>
                    </a:cubicBezTo>
                    <a:cubicBezTo>
                      <a:pt x="3503" y="6505"/>
                      <a:pt x="4604" y="6705"/>
                      <a:pt x="5638" y="6872"/>
                    </a:cubicBezTo>
                    <a:cubicBezTo>
                      <a:pt x="6705" y="7039"/>
                      <a:pt x="7806" y="7172"/>
                      <a:pt x="8940" y="7239"/>
                    </a:cubicBezTo>
                    <a:cubicBezTo>
                      <a:pt x="9365" y="7264"/>
                      <a:pt x="9791" y="7276"/>
                      <a:pt x="10215" y="7276"/>
                    </a:cubicBezTo>
                    <a:cubicBezTo>
                      <a:pt x="11490" y="7276"/>
                      <a:pt x="12759" y="7164"/>
                      <a:pt x="14010" y="6938"/>
                    </a:cubicBezTo>
                    <a:cubicBezTo>
                      <a:pt x="14711" y="6938"/>
                      <a:pt x="15445" y="6905"/>
                      <a:pt x="16045" y="6672"/>
                    </a:cubicBezTo>
                    <a:cubicBezTo>
                      <a:pt x="16779" y="6371"/>
                      <a:pt x="17379" y="5771"/>
                      <a:pt x="17313" y="5004"/>
                    </a:cubicBezTo>
                    <a:cubicBezTo>
                      <a:pt x="17213" y="4237"/>
                      <a:pt x="16445" y="3569"/>
                      <a:pt x="15878" y="3069"/>
                    </a:cubicBezTo>
                    <a:cubicBezTo>
                      <a:pt x="13452" y="814"/>
                      <a:pt x="10147" y="0"/>
                      <a:pt x="6924"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1024" name="Google Shape;1024;p44"/>
              <p:cNvSpPr/>
              <p:nvPr/>
            </p:nvSpPr>
            <p:spPr>
              <a:xfrm>
                <a:off x="3093388" y="595350"/>
                <a:ext cx="259375" cy="340325"/>
              </a:xfrm>
              <a:custGeom>
                <a:avLst/>
                <a:gdLst/>
                <a:ahLst/>
                <a:cxnLst/>
                <a:rect l="l" t="t" r="r" b="b"/>
                <a:pathLst>
                  <a:path w="10375" h="13613" extrusionOk="0">
                    <a:moveTo>
                      <a:pt x="4637" y="1570"/>
                    </a:moveTo>
                    <a:cubicBezTo>
                      <a:pt x="4637" y="1837"/>
                      <a:pt x="4670" y="2037"/>
                      <a:pt x="4670" y="2237"/>
                    </a:cubicBezTo>
                    <a:cubicBezTo>
                      <a:pt x="4537" y="2171"/>
                      <a:pt x="4370" y="2071"/>
                      <a:pt x="4203" y="2004"/>
                    </a:cubicBezTo>
                    <a:cubicBezTo>
                      <a:pt x="4370" y="1870"/>
                      <a:pt x="4504" y="1737"/>
                      <a:pt x="4637" y="1570"/>
                    </a:cubicBezTo>
                    <a:close/>
                    <a:moveTo>
                      <a:pt x="5137" y="2237"/>
                    </a:moveTo>
                    <a:lnTo>
                      <a:pt x="5137" y="2237"/>
                    </a:lnTo>
                    <a:cubicBezTo>
                      <a:pt x="5371" y="2671"/>
                      <a:pt x="5638" y="3105"/>
                      <a:pt x="5838" y="3572"/>
                    </a:cubicBezTo>
                    <a:cubicBezTo>
                      <a:pt x="5838" y="3672"/>
                      <a:pt x="5838" y="3838"/>
                      <a:pt x="5871" y="3939"/>
                    </a:cubicBezTo>
                    <a:cubicBezTo>
                      <a:pt x="5671" y="3505"/>
                      <a:pt x="5471" y="3071"/>
                      <a:pt x="5171" y="2738"/>
                    </a:cubicBezTo>
                    <a:cubicBezTo>
                      <a:pt x="5137" y="2571"/>
                      <a:pt x="5137" y="2404"/>
                      <a:pt x="5137" y="2237"/>
                    </a:cubicBezTo>
                    <a:close/>
                    <a:moveTo>
                      <a:pt x="3403" y="3505"/>
                    </a:moveTo>
                    <a:cubicBezTo>
                      <a:pt x="3503" y="3505"/>
                      <a:pt x="3670" y="3738"/>
                      <a:pt x="3736" y="3939"/>
                    </a:cubicBezTo>
                    <a:cubicBezTo>
                      <a:pt x="3736" y="4105"/>
                      <a:pt x="3770" y="4339"/>
                      <a:pt x="3837" y="4472"/>
                    </a:cubicBezTo>
                    <a:cubicBezTo>
                      <a:pt x="3736" y="4372"/>
                      <a:pt x="3703" y="4239"/>
                      <a:pt x="3636" y="4105"/>
                    </a:cubicBezTo>
                    <a:cubicBezTo>
                      <a:pt x="3536" y="4005"/>
                      <a:pt x="3403" y="3838"/>
                      <a:pt x="3303" y="3705"/>
                    </a:cubicBezTo>
                    <a:lnTo>
                      <a:pt x="3303" y="3672"/>
                    </a:lnTo>
                    <a:cubicBezTo>
                      <a:pt x="3336" y="3605"/>
                      <a:pt x="3336" y="3538"/>
                      <a:pt x="3370" y="3505"/>
                    </a:cubicBezTo>
                    <a:close/>
                    <a:moveTo>
                      <a:pt x="7072" y="1704"/>
                    </a:moveTo>
                    <a:lnTo>
                      <a:pt x="7072" y="1704"/>
                    </a:lnTo>
                    <a:cubicBezTo>
                      <a:pt x="7739" y="2604"/>
                      <a:pt x="8040" y="3738"/>
                      <a:pt x="8040" y="4839"/>
                    </a:cubicBezTo>
                    <a:cubicBezTo>
                      <a:pt x="7839" y="4072"/>
                      <a:pt x="7539" y="3338"/>
                      <a:pt x="7139" y="2704"/>
                    </a:cubicBezTo>
                    <a:cubicBezTo>
                      <a:pt x="7072" y="2371"/>
                      <a:pt x="7039" y="2037"/>
                      <a:pt x="7072" y="1704"/>
                    </a:cubicBezTo>
                    <a:close/>
                    <a:moveTo>
                      <a:pt x="6208" y="817"/>
                    </a:moveTo>
                    <a:cubicBezTo>
                      <a:pt x="6382" y="817"/>
                      <a:pt x="6560" y="844"/>
                      <a:pt x="6739" y="903"/>
                    </a:cubicBezTo>
                    <a:cubicBezTo>
                      <a:pt x="8507" y="1437"/>
                      <a:pt x="8740" y="3271"/>
                      <a:pt x="8573" y="5006"/>
                    </a:cubicBezTo>
                    <a:cubicBezTo>
                      <a:pt x="8673" y="3505"/>
                      <a:pt x="8140" y="2104"/>
                      <a:pt x="7039" y="1036"/>
                    </a:cubicBezTo>
                    <a:cubicBezTo>
                      <a:pt x="7000" y="997"/>
                      <a:pt x="6958" y="981"/>
                      <a:pt x="6917" y="981"/>
                    </a:cubicBezTo>
                    <a:cubicBezTo>
                      <a:pt x="6819" y="981"/>
                      <a:pt x="6729" y="1076"/>
                      <a:pt x="6705" y="1170"/>
                    </a:cubicBezTo>
                    <a:cubicBezTo>
                      <a:pt x="6672" y="1503"/>
                      <a:pt x="6672" y="1837"/>
                      <a:pt x="6672" y="2104"/>
                    </a:cubicBezTo>
                    <a:cubicBezTo>
                      <a:pt x="6505" y="1937"/>
                      <a:pt x="6372" y="1770"/>
                      <a:pt x="6205" y="1604"/>
                    </a:cubicBezTo>
                    <a:cubicBezTo>
                      <a:pt x="6164" y="1573"/>
                      <a:pt x="6109" y="1558"/>
                      <a:pt x="6054" y="1558"/>
                    </a:cubicBezTo>
                    <a:cubicBezTo>
                      <a:pt x="5932" y="1558"/>
                      <a:pt x="5805" y="1632"/>
                      <a:pt x="5805" y="1770"/>
                    </a:cubicBezTo>
                    <a:lnTo>
                      <a:pt x="5805" y="2204"/>
                    </a:lnTo>
                    <a:cubicBezTo>
                      <a:pt x="5571" y="1870"/>
                      <a:pt x="5338" y="1503"/>
                      <a:pt x="5071" y="1203"/>
                    </a:cubicBezTo>
                    <a:cubicBezTo>
                      <a:pt x="5399" y="969"/>
                      <a:pt x="5794" y="817"/>
                      <a:pt x="6208" y="817"/>
                    </a:cubicBezTo>
                    <a:close/>
                    <a:moveTo>
                      <a:pt x="4470" y="5406"/>
                    </a:moveTo>
                    <a:lnTo>
                      <a:pt x="4704" y="6040"/>
                    </a:lnTo>
                    <a:cubicBezTo>
                      <a:pt x="4904" y="6540"/>
                      <a:pt x="5071" y="7041"/>
                      <a:pt x="5238" y="7541"/>
                    </a:cubicBezTo>
                    <a:cubicBezTo>
                      <a:pt x="5171" y="7408"/>
                      <a:pt x="5137" y="7274"/>
                      <a:pt x="5037" y="7174"/>
                    </a:cubicBezTo>
                    <a:cubicBezTo>
                      <a:pt x="5004" y="6874"/>
                      <a:pt x="4871" y="6574"/>
                      <a:pt x="4737" y="6274"/>
                    </a:cubicBezTo>
                    <a:cubicBezTo>
                      <a:pt x="4704" y="6240"/>
                      <a:pt x="4704" y="6140"/>
                      <a:pt x="4670" y="6107"/>
                    </a:cubicBezTo>
                    <a:cubicBezTo>
                      <a:pt x="4570" y="5873"/>
                      <a:pt x="4537" y="5673"/>
                      <a:pt x="4470" y="5406"/>
                    </a:cubicBezTo>
                    <a:close/>
                    <a:moveTo>
                      <a:pt x="3470" y="5239"/>
                    </a:moveTo>
                    <a:lnTo>
                      <a:pt x="3570" y="5506"/>
                    </a:lnTo>
                    <a:cubicBezTo>
                      <a:pt x="3870" y="6040"/>
                      <a:pt x="4137" y="6607"/>
                      <a:pt x="4337" y="7208"/>
                    </a:cubicBezTo>
                    <a:cubicBezTo>
                      <a:pt x="4637" y="7941"/>
                      <a:pt x="4804" y="8709"/>
                      <a:pt x="4971" y="9476"/>
                    </a:cubicBezTo>
                    <a:cubicBezTo>
                      <a:pt x="4203" y="8175"/>
                      <a:pt x="3703" y="6741"/>
                      <a:pt x="3470" y="5239"/>
                    </a:cubicBezTo>
                    <a:close/>
                    <a:moveTo>
                      <a:pt x="3003" y="7408"/>
                    </a:moveTo>
                    <a:lnTo>
                      <a:pt x="3003" y="7408"/>
                    </a:lnTo>
                    <a:cubicBezTo>
                      <a:pt x="3336" y="8108"/>
                      <a:pt x="3636" y="8909"/>
                      <a:pt x="3736" y="9676"/>
                    </a:cubicBezTo>
                    <a:cubicBezTo>
                      <a:pt x="3536" y="9109"/>
                      <a:pt x="3336" y="8609"/>
                      <a:pt x="3169" y="8075"/>
                    </a:cubicBezTo>
                    <a:cubicBezTo>
                      <a:pt x="3069" y="7875"/>
                      <a:pt x="3036" y="7608"/>
                      <a:pt x="3003" y="7408"/>
                    </a:cubicBezTo>
                    <a:close/>
                    <a:moveTo>
                      <a:pt x="2636" y="9709"/>
                    </a:moveTo>
                    <a:cubicBezTo>
                      <a:pt x="2669" y="9709"/>
                      <a:pt x="2669" y="9709"/>
                      <a:pt x="2669" y="9743"/>
                    </a:cubicBezTo>
                    <a:cubicBezTo>
                      <a:pt x="2969" y="10410"/>
                      <a:pt x="3303" y="11044"/>
                      <a:pt x="3570" y="11711"/>
                    </a:cubicBezTo>
                    <a:cubicBezTo>
                      <a:pt x="3636" y="11844"/>
                      <a:pt x="3703" y="11944"/>
                      <a:pt x="3736" y="12044"/>
                    </a:cubicBezTo>
                    <a:cubicBezTo>
                      <a:pt x="3570" y="11844"/>
                      <a:pt x="3370" y="11411"/>
                      <a:pt x="3303" y="11277"/>
                    </a:cubicBezTo>
                    <a:cubicBezTo>
                      <a:pt x="3036" y="10777"/>
                      <a:pt x="2836" y="10243"/>
                      <a:pt x="2636" y="9709"/>
                    </a:cubicBezTo>
                    <a:close/>
                    <a:moveTo>
                      <a:pt x="4170" y="2604"/>
                    </a:moveTo>
                    <a:cubicBezTo>
                      <a:pt x="4404" y="2738"/>
                      <a:pt x="4637" y="2938"/>
                      <a:pt x="4804" y="3205"/>
                    </a:cubicBezTo>
                    <a:cubicBezTo>
                      <a:pt x="5137" y="5006"/>
                      <a:pt x="5838" y="6707"/>
                      <a:pt x="6572" y="8342"/>
                    </a:cubicBezTo>
                    <a:cubicBezTo>
                      <a:pt x="6628" y="8453"/>
                      <a:pt x="6747" y="8506"/>
                      <a:pt x="6863" y="8506"/>
                    </a:cubicBezTo>
                    <a:cubicBezTo>
                      <a:pt x="7024" y="8506"/>
                      <a:pt x="7178" y="8403"/>
                      <a:pt x="7139" y="8208"/>
                    </a:cubicBezTo>
                    <a:cubicBezTo>
                      <a:pt x="7005" y="7708"/>
                      <a:pt x="6872" y="7208"/>
                      <a:pt x="6739" y="6741"/>
                    </a:cubicBezTo>
                    <a:lnTo>
                      <a:pt x="6739" y="6741"/>
                    </a:lnTo>
                    <a:cubicBezTo>
                      <a:pt x="6801" y="6816"/>
                      <a:pt x="6901" y="6853"/>
                      <a:pt x="6997" y="6853"/>
                    </a:cubicBezTo>
                    <a:cubicBezTo>
                      <a:pt x="7156" y="6853"/>
                      <a:pt x="7302" y="6749"/>
                      <a:pt x="7239" y="6540"/>
                    </a:cubicBezTo>
                    <a:cubicBezTo>
                      <a:pt x="7039" y="5440"/>
                      <a:pt x="6705" y="4406"/>
                      <a:pt x="6238" y="3405"/>
                    </a:cubicBezTo>
                    <a:cubicBezTo>
                      <a:pt x="6205" y="3171"/>
                      <a:pt x="6205" y="2871"/>
                      <a:pt x="6205" y="2604"/>
                    </a:cubicBezTo>
                    <a:lnTo>
                      <a:pt x="6205" y="2604"/>
                    </a:lnTo>
                    <a:cubicBezTo>
                      <a:pt x="6372" y="2804"/>
                      <a:pt x="6538" y="3038"/>
                      <a:pt x="6672" y="3238"/>
                    </a:cubicBezTo>
                    <a:cubicBezTo>
                      <a:pt x="6805" y="3939"/>
                      <a:pt x="7005" y="4672"/>
                      <a:pt x="7406" y="5273"/>
                    </a:cubicBezTo>
                    <a:cubicBezTo>
                      <a:pt x="7457" y="5363"/>
                      <a:pt x="7544" y="5404"/>
                      <a:pt x="7635" y="5404"/>
                    </a:cubicBezTo>
                    <a:cubicBezTo>
                      <a:pt x="7778" y="5404"/>
                      <a:pt x="7932" y="5303"/>
                      <a:pt x="7973" y="5139"/>
                    </a:cubicBezTo>
                    <a:cubicBezTo>
                      <a:pt x="8021" y="5269"/>
                      <a:pt x="8141" y="5336"/>
                      <a:pt x="8254" y="5336"/>
                    </a:cubicBezTo>
                    <a:cubicBezTo>
                      <a:pt x="8375" y="5336"/>
                      <a:pt x="8489" y="5261"/>
                      <a:pt x="8507" y="5106"/>
                    </a:cubicBezTo>
                    <a:lnTo>
                      <a:pt x="8507" y="5106"/>
                    </a:lnTo>
                    <a:cubicBezTo>
                      <a:pt x="8507" y="5773"/>
                      <a:pt x="8340" y="6440"/>
                      <a:pt x="8173" y="6974"/>
                    </a:cubicBezTo>
                    <a:cubicBezTo>
                      <a:pt x="7806" y="8108"/>
                      <a:pt x="7239" y="9242"/>
                      <a:pt x="6639" y="10243"/>
                    </a:cubicBezTo>
                    <a:cubicBezTo>
                      <a:pt x="6205" y="10910"/>
                      <a:pt x="5705" y="11577"/>
                      <a:pt x="5071" y="12078"/>
                    </a:cubicBezTo>
                    <a:cubicBezTo>
                      <a:pt x="5004" y="11777"/>
                      <a:pt x="4904" y="11511"/>
                      <a:pt x="4804" y="11244"/>
                    </a:cubicBezTo>
                    <a:cubicBezTo>
                      <a:pt x="4804" y="11010"/>
                      <a:pt x="4737" y="10743"/>
                      <a:pt x="4704" y="10543"/>
                    </a:cubicBezTo>
                    <a:lnTo>
                      <a:pt x="4704" y="10543"/>
                    </a:lnTo>
                    <a:cubicBezTo>
                      <a:pt x="4871" y="10777"/>
                      <a:pt x="5037" y="11044"/>
                      <a:pt x="5204" y="11244"/>
                    </a:cubicBezTo>
                    <a:cubicBezTo>
                      <a:pt x="5276" y="11351"/>
                      <a:pt x="5386" y="11399"/>
                      <a:pt x="5496" y="11399"/>
                    </a:cubicBezTo>
                    <a:cubicBezTo>
                      <a:pt x="5694" y="11399"/>
                      <a:pt x="5893" y="11246"/>
                      <a:pt x="5871" y="11010"/>
                    </a:cubicBezTo>
                    <a:cubicBezTo>
                      <a:pt x="5838" y="10610"/>
                      <a:pt x="5805" y="10210"/>
                      <a:pt x="5738" y="9843"/>
                    </a:cubicBezTo>
                    <a:lnTo>
                      <a:pt x="5738" y="9843"/>
                    </a:lnTo>
                    <a:cubicBezTo>
                      <a:pt x="5805" y="9909"/>
                      <a:pt x="5838" y="9943"/>
                      <a:pt x="5871" y="10043"/>
                    </a:cubicBezTo>
                    <a:cubicBezTo>
                      <a:pt x="5942" y="10137"/>
                      <a:pt x="6059" y="10182"/>
                      <a:pt x="6176" y="10182"/>
                    </a:cubicBezTo>
                    <a:cubicBezTo>
                      <a:pt x="6390" y="10182"/>
                      <a:pt x="6603" y="10035"/>
                      <a:pt x="6538" y="9776"/>
                    </a:cubicBezTo>
                    <a:cubicBezTo>
                      <a:pt x="6238" y="8208"/>
                      <a:pt x="5805" y="6607"/>
                      <a:pt x="5137" y="5173"/>
                    </a:cubicBezTo>
                    <a:cubicBezTo>
                      <a:pt x="4871" y="4572"/>
                      <a:pt x="4570" y="3872"/>
                      <a:pt x="4170" y="3338"/>
                    </a:cubicBezTo>
                    <a:lnTo>
                      <a:pt x="4170" y="2604"/>
                    </a:lnTo>
                    <a:close/>
                    <a:moveTo>
                      <a:pt x="1168" y="9576"/>
                    </a:moveTo>
                    <a:lnTo>
                      <a:pt x="1168" y="9576"/>
                    </a:lnTo>
                    <a:cubicBezTo>
                      <a:pt x="1201" y="10376"/>
                      <a:pt x="1301" y="11144"/>
                      <a:pt x="1502" y="11944"/>
                    </a:cubicBezTo>
                    <a:cubicBezTo>
                      <a:pt x="1527" y="12074"/>
                      <a:pt x="1629" y="12128"/>
                      <a:pt x="1738" y="12128"/>
                    </a:cubicBezTo>
                    <a:cubicBezTo>
                      <a:pt x="1908" y="12128"/>
                      <a:pt x="2096" y="11994"/>
                      <a:pt x="2035" y="11811"/>
                    </a:cubicBezTo>
                    <a:cubicBezTo>
                      <a:pt x="1868" y="11110"/>
                      <a:pt x="1835" y="10376"/>
                      <a:pt x="1835" y="9643"/>
                    </a:cubicBezTo>
                    <a:lnTo>
                      <a:pt x="1835" y="9643"/>
                    </a:lnTo>
                    <a:cubicBezTo>
                      <a:pt x="2035" y="10210"/>
                      <a:pt x="2235" y="10777"/>
                      <a:pt x="2502" y="11310"/>
                    </a:cubicBezTo>
                    <a:cubicBezTo>
                      <a:pt x="2702" y="11744"/>
                      <a:pt x="2969" y="12445"/>
                      <a:pt x="3403" y="12778"/>
                    </a:cubicBezTo>
                    <a:cubicBezTo>
                      <a:pt x="3328" y="12782"/>
                      <a:pt x="3253" y="12784"/>
                      <a:pt x="3177" y="12784"/>
                    </a:cubicBezTo>
                    <a:cubicBezTo>
                      <a:pt x="2581" y="12784"/>
                      <a:pt x="1979" y="12655"/>
                      <a:pt x="1535" y="12211"/>
                    </a:cubicBezTo>
                    <a:cubicBezTo>
                      <a:pt x="834" y="11544"/>
                      <a:pt x="901" y="10510"/>
                      <a:pt x="1168" y="9576"/>
                    </a:cubicBezTo>
                    <a:close/>
                    <a:moveTo>
                      <a:pt x="6238" y="1"/>
                    </a:moveTo>
                    <a:cubicBezTo>
                      <a:pt x="5876" y="1"/>
                      <a:pt x="5513" y="75"/>
                      <a:pt x="5171" y="236"/>
                    </a:cubicBezTo>
                    <a:cubicBezTo>
                      <a:pt x="4137" y="736"/>
                      <a:pt x="3470" y="1704"/>
                      <a:pt x="2903" y="2704"/>
                    </a:cubicBezTo>
                    <a:cubicBezTo>
                      <a:pt x="2869" y="2838"/>
                      <a:pt x="2802" y="2904"/>
                      <a:pt x="2736" y="3038"/>
                    </a:cubicBezTo>
                    <a:cubicBezTo>
                      <a:pt x="2736" y="3038"/>
                      <a:pt x="2736" y="3071"/>
                      <a:pt x="2702" y="3071"/>
                    </a:cubicBezTo>
                    <a:cubicBezTo>
                      <a:pt x="2669" y="3171"/>
                      <a:pt x="2636" y="3238"/>
                      <a:pt x="2569" y="3371"/>
                    </a:cubicBezTo>
                    <a:cubicBezTo>
                      <a:pt x="2469" y="3371"/>
                      <a:pt x="2335" y="3405"/>
                      <a:pt x="2235" y="3505"/>
                    </a:cubicBezTo>
                    <a:cubicBezTo>
                      <a:pt x="1835" y="3772"/>
                      <a:pt x="1835" y="4339"/>
                      <a:pt x="1868" y="4772"/>
                    </a:cubicBezTo>
                    <a:cubicBezTo>
                      <a:pt x="1335" y="4839"/>
                      <a:pt x="1068" y="5406"/>
                      <a:pt x="1068" y="5907"/>
                    </a:cubicBezTo>
                    <a:cubicBezTo>
                      <a:pt x="1068" y="6440"/>
                      <a:pt x="1168" y="7074"/>
                      <a:pt x="1335" y="7608"/>
                    </a:cubicBezTo>
                    <a:cubicBezTo>
                      <a:pt x="1268" y="7775"/>
                      <a:pt x="1268" y="7941"/>
                      <a:pt x="1268" y="8175"/>
                    </a:cubicBezTo>
                    <a:cubicBezTo>
                      <a:pt x="1235" y="8175"/>
                      <a:pt x="1235" y="8175"/>
                      <a:pt x="1201" y="8108"/>
                    </a:cubicBezTo>
                    <a:cubicBezTo>
                      <a:pt x="1184" y="8105"/>
                      <a:pt x="1166" y="8103"/>
                      <a:pt x="1148" y="8103"/>
                    </a:cubicBezTo>
                    <a:cubicBezTo>
                      <a:pt x="995" y="8103"/>
                      <a:pt x="831" y="8226"/>
                      <a:pt x="801" y="8375"/>
                    </a:cubicBezTo>
                    <a:cubicBezTo>
                      <a:pt x="401" y="9476"/>
                      <a:pt x="0" y="10843"/>
                      <a:pt x="501" y="11978"/>
                    </a:cubicBezTo>
                    <a:cubicBezTo>
                      <a:pt x="968" y="13045"/>
                      <a:pt x="2002" y="13612"/>
                      <a:pt x="3136" y="13612"/>
                    </a:cubicBezTo>
                    <a:cubicBezTo>
                      <a:pt x="3736" y="13612"/>
                      <a:pt x="4337" y="13479"/>
                      <a:pt x="4871" y="13245"/>
                    </a:cubicBezTo>
                    <a:cubicBezTo>
                      <a:pt x="4893" y="13250"/>
                      <a:pt x="4914" y="13252"/>
                      <a:pt x="4936" y="13252"/>
                    </a:cubicBezTo>
                    <a:cubicBezTo>
                      <a:pt x="5079" y="13252"/>
                      <a:pt x="5209" y="13161"/>
                      <a:pt x="5238" y="13045"/>
                    </a:cubicBezTo>
                    <a:cubicBezTo>
                      <a:pt x="6739" y="12111"/>
                      <a:pt x="7806" y="10243"/>
                      <a:pt x="8507" y="8709"/>
                    </a:cubicBezTo>
                    <a:cubicBezTo>
                      <a:pt x="9474" y="6440"/>
                      <a:pt x="10375" y="2904"/>
                      <a:pt x="8340" y="903"/>
                    </a:cubicBezTo>
                    <a:cubicBezTo>
                      <a:pt x="7773" y="336"/>
                      <a:pt x="7006" y="1"/>
                      <a:pt x="6238"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1025" name="Google Shape;1025;p44"/>
              <p:cNvSpPr/>
              <p:nvPr/>
            </p:nvSpPr>
            <p:spPr>
              <a:xfrm>
                <a:off x="2997488" y="1260875"/>
                <a:ext cx="122600" cy="222825"/>
              </a:xfrm>
              <a:custGeom>
                <a:avLst/>
                <a:gdLst/>
                <a:ahLst/>
                <a:cxnLst/>
                <a:rect l="l" t="t" r="r" b="b"/>
                <a:pathLst>
                  <a:path w="4904" h="8913" extrusionOk="0">
                    <a:moveTo>
                      <a:pt x="3646" y="0"/>
                    </a:moveTo>
                    <a:cubicBezTo>
                      <a:pt x="3381" y="0"/>
                      <a:pt x="3109" y="93"/>
                      <a:pt x="2869" y="301"/>
                    </a:cubicBezTo>
                    <a:cubicBezTo>
                      <a:pt x="2536" y="568"/>
                      <a:pt x="2369" y="968"/>
                      <a:pt x="2302" y="1401"/>
                    </a:cubicBezTo>
                    <a:cubicBezTo>
                      <a:pt x="1235" y="2235"/>
                      <a:pt x="734" y="3636"/>
                      <a:pt x="467" y="4971"/>
                    </a:cubicBezTo>
                    <a:cubicBezTo>
                      <a:pt x="234" y="5838"/>
                      <a:pt x="0" y="6839"/>
                      <a:pt x="334" y="7739"/>
                    </a:cubicBezTo>
                    <a:cubicBezTo>
                      <a:pt x="586" y="8400"/>
                      <a:pt x="1283" y="8912"/>
                      <a:pt x="2033" y="8912"/>
                    </a:cubicBezTo>
                    <a:cubicBezTo>
                      <a:pt x="2078" y="8912"/>
                      <a:pt x="2123" y="8911"/>
                      <a:pt x="2169" y="8907"/>
                    </a:cubicBezTo>
                    <a:cubicBezTo>
                      <a:pt x="3169" y="8773"/>
                      <a:pt x="3503" y="7773"/>
                      <a:pt x="3803" y="6939"/>
                    </a:cubicBezTo>
                    <a:cubicBezTo>
                      <a:pt x="4137" y="5938"/>
                      <a:pt x="4404" y="4904"/>
                      <a:pt x="4570" y="3837"/>
                    </a:cubicBezTo>
                    <a:cubicBezTo>
                      <a:pt x="4670" y="3336"/>
                      <a:pt x="4737" y="2836"/>
                      <a:pt x="4804" y="2302"/>
                    </a:cubicBezTo>
                    <a:cubicBezTo>
                      <a:pt x="4837" y="1902"/>
                      <a:pt x="4904" y="1435"/>
                      <a:pt x="4837" y="1001"/>
                    </a:cubicBezTo>
                    <a:cubicBezTo>
                      <a:pt x="4702" y="395"/>
                      <a:pt x="4190" y="0"/>
                      <a:pt x="3646"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1026" name="Google Shape;1026;p44"/>
              <p:cNvSpPr/>
              <p:nvPr/>
            </p:nvSpPr>
            <p:spPr>
              <a:xfrm>
                <a:off x="3272688" y="1133625"/>
                <a:ext cx="275225" cy="107850"/>
              </a:xfrm>
              <a:custGeom>
                <a:avLst/>
                <a:gdLst/>
                <a:ahLst/>
                <a:cxnLst/>
                <a:rect l="l" t="t" r="r" b="b"/>
                <a:pathLst>
                  <a:path w="11009" h="4314" extrusionOk="0">
                    <a:moveTo>
                      <a:pt x="5204" y="988"/>
                    </a:moveTo>
                    <a:cubicBezTo>
                      <a:pt x="5571" y="1021"/>
                      <a:pt x="5971" y="1054"/>
                      <a:pt x="6305" y="1154"/>
                    </a:cubicBezTo>
                    <a:cubicBezTo>
                      <a:pt x="6572" y="1188"/>
                      <a:pt x="6872" y="1221"/>
                      <a:pt x="7172" y="1321"/>
                    </a:cubicBezTo>
                    <a:cubicBezTo>
                      <a:pt x="7072" y="1321"/>
                      <a:pt x="7005" y="1354"/>
                      <a:pt x="6905" y="1354"/>
                    </a:cubicBezTo>
                    <a:cubicBezTo>
                      <a:pt x="6472" y="1221"/>
                      <a:pt x="6005" y="1154"/>
                      <a:pt x="5538" y="1088"/>
                    </a:cubicBezTo>
                    <a:cubicBezTo>
                      <a:pt x="5404" y="1054"/>
                      <a:pt x="5337" y="1021"/>
                      <a:pt x="5204" y="988"/>
                    </a:cubicBezTo>
                    <a:close/>
                    <a:moveTo>
                      <a:pt x="3116" y="1"/>
                    </a:moveTo>
                    <a:cubicBezTo>
                      <a:pt x="2434" y="1"/>
                      <a:pt x="1751" y="55"/>
                      <a:pt x="1068" y="187"/>
                    </a:cubicBezTo>
                    <a:cubicBezTo>
                      <a:pt x="734" y="254"/>
                      <a:pt x="734" y="687"/>
                      <a:pt x="1034" y="754"/>
                    </a:cubicBezTo>
                    <a:cubicBezTo>
                      <a:pt x="834" y="821"/>
                      <a:pt x="567" y="887"/>
                      <a:pt x="367" y="988"/>
                    </a:cubicBezTo>
                    <a:cubicBezTo>
                      <a:pt x="34" y="1088"/>
                      <a:pt x="0" y="1488"/>
                      <a:pt x="167" y="1721"/>
                    </a:cubicBezTo>
                    <a:cubicBezTo>
                      <a:pt x="834" y="2922"/>
                      <a:pt x="2202" y="3423"/>
                      <a:pt x="3503" y="3723"/>
                    </a:cubicBezTo>
                    <a:cubicBezTo>
                      <a:pt x="4337" y="3923"/>
                      <a:pt x="5171" y="4090"/>
                      <a:pt x="6038" y="4190"/>
                    </a:cubicBezTo>
                    <a:cubicBezTo>
                      <a:pt x="6590" y="4236"/>
                      <a:pt x="7174" y="4314"/>
                      <a:pt x="7746" y="4314"/>
                    </a:cubicBezTo>
                    <a:cubicBezTo>
                      <a:pt x="8003" y="4314"/>
                      <a:pt x="8258" y="4298"/>
                      <a:pt x="8506" y="4257"/>
                    </a:cubicBezTo>
                    <a:cubicBezTo>
                      <a:pt x="9707" y="4090"/>
                      <a:pt x="11008" y="2922"/>
                      <a:pt x="10174" y="1688"/>
                    </a:cubicBezTo>
                    <a:cubicBezTo>
                      <a:pt x="9474" y="654"/>
                      <a:pt x="7839" y="554"/>
                      <a:pt x="6738" y="387"/>
                    </a:cubicBezTo>
                    <a:cubicBezTo>
                      <a:pt x="5542" y="173"/>
                      <a:pt x="4331" y="1"/>
                      <a:pt x="3116"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1027" name="Google Shape;1027;p44"/>
              <p:cNvSpPr/>
              <p:nvPr/>
            </p:nvSpPr>
            <p:spPr>
              <a:xfrm>
                <a:off x="2951613" y="815875"/>
                <a:ext cx="293575" cy="460175"/>
              </a:xfrm>
              <a:custGeom>
                <a:avLst/>
                <a:gdLst/>
                <a:ahLst/>
                <a:cxnLst/>
                <a:rect l="l" t="t" r="r" b="b"/>
                <a:pathLst>
                  <a:path w="11743" h="18407" extrusionOk="0">
                    <a:moveTo>
                      <a:pt x="1596" y="0"/>
                    </a:moveTo>
                    <a:cubicBezTo>
                      <a:pt x="1489" y="0"/>
                      <a:pt x="1380" y="17"/>
                      <a:pt x="1268" y="54"/>
                    </a:cubicBezTo>
                    <a:cubicBezTo>
                      <a:pt x="668" y="221"/>
                      <a:pt x="368" y="955"/>
                      <a:pt x="234" y="1622"/>
                    </a:cubicBezTo>
                    <a:cubicBezTo>
                      <a:pt x="1" y="3390"/>
                      <a:pt x="568" y="4958"/>
                      <a:pt x="1502" y="6459"/>
                    </a:cubicBezTo>
                    <a:cubicBezTo>
                      <a:pt x="2669" y="8394"/>
                      <a:pt x="4504" y="10896"/>
                      <a:pt x="5872" y="12697"/>
                    </a:cubicBezTo>
                    <a:cubicBezTo>
                      <a:pt x="6806" y="13764"/>
                      <a:pt x="9241" y="17367"/>
                      <a:pt x="9241" y="17367"/>
                    </a:cubicBezTo>
                    <a:cubicBezTo>
                      <a:pt x="9474" y="17634"/>
                      <a:pt x="9674" y="17934"/>
                      <a:pt x="9975" y="18134"/>
                    </a:cubicBezTo>
                    <a:cubicBezTo>
                      <a:pt x="10172" y="18306"/>
                      <a:pt x="10442" y="18406"/>
                      <a:pt x="10704" y="18406"/>
                    </a:cubicBezTo>
                    <a:cubicBezTo>
                      <a:pt x="10796" y="18406"/>
                      <a:pt x="10888" y="18394"/>
                      <a:pt x="10975" y="18368"/>
                    </a:cubicBezTo>
                    <a:cubicBezTo>
                      <a:pt x="11509" y="18201"/>
                      <a:pt x="11742" y="17467"/>
                      <a:pt x="11676" y="16900"/>
                    </a:cubicBezTo>
                    <a:cubicBezTo>
                      <a:pt x="11275" y="13964"/>
                      <a:pt x="9808" y="10896"/>
                      <a:pt x="8473" y="8294"/>
                    </a:cubicBezTo>
                    <a:cubicBezTo>
                      <a:pt x="7006" y="5592"/>
                      <a:pt x="5204" y="3090"/>
                      <a:pt x="3070" y="888"/>
                    </a:cubicBezTo>
                    <a:cubicBezTo>
                      <a:pt x="2649" y="468"/>
                      <a:pt x="2158" y="0"/>
                      <a:pt x="159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028" name="Google Shape;1028;p44"/>
              <p:cNvSpPr/>
              <p:nvPr/>
            </p:nvSpPr>
            <p:spPr>
              <a:xfrm>
                <a:off x="2959963" y="881800"/>
                <a:ext cx="134275" cy="99525"/>
              </a:xfrm>
              <a:custGeom>
                <a:avLst/>
                <a:gdLst/>
                <a:ahLst/>
                <a:cxnLst/>
                <a:rect l="l" t="t" r="r" b="b"/>
                <a:pathLst>
                  <a:path w="5371" h="3981" extrusionOk="0">
                    <a:moveTo>
                      <a:pt x="4726" y="0"/>
                    </a:moveTo>
                    <a:cubicBezTo>
                      <a:pt x="4504" y="0"/>
                      <a:pt x="4292" y="124"/>
                      <a:pt x="4170" y="319"/>
                    </a:cubicBezTo>
                    <a:cubicBezTo>
                      <a:pt x="4137" y="420"/>
                      <a:pt x="4070" y="520"/>
                      <a:pt x="4003" y="620"/>
                    </a:cubicBezTo>
                    <a:cubicBezTo>
                      <a:pt x="3970" y="653"/>
                      <a:pt x="3970" y="686"/>
                      <a:pt x="3903" y="753"/>
                    </a:cubicBezTo>
                    <a:lnTo>
                      <a:pt x="3870" y="820"/>
                    </a:lnTo>
                    <a:lnTo>
                      <a:pt x="3503" y="1320"/>
                    </a:lnTo>
                    <a:cubicBezTo>
                      <a:pt x="3403" y="1420"/>
                      <a:pt x="3336" y="1487"/>
                      <a:pt x="3303" y="1587"/>
                    </a:cubicBezTo>
                    <a:lnTo>
                      <a:pt x="3203" y="1654"/>
                    </a:lnTo>
                    <a:lnTo>
                      <a:pt x="3169" y="1687"/>
                    </a:lnTo>
                    <a:lnTo>
                      <a:pt x="3136" y="1754"/>
                    </a:lnTo>
                    <a:cubicBezTo>
                      <a:pt x="2969" y="1921"/>
                      <a:pt x="2802" y="2021"/>
                      <a:pt x="2569" y="2154"/>
                    </a:cubicBezTo>
                    <a:cubicBezTo>
                      <a:pt x="2202" y="2454"/>
                      <a:pt x="1902" y="2621"/>
                      <a:pt x="1535" y="2788"/>
                    </a:cubicBezTo>
                    <a:lnTo>
                      <a:pt x="901" y="3021"/>
                    </a:lnTo>
                    <a:lnTo>
                      <a:pt x="301" y="3288"/>
                    </a:lnTo>
                    <a:cubicBezTo>
                      <a:pt x="0" y="3422"/>
                      <a:pt x="0" y="3922"/>
                      <a:pt x="367" y="3955"/>
                    </a:cubicBezTo>
                    <a:cubicBezTo>
                      <a:pt x="501" y="3972"/>
                      <a:pt x="626" y="3980"/>
                      <a:pt x="755" y="3980"/>
                    </a:cubicBezTo>
                    <a:cubicBezTo>
                      <a:pt x="884" y="3980"/>
                      <a:pt x="1018" y="3972"/>
                      <a:pt x="1168" y="3955"/>
                    </a:cubicBezTo>
                    <a:cubicBezTo>
                      <a:pt x="1401" y="3922"/>
                      <a:pt x="1668" y="3822"/>
                      <a:pt x="1902" y="3755"/>
                    </a:cubicBezTo>
                    <a:cubicBezTo>
                      <a:pt x="2369" y="3588"/>
                      <a:pt x="2869" y="3322"/>
                      <a:pt x="3236" y="3088"/>
                    </a:cubicBezTo>
                    <a:cubicBezTo>
                      <a:pt x="4070" y="2488"/>
                      <a:pt x="4737" y="1687"/>
                      <a:pt x="5204" y="786"/>
                    </a:cubicBezTo>
                    <a:cubicBezTo>
                      <a:pt x="5371" y="520"/>
                      <a:pt x="5237" y="119"/>
                      <a:pt x="4971" y="53"/>
                    </a:cubicBezTo>
                    <a:cubicBezTo>
                      <a:pt x="4890" y="17"/>
                      <a:pt x="4807" y="0"/>
                      <a:pt x="4726"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029" name="Google Shape;1029;p44"/>
              <p:cNvSpPr/>
              <p:nvPr/>
            </p:nvSpPr>
            <p:spPr>
              <a:xfrm>
                <a:off x="3004163" y="923050"/>
                <a:ext cx="144300" cy="141750"/>
              </a:xfrm>
              <a:custGeom>
                <a:avLst/>
                <a:gdLst/>
                <a:ahLst/>
                <a:cxnLst/>
                <a:rect l="l" t="t" r="r" b="b"/>
                <a:pathLst>
                  <a:path w="5772" h="5670" extrusionOk="0">
                    <a:moveTo>
                      <a:pt x="5173" y="1"/>
                    </a:moveTo>
                    <a:cubicBezTo>
                      <a:pt x="4858" y="1"/>
                      <a:pt x="4533" y="225"/>
                      <a:pt x="4470" y="537"/>
                    </a:cubicBezTo>
                    <a:cubicBezTo>
                      <a:pt x="4437" y="1572"/>
                      <a:pt x="3903" y="2439"/>
                      <a:pt x="3102" y="3039"/>
                    </a:cubicBezTo>
                    <a:cubicBezTo>
                      <a:pt x="2669" y="3406"/>
                      <a:pt x="2235" y="3673"/>
                      <a:pt x="1768" y="3873"/>
                    </a:cubicBezTo>
                    <a:cubicBezTo>
                      <a:pt x="1268" y="4140"/>
                      <a:pt x="734" y="4374"/>
                      <a:pt x="267" y="4707"/>
                    </a:cubicBezTo>
                    <a:cubicBezTo>
                      <a:pt x="67" y="4907"/>
                      <a:pt x="0" y="5207"/>
                      <a:pt x="267" y="5374"/>
                    </a:cubicBezTo>
                    <a:lnTo>
                      <a:pt x="501" y="5508"/>
                    </a:lnTo>
                    <a:cubicBezTo>
                      <a:pt x="601" y="5541"/>
                      <a:pt x="634" y="5508"/>
                      <a:pt x="734" y="5608"/>
                    </a:cubicBezTo>
                    <a:cubicBezTo>
                      <a:pt x="756" y="5651"/>
                      <a:pt x="798" y="5670"/>
                      <a:pt x="842" y="5670"/>
                    </a:cubicBezTo>
                    <a:cubicBezTo>
                      <a:pt x="935" y="5670"/>
                      <a:pt x="1035" y="5587"/>
                      <a:pt x="968" y="5474"/>
                    </a:cubicBezTo>
                    <a:cubicBezTo>
                      <a:pt x="968" y="5441"/>
                      <a:pt x="968" y="5441"/>
                      <a:pt x="934" y="5441"/>
                    </a:cubicBezTo>
                    <a:cubicBezTo>
                      <a:pt x="1435" y="5308"/>
                      <a:pt x="1935" y="5141"/>
                      <a:pt x="2402" y="4941"/>
                    </a:cubicBezTo>
                    <a:cubicBezTo>
                      <a:pt x="2969" y="4674"/>
                      <a:pt x="3503" y="4340"/>
                      <a:pt x="4003" y="3973"/>
                    </a:cubicBezTo>
                    <a:cubicBezTo>
                      <a:pt x="4937" y="3139"/>
                      <a:pt x="5738" y="2005"/>
                      <a:pt x="5771" y="771"/>
                    </a:cubicBezTo>
                    <a:cubicBezTo>
                      <a:pt x="5771" y="437"/>
                      <a:pt x="5604" y="104"/>
                      <a:pt x="5237" y="4"/>
                    </a:cubicBezTo>
                    <a:cubicBezTo>
                      <a:pt x="5216" y="2"/>
                      <a:pt x="5195" y="1"/>
                      <a:pt x="5173"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030" name="Google Shape;1030;p44"/>
              <p:cNvSpPr/>
              <p:nvPr/>
            </p:nvSpPr>
            <p:spPr>
              <a:xfrm>
                <a:off x="3032288" y="978550"/>
                <a:ext cx="156200" cy="155500"/>
              </a:xfrm>
              <a:custGeom>
                <a:avLst/>
                <a:gdLst/>
                <a:ahLst/>
                <a:cxnLst/>
                <a:rect l="l" t="t" r="r" b="b"/>
                <a:pathLst>
                  <a:path w="6248" h="6220" extrusionOk="0">
                    <a:moveTo>
                      <a:pt x="5562" y="1"/>
                    </a:moveTo>
                    <a:cubicBezTo>
                      <a:pt x="5309" y="1"/>
                      <a:pt x="5045" y="138"/>
                      <a:pt x="4946" y="386"/>
                    </a:cubicBezTo>
                    <a:cubicBezTo>
                      <a:pt x="4579" y="1453"/>
                      <a:pt x="4012" y="2454"/>
                      <a:pt x="3245" y="3288"/>
                    </a:cubicBezTo>
                    <a:cubicBezTo>
                      <a:pt x="2478" y="4122"/>
                      <a:pt x="1510" y="4789"/>
                      <a:pt x="510" y="5256"/>
                    </a:cubicBezTo>
                    <a:cubicBezTo>
                      <a:pt x="0" y="5495"/>
                      <a:pt x="218" y="6219"/>
                      <a:pt x="726" y="6219"/>
                    </a:cubicBezTo>
                    <a:cubicBezTo>
                      <a:pt x="784" y="6219"/>
                      <a:pt x="845" y="6210"/>
                      <a:pt x="910" y="6190"/>
                    </a:cubicBezTo>
                    <a:cubicBezTo>
                      <a:pt x="2144" y="5790"/>
                      <a:pt x="3278" y="5089"/>
                      <a:pt x="4179" y="4188"/>
                    </a:cubicBezTo>
                    <a:cubicBezTo>
                      <a:pt x="5080" y="3288"/>
                      <a:pt x="5814" y="2120"/>
                      <a:pt x="6180" y="919"/>
                    </a:cubicBezTo>
                    <a:cubicBezTo>
                      <a:pt x="6247" y="586"/>
                      <a:pt x="6180" y="219"/>
                      <a:pt x="5814" y="52"/>
                    </a:cubicBezTo>
                    <a:cubicBezTo>
                      <a:pt x="5736" y="18"/>
                      <a:pt x="5650" y="1"/>
                      <a:pt x="5562"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031" name="Google Shape;1031;p44"/>
              <p:cNvSpPr/>
              <p:nvPr/>
            </p:nvSpPr>
            <p:spPr>
              <a:xfrm>
                <a:off x="3073038" y="1093925"/>
                <a:ext cx="163800" cy="100350"/>
              </a:xfrm>
              <a:custGeom>
                <a:avLst/>
                <a:gdLst/>
                <a:ahLst/>
                <a:cxnLst/>
                <a:rect l="l" t="t" r="r" b="b"/>
                <a:pathLst>
                  <a:path w="6552" h="4014" extrusionOk="0">
                    <a:moveTo>
                      <a:pt x="5885" y="0"/>
                    </a:moveTo>
                    <a:cubicBezTo>
                      <a:pt x="5761" y="0"/>
                      <a:pt x="5633" y="35"/>
                      <a:pt x="5518" y="107"/>
                    </a:cubicBezTo>
                    <a:cubicBezTo>
                      <a:pt x="5118" y="441"/>
                      <a:pt x="4817" y="808"/>
                      <a:pt x="4450" y="1108"/>
                    </a:cubicBezTo>
                    <a:cubicBezTo>
                      <a:pt x="4050" y="1441"/>
                      <a:pt x="3616" y="1742"/>
                      <a:pt x="3183" y="1975"/>
                    </a:cubicBezTo>
                    <a:cubicBezTo>
                      <a:pt x="2349" y="2475"/>
                      <a:pt x="1448" y="2842"/>
                      <a:pt x="481" y="3143"/>
                    </a:cubicBezTo>
                    <a:cubicBezTo>
                      <a:pt x="0" y="3271"/>
                      <a:pt x="166" y="4014"/>
                      <a:pt x="623" y="4014"/>
                    </a:cubicBezTo>
                    <a:cubicBezTo>
                      <a:pt x="642" y="4014"/>
                      <a:pt x="661" y="4013"/>
                      <a:pt x="681" y="4010"/>
                    </a:cubicBezTo>
                    <a:cubicBezTo>
                      <a:pt x="1782" y="3910"/>
                      <a:pt x="2816" y="3576"/>
                      <a:pt x="3783" y="3009"/>
                    </a:cubicBezTo>
                    <a:cubicBezTo>
                      <a:pt x="4217" y="2776"/>
                      <a:pt x="4684" y="2475"/>
                      <a:pt x="5118" y="2142"/>
                    </a:cubicBezTo>
                    <a:cubicBezTo>
                      <a:pt x="5318" y="1975"/>
                      <a:pt x="5518" y="1808"/>
                      <a:pt x="5685" y="1642"/>
                    </a:cubicBezTo>
                    <a:cubicBezTo>
                      <a:pt x="5885" y="1441"/>
                      <a:pt x="6152" y="1241"/>
                      <a:pt x="6318" y="974"/>
                    </a:cubicBezTo>
                    <a:cubicBezTo>
                      <a:pt x="6519" y="741"/>
                      <a:pt x="6552" y="407"/>
                      <a:pt x="6318" y="174"/>
                    </a:cubicBezTo>
                    <a:cubicBezTo>
                      <a:pt x="6205" y="60"/>
                      <a:pt x="6048" y="0"/>
                      <a:pt x="5885"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032" name="Google Shape;1032;p44"/>
              <p:cNvSpPr/>
              <p:nvPr/>
            </p:nvSpPr>
            <p:spPr>
              <a:xfrm>
                <a:off x="2902413" y="603725"/>
                <a:ext cx="133450" cy="216900"/>
              </a:xfrm>
              <a:custGeom>
                <a:avLst/>
                <a:gdLst/>
                <a:ahLst/>
                <a:cxnLst/>
                <a:rect l="l" t="t" r="r" b="b"/>
                <a:pathLst>
                  <a:path w="5338" h="8676" extrusionOk="0">
                    <a:moveTo>
                      <a:pt x="1924" y="1"/>
                    </a:moveTo>
                    <a:cubicBezTo>
                      <a:pt x="1730" y="1"/>
                      <a:pt x="1533" y="32"/>
                      <a:pt x="1335" y="101"/>
                    </a:cubicBezTo>
                    <a:cubicBezTo>
                      <a:pt x="801" y="335"/>
                      <a:pt x="434" y="835"/>
                      <a:pt x="234" y="1369"/>
                    </a:cubicBezTo>
                    <a:cubicBezTo>
                      <a:pt x="34" y="2002"/>
                      <a:pt x="1" y="2670"/>
                      <a:pt x="1" y="3337"/>
                    </a:cubicBezTo>
                    <a:cubicBezTo>
                      <a:pt x="1" y="4104"/>
                      <a:pt x="67" y="4871"/>
                      <a:pt x="301" y="5605"/>
                    </a:cubicBezTo>
                    <a:cubicBezTo>
                      <a:pt x="735" y="7073"/>
                      <a:pt x="1835" y="8307"/>
                      <a:pt x="3370" y="8674"/>
                    </a:cubicBezTo>
                    <a:cubicBezTo>
                      <a:pt x="3380" y="8675"/>
                      <a:pt x="3391" y="8676"/>
                      <a:pt x="3401" y="8676"/>
                    </a:cubicBezTo>
                    <a:cubicBezTo>
                      <a:pt x="3639" y="8676"/>
                      <a:pt x="3659" y="8306"/>
                      <a:pt x="3403" y="8274"/>
                    </a:cubicBezTo>
                    <a:cubicBezTo>
                      <a:pt x="1202" y="7673"/>
                      <a:pt x="634" y="5038"/>
                      <a:pt x="701" y="3036"/>
                    </a:cubicBezTo>
                    <a:cubicBezTo>
                      <a:pt x="735" y="2269"/>
                      <a:pt x="835" y="1002"/>
                      <a:pt x="1735" y="768"/>
                    </a:cubicBezTo>
                    <a:cubicBezTo>
                      <a:pt x="1804" y="754"/>
                      <a:pt x="1872" y="748"/>
                      <a:pt x="1939" y="748"/>
                    </a:cubicBezTo>
                    <a:cubicBezTo>
                      <a:pt x="2856" y="748"/>
                      <a:pt x="3655" y="1955"/>
                      <a:pt x="3903" y="2670"/>
                    </a:cubicBezTo>
                    <a:cubicBezTo>
                      <a:pt x="4137" y="3203"/>
                      <a:pt x="4070" y="3770"/>
                      <a:pt x="3537" y="4104"/>
                    </a:cubicBezTo>
                    <a:cubicBezTo>
                      <a:pt x="3416" y="4187"/>
                      <a:pt x="3286" y="4222"/>
                      <a:pt x="3151" y="4222"/>
                    </a:cubicBezTo>
                    <a:cubicBezTo>
                      <a:pt x="2801" y="4222"/>
                      <a:pt x="2425" y="3987"/>
                      <a:pt x="2136" y="3770"/>
                    </a:cubicBezTo>
                    <a:cubicBezTo>
                      <a:pt x="2101" y="3753"/>
                      <a:pt x="2064" y="3745"/>
                      <a:pt x="2029" y="3745"/>
                    </a:cubicBezTo>
                    <a:cubicBezTo>
                      <a:pt x="1927" y="3745"/>
                      <a:pt x="1835" y="3813"/>
                      <a:pt x="1835" y="3937"/>
                    </a:cubicBezTo>
                    <a:cubicBezTo>
                      <a:pt x="1969" y="4571"/>
                      <a:pt x="2502" y="4904"/>
                      <a:pt x="3136" y="4938"/>
                    </a:cubicBezTo>
                    <a:cubicBezTo>
                      <a:pt x="3164" y="4939"/>
                      <a:pt x="3192" y="4940"/>
                      <a:pt x="3220" y="4940"/>
                    </a:cubicBezTo>
                    <a:cubicBezTo>
                      <a:pt x="3851" y="4940"/>
                      <a:pt x="4383" y="4582"/>
                      <a:pt x="4671" y="4071"/>
                    </a:cubicBezTo>
                    <a:cubicBezTo>
                      <a:pt x="5338" y="2836"/>
                      <a:pt x="4204" y="1168"/>
                      <a:pt x="3203" y="435"/>
                    </a:cubicBezTo>
                    <a:cubicBezTo>
                      <a:pt x="2827" y="176"/>
                      <a:pt x="2386" y="1"/>
                      <a:pt x="1924"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033" name="Google Shape;1033;p44"/>
              <p:cNvSpPr/>
              <p:nvPr/>
            </p:nvSpPr>
            <p:spPr>
              <a:xfrm>
                <a:off x="2711438" y="694900"/>
                <a:ext cx="269575" cy="156125"/>
              </a:xfrm>
              <a:custGeom>
                <a:avLst/>
                <a:gdLst/>
                <a:ahLst/>
                <a:cxnLst/>
                <a:rect l="l" t="t" r="r" b="b"/>
                <a:pathLst>
                  <a:path w="10783" h="6245" extrusionOk="0">
                    <a:moveTo>
                      <a:pt x="2954" y="1"/>
                    </a:moveTo>
                    <a:cubicBezTo>
                      <a:pt x="2509" y="1"/>
                      <a:pt x="2065" y="88"/>
                      <a:pt x="1635" y="290"/>
                    </a:cubicBezTo>
                    <a:cubicBezTo>
                      <a:pt x="101" y="1057"/>
                      <a:pt x="1" y="3059"/>
                      <a:pt x="1135" y="4193"/>
                    </a:cubicBezTo>
                    <a:cubicBezTo>
                      <a:pt x="1659" y="4717"/>
                      <a:pt x="2569" y="5104"/>
                      <a:pt x="3402" y="5104"/>
                    </a:cubicBezTo>
                    <a:cubicBezTo>
                      <a:pt x="4158" y="5104"/>
                      <a:pt x="4852" y="4785"/>
                      <a:pt x="5138" y="3959"/>
                    </a:cubicBezTo>
                    <a:cubicBezTo>
                      <a:pt x="5338" y="3292"/>
                      <a:pt x="5071" y="2525"/>
                      <a:pt x="4304" y="2392"/>
                    </a:cubicBezTo>
                    <a:cubicBezTo>
                      <a:pt x="4221" y="2374"/>
                      <a:pt x="4139" y="2366"/>
                      <a:pt x="4059" y="2366"/>
                    </a:cubicBezTo>
                    <a:cubicBezTo>
                      <a:pt x="3520" y="2366"/>
                      <a:pt x="3044" y="2737"/>
                      <a:pt x="2870" y="3259"/>
                    </a:cubicBezTo>
                    <a:cubicBezTo>
                      <a:pt x="2827" y="3407"/>
                      <a:pt x="3001" y="3529"/>
                      <a:pt x="3150" y="3529"/>
                    </a:cubicBezTo>
                    <a:cubicBezTo>
                      <a:pt x="3235" y="3529"/>
                      <a:pt x="3312" y="3489"/>
                      <a:pt x="3337" y="3392"/>
                    </a:cubicBezTo>
                    <a:cubicBezTo>
                      <a:pt x="3424" y="3115"/>
                      <a:pt x="3678" y="2984"/>
                      <a:pt x="3925" y="2984"/>
                    </a:cubicBezTo>
                    <a:cubicBezTo>
                      <a:pt x="4242" y="2984"/>
                      <a:pt x="4546" y="3199"/>
                      <a:pt x="4471" y="3592"/>
                    </a:cubicBezTo>
                    <a:cubicBezTo>
                      <a:pt x="4370" y="4136"/>
                      <a:pt x="3892" y="4327"/>
                      <a:pt x="3390" y="4327"/>
                    </a:cubicBezTo>
                    <a:cubicBezTo>
                      <a:pt x="3061" y="4327"/>
                      <a:pt x="2720" y="4245"/>
                      <a:pt x="2469" y="4126"/>
                    </a:cubicBezTo>
                    <a:cubicBezTo>
                      <a:pt x="1769" y="3859"/>
                      <a:pt x="1135" y="3226"/>
                      <a:pt x="1102" y="2425"/>
                    </a:cubicBezTo>
                    <a:cubicBezTo>
                      <a:pt x="1002" y="1558"/>
                      <a:pt x="1602" y="924"/>
                      <a:pt x="2369" y="724"/>
                    </a:cubicBezTo>
                    <a:cubicBezTo>
                      <a:pt x="2594" y="674"/>
                      <a:pt x="2817" y="652"/>
                      <a:pt x="3037" y="652"/>
                    </a:cubicBezTo>
                    <a:cubicBezTo>
                      <a:pt x="4453" y="652"/>
                      <a:pt x="5767" y="1592"/>
                      <a:pt x="6806" y="2458"/>
                    </a:cubicBezTo>
                    <a:cubicBezTo>
                      <a:pt x="8107" y="3559"/>
                      <a:pt x="9274" y="4760"/>
                      <a:pt x="10342" y="6094"/>
                    </a:cubicBezTo>
                    <a:cubicBezTo>
                      <a:pt x="10401" y="6201"/>
                      <a:pt x="10481" y="6244"/>
                      <a:pt x="10552" y="6244"/>
                    </a:cubicBezTo>
                    <a:cubicBezTo>
                      <a:pt x="10682" y="6244"/>
                      <a:pt x="10783" y="6100"/>
                      <a:pt x="10675" y="5927"/>
                    </a:cubicBezTo>
                    <a:cubicBezTo>
                      <a:pt x="9508" y="4326"/>
                      <a:pt x="8140" y="2825"/>
                      <a:pt x="6606" y="1591"/>
                    </a:cubicBezTo>
                    <a:cubicBezTo>
                      <a:pt x="5608" y="768"/>
                      <a:pt x="4275" y="1"/>
                      <a:pt x="2954"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grpSp>
      </p:grpSp>
      <p:sp>
        <p:nvSpPr>
          <p:cNvPr id="4" name="Google Shape;362;p31">
            <a:extLst>
              <a:ext uri="{FF2B5EF4-FFF2-40B4-BE49-F238E27FC236}">
                <a16:creationId xmlns:a16="http://schemas.microsoft.com/office/drawing/2014/main" id="{3ACFA33B-8E33-BDF2-7D7F-10148AB3F60E}"/>
              </a:ext>
            </a:extLst>
          </p:cNvPr>
          <p:cNvSpPr txBox="1">
            <a:spLocks/>
          </p:cNvSpPr>
          <p:nvPr/>
        </p:nvSpPr>
        <p:spPr>
          <a:xfrm>
            <a:off x="841363" y="1500101"/>
            <a:ext cx="10414390"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100"/>
              <a:buFont typeface="Londrina Solid"/>
              <a:buNone/>
              <a:defRPr sz="5453" b="1"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9pPr>
          </a:lstStyle>
          <a:p>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HĐ</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1.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Em</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chọn</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việc</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nên</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làm</a:t>
            </a:r>
            <a:endPar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5" name="Picture 4">
            <a:extLst>
              <a:ext uri="{FF2B5EF4-FFF2-40B4-BE49-F238E27FC236}">
                <a16:creationId xmlns:a16="http://schemas.microsoft.com/office/drawing/2014/main" id="{C75AD3E0-DAC4-8B9A-6941-04BFD614B18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435184" y="787463"/>
            <a:ext cx="1474371" cy="70689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INAL_ĐỒNG HỒ ĐẾM NGƯỢC 30s FINAL">
            <a:hlinkClick r:id="" action="ppaction://media"/>
            <a:extLst>
              <a:ext uri="{FF2B5EF4-FFF2-40B4-BE49-F238E27FC236}">
                <a16:creationId xmlns:a16="http://schemas.microsoft.com/office/drawing/2014/main" id="{E8A43EF0-8A91-4898-E8D8-AF3801E45D9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4476" y="25387"/>
            <a:ext cx="12051312" cy="6807227"/>
          </a:xfrm>
          <a:prstGeom prst="rect">
            <a:avLst/>
          </a:prstGeom>
        </p:spPr>
      </p:pic>
    </p:spTree>
    <p:extLst>
      <p:ext uri="{BB962C8B-B14F-4D97-AF65-F5344CB8AC3E}">
        <p14:creationId xmlns:p14="http://schemas.microsoft.com/office/powerpoint/2010/main" val="401350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2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pic>
        <p:nvPicPr>
          <p:cNvPr id="11" name="Picture 10">
            <a:extLst>
              <a:ext uri="{FF2B5EF4-FFF2-40B4-BE49-F238E27FC236}">
                <a16:creationId xmlns:a16="http://schemas.microsoft.com/office/drawing/2014/main" id="{747DE77D-027F-CB9A-51B6-ED25F94F7F0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1004444" y="964745"/>
            <a:ext cx="10152949" cy="5519888"/>
          </a:xfrm>
          <a:prstGeom prst="rect">
            <a:avLst/>
          </a:prstGeom>
        </p:spPr>
      </p:pic>
      <p:grpSp>
        <p:nvGrpSpPr>
          <p:cNvPr id="926" name="Google Shape;926;p41"/>
          <p:cNvGrpSpPr/>
          <p:nvPr/>
        </p:nvGrpSpPr>
        <p:grpSpPr>
          <a:xfrm rot="-994546" flipH="1">
            <a:off x="409294" y="4802523"/>
            <a:ext cx="1086303" cy="819218"/>
            <a:chOff x="500936" y="675624"/>
            <a:chExt cx="816700" cy="615900"/>
          </a:xfrm>
        </p:grpSpPr>
        <p:sp>
          <p:nvSpPr>
            <p:cNvPr id="927" name="Google Shape;927;p41"/>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928" name="Google Shape;928;p41"/>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grpSp>
      <p:grpSp>
        <p:nvGrpSpPr>
          <p:cNvPr id="929" name="Google Shape;929;p41"/>
          <p:cNvGrpSpPr/>
          <p:nvPr/>
        </p:nvGrpSpPr>
        <p:grpSpPr>
          <a:xfrm>
            <a:off x="7067377" y="-5888932"/>
            <a:ext cx="7751468" cy="8955242"/>
            <a:chOff x="4724391" y="-4063000"/>
            <a:chExt cx="5828019" cy="6733089"/>
          </a:xfrm>
        </p:grpSpPr>
        <p:sp>
          <p:nvSpPr>
            <p:cNvPr id="930" name="Google Shape;930;p41"/>
            <p:cNvSpPr/>
            <p:nvPr/>
          </p:nvSpPr>
          <p:spPr>
            <a:xfrm rot="3392857">
              <a:off x="4572767" y="-2163593"/>
              <a:ext cx="6131268" cy="2934275"/>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931" name="Google Shape;931;p41"/>
            <p:cNvGrpSpPr/>
            <p:nvPr/>
          </p:nvGrpSpPr>
          <p:grpSpPr>
            <a:xfrm flipH="1">
              <a:off x="7742722" y="526581"/>
              <a:ext cx="835612" cy="658882"/>
              <a:chOff x="404200" y="675624"/>
              <a:chExt cx="913437" cy="720247"/>
            </a:xfrm>
          </p:grpSpPr>
          <p:sp>
            <p:nvSpPr>
              <p:cNvPr id="932" name="Google Shape;932;p41"/>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933" name="Google Shape;933;p41"/>
              <p:cNvSpPr/>
              <p:nvPr/>
            </p:nvSpPr>
            <p:spPr>
              <a:xfrm>
                <a:off x="404200" y="1033819"/>
                <a:ext cx="388918" cy="362052"/>
              </a:xfrm>
              <a:custGeom>
                <a:avLst/>
                <a:gdLst/>
                <a:ahLst/>
                <a:cxnLst/>
                <a:rect l="l" t="t" r="r" b="b"/>
                <a:pathLst>
                  <a:path w="8953" h="8335" extrusionOk="0">
                    <a:moveTo>
                      <a:pt x="3931" y="0"/>
                    </a:moveTo>
                    <a:cubicBezTo>
                      <a:pt x="3798" y="0"/>
                      <a:pt x="3662" y="15"/>
                      <a:pt x="3525" y="48"/>
                    </a:cubicBezTo>
                    <a:cubicBezTo>
                      <a:pt x="2596" y="250"/>
                      <a:pt x="2120" y="1214"/>
                      <a:pt x="2204" y="2107"/>
                    </a:cubicBezTo>
                    <a:cubicBezTo>
                      <a:pt x="2263" y="2703"/>
                      <a:pt x="2537" y="3215"/>
                      <a:pt x="2930" y="3643"/>
                    </a:cubicBezTo>
                    <a:cubicBezTo>
                      <a:pt x="2579" y="3577"/>
                      <a:pt x="2236" y="3507"/>
                      <a:pt x="1894" y="3507"/>
                    </a:cubicBezTo>
                    <a:cubicBezTo>
                      <a:pt x="1620" y="3507"/>
                      <a:pt x="1348" y="3552"/>
                      <a:pt x="1072" y="3679"/>
                    </a:cubicBezTo>
                    <a:cubicBezTo>
                      <a:pt x="275" y="4036"/>
                      <a:pt x="1" y="4917"/>
                      <a:pt x="322" y="5703"/>
                    </a:cubicBezTo>
                    <a:cubicBezTo>
                      <a:pt x="680" y="6560"/>
                      <a:pt x="1549" y="6965"/>
                      <a:pt x="2382" y="7251"/>
                    </a:cubicBezTo>
                    <a:cubicBezTo>
                      <a:pt x="4359" y="7918"/>
                      <a:pt x="6430" y="8275"/>
                      <a:pt x="8514" y="8334"/>
                    </a:cubicBezTo>
                    <a:cubicBezTo>
                      <a:pt x="8519" y="8335"/>
                      <a:pt x="8523" y="8335"/>
                      <a:pt x="8528" y="8335"/>
                    </a:cubicBezTo>
                    <a:cubicBezTo>
                      <a:pt x="8793" y="8335"/>
                      <a:pt x="8953" y="8009"/>
                      <a:pt x="8871" y="7787"/>
                    </a:cubicBezTo>
                    <a:cubicBezTo>
                      <a:pt x="8871" y="7775"/>
                      <a:pt x="8847" y="7751"/>
                      <a:pt x="8847" y="7739"/>
                    </a:cubicBezTo>
                    <a:cubicBezTo>
                      <a:pt x="8764" y="6501"/>
                      <a:pt x="8466" y="5310"/>
                      <a:pt x="7978" y="4167"/>
                    </a:cubicBezTo>
                    <a:cubicBezTo>
                      <a:pt x="7526" y="3143"/>
                      <a:pt x="6930" y="2179"/>
                      <a:pt x="6204" y="1322"/>
                    </a:cubicBezTo>
                    <a:cubicBezTo>
                      <a:pt x="5634" y="679"/>
                      <a:pt x="4829" y="0"/>
                      <a:pt x="3931"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934" name="Google Shape;934;p41"/>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grpSp>
      </p:grpSp>
      <p:sp>
        <p:nvSpPr>
          <p:cNvPr id="12" name="Google Shape;362;p31">
            <a:extLst>
              <a:ext uri="{FF2B5EF4-FFF2-40B4-BE49-F238E27FC236}">
                <a16:creationId xmlns:a16="http://schemas.microsoft.com/office/drawing/2014/main" id="{F7AFDE54-557D-A245-D66E-9046C2229593}"/>
              </a:ext>
            </a:extLst>
          </p:cNvPr>
          <p:cNvSpPr txBox="1">
            <a:spLocks/>
          </p:cNvSpPr>
          <p:nvPr/>
        </p:nvSpPr>
        <p:spPr>
          <a:xfrm>
            <a:off x="328054" y="-1765284"/>
            <a:ext cx="10878689"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100"/>
              <a:buFont typeface="Londrina Solid"/>
              <a:buNone/>
              <a:defRPr sz="5453" b="1"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9pPr>
          </a:lstStyle>
          <a:p>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nào</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nên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nào</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không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nên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Vì</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sao</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grpSp>
        <p:nvGrpSpPr>
          <p:cNvPr id="959" name="Google Shape;959;p42"/>
          <p:cNvGrpSpPr/>
          <p:nvPr/>
        </p:nvGrpSpPr>
        <p:grpSpPr>
          <a:xfrm flipH="1">
            <a:off x="10264189" y="774691"/>
            <a:ext cx="1111393" cy="876336"/>
            <a:chOff x="404200" y="675624"/>
            <a:chExt cx="913437" cy="720247"/>
          </a:xfrm>
        </p:grpSpPr>
        <p:sp>
          <p:nvSpPr>
            <p:cNvPr id="960" name="Google Shape;960;p42"/>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961" name="Google Shape;961;p42"/>
            <p:cNvSpPr/>
            <p:nvPr/>
          </p:nvSpPr>
          <p:spPr>
            <a:xfrm>
              <a:off x="404200" y="1033819"/>
              <a:ext cx="388918" cy="362052"/>
            </a:xfrm>
            <a:custGeom>
              <a:avLst/>
              <a:gdLst/>
              <a:ahLst/>
              <a:cxnLst/>
              <a:rect l="l" t="t" r="r" b="b"/>
              <a:pathLst>
                <a:path w="8953" h="8335" extrusionOk="0">
                  <a:moveTo>
                    <a:pt x="3931" y="0"/>
                  </a:moveTo>
                  <a:cubicBezTo>
                    <a:pt x="3798" y="0"/>
                    <a:pt x="3662" y="15"/>
                    <a:pt x="3525" y="48"/>
                  </a:cubicBezTo>
                  <a:cubicBezTo>
                    <a:pt x="2596" y="250"/>
                    <a:pt x="2120" y="1214"/>
                    <a:pt x="2204" y="2107"/>
                  </a:cubicBezTo>
                  <a:cubicBezTo>
                    <a:pt x="2263" y="2703"/>
                    <a:pt x="2537" y="3215"/>
                    <a:pt x="2930" y="3643"/>
                  </a:cubicBezTo>
                  <a:cubicBezTo>
                    <a:pt x="2579" y="3577"/>
                    <a:pt x="2236" y="3507"/>
                    <a:pt x="1894" y="3507"/>
                  </a:cubicBezTo>
                  <a:cubicBezTo>
                    <a:pt x="1620" y="3507"/>
                    <a:pt x="1348" y="3552"/>
                    <a:pt x="1072" y="3679"/>
                  </a:cubicBezTo>
                  <a:cubicBezTo>
                    <a:pt x="275" y="4036"/>
                    <a:pt x="1" y="4917"/>
                    <a:pt x="322" y="5703"/>
                  </a:cubicBezTo>
                  <a:cubicBezTo>
                    <a:pt x="680" y="6560"/>
                    <a:pt x="1549" y="6965"/>
                    <a:pt x="2382" y="7251"/>
                  </a:cubicBezTo>
                  <a:cubicBezTo>
                    <a:pt x="4359" y="7918"/>
                    <a:pt x="6430" y="8275"/>
                    <a:pt x="8514" y="8334"/>
                  </a:cubicBezTo>
                  <a:cubicBezTo>
                    <a:pt x="8519" y="8335"/>
                    <a:pt x="8523" y="8335"/>
                    <a:pt x="8528" y="8335"/>
                  </a:cubicBezTo>
                  <a:cubicBezTo>
                    <a:pt x="8793" y="8335"/>
                    <a:pt x="8953" y="8009"/>
                    <a:pt x="8871" y="7787"/>
                  </a:cubicBezTo>
                  <a:cubicBezTo>
                    <a:pt x="8871" y="7775"/>
                    <a:pt x="8847" y="7751"/>
                    <a:pt x="8847" y="7739"/>
                  </a:cubicBezTo>
                  <a:cubicBezTo>
                    <a:pt x="8764" y="6501"/>
                    <a:pt x="8466" y="5310"/>
                    <a:pt x="7978" y="4167"/>
                  </a:cubicBezTo>
                  <a:cubicBezTo>
                    <a:pt x="7526" y="3143"/>
                    <a:pt x="6930" y="2179"/>
                    <a:pt x="6204" y="1322"/>
                  </a:cubicBezTo>
                  <a:cubicBezTo>
                    <a:pt x="5634" y="679"/>
                    <a:pt x="4829" y="0"/>
                    <a:pt x="3931"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962" name="Google Shape;962;p42"/>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grpSp>
      <p:pic>
        <p:nvPicPr>
          <p:cNvPr id="10" name="Picture 9">
            <a:extLst>
              <a:ext uri="{FF2B5EF4-FFF2-40B4-BE49-F238E27FC236}">
                <a16:creationId xmlns:a16="http://schemas.microsoft.com/office/drawing/2014/main" id="{14186778-87C4-401E-96CA-78ECBD2B6B9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362613" y="451393"/>
            <a:ext cx="1474371" cy="706890"/>
          </a:xfrm>
          <a:prstGeom prst="rect">
            <a:avLst/>
          </a:prstGeom>
        </p:spPr>
      </p:pic>
      <p:pic>
        <p:nvPicPr>
          <p:cNvPr id="12" name="Picture 11">
            <a:extLst>
              <a:ext uri="{FF2B5EF4-FFF2-40B4-BE49-F238E27FC236}">
                <a16:creationId xmlns:a16="http://schemas.microsoft.com/office/drawing/2014/main" id="{58CE8FA2-49DB-E520-F3CD-E19172F8D90B}"/>
              </a:ext>
            </a:extLst>
          </p:cNvPr>
          <p:cNvPicPr>
            <a:picLocks noChangeAspect="1"/>
          </p:cNvPicPr>
          <p:nvPr/>
        </p:nvPicPr>
        <p:blipFill>
          <a:blip r:embed="rId6"/>
          <a:stretch>
            <a:fillRect/>
          </a:stretch>
        </p:blipFill>
        <p:spPr>
          <a:xfrm>
            <a:off x="677570" y="1329170"/>
            <a:ext cx="5307734" cy="4785254"/>
          </a:xfrm>
          <a:prstGeom prst="rect">
            <a:avLst/>
          </a:prstGeom>
        </p:spPr>
      </p:pic>
      <p:sp>
        <p:nvSpPr>
          <p:cNvPr id="958" name="Google Shape;958;p42"/>
          <p:cNvSpPr/>
          <p:nvPr/>
        </p:nvSpPr>
        <p:spPr>
          <a:xfrm rot="3392857">
            <a:off x="-3128784" y="3498238"/>
            <a:ext cx="8154799" cy="3902688"/>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3" name="Google Shape;901;p37">
            <a:extLst>
              <a:ext uri="{FF2B5EF4-FFF2-40B4-BE49-F238E27FC236}">
                <a16:creationId xmlns:a16="http://schemas.microsoft.com/office/drawing/2014/main" id="{84F8D0C5-04BA-B45B-C277-F2AEB7D4976A}"/>
              </a:ext>
            </a:extLst>
          </p:cNvPr>
          <p:cNvSpPr txBox="1">
            <a:spLocks/>
          </p:cNvSpPr>
          <p:nvPr/>
        </p:nvSpPr>
        <p:spPr>
          <a:xfrm>
            <a:off x="6176535" y="3994573"/>
            <a:ext cx="5667121"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nhỏ</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gọi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điện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hỏi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thăm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trò</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chuyện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vui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vẻ</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thể</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sự</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lễ</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phép</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quan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tâm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của</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mình</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đến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14" name="Picture 13" descr="Free Like and dislike icon free png 19533420 PNG with Transparent Background">
            <a:extLst>
              <a:ext uri="{FF2B5EF4-FFF2-40B4-BE49-F238E27FC236}">
                <a16:creationId xmlns:a16="http://schemas.microsoft.com/office/drawing/2014/main" id="{8E1E018A-F894-3154-7D6E-295ADB36787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937" t="18188" r="49401" b="17236"/>
          <a:stretch/>
        </p:blipFill>
        <p:spPr bwMode="auto">
          <a:xfrm>
            <a:off x="5221946" y="1084155"/>
            <a:ext cx="1003740" cy="10518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ting-www_nhacchuongvui_com.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pic>
        <p:nvPicPr>
          <p:cNvPr id="3" name="Picture 2">
            <a:extLst>
              <a:ext uri="{FF2B5EF4-FFF2-40B4-BE49-F238E27FC236}">
                <a16:creationId xmlns:a16="http://schemas.microsoft.com/office/drawing/2014/main" id="{86817623-229C-A59B-6ADD-1053EF57077C}"/>
              </a:ext>
            </a:extLst>
          </p:cNvPr>
          <p:cNvPicPr>
            <a:picLocks noChangeAspect="1"/>
          </p:cNvPicPr>
          <p:nvPr/>
        </p:nvPicPr>
        <p:blipFill>
          <a:blip r:embed="rId4"/>
          <a:stretch>
            <a:fillRect/>
          </a:stretch>
        </p:blipFill>
        <p:spPr>
          <a:xfrm>
            <a:off x="538592" y="1430770"/>
            <a:ext cx="5439145" cy="4818743"/>
          </a:xfrm>
          <a:prstGeom prst="rect">
            <a:avLst/>
          </a:prstGeom>
        </p:spPr>
      </p:pic>
      <p:grpSp>
        <p:nvGrpSpPr>
          <p:cNvPr id="959" name="Google Shape;959;p42"/>
          <p:cNvGrpSpPr/>
          <p:nvPr/>
        </p:nvGrpSpPr>
        <p:grpSpPr>
          <a:xfrm flipH="1">
            <a:off x="10264189" y="774691"/>
            <a:ext cx="1111393" cy="876336"/>
            <a:chOff x="404200" y="675624"/>
            <a:chExt cx="913437" cy="720247"/>
          </a:xfrm>
        </p:grpSpPr>
        <p:sp>
          <p:nvSpPr>
            <p:cNvPr id="960" name="Google Shape;960;p42"/>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961" name="Google Shape;961;p42"/>
            <p:cNvSpPr/>
            <p:nvPr/>
          </p:nvSpPr>
          <p:spPr>
            <a:xfrm>
              <a:off x="404200" y="1033819"/>
              <a:ext cx="388918" cy="362052"/>
            </a:xfrm>
            <a:custGeom>
              <a:avLst/>
              <a:gdLst/>
              <a:ahLst/>
              <a:cxnLst/>
              <a:rect l="l" t="t" r="r" b="b"/>
              <a:pathLst>
                <a:path w="8953" h="8335" extrusionOk="0">
                  <a:moveTo>
                    <a:pt x="3931" y="0"/>
                  </a:moveTo>
                  <a:cubicBezTo>
                    <a:pt x="3798" y="0"/>
                    <a:pt x="3662" y="15"/>
                    <a:pt x="3525" y="48"/>
                  </a:cubicBezTo>
                  <a:cubicBezTo>
                    <a:pt x="2596" y="250"/>
                    <a:pt x="2120" y="1214"/>
                    <a:pt x="2204" y="2107"/>
                  </a:cubicBezTo>
                  <a:cubicBezTo>
                    <a:pt x="2263" y="2703"/>
                    <a:pt x="2537" y="3215"/>
                    <a:pt x="2930" y="3643"/>
                  </a:cubicBezTo>
                  <a:cubicBezTo>
                    <a:pt x="2579" y="3577"/>
                    <a:pt x="2236" y="3507"/>
                    <a:pt x="1894" y="3507"/>
                  </a:cubicBezTo>
                  <a:cubicBezTo>
                    <a:pt x="1620" y="3507"/>
                    <a:pt x="1348" y="3552"/>
                    <a:pt x="1072" y="3679"/>
                  </a:cubicBezTo>
                  <a:cubicBezTo>
                    <a:pt x="275" y="4036"/>
                    <a:pt x="1" y="4917"/>
                    <a:pt x="322" y="5703"/>
                  </a:cubicBezTo>
                  <a:cubicBezTo>
                    <a:pt x="680" y="6560"/>
                    <a:pt x="1549" y="6965"/>
                    <a:pt x="2382" y="7251"/>
                  </a:cubicBezTo>
                  <a:cubicBezTo>
                    <a:pt x="4359" y="7918"/>
                    <a:pt x="6430" y="8275"/>
                    <a:pt x="8514" y="8334"/>
                  </a:cubicBezTo>
                  <a:cubicBezTo>
                    <a:pt x="8519" y="8335"/>
                    <a:pt x="8523" y="8335"/>
                    <a:pt x="8528" y="8335"/>
                  </a:cubicBezTo>
                  <a:cubicBezTo>
                    <a:pt x="8793" y="8335"/>
                    <a:pt x="8953" y="8009"/>
                    <a:pt x="8871" y="7787"/>
                  </a:cubicBezTo>
                  <a:cubicBezTo>
                    <a:pt x="8871" y="7775"/>
                    <a:pt x="8847" y="7751"/>
                    <a:pt x="8847" y="7739"/>
                  </a:cubicBezTo>
                  <a:cubicBezTo>
                    <a:pt x="8764" y="6501"/>
                    <a:pt x="8466" y="5310"/>
                    <a:pt x="7978" y="4167"/>
                  </a:cubicBezTo>
                  <a:cubicBezTo>
                    <a:pt x="7526" y="3143"/>
                    <a:pt x="6930" y="2179"/>
                    <a:pt x="6204" y="1322"/>
                  </a:cubicBezTo>
                  <a:cubicBezTo>
                    <a:pt x="5634" y="679"/>
                    <a:pt x="4829" y="0"/>
                    <a:pt x="3931"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962" name="Google Shape;962;p42"/>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grpSp>
      <p:pic>
        <p:nvPicPr>
          <p:cNvPr id="10" name="Picture 9">
            <a:extLst>
              <a:ext uri="{FF2B5EF4-FFF2-40B4-BE49-F238E27FC236}">
                <a16:creationId xmlns:a16="http://schemas.microsoft.com/office/drawing/2014/main" id="{14186778-87C4-401E-96CA-78ECBD2B6B9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362613" y="451393"/>
            <a:ext cx="1474371" cy="706890"/>
          </a:xfrm>
          <a:prstGeom prst="rect">
            <a:avLst/>
          </a:prstGeom>
        </p:spPr>
      </p:pic>
      <p:sp>
        <p:nvSpPr>
          <p:cNvPr id="958" name="Google Shape;958;p42"/>
          <p:cNvSpPr/>
          <p:nvPr/>
        </p:nvSpPr>
        <p:spPr>
          <a:xfrm rot="3392857">
            <a:off x="-3128784" y="3498238"/>
            <a:ext cx="8154799" cy="3902688"/>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3" name="Google Shape;901;p37">
            <a:extLst>
              <a:ext uri="{FF2B5EF4-FFF2-40B4-BE49-F238E27FC236}">
                <a16:creationId xmlns:a16="http://schemas.microsoft.com/office/drawing/2014/main" id="{84F8D0C5-04BA-B45B-C277-F2AEB7D4976A}"/>
              </a:ext>
            </a:extLst>
          </p:cNvPr>
          <p:cNvSpPr txBox="1">
            <a:spLocks/>
          </p:cNvSpPr>
          <p:nvPr/>
        </p:nvSpPr>
        <p:spPr>
          <a:xfrm>
            <a:off x="6231454" y="4279187"/>
            <a:ext cx="5318778"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nhỏ</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giúp</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bóp</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vai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trò</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chuyện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vui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vẻ</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cùng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thể</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ấy</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rất</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yêu</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thương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quan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tâm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của</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mình</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14" name="Picture 13" descr="Free Like and dislike icon free png 19533420 PNG with Transparent Background">
            <a:extLst>
              <a:ext uri="{FF2B5EF4-FFF2-40B4-BE49-F238E27FC236}">
                <a16:creationId xmlns:a16="http://schemas.microsoft.com/office/drawing/2014/main" id="{8E1E018A-F894-3154-7D6E-295ADB36787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937" t="18188" r="49401" b="17236"/>
          <a:stretch/>
        </p:blipFill>
        <p:spPr bwMode="auto">
          <a:xfrm>
            <a:off x="5221946" y="1084155"/>
            <a:ext cx="1003740" cy="1051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106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ting-www_nhacchuongvui_com.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pic>
        <p:nvPicPr>
          <p:cNvPr id="4" name="Picture 3">
            <a:extLst>
              <a:ext uri="{FF2B5EF4-FFF2-40B4-BE49-F238E27FC236}">
                <a16:creationId xmlns:a16="http://schemas.microsoft.com/office/drawing/2014/main" id="{8E37982A-3229-0FBB-495F-4F1E36775DB2}"/>
              </a:ext>
            </a:extLst>
          </p:cNvPr>
          <p:cNvPicPr>
            <a:picLocks noChangeAspect="1"/>
          </p:cNvPicPr>
          <p:nvPr/>
        </p:nvPicPr>
        <p:blipFill>
          <a:blip r:embed="rId4"/>
          <a:stretch>
            <a:fillRect/>
          </a:stretch>
        </p:blipFill>
        <p:spPr>
          <a:xfrm>
            <a:off x="362613" y="1494658"/>
            <a:ext cx="6154336" cy="4279187"/>
          </a:xfrm>
          <a:prstGeom prst="rect">
            <a:avLst/>
          </a:prstGeom>
        </p:spPr>
      </p:pic>
      <p:grpSp>
        <p:nvGrpSpPr>
          <p:cNvPr id="959" name="Google Shape;959;p42"/>
          <p:cNvGrpSpPr/>
          <p:nvPr/>
        </p:nvGrpSpPr>
        <p:grpSpPr>
          <a:xfrm flipH="1">
            <a:off x="10264189" y="774691"/>
            <a:ext cx="1111393" cy="876336"/>
            <a:chOff x="404200" y="675624"/>
            <a:chExt cx="913437" cy="720247"/>
          </a:xfrm>
        </p:grpSpPr>
        <p:sp>
          <p:nvSpPr>
            <p:cNvPr id="960" name="Google Shape;960;p42"/>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961" name="Google Shape;961;p42"/>
            <p:cNvSpPr/>
            <p:nvPr/>
          </p:nvSpPr>
          <p:spPr>
            <a:xfrm>
              <a:off x="404200" y="1033819"/>
              <a:ext cx="388918" cy="362052"/>
            </a:xfrm>
            <a:custGeom>
              <a:avLst/>
              <a:gdLst/>
              <a:ahLst/>
              <a:cxnLst/>
              <a:rect l="l" t="t" r="r" b="b"/>
              <a:pathLst>
                <a:path w="8953" h="8335" extrusionOk="0">
                  <a:moveTo>
                    <a:pt x="3931" y="0"/>
                  </a:moveTo>
                  <a:cubicBezTo>
                    <a:pt x="3798" y="0"/>
                    <a:pt x="3662" y="15"/>
                    <a:pt x="3525" y="48"/>
                  </a:cubicBezTo>
                  <a:cubicBezTo>
                    <a:pt x="2596" y="250"/>
                    <a:pt x="2120" y="1214"/>
                    <a:pt x="2204" y="2107"/>
                  </a:cubicBezTo>
                  <a:cubicBezTo>
                    <a:pt x="2263" y="2703"/>
                    <a:pt x="2537" y="3215"/>
                    <a:pt x="2930" y="3643"/>
                  </a:cubicBezTo>
                  <a:cubicBezTo>
                    <a:pt x="2579" y="3577"/>
                    <a:pt x="2236" y="3507"/>
                    <a:pt x="1894" y="3507"/>
                  </a:cubicBezTo>
                  <a:cubicBezTo>
                    <a:pt x="1620" y="3507"/>
                    <a:pt x="1348" y="3552"/>
                    <a:pt x="1072" y="3679"/>
                  </a:cubicBezTo>
                  <a:cubicBezTo>
                    <a:pt x="275" y="4036"/>
                    <a:pt x="1" y="4917"/>
                    <a:pt x="322" y="5703"/>
                  </a:cubicBezTo>
                  <a:cubicBezTo>
                    <a:pt x="680" y="6560"/>
                    <a:pt x="1549" y="6965"/>
                    <a:pt x="2382" y="7251"/>
                  </a:cubicBezTo>
                  <a:cubicBezTo>
                    <a:pt x="4359" y="7918"/>
                    <a:pt x="6430" y="8275"/>
                    <a:pt x="8514" y="8334"/>
                  </a:cubicBezTo>
                  <a:cubicBezTo>
                    <a:pt x="8519" y="8335"/>
                    <a:pt x="8523" y="8335"/>
                    <a:pt x="8528" y="8335"/>
                  </a:cubicBezTo>
                  <a:cubicBezTo>
                    <a:pt x="8793" y="8335"/>
                    <a:pt x="8953" y="8009"/>
                    <a:pt x="8871" y="7787"/>
                  </a:cubicBezTo>
                  <a:cubicBezTo>
                    <a:pt x="8871" y="7775"/>
                    <a:pt x="8847" y="7751"/>
                    <a:pt x="8847" y="7739"/>
                  </a:cubicBezTo>
                  <a:cubicBezTo>
                    <a:pt x="8764" y="6501"/>
                    <a:pt x="8466" y="5310"/>
                    <a:pt x="7978" y="4167"/>
                  </a:cubicBezTo>
                  <a:cubicBezTo>
                    <a:pt x="7526" y="3143"/>
                    <a:pt x="6930" y="2179"/>
                    <a:pt x="6204" y="1322"/>
                  </a:cubicBezTo>
                  <a:cubicBezTo>
                    <a:pt x="5634" y="679"/>
                    <a:pt x="4829" y="0"/>
                    <a:pt x="3931"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962" name="Google Shape;962;p42"/>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grpSp>
      <p:pic>
        <p:nvPicPr>
          <p:cNvPr id="10" name="Picture 9">
            <a:extLst>
              <a:ext uri="{FF2B5EF4-FFF2-40B4-BE49-F238E27FC236}">
                <a16:creationId xmlns:a16="http://schemas.microsoft.com/office/drawing/2014/main" id="{14186778-87C4-401E-96CA-78ECBD2B6B9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362613" y="451393"/>
            <a:ext cx="1474371" cy="706890"/>
          </a:xfrm>
          <a:prstGeom prst="rect">
            <a:avLst/>
          </a:prstGeom>
        </p:spPr>
      </p:pic>
      <p:sp>
        <p:nvSpPr>
          <p:cNvPr id="958" name="Google Shape;958;p42"/>
          <p:cNvSpPr/>
          <p:nvPr/>
        </p:nvSpPr>
        <p:spPr>
          <a:xfrm rot="3392857">
            <a:off x="-3128784" y="3498238"/>
            <a:ext cx="8154799" cy="3902688"/>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3" name="Google Shape;901;p37">
            <a:extLst>
              <a:ext uri="{FF2B5EF4-FFF2-40B4-BE49-F238E27FC236}">
                <a16:creationId xmlns:a16="http://schemas.microsoft.com/office/drawing/2014/main" id="{84F8D0C5-04BA-B45B-C277-F2AEB7D4976A}"/>
              </a:ext>
            </a:extLst>
          </p:cNvPr>
          <p:cNvSpPr txBox="1">
            <a:spLocks/>
          </p:cNvSpPr>
          <p:nvPr/>
        </p:nvSpPr>
        <p:spPr>
          <a:xfrm>
            <a:off x="6480447" y="4082019"/>
            <a:ext cx="5318778"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nhỏ</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giúp</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chải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tóc</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trò</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chuyện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vui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vẻ</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cùng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thể</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ấy</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rất</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yêu</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thương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quan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tâm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của</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mình</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14" name="Picture 13" descr="Free Like and dislike icon free png 19533420 PNG with Transparent Background">
            <a:extLst>
              <a:ext uri="{FF2B5EF4-FFF2-40B4-BE49-F238E27FC236}">
                <a16:creationId xmlns:a16="http://schemas.microsoft.com/office/drawing/2014/main" id="{8E1E018A-F894-3154-7D6E-295ADB36787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937" t="18188" r="49401" b="17236"/>
          <a:stretch/>
        </p:blipFill>
        <p:spPr bwMode="auto">
          <a:xfrm>
            <a:off x="5221946" y="1084155"/>
            <a:ext cx="1003740" cy="1051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75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ting-www_nhacchuongvui_com.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pic>
        <p:nvPicPr>
          <p:cNvPr id="3" name="Picture 2">
            <a:extLst>
              <a:ext uri="{FF2B5EF4-FFF2-40B4-BE49-F238E27FC236}">
                <a16:creationId xmlns:a16="http://schemas.microsoft.com/office/drawing/2014/main" id="{2465FD17-C3DB-3F9C-B010-34E514BA8618}"/>
              </a:ext>
            </a:extLst>
          </p:cNvPr>
          <p:cNvPicPr>
            <a:picLocks noChangeAspect="1"/>
          </p:cNvPicPr>
          <p:nvPr/>
        </p:nvPicPr>
        <p:blipFill>
          <a:blip r:embed="rId4"/>
          <a:stretch>
            <a:fillRect/>
          </a:stretch>
        </p:blipFill>
        <p:spPr>
          <a:xfrm>
            <a:off x="213152" y="1739274"/>
            <a:ext cx="6267295" cy="4034571"/>
          </a:xfrm>
          <a:prstGeom prst="rect">
            <a:avLst/>
          </a:prstGeom>
        </p:spPr>
      </p:pic>
      <p:grpSp>
        <p:nvGrpSpPr>
          <p:cNvPr id="959" name="Google Shape;959;p42"/>
          <p:cNvGrpSpPr/>
          <p:nvPr/>
        </p:nvGrpSpPr>
        <p:grpSpPr>
          <a:xfrm flipH="1">
            <a:off x="10264189" y="774691"/>
            <a:ext cx="1111393" cy="876336"/>
            <a:chOff x="404200" y="675624"/>
            <a:chExt cx="913437" cy="720247"/>
          </a:xfrm>
        </p:grpSpPr>
        <p:sp>
          <p:nvSpPr>
            <p:cNvPr id="960" name="Google Shape;960;p42"/>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961" name="Google Shape;961;p42"/>
            <p:cNvSpPr/>
            <p:nvPr/>
          </p:nvSpPr>
          <p:spPr>
            <a:xfrm>
              <a:off x="404200" y="1033819"/>
              <a:ext cx="388918" cy="362052"/>
            </a:xfrm>
            <a:custGeom>
              <a:avLst/>
              <a:gdLst/>
              <a:ahLst/>
              <a:cxnLst/>
              <a:rect l="l" t="t" r="r" b="b"/>
              <a:pathLst>
                <a:path w="8953" h="8335" extrusionOk="0">
                  <a:moveTo>
                    <a:pt x="3931" y="0"/>
                  </a:moveTo>
                  <a:cubicBezTo>
                    <a:pt x="3798" y="0"/>
                    <a:pt x="3662" y="15"/>
                    <a:pt x="3525" y="48"/>
                  </a:cubicBezTo>
                  <a:cubicBezTo>
                    <a:pt x="2596" y="250"/>
                    <a:pt x="2120" y="1214"/>
                    <a:pt x="2204" y="2107"/>
                  </a:cubicBezTo>
                  <a:cubicBezTo>
                    <a:pt x="2263" y="2703"/>
                    <a:pt x="2537" y="3215"/>
                    <a:pt x="2930" y="3643"/>
                  </a:cubicBezTo>
                  <a:cubicBezTo>
                    <a:pt x="2579" y="3577"/>
                    <a:pt x="2236" y="3507"/>
                    <a:pt x="1894" y="3507"/>
                  </a:cubicBezTo>
                  <a:cubicBezTo>
                    <a:pt x="1620" y="3507"/>
                    <a:pt x="1348" y="3552"/>
                    <a:pt x="1072" y="3679"/>
                  </a:cubicBezTo>
                  <a:cubicBezTo>
                    <a:pt x="275" y="4036"/>
                    <a:pt x="1" y="4917"/>
                    <a:pt x="322" y="5703"/>
                  </a:cubicBezTo>
                  <a:cubicBezTo>
                    <a:pt x="680" y="6560"/>
                    <a:pt x="1549" y="6965"/>
                    <a:pt x="2382" y="7251"/>
                  </a:cubicBezTo>
                  <a:cubicBezTo>
                    <a:pt x="4359" y="7918"/>
                    <a:pt x="6430" y="8275"/>
                    <a:pt x="8514" y="8334"/>
                  </a:cubicBezTo>
                  <a:cubicBezTo>
                    <a:pt x="8519" y="8335"/>
                    <a:pt x="8523" y="8335"/>
                    <a:pt x="8528" y="8335"/>
                  </a:cubicBezTo>
                  <a:cubicBezTo>
                    <a:pt x="8793" y="8335"/>
                    <a:pt x="8953" y="8009"/>
                    <a:pt x="8871" y="7787"/>
                  </a:cubicBezTo>
                  <a:cubicBezTo>
                    <a:pt x="8871" y="7775"/>
                    <a:pt x="8847" y="7751"/>
                    <a:pt x="8847" y="7739"/>
                  </a:cubicBezTo>
                  <a:cubicBezTo>
                    <a:pt x="8764" y="6501"/>
                    <a:pt x="8466" y="5310"/>
                    <a:pt x="7978" y="4167"/>
                  </a:cubicBezTo>
                  <a:cubicBezTo>
                    <a:pt x="7526" y="3143"/>
                    <a:pt x="6930" y="2179"/>
                    <a:pt x="6204" y="1322"/>
                  </a:cubicBezTo>
                  <a:cubicBezTo>
                    <a:pt x="5634" y="679"/>
                    <a:pt x="4829" y="0"/>
                    <a:pt x="3931"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962" name="Google Shape;962;p42"/>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grpSp>
      <p:pic>
        <p:nvPicPr>
          <p:cNvPr id="10" name="Picture 9">
            <a:extLst>
              <a:ext uri="{FF2B5EF4-FFF2-40B4-BE49-F238E27FC236}">
                <a16:creationId xmlns:a16="http://schemas.microsoft.com/office/drawing/2014/main" id="{14186778-87C4-401E-96CA-78ECBD2B6B9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362613" y="451393"/>
            <a:ext cx="1474371" cy="706890"/>
          </a:xfrm>
          <a:prstGeom prst="rect">
            <a:avLst/>
          </a:prstGeom>
        </p:spPr>
      </p:pic>
      <p:sp>
        <p:nvSpPr>
          <p:cNvPr id="958" name="Google Shape;958;p42"/>
          <p:cNvSpPr/>
          <p:nvPr/>
        </p:nvSpPr>
        <p:spPr>
          <a:xfrm rot="3392857">
            <a:off x="-3128784" y="3498238"/>
            <a:ext cx="8154799" cy="3902688"/>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5" name="Google Shape;901;p37">
            <a:extLst>
              <a:ext uri="{FF2B5EF4-FFF2-40B4-BE49-F238E27FC236}">
                <a16:creationId xmlns:a16="http://schemas.microsoft.com/office/drawing/2014/main" id="{BC2DE5C3-9EFD-46EA-A810-C85D0D41A90E}"/>
              </a:ext>
            </a:extLst>
          </p:cNvPr>
          <p:cNvSpPr txBox="1">
            <a:spLocks/>
          </p:cNvSpPr>
          <p:nvPr/>
        </p:nvSpPr>
        <p:spPr>
          <a:xfrm>
            <a:off x="6793924" y="4291858"/>
            <a:ext cx="4787480"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Hai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nhỏ</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tranh</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giành</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đồ</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chơi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để</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cho</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nghỉ</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ngơi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ảnh</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hưởng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đến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sức</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khoẻ</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của</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6" name="Picture 2" descr="Free Like and dislike icon free png 19533420 PNG with Transparent Background">
            <a:extLst>
              <a:ext uri="{FF2B5EF4-FFF2-40B4-BE49-F238E27FC236}">
                <a16:creationId xmlns:a16="http://schemas.microsoft.com/office/drawing/2014/main" id="{A0D486DC-DC40-2374-06AC-0ED603F76B5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9885" t="16349" r="15453" b="19074"/>
          <a:stretch/>
        </p:blipFill>
        <p:spPr bwMode="auto">
          <a:xfrm>
            <a:off x="5931421" y="1287368"/>
            <a:ext cx="862503" cy="903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43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Wrong Buzzer.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pic>
        <p:nvPicPr>
          <p:cNvPr id="3" name="Picture 2">
            <a:extLst>
              <a:ext uri="{FF2B5EF4-FFF2-40B4-BE49-F238E27FC236}">
                <a16:creationId xmlns:a16="http://schemas.microsoft.com/office/drawing/2014/main" id="{F61BB9E0-97A3-4B64-7D1B-FAC458055FA2}"/>
              </a:ext>
            </a:extLst>
          </p:cNvPr>
          <p:cNvPicPr>
            <a:picLocks noChangeAspect="1"/>
          </p:cNvPicPr>
          <p:nvPr/>
        </p:nvPicPr>
        <p:blipFill>
          <a:blip r:embed="rId4"/>
          <a:stretch>
            <a:fillRect/>
          </a:stretch>
        </p:blipFill>
        <p:spPr>
          <a:xfrm>
            <a:off x="216090" y="1427929"/>
            <a:ext cx="6009596" cy="4987087"/>
          </a:xfrm>
          <a:prstGeom prst="rect">
            <a:avLst/>
          </a:prstGeom>
        </p:spPr>
      </p:pic>
      <p:grpSp>
        <p:nvGrpSpPr>
          <p:cNvPr id="959" name="Google Shape;959;p42"/>
          <p:cNvGrpSpPr/>
          <p:nvPr/>
        </p:nvGrpSpPr>
        <p:grpSpPr>
          <a:xfrm flipH="1">
            <a:off x="10264189" y="774691"/>
            <a:ext cx="1111393" cy="876336"/>
            <a:chOff x="404200" y="675624"/>
            <a:chExt cx="913437" cy="720247"/>
          </a:xfrm>
        </p:grpSpPr>
        <p:sp>
          <p:nvSpPr>
            <p:cNvPr id="960" name="Google Shape;960;p42"/>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961" name="Google Shape;961;p42"/>
            <p:cNvSpPr/>
            <p:nvPr/>
          </p:nvSpPr>
          <p:spPr>
            <a:xfrm>
              <a:off x="404200" y="1033819"/>
              <a:ext cx="388918" cy="362052"/>
            </a:xfrm>
            <a:custGeom>
              <a:avLst/>
              <a:gdLst/>
              <a:ahLst/>
              <a:cxnLst/>
              <a:rect l="l" t="t" r="r" b="b"/>
              <a:pathLst>
                <a:path w="8953" h="8335" extrusionOk="0">
                  <a:moveTo>
                    <a:pt x="3931" y="0"/>
                  </a:moveTo>
                  <a:cubicBezTo>
                    <a:pt x="3798" y="0"/>
                    <a:pt x="3662" y="15"/>
                    <a:pt x="3525" y="48"/>
                  </a:cubicBezTo>
                  <a:cubicBezTo>
                    <a:pt x="2596" y="250"/>
                    <a:pt x="2120" y="1214"/>
                    <a:pt x="2204" y="2107"/>
                  </a:cubicBezTo>
                  <a:cubicBezTo>
                    <a:pt x="2263" y="2703"/>
                    <a:pt x="2537" y="3215"/>
                    <a:pt x="2930" y="3643"/>
                  </a:cubicBezTo>
                  <a:cubicBezTo>
                    <a:pt x="2579" y="3577"/>
                    <a:pt x="2236" y="3507"/>
                    <a:pt x="1894" y="3507"/>
                  </a:cubicBezTo>
                  <a:cubicBezTo>
                    <a:pt x="1620" y="3507"/>
                    <a:pt x="1348" y="3552"/>
                    <a:pt x="1072" y="3679"/>
                  </a:cubicBezTo>
                  <a:cubicBezTo>
                    <a:pt x="275" y="4036"/>
                    <a:pt x="1" y="4917"/>
                    <a:pt x="322" y="5703"/>
                  </a:cubicBezTo>
                  <a:cubicBezTo>
                    <a:pt x="680" y="6560"/>
                    <a:pt x="1549" y="6965"/>
                    <a:pt x="2382" y="7251"/>
                  </a:cubicBezTo>
                  <a:cubicBezTo>
                    <a:pt x="4359" y="7918"/>
                    <a:pt x="6430" y="8275"/>
                    <a:pt x="8514" y="8334"/>
                  </a:cubicBezTo>
                  <a:cubicBezTo>
                    <a:pt x="8519" y="8335"/>
                    <a:pt x="8523" y="8335"/>
                    <a:pt x="8528" y="8335"/>
                  </a:cubicBezTo>
                  <a:cubicBezTo>
                    <a:pt x="8793" y="8335"/>
                    <a:pt x="8953" y="8009"/>
                    <a:pt x="8871" y="7787"/>
                  </a:cubicBezTo>
                  <a:cubicBezTo>
                    <a:pt x="8871" y="7775"/>
                    <a:pt x="8847" y="7751"/>
                    <a:pt x="8847" y="7739"/>
                  </a:cubicBezTo>
                  <a:cubicBezTo>
                    <a:pt x="8764" y="6501"/>
                    <a:pt x="8466" y="5310"/>
                    <a:pt x="7978" y="4167"/>
                  </a:cubicBezTo>
                  <a:cubicBezTo>
                    <a:pt x="7526" y="3143"/>
                    <a:pt x="6930" y="2179"/>
                    <a:pt x="6204" y="1322"/>
                  </a:cubicBezTo>
                  <a:cubicBezTo>
                    <a:pt x="5634" y="679"/>
                    <a:pt x="4829" y="0"/>
                    <a:pt x="3931"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962" name="Google Shape;962;p42"/>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grpSp>
      <p:pic>
        <p:nvPicPr>
          <p:cNvPr id="10" name="Picture 9">
            <a:extLst>
              <a:ext uri="{FF2B5EF4-FFF2-40B4-BE49-F238E27FC236}">
                <a16:creationId xmlns:a16="http://schemas.microsoft.com/office/drawing/2014/main" id="{14186778-87C4-401E-96CA-78ECBD2B6B9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362613" y="451393"/>
            <a:ext cx="1474371" cy="706890"/>
          </a:xfrm>
          <a:prstGeom prst="rect">
            <a:avLst/>
          </a:prstGeom>
        </p:spPr>
      </p:pic>
      <p:sp>
        <p:nvSpPr>
          <p:cNvPr id="958" name="Google Shape;958;p42"/>
          <p:cNvSpPr/>
          <p:nvPr/>
        </p:nvSpPr>
        <p:spPr>
          <a:xfrm rot="3392857">
            <a:off x="-3128784" y="3498238"/>
            <a:ext cx="8154799" cy="3902688"/>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3" name="Google Shape;901;p37">
            <a:extLst>
              <a:ext uri="{FF2B5EF4-FFF2-40B4-BE49-F238E27FC236}">
                <a16:creationId xmlns:a16="http://schemas.microsoft.com/office/drawing/2014/main" id="{84F8D0C5-04BA-B45B-C277-F2AEB7D4976A}"/>
              </a:ext>
            </a:extLst>
          </p:cNvPr>
          <p:cNvSpPr txBox="1">
            <a:spLocks/>
          </p:cNvSpPr>
          <p:nvPr/>
        </p:nvSpPr>
        <p:spPr>
          <a:xfrm>
            <a:off x="6480447" y="4082019"/>
            <a:ext cx="5318778"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nhỏ</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lễ</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phép</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mời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ăn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trái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cây</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thể</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ấy</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rất</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yêu</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thương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biết</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quan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tâm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chăm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sóc</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của</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mình</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14" name="Picture 13" descr="Free Like and dislike icon free png 19533420 PNG with Transparent Background">
            <a:extLst>
              <a:ext uri="{FF2B5EF4-FFF2-40B4-BE49-F238E27FC236}">
                <a16:creationId xmlns:a16="http://schemas.microsoft.com/office/drawing/2014/main" id="{8E1E018A-F894-3154-7D6E-295ADB36787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937" t="18188" r="49401" b="17236"/>
          <a:stretch/>
        </p:blipFill>
        <p:spPr bwMode="auto">
          <a:xfrm>
            <a:off x="5221946" y="1084155"/>
            <a:ext cx="1003740" cy="1051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176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ting-www_nhacchuongvui_com.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pic>
        <p:nvPicPr>
          <p:cNvPr id="5" name="Picture 4">
            <a:extLst>
              <a:ext uri="{FF2B5EF4-FFF2-40B4-BE49-F238E27FC236}">
                <a16:creationId xmlns:a16="http://schemas.microsoft.com/office/drawing/2014/main" id="{823F0CC6-9532-3EE4-4AD3-ECBEB1955149}"/>
              </a:ext>
            </a:extLst>
          </p:cNvPr>
          <p:cNvPicPr>
            <a:picLocks noChangeAspect="1"/>
          </p:cNvPicPr>
          <p:nvPr/>
        </p:nvPicPr>
        <p:blipFill>
          <a:blip r:embed="rId3"/>
          <a:stretch>
            <a:fillRect/>
          </a:stretch>
        </p:blipFill>
        <p:spPr>
          <a:xfrm>
            <a:off x="2696705" y="112218"/>
            <a:ext cx="6697010" cy="3581900"/>
          </a:xfrm>
          <a:prstGeom prst="rect">
            <a:avLst/>
          </a:prstGeom>
        </p:spPr>
      </p:pic>
      <p:grpSp>
        <p:nvGrpSpPr>
          <p:cNvPr id="926" name="Google Shape;926;p41"/>
          <p:cNvGrpSpPr/>
          <p:nvPr/>
        </p:nvGrpSpPr>
        <p:grpSpPr>
          <a:xfrm rot="-994546" flipH="1">
            <a:off x="2180035" y="2843094"/>
            <a:ext cx="1086303" cy="819218"/>
            <a:chOff x="500936" y="675624"/>
            <a:chExt cx="816700" cy="615900"/>
          </a:xfrm>
        </p:grpSpPr>
        <p:sp>
          <p:nvSpPr>
            <p:cNvPr id="927" name="Google Shape;927;p41"/>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4"/>
            </a:solidFill>
            <a:ln>
              <a:noFill/>
            </a:ln>
          </p:spPr>
          <p:txBody>
            <a:bodyPr spcFirstLastPara="1" wrap="square" lIns="121598" tIns="121598" rIns="121598" bIns="121598" anchor="ctr" anchorCtr="0">
              <a:noAutofit/>
            </a:bodyPr>
            <a:lstStyle/>
            <a:p>
              <a:endParaRPr sz="2479" dirty="0"/>
            </a:p>
          </p:txBody>
        </p:sp>
        <p:sp>
          <p:nvSpPr>
            <p:cNvPr id="928" name="Google Shape;928;p41"/>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grpSp>
      <p:grpSp>
        <p:nvGrpSpPr>
          <p:cNvPr id="929" name="Google Shape;929;p41"/>
          <p:cNvGrpSpPr/>
          <p:nvPr/>
        </p:nvGrpSpPr>
        <p:grpSpPr>
          <a:xfrm>
            <a:off x="7067377" y="-5888932"/>
            <a:ext cx="7751468" cy="8955242"/>
            <a:chOff x="4724391" y="-4063000"/>
            <a:chExt cx="5828019" cy="6733089"/>
          </a:xfrm>
        </p:grpSpPr>
        <p:sp>
          <p:nvSpPr>
            <p:cNvPr id="930" name="Google Shape;930;p41"/>
            <p:cNvSpPr/>
            <p:nvPr/>
          </p:nvSpPr>
          <p:spPr>
            <a:xfrm rot="3392857">
              <a:off x="4572767" y="-2163593"/>
              <a:ext cx="6131268" cy="2934275"/>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931" name="Google Shape;931;p41"/>
            <p:cNvGrpSpPr/>
            <p:nvPr/>
          </p:nvGrpSpPr>
          <p:grpSpPr>
            <a:xfrm flipH="1">
              <a:off x="7742722" y="526581"/>
              <a:ext cx="835612" cy="658882"/>
              <a:chOff x="404200" y="675624"/>
              <a:chExt cx="913437" cy="720247"/>
            </a:xfrm>
          </p:grpSpPr>
          <p:sp>
            <p:nvSpPr>
              <p:cNvPr id="932" name="Google Shape;932;p41"/>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933" name="Google Shape;933;p41"/>
              <p:cNvSpPr/>
              <p:nvPr/>
            </p:nvSpPr>
            <p:spPr>
              <a:xfrm>
                <a:off x="404200" y="1033819"/>
                <a:ext cx="388918" cy="362052"/>
              </a:xfrm>
              <a:custGeom>
                <a:avLst/>
                <a:gdLst/>
                <a:ahLst/>
                <a:cxnLst/>
                <a:rect l="l" t="t" r="r" b="b"/>
                <a:pathLst>
                  <a:path w="8953" h="8335" extrusionOk="0">
                    <a:moveTo>
                      <a:pt x="3931" y="0"/>
                    </a:moveTo>
                    <a:cubicBezTo>
                      <a:pt x="3798" y="0"/>
                      <a:pt x="3662" y="15"/>
                      <a:pt x="3525" y="48"/>
                    </a:cubicBezTo>
                    <a:cubicBezTo>
                      <a:pt x="2596" y="250"/>
                      <a:pt x="2120" y="1214"/>
                      <a:pt x="2204" y="2107"/>
                    </a:cubicBezTo>
                    <a:cubicBezTo>
                      <a:pt x="2263" y="2703"/>
                      <a:pt x="2537" y="3215"/>
                      <a:pt x="2930" y="3643"/>
                    </a:cubicBezTo>
                    <a:cubicBezTo>
                      <a:pt x="2579" y="3577"/>
                      <a:pt x="2236" y="3507"/>
                      <a:pt x="1894" y="3507"/>
                    </a:cubicBezTo>
                    <a:cubicBezTo>
                      <a:pt x="1620" y="3507"/>
                      <a:pt x="1348" y="3552"/>
                      <a:pt x="1072" y="3679"/>
                    </a:cubicBezTo>
                    <a:cubicBezTo>
                      <a:pt x="275" y="4036"/>
                      <a:pt x="1" y="4917"/>
                      <a:pt x="322" y="5703"/>
                    </a:cubicBezTo>
                    <a:cubicBezTo>
                      <a:pt x="680" y="6560"/>
                      <a:pt x="1549" y="6965"/>
                      <a:pt x="2382" y="7251"/>
                    </a:cubicBezTo>
                    <a:cubicBezTo>
                      <a:pt x="4359" y="7918"/>
                      <a:pt x="6430" y="8275"/>
                      <a:pt x="8514" y="8334"/>
                    </a:cubicBezTo>
                    <a:cubicBezTo>
                      <a:pt x="8519" y="8335"/>
                      <a:pt x="8523" y="8335"/>
                      <a:pt x="8528" y="8335"/>
                    </a:cubicBezTo>
                    <a:cubicBezTo>
                      <a:pt x="8793" y="8335"/>
                      <a:pt x="8953" y="8009"/>
                      <a:pt x="8871" y="7787"/>
                    </a:cubicBezTo>
                    <a:cubicBezTo>
                      <a:pt x="8871" y="7775"/>
                      <a:pt x="8847" y="7751"/>
                      <a:pt x="8847" y="7739"/>
                    </a:cubicBezTo>
                    <a:cubicBezTo>
                      <a:pt x="8764" y="6501"/>
                      <a:pt x="8466" y="5310"/>
                      <a:pt x="7978" y="4167"/>
                    </a:cubicBezTo>
                    <a:cubicBezTo>
                      <a:pt x="7526" y="3143"/>
                      <a:pt x="6930" y="2179"/>
                      <a:pt x="6204" y="1322"/>
                    </a:cubicBezTo>
                    <a:cubicBezTo>
                      <a:pt x="5634" y="679"/>
                      <a:pt x="4829" y="0"/>
                      <a:pt x="3931"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934" name="Google Shape;934;p41"/>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grpSp>
      </p:grpSp>
      <p:sp>
        <p:nvSpPr>
          <p:cNvPr id="6" name="Google Shape;901;p37">
            <a:extLst>
              <a:ext uri="{FF2B5EF4-FFF2-40B4-BE49-F238E27FC236}">
                <a16:creationId xmlns:a16="http://schemas.microsoft.com/office/drawing/2014/main" id="{34D2AFFD-50C1-F7D2-1057-2516A8F7EB57}"/>
              </a:ext>
            </a:extLst>
          </p:cNvPr>
          <p:cNvSpPr txBox="1">
            <a:spLocks/>
          </p:cNvSpPr>
          <p:nvPr/>
        </p:nvSpPr>
        <p:spPr>
          <a:xfrm>
            <a:off x="377249" y="4977600"/>
            <a:ext cx="11698306"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32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Kết</a:t>
            </a:r>
            <a:r>
              <a:rPr lang="en-US" sz="32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luận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Những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như</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gọi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điện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hỏi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thăm</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bóp</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vai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cho</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chải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tóc</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cho</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lễ</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phép</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mời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ăn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trái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cây</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thể</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sự</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biết</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ơn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quan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tâm</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chăm</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sóc</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tranh</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giành</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cãi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nhau</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đang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ốm</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khiến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không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thể</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nghỉ</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ngơi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biểu</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của</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sự</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thờ</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ơ,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chưa</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quan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tâm</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đến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7" name="Picture 6">
            <a:extLst>
              <a:ext uri="{FF2B5EF4-FFF2-40B4-BE49-F238E27FC236}">
                <a16:creationId xmlns:a16="http://schemas.microsoft.com/office/drawing/2014/main" id="{2D44F549-85DD-3ED5-13A6-DB932DF0814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362613" y="451393"/>
            <a:ext cx="1474371" cy="706890"/>
          </a:xfrm>
          <a:prstGeom prst="rect">
            <a:avLst/>
          </a:prstGeom>
        </p:spPr>
      </p:pic>
    </p:spTree>
    <p:extLst>
      <p:ext uri="{BB962C8B-B14F-4D97-AF65-F5344CB8AC3E}">
        <p14:creationId xmlns:p14="http://schemas.microsoft.com/office/powerpoint/2010/main" val="11960414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grpSp>
        <p:nvGrpSpPr>
          <p:cNvPr id="1133" name="Google Shape;1133;p46"/>
          <p:cNvGrpSpPr/>
          <p:nvPr/>
        </p:nvGrpSpPr>
        <p:grpSpPr>
          <a:xfrm>
            <a:off x="8162993" y="-2582146"/>
            <a:ext cx="6049240" cy="8925473"/>
            <a:chOff x="6137428" y="-1947791"/>
            <a:chExt cx="4548182" cy="6710707"/>
          </a:xfrm>
        </p:grpSpPr>
        <p:sp>
          <p:nvSpPr>
            <p:cNvPr id="1134" name="Google Shape;1134;p46"/>
            <p:cNvSpPr/>
            <p:nvPr/>
          </p:nvSpPr>
          <p:spPr>
            <a:xfrm rot="-6385504">
              <a:off x="5345906" y="-59566"/>
              <a:ext cx="6131227" cy="2934256"/>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1135" name="Google Shape;1135;p46"/>
            <p:cNvGrpSpPr/>
            <p:nvPr/>
          </p:nvGrpSpPr>
          <p:grpSpPr>
            <a:xfrm rot="10071302" flipH="1">
              <a:off x="7305757" y="-916584"/>
              <a:ext cx="2181206" cy="1735328"/>
              <a:chOff x="4897675" y="750925"/>
              <a:chExt cx="1520527" cy="1209704"/>
            </a:xfrm>
          </p:grpSpPr>
          <p:sp>
            <p:nvSpPr>
              <p:cNvPr id="1136" name="Google Shape;1136;p46"/>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137" name="Google Shape;1137;p46"/>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138" name="Google Shape;1138;p46"/>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139" name="Google Shape;1139;p46"/>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140" name="Google Shape;1140;p46"/>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141" name="Google Shape;1141;p46"/>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142" name="Google Shape;1142;p46"/>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1143" name="Google Shape;1143;p46"/>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144" name="Google Shape;1144;p46"/>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145" name="Google Shape;1145;p46"/>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146" name="Google Shape;1146;p46"/>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147" name="Google Shape;1147;p46"/>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148" name="Google Shape;1148;p46"/>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149" name="Google Shape;1149;p46"/>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grpSp>
        <p:nvGrpSpPr>
          <p:cNvPr id="1150" name="Google Shape;1150;p46"/>
          <p:cNvGrpSpPr/>
          <p:nvPr/>
        </p:nvGrpSpPr>
        <p:grpSpPr>
          <a:xfrm>
            <a:off x="714028" y="4730076"/>
            <a:ext cx="4019703" cy="3726576"/>
            <a:chOff x="536849" y="3549977"/>
            <a:chExt cx="3022254" cy="2801864"/>
          </a:xfrm>
        </p:grpSpPr>
        <p:grpSp>
          <p:nvGrpSpPr>
            <p:cNvPr id="1151" name="Google Shape;1151;p46"/>
            <p:cNvGrpSpPr/>
            <p:nvPr/>
          </p:nvGrpSpPr>
          <p:grpSpPr>
            <a:xfrm rot="6037238">
              <a:off x="1414593" y="4252240"/>
              <a:ext cx="2181311" cy="1735412"/>
              <a:chOff x="4897675" y="750925"/>
              <a:chExt cx="1520527" cy="1209704"/>
            </a:xfrm>
          </p:grpSpPr>
          <p:sp>
            <p:nvSpPr>
              <p:cNvPr id="1152" name="Google Shape;1152;p46"/>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153" name="Google Shape;1153;p46"/>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154" name="Google Shape;1154;p46"/>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155" name="Google Shape;1155;p46"/>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156" name="Google Shape;1156;p46"/>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1"/>
              </a:solidFill>
              <a:ln w="19050" cap="flat" cmpd="sng">
                <a:solidFill>
                  <a:schemeClr val="accent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157" name="Google Shape;1157;p46"/>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1"/>
              </a:solidFill>
              <a:ln w="19050" cap="flat" cmpd="sng">
                <a:solidFill>
                  <a:schemeClr val="accent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158" name="Google Shape;1158;p46"/>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1159" name="Google Shape;1159;p46"/>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160" name="Google Shape;1160;p46"/>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161" name="Google Shape;1161;p46"/>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162" name="Google Shape;1162;p46"/>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163" name="Google Shape;1163;p46"/>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164" name="Google Shape;1164;p46"/>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165" name="Google Shape;1165;p46"/>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nvGrpSpPr>
            <p:cNvPr id="1166" name="Google Shape;1166;p46"/>
            <p:cNvGrpSpPr/>
            <p:nvPr/>
          </p:nvGrpSpPr>
          <p:grpSpPr>
            <a:xfrm>
              <a:off x="536849" y="3549977"/>
              <a:ext cx="1570072" cy="1049233"/>
              <a:chOff x="536849" y="3549977"/>
              <a:chExt cx="1570072" cy="1049233"/>
            </a:xfrm>
          </p:grpSpPr>
          <p:grpSp>
            <p:nvGrpSpPr>
              <p:cNvPr id="1167" name="Google Shape;1167;p46"/>
              <p:cNvGrpSpPr/>
              <p:nvPr/>
            </p:nvGrpSpPr>
            <p:grpSpPr>
              <a:xfrm>
                <a:off x="536850" y="3717605"/>
                <a:ext cx="1570071" cy="881605"/>
                <a:chOff x="4885325" y="2331950"/>
                <a:chExt cx="1176700" cy="660675"/>
              </a:xfrm>
            </p:grpSpPr>
            <p:sp>
              <p:nvSpPr>
                <p:cNvPr id="1168" name="Google Shape;1168;p46"/>
                <p:cNvSpPr/>
                <p:nvPr/>
              </p:nvSpPr>
              <p:spPr>
                <a:xfrm>
                  <a:off x="5347325" y="2581700"/>
                  <a:ext cx="274375" cy="400075"/>
                </a:xfrm>
                <a:custGeom>
                  <a:avLst/>
                  <a:gdLst/>
                  <a:ahLst/>
                  <a:cxnLst/>
                  <a:rect l="l" t="t" r="r" b="b"/>
                  <a:pathLst>
                    <a:path w="10975" h="16003" extrusionOk="0">
                      <a:moveTo>
                        <a:pt x="5514" y="2129"/>
                      </a:moveTo>
                      <a:cubicBezTo>
                        <a:pt x="5695" y="2129"/>
                        <a:pt x="5891" y="2140"/>
                        <a:pt x="6105" y="2159"/>
                      </a:cubicBezTo>
                      <a:cubicBezTo>
                        <a:pt x="6305" y="2192"/>
                        <a:pt x="6505" y="2292"/>
                        <a:pt x="6672" y="2359"/>
                      </a:cubicBezTo>
                      <a:cubicBezTo>
                        <a:pt x="6839" y="2459"/>
                        <a:pt x="6972" y="2593"/>
                        <a:pt x="7105" y="2693"/>
                      </a:cubicBezTo>
                      <a:cubicBezTo>
                        <a:pt x="7172" y="2826"/>
                        <a:pt x="7306" y="2960"/>
                        <a:pt x="7339" y="3093"/>
                      </a:cubicBezTo>
                      <a:cubicBezTo>
                        <a:pt x="7372" y="3193"/>
                        <a:pt x="7439" y="3293"/>
                        <a:pt x="7439" y="3326"/>
                      </a:cubicBezTo>
                      <a:cubicBezTo>
                        <a:pt x="7472" y="3427"/>
                        <a:pt x="7472" y="3493"/>
                        <a:pt x="7472" y="3493"/>
                      </a:cubicBezTo>
                      <a:lnTo>
                        <a:pt x="7472" y="3760"/>
                      </a:lnTo>
                      <a:cubicBezTo>
                        <a:pt x="7439" y="4294"/>
                        <a:pt x="7005" y="4694"/>
                        <a:pt x="6305" y="5028"/>
                      </a:cubicBezTo>
                      <a:cubicBezTo>
                        <a:pt x="5604" y="5428"/>
                        <a:pt x="4704" y="5595"/>
                        <a:pt x="3636" y="5628"/>
                      </a:cubicBezTo>
                      <a:cubicBezTo>
                        <a:pt x="3636" y="5528"/>
                        <a:pt x="3703" y="5295"/>
                        <a:pt x="3870" y="4928"/>
                      </a:cubicBezTo>
                      <a:cubicBezTo>
                        <a:pt x="4003" y="4594"/>
                        <a:pt x="4103" y="4260"/>
                        <a:pt x="4170" y="3994"/>
                      </a:cubicBezTo>
                      <a:cubicBezTo>
                        <a:pt x="4203" y="3693"/>
                        <a:pt x="4270" y="3493"/>
                        <a:pt x="4303" y="3293"/>
                      </a:cubicBezTo>
                      <a:cubicBezTo>
                        <a:pt x="4337" y="3093"/>
                        <a:pt x="4370" y="2926"/>
                        <a:pt x="4370" y="2759"/>
                      </a:cubicBezTo>
                      <a:cubicBezTo>
                        <a:pt x="4370" y="2626"/>
                        <a:pt x="4437" y="2493"/>
                        <a:pt x="4470" y="2359"/>
                      </a:cubicBezTo>
                      <a:cubicBezTo>
                        <a:pt x="4730" y="2194"/>
                        <a:pt x="5074" y="2129"/>
                        <a:pt x="5514" y="2129"/>
                      </a:cubicBezTo>
                      <a:close/>
                      <a:moveTo>
                        <a:pt x="5918" y="7567"/>
                      </a:moveTo>
                      <a:cubicBezTo>
                        <a:pt x="5986" y="7567"/>
                        <a:pt x="6049" y="7574"/>
                        <a:pt x="6105" y="7596"/>
                      </a:cubicBezTo>
                      <a:cubicBezTo>
                        <a:pt x="6505" y="7630"/>
                        <a:pt x="6872" y="7763"/>
                        <a:pt x="7206" y="7930"/>
                      </a:cubicBezTo>
                      <a:cubicBezTo>
                        <a:pt x="7539" y="8097"/>
                        <a:pt x="7839" y="8330"/>
                        <a:pt x="8106" y="8597"/>
                      </a:cubicBezTo>
                      <a:cubicBezTo>
                        <a:pt x="8340" y="8864"/>
                        <a:pt x="8506" y="9197"/>
                        <a:pt x="8640" y="9598"/>
                      </a:cubicBezTo>
                      <a:cubicBezTo>
                        <a:pt x="8773" y="9965"/>
                        <a:pt x="8807" y="10432"/>
                        <a:pt x="8707" y="10932"/>
                      </a:cubicBezTo>
                      <a:cubicBezTo>
                        <a:pt x="8673" y="11165"/>
                        <a:pt x="8607" y="11366"/>
                        <a:pt x="8506" y="11599"/>
                      </a:cubicBezTo>
                      <a:cubicBezTo>
                        <a:pt x="8473" y="11766"/>
                        <a:pt x="8340" y="11866"/>
                        <a:pt x="8106" y="12033"/>
                      </a:cubicBezTo>
                      <a:cubicBezTo>
                        <a:pt x="7873" y="12166"/>
                        <a:pt x="7673" y="12333"/>
                        <a:pt x="7439" y="12500"/>
                      </a:cubicBezTo>
                      <a:cubicBezTo>
                        <a:pt x="7206" y="12667"/>
                        <a:pt x="6939" y="12800"/>
                        <a:pt x="6672" y="12933"/>
                      </a:cubicBezTo>
                      <a:cubicBezTo>
                        <a:pt x="6438" y="13033"/>
                        <a:pt x="6171" y="13134"/>
                        <a:pt x="5971" y="13167"/>
                      </a:cubicBezTo>
                      <a:lnTo>
                        <a:pt x="4003" y="13601"/>
                      </a:lnTo>
                      <a:cubicBezTo>
                        <a:pt x="3588" y="13649"/>
                        <a:pt x="3209" y="13680"/>
                        <a:pt x="2878" y="13680"/>
                      </a:cubicBezTo>
                      <a:cubicBezTo>
                        <a:pt x="2757" y="13680"/>
                        <a:pt x="2643" y="13676"/>
                        <a:pt x="2536" y="13667"/>
                      </a:cubicBezTo>
                      <a:lnTo>
                        <a:pt x="2435" y="13667"/>
                      </a:lnTo>
                      <a:cubicBezTo>
                        <a:pt x="2536" y="13000"/>
                        <a:pt x="2636" y="12433"/>
                        <a:pt x="2702" y="11966"/>
                      </a:cubicBezTo>
                      <a:cubicBezTo>
                        <a:pt x="2802" y="11499"/>
                        <a:pt x="2836" y="11099"/>
                        <a:pt x="2936" y="10698"/>
                      </a:cubicBezTo>
                      <a:cubicBezTo>
                        <a:pt x="3003" y="10365"/>
                        <a:pt x="3036" y="9998"/>
                        <a:pt x="3136" y="9664"/>
                      </a:cubicBezTo>
                      <a:cubicBezTo>
                        <a:pt x="3169" y="9331"/>
                        <a:pt x="3269" y="8964"/>
                        <a:pt x="3303" y="8497"/>
                      </a:cubicBezTo>
                      <a:lnTo>
                        <a:pt x="3369" y="7930"/>
                      </a:lnTo>
                      <a:cubicBezTo>
                        <a:pt x="3470" y="7930"/>
                        <a:pt x="3603" y="7863"/>
                        <a:pt x="3836" y="7830"/>
                      </a:cubicBezTo>
                      <a:cubicBezTo>
                        <a:pt x="4103" y="7796"/>
                        <a:pt x="4337" y="7763"/>
                        <a:pt x="4637" y="7696"/>
                      </a:cubicBezTo>
                      <a:cubicBezTo>
                        <a:pt x="4937" y="7663"/>
                        <a:pt x="5204" y="7630"/>
                        <a:pt x="5471" y="7596"/>
                      </a:cubicBezTo>
                      <a:cubicBezTo>
                        <a:pt x="5627" y="7596"/>
                        <a:pt x="5782" y="7567"/>
                        <a:pt x="5918" y="7567"/>
                      </a:cubicBezTo>
                      <a:close/>
                      <a:moveTo>
                        <a:pt x="5688" y="0"/>
                      </a:moveTo>
                      <a:cubicBezTo>
                        <a:pt x="5109" y="0"/>
                        <a:pt x="4466" y="87"/>
                        <a:pt x="3803" y="291"/>
                      </a:cubicBezTo>
                      <a:cubicBezTo>
                        <a:pt x="3633" y="264"/>
                        <a:pt x="3473" y="252"/>
                        <a:pt x="3322" y="252"/>
                      </a:cubicBezTo>
                      <a:cubicBezTo>
                        <a:pt x="2911" y="252"/>
                        <a:pt x="2571" y="345"/>
                        <a:pt x="2302" y="491"/>
                      </a:cubicBezTo>
                      <a:cubicBezTo>
                        <a:pt x="1935" y="691"/>
                        <a:pt x="1702" y="958"/>
                        <a:pt x="1668" y="1192"/>
                      </a:cubicBezTo>
                      <a:cubicBezTo>
                        <a:pt x="1768" y="1525"/>
                        <a:pt x="1802" y="1825"/>
                        <a:pt x="1835" y="2059"/>
                      </a:cubicBezTo>
                      <a:cubicBezTo>
                        <a:pt x="1868" y="2326"/>
                        <a:pt x="1935" y="2526"/>
                        <a:pt x="1968" y="2793"/>
                      </a:cubicBezTo>
                      <a:cubicBezTo>
                        <a:pt x="2002" y="2993"/>
                        <a:pt x="2002" y="3193"/>
                        <a:pt x="2002" y="3326"/>
                      </a:cubicBezTo>
                      <a:cubicBezTo>
                        <a:pt x="1868" y="4027"/>
                        <a:pt x="1768" y="4661"/>
                        <a:pt x="1635" y="5194"/>
                      </a:cubicBezTo>
                      <a:cubicBezTo>
                        <a:pt x="1501" y="5728"/>
                        <a:pt x="1368" y="6229"/>
                        <a:pt x="1301" y="6696"/>
                      </a:cubicBezTo>
                      <a:cubicBezTo>
                        <a:pt x="1268" y="6962"/>
                        <a:pt x="1268" y="7196"/>
                        <a:pt x="1201" y="7463"/>
                      </a:cubicBezTo>
                      <a:cubicBezTo>
                        <a:pt x="1168" y="7696"/>
                        <a:pt x="1168" y="7896"/>
                        <a:pt x="1135" y="8130"/>
                      </a:cubicBezTo>
                      <a:cubicBezTo>
                        <a:pt x="1034" y="8497"/>
                        <a:pt x="968" y="8964"/>
                        <a:pt x="801" y="9564"/>
                      </a:cubicBezTo>
                      <a:cubicBezTo>
                        <a:pt x="668" y="10198"/>
                        <a:pt x="501" y="11065"/>
                        <a:pt x="334" y="12200"/>
                      </a:cubicBezTo>
                      <a:cubicBezTo>
                        <a:pt x="334" y="12333"/>
                        <a:pt x="301" y="12466"/>
                        <a:pt x="301" y="12533"/>
                      </a:cubicBezTo>
                      <a:lnTo>
                        <a:pt x="301" y="12833"/>
                      </a:lnTo>
                      <a:cubicBezTo>
                        <a:pt x="267" y="12967"/>
                        <a:pt x="201" y="13100"/>
                        <a:pt x="201" y="13167"/>
                      </a:cubicBezTo>
                      <a:cubicBezTo>
                        <a:pt x="201" y="13234"/>
                        <a:pt x="167" y="13367"/>
                        <a:pt x="167" y="13467"/>
                      </a:cubicBezTo>
                      <a:cubicBezTo>
                        <a:pt x="134" y="13801"/>
                        <a:pt x="100" y="14068"/>
                        <a:pt x="34" y="14334"/>
                      </a:cubicBezTo>
                      <a:cubicBezTo>
                        <a:pt x="0" y="14601"/>
                        <a:pt x="34" y="14835"/>
                        <a:pt x="100" y="15002"/>
                      </a:cubicBezTo>
                      <a:cubicBezTo>
                        <a:pt x="167" y="15202"/>
                        <a:pt x="301" y="15368"/>
                        <a:pt x="467" y="15502"/>
                      </a:cubicBezTo>
                      <a:cubicBezTo>
                        <a:pt x="668" y="15635"/>
                        <a:pt x="968" y="15769"/>
                        <a:pt x="1335" y="15835"/>
                      </a:cubicBezTo>
                      <a:lnTo>
                        <a:pt x="2602" y="16002"/>
                      </a:lnTo>
                      <a:cubicBezTo>
                        <a:pt x="3103" y="15936"/>
                        <a:pt x="3536" y="15835"/>
                        <a:pt x="3970" y="15802"/>
                      </a:cubicBezTo>
                      <a:cubicBezTo>
                        <a:pt x="4370" y="15769"/>
                        <a:pt x="4770" y="15669"/>
                        <a:pt x="5137" y="15635"/>
                      </a:cubicBezTo>
                      <a:cubicBezTo>
                        <a:pt x="5504" y="15602"/>
                        <a:pt x="5871" y="15502"/>
                        <a:pt x="6272" y="15435"/>
                      </a:cubicBezTo>
                      <a:cubicBezTo>
                        <a:pt x="6638" y="15335"/>
                        <a:pt x="7005" y="15202"/>
                        <a:pt x="7472" y="15002"/>
                      </a:cubicBezTo>
                      <a:cubicBezTo>
                        <a:pt x="8640" y="14501"/>
                        <a:pt x="9474" y="13967"/>
                        <a:pt x="10008" y="13334"/>
                      </a:cubicBezTo>
                      <a:cubicBezTo>
                        <a:pt x="10541" y="12700"/>
                        <a:pt x="10841" y="12133"/>
                        <a:pt x="10942" y="11532"/>
                      </a:cubicBezTo>
                      <a:lnTo>
                        <a:pt x="10975" y="11366"/>
                      </a:lnTo>
                      <a:lnTo>
                        <a:pt x="10942" y="9531"/>
                      </a:lnTo>
                      <a:cubicBezTo>
                        <a:pt x="10942" y="9064"/>
                        <a:pt x="10841" y="8697"/>
                        <a:pt x="10775" y="8363"/>
                      </a:cubicBezTo>
                      <a:cubicBezTo>
                        <a:pt x="10675" y="8030"/>
                        <a:pt x="10608" y="7796"/>
                        <a:pt x="10475" y="7563"/>
                      </a:cubicBezTo>
                      <a:cubicBezTo>
                        <a:pt x="10274" y="7229"/>
                        <a:pt x="9607" y="6729"/>
                        <a:pt x="8540" y="6128"/>
                      </a:cubicBezTo>
                      <a:cubicBezTo>
                        <a:pt x="9274" y="5495"/>
                        <a:pt x="9641" y="4794"/>
                        <a:pt x="9774" y="3994"/>
                      </a:cubicBezTo>
                      <a:cubicBezTo>
                        <a:pt x="9807" y="3627"/>
                        <a:pt x="9774" y="3293"/>
                        <a:pt x="9674" y="2926"/>
                      </a:cubicBezTo>
                      <a:lnTo>
                        <a:pt x="9440" y="2092"/>
                      </a:lnTo>
                      <a:lnTo>
                        <a:pt x="8506" y="1125"/>
                      </a:lnTo>
                      <a:cubicBezTo>
                        <a:pt x="8206" y="858"/>
                        <a:pt x="7939" y="658"/>
                        <a:pt x="7673" y="491"/>
                      </a:cubicBezTo>
                      <a:cubicBezTo>
                        <a:pt x="7439" y="358"/>
                        <a:pt x="7206" y="224"/>
                        <a:pt x="7005" y="191"/>
                      </a:cubicBezTo>
                      <a:cubicBezTo>
                        <a:pt x="6805" y="124"/>
                        <a:pt x="6638" y="57"/>
                        <a:pt x="6505" y="57"/>
                      </a:cubicBezTo>
                      <a:cubicBezTo>
                        <a:pt x="6372" y="24"/>
                        <a:pt x="6305" y="24"/>
                        <a:pt x="6205" y="24"/>
                      </a:cubicBezTo>
                      <a:cubicBezTo>
                        <a:pt x="6039" y="8"/>
                        <a:pt x="5867" y="0"/>
                        <a:pt x="5688"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1169" name="Google Shape;1169;p46"/>
                <p:cNvSpPr/>
                <p:nvPr/>
              </p:nvSpPr>
              <p:spPr>
                <a:xfrm>
                  <a:off x="5725925" y="2357750"/>
                  <a:ext cx="325250" cy="408750"/>
                </a:xfrm>
                <a:custGeom>
                  <a:avLst/>
                  <a:gdLst/>
                  <a:ahLst/>
                  <a:cxnLst/>
                  <a:rect l="l" t="t" r="r" b="b"/>
                  <a:pathLst>
                    <a:path w="13010" h="16350" extrusionOk="0">
                      <a:moveTo>
                        <a:pt x="6301" y="1"/>
                      </a:moveTo>
                      <a:cubicBezTo>
                        <a:pt x="6113" y="1"/>
                        <a:pt x="5921" y="26"/>
                        <a:pt x="5738" y="76"/>
                      </a:cubicBezTo>
                      <a:cubicBezTo>
                        <a:pt x="5371" y="142"/>
                        <a:pt x="5004" y="276"/>
                        <a:pt x="4671" y="443"/>
                      </a:cubicBezTo>
                      <a:cubicBezTo>
                        <a:pt x="4270" y="609"/>
                        <a:pt x="4037" y="743"/>
                        <a:pt x="3870" y="810"/>
                      </a:cubicBezTo>
                      <a:cubicBezTo>
                        <a:pt x="3270" y="1110"/>
                        <a:pt x="2769" y="1477"/>
                        <a:pt x="2369" y="1910"/>
                      </a:cubicBezTo>
                      <a:cubicBezTo>
                        <a:pt x="1935" y="2377"/>
                        <a:pt x="1568" y="2878"/>
                        <a:pt x="1168" y="3445"/>
                      </a:cubicBezTo>
                      <a:lnTo>
                        <a:pt x="34" y="5213"/>
                      </a:lnTo>
                      <a:cubicBezTo>
                        <a:pt x="67" y="5279"/>
                        <a:pt x="67" y="5480"/>
                        <a:pt x="67" y="5780"/>
                      </a:cubicBezTo>
                      <a:cubicBezTo>
                        <a:pt x="67" y="6113"/>
                        <a:pt x="67" y="6547"/>
                        <a:pt x="34" y="7047"/>
                      </a:cubicBezTo>
                      <a:cubicBezTo>
                        <a:pt x="1" y="8448"/>
                        <a:pt x="34" y="9583"/>
                        <a:pt x="267" y="10416"/>
                      </a:cubicBezTo>
                      <a:cubicBezTo>
                        <a:pt x="534" y="11250"/>
                        <a:pt x="768" y="11951"/>
                        <a:pt x="1035" y="12551"/>
                      </a:cubicBezTo>
                      <a:cubicBezTo>
                        <a:pt x="1168" y="12785"/>
                        <a:pt x="1335" y="13085"/>
                        <a:pt x="1502" y="13385"/>
                      </a:cubicBezTo>
                      <a:cubicBezTo>
                        <a:pt x="1668" y="13719"/>
                        <a:pt x="1902" y="13986"/>
                        <a:pt x="2169" y="14286"/>
                      </a:cubicBezTo>
                      <a:cubicBezTo>
                        <a:pt x="2402" y="14619"/>
                        <a:pt x="2736" y="14886"/>
                        <a:pt x="3103" y="15153"/>
                      </a:cubicBezTo>
                      <a:cubicBezTo>
                        <a:pt x="3503" y="15420"/>
                        <a:pt x="3937" y="15654"/>
                        <a:pt x="4504" y="15887"/>
                      </a:cubicBezTo>
                      <a:cubicBezTo>
                        <a:pt x="5004" y="16087"/>
                        <a:pt x="5438" y="16221"/>
                        <a:pt x="5771" y="16287"/>
                      </a:cubicBezTo>
                      <a:cubicBezTo>
                        <a:pt x="6001" y="16310"/>
                        <a:pt x="6232" y="16349"/>
                        <a:pt x="6451" y="16349"/>
                      </a:cubicBezTo>
                      <a:cubicBezTo>
                        <a:pt x="6549" y="16349"/>
                        <a:pt x="6646" y="16341"/>
                        <a:pt x="6739" y="16321"/>
                      </a:cubicBezTo>
                      <a:cubicBezTo>
                        <a:pt x="7039" y="16287"/>
                        <a:pt x="7339" y="16254"/>
                        <a:pt x="7606" y="16121"/>
                      </a:cubicBezTo>
                      <a:cubicBezTo>
                        <a:pt x="7906" y="15987"/>
                        <a:pt x="8206" y="15887"/>
                        <a:pt x="8573" y="15720"/>
                      </a:cubicBezTo>
                      <a:cubicBezTo>
                        <a:pt x="9708" y="15153"/>
                        <a:pt x="10642" y="14486"/>
                        <a:pt x="11342" y="13652"/>
                      </a:cubicBezTo>
                      <a:cubicBezTo>
                        <a:pt x="11576" y="13419"/>
                        <a:pt x="11842" y="13118"/>
                        <a:pt x="12043" y="12718"/>
                      </a:cubicBezTo>
                      <a:cubicBezTo>
                        <a:pt x="12243" y="12318"/>
                        <a:pt x="12409" y="11918"/>
                        <a:pt x="12576" y="11451"/>
                      </a:cubicBezTo>
                      <a:cubicBezTo>
                        <a:pt x="12743" y="10984"/>
                        <a:pt x="12876" y="10583"/>
                        <a:pt x="12910" y="10216"/>
                      </a:cubicBezTo>
                      <a:cubicBezTo>
                        <a:pt x="13010" y="9816"/>
                        <a:pt x="13010" y="9549"/>
                        <a:pt x="12977" y="9282"/>
                      </a:cubicBezTo>
                      <a:cubicBezTo>
                        <a:pt x="12977" y="9249"/>
                        <a:pt x="12910" y="9216"/>
                        <a:pt x="12876" y="9082"/>
                      </a:cubicBezTo>
                      <a:cubicBezTo>
                        <a:pt x="12876" y="9082"/>
                        <a:pt x="12843" y="9049"/>
                        <a:pt x="12843" y="8982"/>
                      </a:cubicBezTo>
                      <a:cubicBezTo>
                        <a:pt x="12710" y="8649"/>
                        <a:pt x="12409" y="8415"/>
                        <a:pt x="12043" y="8282"/>
                      </a:cubicBezTo>
                      <a:cubicBezTo>
                        <a:pt x="11838" y="8219"/>
                        <a:pt x="11655" y="8185"/>
                        <a:pt x="11485" y="8185"/>
                      </a:cubicBezTo>
                      <a:cubicBezTo>
                        <a:pt x="11294" y="8185"/>
                        <a:pt x="11118" y="8227"/>
                        <a:pt x="10942" y="8315"/>
                      </a:cubicBezTo>
                      <a:cubicBezTo>
                        <a:pt x="10608" y="8482"/>
                        <a:pt x="10408" y="8782"/>
                        <a:pt x="10241" y="9216"/>
                      </a:cubicBezTo>
                      <a:cubicBezTo>
                        <a:pt x="10175" y="10250"/>
                        <a:pt x="9908" y="11117"/>
                        <a:pt x="9441" y="11784"/>
                      </a:cubicBezTo>
                      <a:cubicBezTo>
                        <a:pt x="8540" y="12551"/>
                        <a:pt x="7840" y="13052"/>
                        <a:pt x="7339" y="13285"/>
                      </a:cubicBezTo>
                      <a:cubicBezTo>
                        <a:pt x="6946" y="13473"/>
                        <a:pt x="6562" y="13565"/>
                        <a:pt x="6183" y="13565"/>
                      </a:cubicBezTo>
                      <a:cubicBezTo>
                        <a:pt x="5821" y="13565"/>
                        <a:pt x="5462" y="13481"/>
                        <a:pt x="5104" y="13319"/>
                      </a:cubicBezTo>
                      <a:cubicBezTo>
                        <a:pt x="4404" y="12985"/>
                        <a:pt x="3737" y="12218"/>
                        <a:pt x="3169" y="10950"/>
                      </a:cubicBezTo>
                      <a:cubicBezTo>
                        <a:pt x="2869" y="10283"/>
                        <a:pt x="2702" y="9716"/>
                        <a:pt x="2736" y="9282"/>
                      </a:cubicBezTo>
                      <a:cubicBezTo>
                        <a:pt x="2702" y="9149"/>
                        <a:pt x="2669" y="8882"/>
                        <a:pt x="2602" y="8382"/>
                      </a:cubicBezTo>
                      <a:cubicBezTo>
                        <a:pt x="2569" y="7915"/>
                        <a:pt x="2569" y="7214"/>
                        <a:pt x="2569" y="6314"/>
                      </a:cubicBezTo>
                      <a:cubicBezTo>
                        <a:pt x="2936" y="5413"/>
                        <a:pt x="3336" y="4712"/>
                        <a:pt x="3670" y="4245"/>
                      </a:cubicBezTo>
                      <a:cubicBezTo>
                        <a:pt x="4003" y="3778"/>
                        <a:pt x="4370" y="3445"/>
                        <a:pt x="4837" y="3245"/>
                      </a:cubicBezTo>
                      <a:cubicBezTo>
                        <a:pt x="5071" y="3111"/>
                        <a:pt x="5371" y="3045"/>
                        <a:pt x="5605" y="2911"/>
                      </a:cubicBezTo>
                      <a:cubicBezTo>
                        <a:pt x="5871" y="2778"/>
                        <a:pt x="6105" y="2711"/>
                        <a:pt x="6338" y="2611"/>
                      </a:cubicBezTo>
                      <a:cubicBezTo>
                        <a:pt x="6539" y="2544"/>
                        <a:pt x="6705" y="2477"/>
                        <a:pt x="6839" y="2444"/>
                      </a:cubicBezTo>
                      <a:cubicBezTo>
                        <a:pt x="6939" y="2411"/>
                        <a:pt x="7006" y="2411"/>
                        <a:pt x="7006" y="2411"/>
                      </a:cubicBezTo>
                      <a:cubicBezTo>
                        <a:pt x="7706" y="1944"/>
                        <a:pt x="7906" y="1377"/>
                        <a:pt x="7606" y="743"/>
                      </a:cubicBezTo>
                      <a:cubicBezTo>
                        <a:pt x="7439" y="376"/>
                        <a:pt x="7172" y="142"/>
                        <a:pt x="6839" y="76"/>
                      </a:cubicBezTo>
                      <a:cubicBezTo>
                        <a:pt x="6672" y="26"/>
                        <a:pt x="6489" y="1"/>
                        <a:pt x="6301"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170" name="Google Shape;1170;p46"/>
                <p:cNvSpPr/>
                <p:nvPr/>
              </p:nvSpPr>
              <p:spPr>
                <a:xfrm>
                  <a:off x="4933700" y="2625900"/>
                  <a:ext cx="285225" cy="357875"/>
                </a:xfrm>
                <a:custGeom>
                  <a:avLst/>
                  <a:gdLst/>
                  <a:ahLst/>
                  <a:cxnLst/>
                  <a:rect l="l" t="t" r="r" b="b"/>
                  <a:pathLst>
                    <a:path w="11409" h="14315" extrusionOk="0">
                      <a:moveTo>
                        <a:pt x="2535" y="3060"/>
                      </a:moveTo>
                      <a:cubicBezTo>
                        <a:pt x="2969" y="3560"/>
                        <a:pt x="3303" y="3927"/>
                        <a:pt x="3569" y="4227"/>
                      </a:cubicBezTo>
                      <a:cubicBezTo>
                        <a:pt x="3836" y="4527"/>
                        <a:pt x="4070" y="4761"/>
                        <a:pt x="4303" y="5028"/>
                      </a:cubicBezTo>
                      <a:cubicBezTo>
                        <a:pt x="4503" y="5228"/>
                        <a:pt x="4704" y="5495"/>
                        <a:pt x="4870" y="5728"/>
                      </a:cubicBezTo>
                      <a:cubicBezTo>
                        <a:pt x="5037" y="5995"/>
                        <a:pt x="5237" y="6329"/>
                        <a:pt x="5504" y="6662"/>
                      </a:cubicBezTo>
                      <a:cubicBezTo>
                        <a:pt x="5304" y="6729"/>
                        <a:pt x="4970" y="6862"/>
                        <a:pt x="4570" y="6929"/>
                      </a:cubicBezTo>
                      <a:cubicBezTo>
                        <a:pt x="4203" y="7062"/>
                        <a:pt x="3870" y="7196"/>
                        <a:pt x="3636" y="7329"/>
                      </a:cubicBezTo>
                      <a:cubicBezTo>
                        <a:pt x="3569" y="7329"/>
                        <a:pt x="3503" y="7329"/>
                        <a:pt x="3369" y="7363"/>
                      </a:cubicBezTo>
                      <a:cubicBezTo>
                        <a:pt x="3036" y="7429"/>
                        <a:pt x="2669" y="7596"/>
                        <a:pt x="2202" y="7896"/>
                      </a:cubicBezTo>
                      <a:cubicBezTo>
                        <a:pt x="2168" y="7096"/>
                        <a:pt x="2202" y="6362"/>
                        <a:pt x="2369" y="5595"/>
                      </a:cubicBezTo>
                      <a:cubicBezTo>
                        <a:pt x="2302" y="4694"/>
                        <a:pt x="2335" y="3860"/>
                        <a:pt x="2535" y="3060"/>
                      </a:cubicBezTo>
                      <a:close/>
                      <a:moveTo>
                        <a:pt x="2003" y="1"/>
                      </a:moveTo>
                      <a:cubicBezTo>
                        <a:pt x="1876" y="1"/>
                        <a:pt x="1742" y="20"/>
                        <a:pt x="1601" y="57"/>
                      </a:cubicBezTo>
                      <a:cubicBezTo>
                        <a:pt x="1001" y="224"/>
                        <a:pt x="667" y="591"/>
                        <a:pt x="667" y="1192"/>
                      </a:cubicBezTo>
                      <a:cubicBezTo>
                        <a:pt x="667" y="1358"/>
                        <a:pt x="634" y="1659"/>
                        <a:pt x="567" y="2025"/>
                      </a:cubicBezTo>
                      <a:cubicBezTo>
                        <a:pt x="534" y="2392"/>
                        <a:pt x="467" y="2759"/>
                        <a:pt x="401" y="3193"/>
                      </a:cubicBezTo>
                      <a:cubicBezTo>
                        <a:pt x="334" y="3593"/>
                        <a:pt x="300" y="4027"/>
                        <a:pt x="234" y="4394"/>
                      </a:cubicBezTo>
                      <a:cubicBezTo>
                        <a:pt x="200" y="4761"/>
                        <a:pt x="167" y="5094"/>
                        <a:pt x="200" y="5328"/>
                      </a:cubicBezTo>
                      <a:lnTo>
                        <a:pt x="0" y="7696"/>
                      </a:lnTo>
                      <a:lnTo>
                        <a:pt x="0" y="8063"/>
                      </a:lnTo>
                      <a:lnTo>
                        <a:pt x="0" y="8864"/>
                      </a:lnTo>
                      <a:cubicBezTo>
                        <a:pt x="34" y="9164"/>
                        <a:pt x="34" y="9498"/>
                        <a:pt x="67" y="9831"/>
                      </a:cubicBezTo>
                      <a:cubicBezTo>
                        <a:pt x="134" y="10165"/>
                        <a:pt x="167" y="10398"/>
                        <a:pt x="200" y="10598"/>
                      </a:cubicBezTo>
                      <a:cubicBezTo>
                        <a:pt x="200" y="10732"/>
                        <a:pt x="234" y="10865"/>
                        <a:pt x="267" y="10899"/>
                      </a:cubicBezTo>
                      <a:cubicBezTo>
                        <a:pt x="334" y="12600"/>
                        <a:pt x="401" y="13600"/>
                        <a:pt x="501" y="13934"/>
                      </a:cubicBezTo>
                      <a:cubicBezTo>
                        <a:pt x="534" y="14101"/>
                        <a:pt x="667" y="14234"/>
                        <a:pt x="868" y="14268"/>
                      </a:cubicBezTo>
                      <a:cubicBezTo>
                        <a:pt x="958" y="14298"/>
                        <a:pt x="1061" y="14314"/>
                        <a:pt x="1169" y="14314"/>
                      </a:cubicBezTo>
                      <a:cubicBezTo>
                        <a:pt x="1301" y="14314"/>
                        <a:pt x="1440" y="14289"/>
                        <a:pt x="1568" y="14234"/>
                      </a:cubicBezTo>
                      <a:cubicBezTo>
                        <a:pt x="1835" y="14168"/>
                        <a:pt x="2035" y="14067"/>
                        <a:pt x="2202" y="13934"/>
                      </a:cubicBezTo>
                      <a:cubicBezTo>
                        <a:pt x="2369" y="13834"/>
                        <a:pt x="2435" y="13667"/>
                        <a:pt x="2435" y="13500"/>
                      </a:cubicBezTo>
                      <a:lnTo>
                        <a:pt x="2435" y="11833"/>
                      </a:lnTo>
                      <a:cubicBezTo>
                        <a:pt x="2402" y="11265"/>
                        <a:pt x="2402" y="10832"/>
                        <a:pt x="2369" y="10398"/>
                      </a:cubicBezTo>
                      <a:cubicBezTo>
                        <a:pt x="2535" y="10231"/>
                        <a:pt x="2836" y="10065"/>
                        <a:pt x="3236" y="9864"/>
                      </a:cubicBezTo>
                      <a:cubicBezTo>
                        <a:pt x="3670" y="9664"/>
                        <a:pt x="4070" y="9498"/>
                        <a:pt x="4570" y="9264"/>
                      </a:cubicBezTo>
                      <a:cubicBezTo>
                        <a:pt x="5037" y="9064"/>
                        <a:pt x="5504" y="8897"/>
                        <a:pt x="5971" y="8730"/>
                      </a:cubicBezTo>
                      <a:cubicBezTo>
                        <a:pt x="6371" y="8564"/>
                        <a:pt x="6705" y="8430"/>
                        <a:pt x="6939" y="8363"/>
                      </a:cubicBezTo>
                      <a:cubicBezTo>
                        <a:pt x="7105" y="8430"/>
                        <a:pt x="7305" y="8597"/>
                        <a:pt x="7439" y="8864"/>
                      </a:cubicBezTo>
                      <a:cubicBezTo>
                        <a:pt x="7606" y="9097"/>
                        <a:pt x="7839" y="9531"/>
                        <a:pt x="8073" y="10098"/>
                      </a:cubicBezTo>
                      <a:cubicBezTo>
                        <a:pt x="8406" y="10565"/>
                        <a:pt x="8706" y="10932"/>
                        <a:pt x="8973" y="11332"/>
                      </a:cubicBezTo>
                      <a:cubicBezTo>
                        <a:pt x="9207" y="11699"/>
                        <a:pt x="9407" y="11966"/>
                        <a:pt x="9574" y="12233"/>
                      </a:cubicBezTo>
                      <a:cubicBezTo>
                        <a:pt x="9715" y="12321"/>
                        <a:pt x="9883" y="12362"/>
                        <a:pt x="10075" y="12362"/>
                      </a:cubicBezTo>
                      <a:cubicBezTo>
                        <a:pt x="10247" y="12362"/>
                        <a:pt x="10436" y="12329"/>
                        <a:pt x="10641" y="12266"/>
                      </a:cubicBezTo>
                      <a:cubicBezTo>
                        <a:pt x="11108" y="12099"/>
                        <a:pt x="11375" y="11899"/>
                        <a:pt x="11375" y="11566"/>
                      </a:cubicBezTo>
                      <a:cubicBezTo>
                        <a:pt x="11375" y="11432"/>
                        <a:pt x="11375" y="11366"/>
                        <a:pt x="11408" y="11199"/>
                      </a:cubicBezTo>
                      <a:cubicBezTo>
                        <a:pt x="11408" y="11099"/>
                        <a:pt x="11342" y="10932"/>
                        <a:pt x="11208" y="10732"/>
                      </a:cubicBezTo>
                      <a:cubicBezTo>
                        <a:pt x="11075" y="10532"/>
                        <a:pt x="10908" y="10331"/>
                        <a:pt x="10808" y="10065"/>
                      </a:cubicBezTo>
                      <a:cubicBezTo>
                        <a:pt x="10675" y="9864"/>
                        <a:pt x="10508" y="9598"/>
                        <a:pt x="10374" y="9397"/>
                      </a:cubicBezTo>
                      <a:cubicBezTo>
                        <a:pt x="10241" y="9197"/>
                        <a:pt x="10174" y="9031"/>
                        <a:pt x="10141" y="8897"/>
                      </a:cubicBezTo>
                      <a:cubicBezTo>
                        <a:pt x="10041" y="8864"/>
                        <a:pt x="9907" y="8664"/>
                        <a:pt x="9741" y="8397"/>
                      </a:cubicBezTo>
                      <a:cubicBezTo>
                        <a:pt x="9574" y="8163"/>
                        <a:pt x="9407" y="7863"/>
                        <a:pt x="9207" y="7529"/>
                      </a:cubicBezTo>
                      <a:cubicBezTo>
                        <a:pt x="9007" y="7196"/>
                        <a:pt x="8807" y="6862"/>
                        <a:pt x="8540" y="6562"/>
                      </a:cubicBezTo>
                      <a:cubicBezTo>
                        <a:pt x="8340" y="6262"/>
                        <a:pt x="8073" y="6028"/>
                        <a:pt x="7873" y="5862"/>
                      </a:cubicBezTo>
                      <a:cubicBezTo>
                        <a:pt x="7506" y="5428"/>
                        <a:pt x="7105" y="5061"/>
                        <a:pt x="6838" y="4727"/>
                      </a:cubicBezTo>
                      <a:cubicBezTo>
                        <a:pt x="6538" y="4394"/>
                        <a:pt x="6271" y="4094"/>
                        <a:pt x="6071" y="3827"/>
                      </a:cubicBezTo>
                      <a:cubicBezTo>
                        <a:pt x="6038" y="3727"/>
                        <a:pt x="5904" y="3593"/>
                        <a:pt x="5738" y="3393"/>
                      </a:cubicBezTo>
                      <a:cubicBezTo>
                        <a:pt x="5571" y="3226"/>
                        <a:pt x="5371" y="2993"/>
                        <a:pt x="5104" y="2726"/>
                      </a:cubicBezTo>
                      <a:lnTo>
                        <a:pt x="4337" y="1925"/>
                      </a:lnTo>
                      <a:lnTo>
                        <a:pt x="3569" y="1192"/>
                      </a:lnTo>
                      <a:cubicBezTo>
                        <a:pt x="3336" y="991"/>
                        <a:pt x="3069" y="691"/>
                        <a:pt x="2769" y="391"/>
                      </a:cubicBezTo>
                      <a:cubicBezTo>
                        <a:pt x="2601" y="127"/>
                        <a:pt x="2329" y="1"/>
                        <a:pt x="2003"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171" name="Google Shape;1171;p46"/>
                <p:cNvSpPr/>
                <p:nvPr/>
              </p:nvSpPr>
              <p:spPr>
                <a:xfrm>
                  <a:off x="4985825" y="2591175"/>
                  <a:ext cx="221225" cy="237525"/>
                </a:xfrm>
                <a:custGeom>
                  <a:avLst/>
                  <a:gdLst/>
                  <a:ahLst/>
                  <a:cxnLst/>
                  <a:rect l="l" t="t" r="r" b="b"/>
                  <a:pathLst>
                    <a:path w="8849" h="9501" extrusionOk="0">
                      <a:moveTo>
                        <a:pt x="396" y="0"/>
                      </a:moveTo>
                      <a:cubicBezTo>
                        <a:pt x="179" y="0"/>
                        <a:pt x="1" y="250"/>
                        <a:pt x="217" y="412"/>
                      </a:cubicBezTo>
                      <a:cubicBezTo>
                        <a:pt x="1651" y="1880"/>
                        <a:pt x="3152" y="3281"/>
                        <a:pt x="4520" y="4815"/>
                      </a:cubicBezTo>
                      <a:cubicBezTo>
                        <a:pt x="5220" y="5583"/>
                        <a:pt x="5854" y="6317"/>
                        <a:pt x="6488" y="7117"/>
                      </a:cubicBezTo>
                      <a:cubicBezTo>
                        <a:pt x="6822" y="7551"/>
                        <a:pt x="7155" y="7951"/>
                        <a:pt x="7455" y="8385"/>
                      </a:cubicBezTo>
                      <a:cubicBezTo>
                        <a:pt x="7756" y="8785"/>
                        <a:pt x="8022" y="9152"/>
                        <a:pt x="8456" y="9452"/>
                      </a:cubicBezTo>
                      <a:cubicBezTo>
                        <a:pt x="8498" y="9486"/>
                        <a:pt x="8544" y="9500"/>
                        <a:pt x="8589" y="9500"/>
                      </a:cubicBezTo>
                      <a:cubicBezTo>
                        <a:pt x="8723" y="9500"/>
                        <a:pt x="8848" y="9369"/>
                        <a:pt x="8823" y="9219"/>
                      </a:cubicBezTo>
                      <a:cubicBezTo>
                        <a:pt x="8623" y="8285"/>
                        <a:pt x="7789" y="7451"/>
                        <a:pt x="7222" y="6717"/>
                      </a:cubicBezTo>
                      <a:cubicBezTo>
                        <a:pt x="6521" y="5883"/>
                        <a:pt x="5888" y="5082"/>
                        <a:pt x="5154" y="4282"/>
                      </a:cubicBezTo>
                      <a:cubicBezTo>
                        <a:pt x="3753" y="2747"/>
                        <a:pt x="2252" y="1280"/>
                        <a:pt x="550" y="45"/>
                      </a:cubicBezTo>
                      <a:cubicBezTo>
                        <a:pt x="500" y="14"/>
                        <a:pt x="447" y="0"/>
                        <a:pt x="396"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172" name="Google Shape;1172;p46"/>
                <p:cNvSpPr/>
                <p:nvPr/>
              </p:nvSpPr>
              <p:spPr>
                <a:xfrm>
                  <a:off x="5216400" y="2848100"/>
                  <a:ext cx="41725" cy="62375"/>
                </a:xfrm>
                <a:custGeom>
                  <a:avLst/>
                  <a:gdLst/>
                  <a:ahLst/>
                  <a:cxnLst/>
                  <a:rect l="l" t="t" r="r" b="b"/>
                  <a:pathLst>
                    <a:path w="1669" h="2495" extrusionOk="0">
                      <a:moveTo>
                        <a:pt x="317" y="1"/>
                      </a:moveTo>
                      <a:cubicBezTo>
                        <a:pt x="290" y="1"/>
                        <a:pt x="262" y="3"/>
                        <a:pt x="234" y="9"/>
                      </a:cubicBezTo>
                      <a:cubicBezTo>
                        <a:pt x="100" y="42"/>
                        <a:pt x="0" y="209"/>
                        <a:pt x="34" y="343"/>
                      </a:cubicBezTo>
                      <a:cubicBezTo>
                        <a:pt x="100" y="710"/>
                        <a:pt x="234" y="1043"/>
                        <a:pt x="401" y="1443"/>
                      </a:cubicBezTo>
                      <a:cubicBezTo>
                        <a:pt x="501" y="1610"/>
                        <a:pt x="567" y="1710"/>
                        <a:pt x="667" y="1877"/>
                      </a:cubicBezTo>
                      <a:cubicBezTo>
                        <a:pt x="701" y="1977"/>
                        <a:pt x="768" y="2111"/>
                        <a:pt x="868" y="2177"/>
                      </a:cubicBezTo>
                      <a:cubicBezTo>
                        <a:pt x="934" y="2277"/>
                        <a:pt x="1001" y="2377"/>
                        <a:pt x="1068" y="2444"/>
                      </a:cubicBezTo>
                      <a:cubicBezTo>
                        <a:pt x="1134" y="2478"/>
                        <a:pt x="1201" y="2494"/>
                        <a:pt x="1272" y="2494"/>
                      </a:cubicBezTo>
                      <a:cubicBezTo>
                        <a:pt x="1343" y="2494"/>
                        <a:pt x="1418" y="2478"/>
                        <a:pt x="1501" y="2444"/>
                      </a:cubicBezTo>
                      <a:cubicBezTo>
                        <a:pt x="1601" y="2344"/>
                        <a:pt x="1668" y="2211"/>
                        <a:pt x="1668" y="2044"/>
                      </a:cubicBezTo>
                      <a:cubicBezTo>
                        <a:pt x="1668" y="1977"/>
                        <a:pt x="1601" y="1910"/>
                        <a:pt x="1568" y="1877"/>
                      </a:cubicBezTo>
                      <a:cubicBezTo>
                        <a:pt x="1568" y="1844"/>
                        <a:pt x="1568" y="1810"/>
                        <a:pt x="1535" y="1777"/>
                      </a:cubicBezTo>
                      <a:cubicBezTo>
                        <a:pt x="1435" y="1677"/>
                        <a:pt x="1401" y="1610"/>
                        <a:pt x="1368" y="1477"/>
                      </a:cubicBezTo>
                      <a:lnTo>
                        <a:pt x="1335" y="1443"/>
                      </a:lnTo>
                      <a:cubicBezTo>
                        <a:pt x="1268" y="1377"/>
                        <a:pt x="1268" y="1343"/>
                        <a:pt x="1235" y="1310"/>
                      </a:cubicBezTo>
                      <a:cubicBezTo>
                        <a:pt x="1201" y="1210"/>
                        <a:pt x="1168" y="1143"/>
                        <a:pt x="1101" y="1110"/>
                      </a:cubicBezTo>
                      <a:cubicBezTo>
                        <a:pt x="934" y="810"/>
                        <a:pt x="768" y="476"/>
                        <a:pt x="601" y="176"/>
                      </a:cubicBezTo>
                      <a:cubicBezTo>
                        <a:pt x="546" y="65"/>
                        <a:pt x="444" y="1"/>
                        <a:pt x="317"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173" name="Google Shape;1173;p46"/>
                <p:cNvSpPr/>
                <p:nvPr/>
              </p:nvSpPr>
              <p:spPr>
                <a:xfrm>
                  <a:off x="5103825" y="2865525"/>
                  <a:ext cx="92425" cy="107025"/>
                </a:xfrm>
                <a:custGeom>
                  <a:avLst/>
                  <a:gdLst/>
                  <a:ahLst/>
                  <a:cxnLst/>
                  <a:rect l="l" t="t" r="r" b="b"/>
                  <a:pathLst>
                    <a:path w="3697" h="4281" extrusionOk="0">
                      <a:moveTo>
                        <a:pt x="307" y="1"/>
                      </a:moveTo>
                      <a:cubicBezTo>
                        <a:pt x="199" y="1"/>
                        <a:pt x="93" y="50"/>
                        <a:pt x="67" y="179"/>
                      </a:cubicBezTo>
                      <a:cubicBezTo>
                        <a:pt x="0" y="446"/>
                        <a:pt x="100" y="680"/>
                        <a:pt x="234" y="880"/>
                      </a:cubicBezTo>
                      <a:cubicBezTo>
                        <a:pt x="367" y="1147"/>
                        <a:pt x="500" y="1380"/>
                        <a:pt x="634" y="1647"/>
                      </a:cubicBezTo>
                      <a:cubicBezTo>
                        <a:pt x="901" y="2147"/>
                        <a:pt x="1201" y="2614"/>
                        <a:pt x="1434" y="3115"/>
                      </a:cubicBezTo>
                      <a:cubicBezTo>
                        <a:pt x="1635" y="3482"/>
                        <a:pt x="1901" y="3949"/>
                        <a:pt x="2268" y="4149"/>
                      </a:cubicBezTo>
                      <a:cubicBezTo>
                        <a:pt x="2431" y="4237"/>
                        <a:pt x="2619" y="4280"/>
                        <a:pt x="2808" y="4280"/>
                      </a:cubicBezTo>
                      <a:cubicBezTo>
                        <a:pt x="3046" y="4280"/>
                        <a:pt x="3283" y="4212"/>
                        <a:pt x="3469" y="4082"/>
                      </a:cubicBezTo>
                      <a:cubicBezTo>
                        <a:pt x="3697" y="3912"/>
                        <a:pt x="3561" y="3620"/>
                        <a:pt x="3371" y="3620"/>
                      </a:cubicBezTo>
                      <a:cubicBezTo>
                        <a:pt x="3338" y="3620"/>
                        <a:pt x="3304" y="3629"/>
                        <a:pt x="3269" y="3649"/>
                      </a:cubicBezTo>
                      <a:cubicBezTo>
                        <a:pt x="3207" y="3687"/>
                        <a:pt x="3141" y="3705"/>
                        <a:pt x="3074" y="3705"/>
                      </a:cubicBezTo>
                      <a:cubicBezTo>
                        <a:pt x="2852" y="3705"/>
                        <a:pt x="2614" y="3520"/>
                        <a:pt x="2435" y="3315"/>
                      </a:cubicBezTo>
                      <a:cubicBezTo>
                        <a:pt x="2202" y="3015"/>
                        <a:pt x="2035" y="2614"/>
                        <a:pt x="1835" y="2214"/>
                      </a:cubicBezTo>
                      <a:cubicBezTo>
                        <a:pt x="1601" y="1847"/>
                        <a:pt x="1401" y="1447"/>
                        <a:pt x="1201" y="1047"/>
                      </a:cubicBezTo>
                      <a:cubicBezTo>
                        <a:pt x="1101" y="847"/>
                        <a:pt x="1001" y="680"/>
                        <a:pt x="867" y="480"/>
                      </a:cubicBezTo>
                      <a:cubicBezTo>
                        <a:pt x="734" y="279"/>
                        <a:pt x="667" y="46"/>
                        <a:pt x="400" y="13"/>
                      </a:cubicBezTo>
                      <a:cubicBezTo>
                        <a:pt x="370" y="5"/>
                        <a:pt x="339" y="1"/>
                        <a:pt x="307"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174" name="Google Shape;1174;p46"/>
                <p:cNvSpPr/>
                <p:nvPr/>
              </p:nvSpPr>
              <p:spPr>
                <a:xfrm>
                  <a:off x="5008750" y="2866825"/>
                  <a:ext cx="83950" cy="117150"/>
                </a:xfrm>
                <a:custGeom>
                  <a:avLst/>
                  <a:gdLst/>
                  <a:ahLst/>
                  <a:cxnLst/>
                  <a:rect l="l" t="t" r="r" b="b"/>
                  <a:pathLst>
                    <a:path w="3358" h="4686" extrusionOk="0">
                      <a:moveTo>
                        <a:pt x="2998" y="1"/>
                      </a:moveTo>
                      <a:cubicBezTo>
                        <a:pt x="2958" y="1"/>
                        <a:pt x="2915" y="9"/>
                        <a:pt x="2869" y="27"/>
                      </a:cubicBezTo>
                      <a:cubicBezTo>
                        <a:pt x="1968" y="294"/>
                        <a:pt x="1001" y="728"/>
                        <a:pt x="467" y="1562"/>
                      </a:cubicBezTo>
                      <a:cubicBezTo>
                        <a:pt x="167" y="2029"/>
                        <a:pt x="67" y="2462"/>
                        <a:pt x="67" y="2996"/>
                      </a:cubicBezTo>
                      <a:cubicBezTo>
                        <a:pt x="67" y="3263"/>
                        <a:pt x="134" y="3496"/>
                        <a:pt x="134" y="3730"/>
                      </a:cubicBezTo>
                      <a:cubicBezTo>
                        <a:pt x="134" y="3997"/>
                        <a:pt x="0" y="4297"/>
                        <a:pt x="201" y="4564"/>
                      </a:cubicBezTo>
                      <a:cubicBezTo>
                        <a:pt x="277" y="4615"/>
                        <a:pt x="354" y="4686"/>
                        <a:pt x="446" y="4686"/>
                      </a:cubicBezTo>
                      <a:cubicBezTo>
                        <a:pt x="474" y="4686"/>
                        <a:pt x="503" y="4679"/>
                        <a:pt x="534" y="4664"/>
                      </a:cubicBezTo>
                      <a:cubicBezTo>
                        <a:pt x="1135" y="4531"/>
                        <a:pt x="1001" y="3697"/>
                        <a:pt x="968" y="3230"/>
                      </a:cubicBezTo>
                      <a:cubicBezTo>
                        <a:pt x="901" y="2796"/>
                        <a:pt x="901" y="2429"/>
                        <a:pt x="1135" y="2095"/>
                      </a:cubicBezTo>
                      <a:cubicBezTo>
                        <a:pt x="1335" y="1729"/>
                        <a:pt x="1635" y="1462"/>
                        <a:pt x="1968" y="1228"/>
                      </a:cubicBezTo>
                      <a:cubicBezTo>
                        <a:pt x="2335" y="961"/>
                        <a:pt x="2702" y="728"/>
                        <a:pt x="3069" y="528"/>
                      </a:cubicBezTo>
                      <a:cubicBezTo>
                        <a:pt x="3357" y="326"/>
                        <a:pt x="3248" y="1"/>
                        <a:pt x="2998"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175" name="Google Shape;1175;p46"/>
                <p:cNvSpPr/>
                <p:nvPr/>
              </p:nvSpPr>
              <p:spPr>
                <a:xfrm>
                  <a:off x="4885325" y="2606850"/>
                  <a:ext cx="44725" cy="385775"/>
                </a:xfrm>
                <a:custGeom>
                  <a:avLst/>
                  <a:gdLst/>
                  <a:ahLst/>
                  <a:cxnLst/>
                  <a:rect l="l" t="t" r="r" b="b"/>
                  <a:pathLst>
                    <a:path w="1789" h="15431" extrusionOk="0">
                      <a:moveTo>
                        <a:pt x="1354" y="1"/>
                      </a:moveTo>
                      <a:cubicBezTo>
                        <a:pt x="1210" y="1"/>
                        <a:pt x="1068" y="78"/>
                        <a:pt x="1001" y="252"/>
                      </a:cubicBezTo>
                      <a:cubicBezTo>
                        <a:pt x="801" y="819"/>
                        <a:pt x="734" y="1453"/>
                        <a:pt x="634" y="2087"/>
                      </a:cubicBezTo>
                      <a:cubicBezTo>
                        <a:pt x="501" y="2687"/>
                        <a:pt x="434" y="3321"/>
                        <a:pt x="334" y="3988"/>
                      </a:cubicBezTo>
                      <a:cubicBezTo>
                        <a:pt x="167" y="5256"/>
                        <a:pt x="101" y="6490"/>
                        <a:pt x="67" y="7758"/>
                      </a:cubicBezTo>
                      <a:cubicBezTo>
                        <a:pt x="1" y="10293"/>
                        <a:pt x="167" y="12795"/>
                        <a:pt x="768" y="15263"/>
                      </a:cubicBezTo>
                      <a:cubicBezTo>
                        <a:pt x="796" y="15377"/>
                        <a:pt x="886" y="15430"/>
                        <a:pt x="979" y="15430"/>
                      </a:cubicBezTo>
                      <a:cubicBezTo>
                        <a:pt x="1104" y="15430"/>
                        <a:pt x="1235" y="15335"/>
                        <a:pt x="1235" y="15163"/>
                      </a:cubicBezTo>
                      <a:cubicBezTo>
                        <a:pt x="968" y="12695"/>
                        <a:pt x="768" y="10193"/>
                        <a:pt x="834" y="7758"/>
                      </a:cubicBezTo>
                      <a:cubicBezTo>
                        <a:pt x="901" y="6490"/>
                        <a:pt x="968" y="5289"/>
                        <a:pt x="1135" y="4088"/>
                      </a:cubicBezTo>
                      <a:lnTo>
                        <a:pt x="1402" y="2320"/>
                      </a:lnTo>
                      <a:cubicBezTo>
                        <a:pt x="1502" y="1687"/>
                        <a:pt x="1668" y="1086"/>
                        <a:pt x="1768" y="452"/>
                      </a:cubicBezTo>
                      <a:cubicBezTo>
                        <a:pt x="1788" y="173"/>
                        <a:pt x="1569" y="1"/>
                        <a:pt x="1354"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176" name="Google Shape;1176;p46"/>
                <p:cNvSpPr/>
                <p:nvPr/>
              </p:nvSpPr>
              <p:spPr>
                <a:xfrm>
                  <a:off x="4929525" y="2571450"/>
                  <a:ext cx="50900" cy="24400"/>
                </a:xfrm>
                <a:custGeom>
                  <a:avLst/>
                  <a:gdLst/>
                  <a:ahLst/>
                  <a:cxnLst/>
                  <a:rect l="l" t="t" r="r" b="b"/>
                  <a:pathLst>
                    <a:path w="2036" h="976" extrusionOk="0">
                      <a:moveTo>
                        <a:pt x="1368" y="0"/>
                      </a:moveTo>
                      <a:cubicBezTo>
                        <a:pt x="1201" y="0"/>
                        <a:pt x="1068" y="0"/>
                        <a:pt x="901" y="34"/>
                      </a:cubicBezTo>
                      <a:cubicBezTo>
                        <a:pt x="634" y="101"/>
                        <a:pt x="367" y="234"/>
                        <a:pt x="134" y="401"/>
                      </a:cubicBezTo>
                      <a:cubicBezTo>
                        <a:pt x="0" y="467"/>
                        <a:pt x="0" y="701"/>
                        <a:pt x="67" y="834"/>
                      </a:cubicBezTo>
                      <a:cubicBezTo>
                        <a:pt x="138" y="905"/>
                        <a:pt x="242" y="976"/>
                        <a:pt x="332" y="976"/>
                      </a:cubicBezTo>
                      <a:cubicBezTo>
                        <a:pt x="370" y="976"/>
                        <a:pt x="405" y="964"/>
                        <a:pt x="434" y="934"/>
                      </a:cubicBezTo>
                      <a:cubicBezTo>
                        <a:pt x="534" y="901"/>
                        <a:pt x="668" y="834"/>
                        <a:pt x="801" y="768"/>
                      </a:cubicBezTo>
                      <a:lnTo>
                        <a:pt x="834" y="768"/>
                      </a:lnTo>
                      <a:cubicBezTo>
                        <a:pt x="834" y="768"/>
                        <a:pt x="901" y="768"/>
                        <a:pt x="901" y="734"/>
                      </a:cubicBezTo>
                      <a:cubicBezTo>
                        <a:pt x="968" y="734"/>
                        <a:pt x="1035" y="701"/>
                        <a:pt x="1068" y="701"/>
                      </a:cubicBezTo>
                      <a:lnTo>
                        <a:pt x="1568" y="701"/>
                      </a:lnTo>
                      <a:cubicBezTo>
                        <a:pt x="1668" y="701"/>
                        <a:pt x="1702" y="701"/>
                        <a:pt x="1768" y="668"/>
                      </a:cubicBezTo>
                      <a:cubicBezTo>
                        <a:pt x="1902" y="601"/>
                        <a:pt x="1935" y="501"/>
                        <a:pt x="1935" y="401"/>
                      </a:cubicBezTo>
                      <a:cubicBezTo>
                        <a:pt x="2035" y="267"/>
                        <a:pt x="2002" y="201"/>
                        <a:pt x="1868" y="101"/>
                      </a:cubicBezTo>
                      <a:cubicBezTo>
                        <a:pt x="1735" y="34"/>
                        <a:pt x="1535" y="0"/>
                        <a:pt x="1368"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177" name="Google Shape;1177;p46"/>
                <p:cNvSpPr/>
                <p:nvPr/>
              </p:nvSpPr>
              <p:spPr>
                <a:xfrm>
                  <a:off x="5298825" y="2600625"/>
                  <a:ext cx="70200" cy="376150"/>
                </a:xfrm>
                <a:custGeom>
                  <a:avLst/>
                  <a:gdLst/>
                  <a:ahLst/>
                  <a:cxnLst/>
                  <a:rect l="l" t="t" r="r" b="b"/>
                  <a:pathLst>
                    <a:path w="2808" h="15046" extrusionOk="0">
                      <a:moveTo>
                        <a:pt x="2358" y="1"/>
                      </a:moveTo>
                      <a:cubicBezTo>
                        <a:pt x="2177" y="1"/>
                        <a:pt x="1989" y="109"/>
                        <a:pt x="1940" y="335"/>
                      </a:cubicBezTo>
                      <a:cubicBezTo>
                        <a:pt x="1740" y="1502"/>
                        <a:pt x="1740" y="2736"/>
                        <a:pt x="1607" y="3937"/>
                      </a:cubicBezTo>
                      <a:cubicBezTo>
                        <a:pt x="1473" y="5171"/>
                        <a:pt x="1373" y="6372"/>
                        <a:pt x="1207" y="7573"/>
                      </a:cubicBezTo>
                      <a:cubicBezTo>
                        <a:pt x="873" y="10008"/>
                        <a:pt x="439" y="12377"/>
                        <a:pt x="39" y="14778"/>
                      </a:cubicBezTo>
                      <a:cubicBezTo>
                        <a:pt x="1" y="14950"/>
                        <a:pt x="116" y="15045"/>
                        <a:pt x="234" y="15045"/>
                      </a:cubicBezTo>
                      <a:cubicBezTo>
                        <a:pt x="321" y="15045"/>
                        <a:pt x="411" y="14992"/>
                        <a:pt x="439" y="14878"/>
                      </a:cubicBezTo>
                      <a:cubicBezTo>
                        <a:pt x="1106" y="12477"/>
                        <a:pt x="1607" y="10075"/>
                        <a:pt x="1974" y="7640"/>
                      </a:cubicBezTo>
                      <a:cubicBezTo>
                        <a:pt x="2207" y="6439"/>
                        <a:pt x="2307" y="5238"/>
                        <a:pt x="2474" y="4037"/>
                      </a:cubicBezTo>
                      <a:cubicBezTo>
                        <a:pt x="2608" y="2803"/>
                        <a:pt x="2808" y="1569"/>
                        <a:pt x="2741" y="368"/>
                      </a:cubicBezTo>
                      <a:cubicBezTo>
                        <a:pt x="2741" y="126"/>
                        <a:pt x="2553" y="1"/>
                        <a:pt x="2358"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178" name="Google Shape;1178;p46"/>
                <p:cNvSpPr/>
                <p:nvPr/>
              </p:nvSpPr>
              <p:spPr>
                <a:xfrm>
                  <a:off x="5551825" y="2551675"/>
                  <a:ext cx="99900" cy="189900"/>
                </a:xfrm>
                <a:custGeom>
                  <a:avLst/>
                  <a:gdLst/>
                  <a:ahLst/>
                  <a:cxnLst/>
                  <a:rect l="l" t="t" r="r" b="b"/>
                  <a:pathLst>
                    <a:path w="3996" h="7596" extrusionOk="0">
                      <a:moveTo>
                        <a:pt x="410" y="1"/>
                      </a:moveTo>
                      <a:cubicBezTo>
                        <a:pt x="144" y="1"/>
                        <a:pt x="0" y="378"/>
                        <a:pt x="293" y="525"/>
                      </a:cubicBezTo>
                      <a:cubicBezTo>
                        <a:pt x="1461" y="1192"/>
                        <a:pt x="2228" y="2459"/>
                        <a:pt x="2661" y="3727"/>
                      </a:cubicBezTo>
                      <a:cubicBezTo>
                        <a:pt x="2828" y="4327"/>
                        <a:pt x="2995" y="4994"/>
                        <a:pt x="2928" y="5595"/>
                      </a:cubicBezTo>
                      <a:cubicBezTo>
                        <a:pt x="2862" y="5895"/>
                        <a:pt x="2828" y="6195"/>
                        <a:pt x="2695" y="6395"/>
                      </a:cubicBezTo>
                      <a:cubicBezTo>
                        <a:pt x="2595" y="6662"/>
                        <a:pt x="2328" y="6729"/>
                        <a:pt x="2161" y="6963"/>
                      </a:cubicBezTo>
                      <a:cubicBezTo>
                        <a:pt x="1961" y="7196"/>
                        <a:pt x="2094" y="7496"/>
                        <a:pt x="2361" y="7563"/>
                      </a:cubicBezTo>
                      <a:cubicBezTo>
                        <a:pt x="2424" y="7586"/>
                        <a:pt x="2488" y="7596"/>
                        <a:pt x="2553" y="7596"/>
                      </a:cubicBezTo>
                      <a:cubicBezTo>
                        <a:pt x="2869" y="7596"/>
                        <a:pt x="3196" y="7356"/>
                        <a:pt x="3362" y="7163"/>
                      </a:cubicBezTo>
                      <a:cubicBezTo>
                        <a:pt x="3629" y="6862"/>
                        <a:pt x="3796" y="6496"/>
                        <a:pt x="3862" y="6129"/>
                      </a:cubicBezTo>
                      <a:cubicBezTo>
                        <a:pt x="3996" y="5328"/>
                        <a:pt x="3862" y="4461"/>
                        <a:pt x="3662" y="3694"/>
                      </a:cubicBezTo>
                      <a:cubicBezTo>
                        <a:pt x="3195" y="2059"/>
                        <a:pt x="2128" y="625"/>
                        <a:pt x="527" y="24"/>
                      </a:cubicBezTo>
                      <a:cubicBezTo>
                        <a:pt x="486" y="8"/>
                        <a:pt x="447" y="1"/>
                        <a:pt x="410"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179" name="Google Shape;1179;p46"/>
                <p:cNvSpPr/>
                <p:nvPr/>
              </p:nvSpPr>
              <p:spPr>
                <a:xfrm>
                  <a:off x="5603000" y="2535300"/>
                  <a:ext cx="69575" cy="120925"/>
                </a:xfrm>
                <a:custGeom>
                  <a:avLst/>
                  <a:gdLst/>
                  <a:ahLst/>
                  <a:cxnLst/>
                  <a:rect l="l" t="t" r="r" b="b"/>
                  <a:pathLst>
                    <a:path w="2783" h="4837" extrusionOk="0">
                      <a:moveTo>
                        <a:pt x="406" y="0"/>
                      </a:moveTo>
                      <a:cubicBezTo>
                        <a:pt x="216" y="0"/>
                        <a:pt x="1" y="203"/>
                        <a:pt x="147" y="379"/>
                      </a:cubicBezTo>
                      <a:cubicBezTo>
                        <a:pt x="648" y="1013"/>
                        <a:pt x="1248" y="1547"/>
                        <a:pt x="1582" y="2347"/>
                      </a:cubicBezTo>
                      <a:cubicBezTo>
                        <a:pt x="1749" y="2714"/>
                        <a:pt x="1849" y="3114"/>
                        <a:pt x="1949" y="3481"/>
                      </a:cubicBezTo>
                      <a:cubicBezTo>
                        <a:pt x="1982" y="3681"/>
                        <a:pt x="2015" y="3882"/>
                        <a:pt x="2015" y="4048"/>
                      </a:cubicBezTo>
                      <a:cubicBezTo>
                        <a:pt x="2082" y="4282"/>
                        <a:pt x="2082" y="4515"/>
                        <a:pt x="2149" y="4682"/>
                      </a:cubicBezTo>
                      <a:cubicBezTo>
                        <a:pt x="2201" y="4787"/>
                        <a:pt x="2299" y="4837"/>
                        <a:pt x="2400" y="4837"/>
                      </a:cubicBezTo>
                      <a:cubicBezTo>
                        <a:pt x="2492" y="4837"/>
                        <a:pt x="2586" y="4795"/>
                        <a:pt x="2649" y="4715"/>
                      </a:cubicBezTo>
                      <a:cubicBezTo>
                        <a:pt x="2783" y="4515"/>
                        <a:pt x="2783" y="4282"/>
                        <a:pt x="2783" y="4048"/>
                      </a:cubicBezTo>
                      <a:cubicBezTo>
                        <a:pt x="2783" y="3848"/>
                        <a:pt x="2783" y="3615"/>
                        <a:pt x="2749" y="3381"/>
                      </a:cubicBezTo>
                      <a:cubicBezTo>
                        <a:pt x="2649" y="2948"/>
                        <a:pt x="2549" y="2481"/>
                        <a:pt x="2316" y="2047"/>
                      </a:cubicBezTo>
                      <a:cubicBezTo>
                        <a:pt x="1949" y="1280"/>
                        <a:pt x="1315" y="379"/>
                        <a:pt x="481" y="12"/>
                      </a:cubicBezTo>
                      <a:cubicBezTo>
                        <a:pt x="457" y="4"/>
                        <a:pt x="432" y="0"/>
                        <a:pt x="406"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180" name="Google Shape;1180;p46"/>
                <p:cNvSpPr/>
                <p:nvPr/>
              </p:nvSpPr>
              <p:spPr>
                <a:xfrm>
                  <a:off x="5537450" y="2754675"/>
                  <a:ext cx="148475" cy="232325"/>
                </a:xfrm>
                <a:custGeom>
                  <a:avLst/>
                  <a:gdLst/>
                  <a:ahLst/>
                  <a:cxnLst/>
                  <a:rect l="l" t="t" r="r" b="b"/>
                  <a:pathLst>
                    <a:path w="5939" h="9293" extrusionOk="0">
                      <a:moveTo>
                        <a:pt x="4037" y="0"/>
                      </a:moveTo>
                      <a:cubicBezTo>
                        <a:pt x="3864" y="0"/>
                        <a:pt x="3699" y="197"/>
                        <a:pt x="3770" y="410"/>
                      </a:cubicBezTo>
                      <a:cubicBezTo>
                        <a:pt x="4571" y="1911"/>
                        <a:pt x="5038" y="3980"/>
                        <a:pt x="4237" y="5581"/>
                      </a:cubicBezTo>
                      <a:cubicBezTo>
                        <a:pt x="3870" y="6381"/>
                        <a:pt x="3203" y="6948"/>
                        <a:pt x="2503" y="7415"/>
                      </a:cubicBezTo>
                      <a:cubicBezTo>
                        <a:pt x="2102" y="7682"/>
                        <a:pt x="1702" y="7882"/>
                        <a:pt x="1268" y="8083"/>
                      </a:cubicBezTo>
                      <a:cubicBezTo>
                        <a:pt x="901" y="8249"/>
                        <a:pt x="401" y="8383"/>
                        <a:pt x="168" y="8716"/>
                      </a:cubicBezTo>
                      <a:cubicBezTo>
                        <a:pt x="1" y="8916"/>
                        <a:pt x="68" y="9250"/>
                        <a:pt x="368" y="9283"/>
                      </a:cubicBezTo>
                      <a:cubicBezTo>
                        <a:pt x="416" y="9290"/>
                        <a:pt x="464" y="9293"/>
                        <a:pt x="512" y="9293"/>
                      </a:cubicBezTo>
                      <a:cubicBezTo>
                        <a:pt x="958" y="9293"/>
                        <a:pt x="1377" y="9027"/>
                        <a:pt x="1769" y="8816"/>
                      </a:cubicBezTo>
                      <a:cubicBezTo>
                        <a:pt x="2236" y="8616"/>
                        <a:pt x="2703" y="8383"/>
                        <a:pt x="3103" y="8083"/>
                      </a:cubicBezTo>
                      <a:cubicBezTo>
                        <a:pt x="3937" y="7549"/>
                        <a:pt x="4704" y="6782"/>
                        <a:pt x="5104" y="5881"/>
                      </a:cubicBezTo>
                      <a:cubicBezTo>
                        <a:pt x="5938" y="3913"/>
                        <a:pt x="5371" y="1778"/>
                        <a:pt x="4237" y="110"/>
                      </a:cubicBezTo>
                      <a:cubicBezTo>
                        <a:pt x="4179" y="33"/>
                        <a:pt x="4107" y="0"/>
                        <a:pt x="4037"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181" name="Google Shape;1181;p46"/>
                <p:cNvSpPr/>
                <p:nvPr/>
              </p:nvSpPr>
              <p:spPr>
                <a:xfrm>
                  <a:off x="5817175" y="2585450"/>
                  <a:ext cx="150625" cy="83800"/>
                </a:xfrm>
                <a:custGeom>
                  <a:avLst/>
                  <a:gdLst/>
                  <a:ahLst/>
                  <a:cxnLst/>
                  <a:rect l="l" t="t" r="r" b="b"/>
                  <a:pathLst>
                    <a:path w="6025" h="3352" extrusionOk="0">
                      <a:moveTo>
                        <a:pt x="262" y="1"/>
                      </a:moveTo>
                      <a:cubicBezTo>
                        <a:pt x="131" y="1"/>
                        <a:pt x="0" y="104"/>
                        <a:pt x="20" y="241"/>
                      </a:cubicBezTo>
                      <a:cubicBezTo>
                        <a:pt x="53" y="1075"/>
                        <a:pt x="320" y="1876"/>
                        <a:pt x="854" y="2509"/>
                      </a:cubicBezTo>
                      <a:cubicBezTo>
                        <a:pt x="1312" y="3028"/>
                        <a:pt x="2021" y="3352"/>
                        <a:pt x="2726" y="3352"/>
                      </a:cubicBezTo>
                      <a:cubicBezTo>
                        <a:pt x="2792" y="3352"/>
                        <a:pt x="2857" y="3349"/>
                        <a:pt x="2922" y="3343"/>
                      </a:cubicBezTo>
                      <a:cubicBezTo>
                        <a:pt x="3756" y="3243"/>
                        <a:pt x="4423" y="2743"/>
                        <a:pt x="4990" y="2176"/>
                      </a:cubicBezTo>
                      <a:cubicBezTo>
                        <a:pt x="5257" y="1876"/>
                        <a:pt x="5524" y="1575"/>
                        <a:pt x="5724" y="1208"/>
                      </a:cubicBezTo>
                      <a:cubicBezTo>
                        <a:pt x="5891" y="942"/>
                        <a:pt x="6024" y="441"/>
                        <a:pt x="5691" y="141"/>
                      </a:cubicBezTo>
                      <a:cubicBezTo>
                        <a:pt x="5632" y="82"/>
                        <a:pt x="5567" y="56"/>
                        <a:pt x="5501" y="56"/>
                      </a:cubicBezTo>
                      <a:cubicBezTo>
                        <a:pt x="5417" y="56"/>
                        <a:pt x="5332" y="99"/>
                        <a:pt x="5257" y="174"/>
                      </a:cubicBezTo>
                      <a:cubicBezTo>
                        <a:pt x="5090" y="374"/>
                        <a:pt x="5023" y="641"/>
                        <a:pt x="4857" y="875"/>
                      </a:cubicBezTo>
                      <a:cubicBezTo>
                        <a:pt x="4690" y="1142"/>
                        <a:pt x="4490" y="1342"/>
                        <a:pt x="4256" y="1542"/>
                      </a:cubicBezTo>
                      <a:cubicBezTo>
                        <a:pt x="3889" y="1942"/>
                        <a:pt x="3422" y="2376"/>
                        <a:pt x="2855" y="2409"/>
                      </a:cubicBezTo>
                      <a:cubicBezTo>
                        <a:pt x="2793" y="2416"/>
                        <a:pt x="2732" y="2419"/>
                        <a:pt x="2672" y="2419"/>
                      </a:cubicBezTo>
                      <a:cubicBezTo>
                        <a:pt x="1479" y="2419"/>
                        <a:pt x="741" y="1191"/>
                        <a:pt x="487" y="174"/>
                      </a:cubicBezTo>
                      <a:cubicBezTo>
                        <a:pt x="446" y="51"/>
                        <a:pt x="354" y="1"/>
                        <a:pt x="262"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182" name="Google Shape;1182;p46"/>
                <p:cNvSpPr/>
                <p:nvPr/>
              </p:nvSpPr>
              <p:spPr>
                <a:xfrm>
                  <a:off x="5877700" y="2556100"/>
                  <a:ext cx="60075" cy="45600"/>
                </a:xfrm>
                <a:custGeom>
                  <a:avLst/>
                  <a:gdLst/>
                  <a:ahLst/>
                  <a:cxnLst/>
                  <a:rect l="l" t="t" r="r" b="b"/>
                  <a:pathLst>
                    <a:path w="2403" h="1824" extrusionOk="0">
                      <a:moveTo>
                        <a:pt x="2133" y="0"/>
                      </a:moveTo>
                      <a:cubicBezTo>
                        <a:pt x="2111" y="0"/>
                        <a:pt x="2088" y="4"/>
                        <a:pt x="2069" y="14"/>
                      </a:cubicBezTo>
                      <a:cubicBezTo>
                        <a:pt x="1969" y="47"/>
                        <a:pt x="1935" y="47"/>
                        <a:pt x="1902" y="147"/>
                      </a:cubicBezTo>
                      <a:cubicBezTo>
                        <a:pt x="1835" y="181"/>
                        <a:pt x="1802" y="281"/>
                        <a:pt x="1769" y="314"/>
                      </a:cubicBezTo>
                      <a:cubicBezTo>
                        <a:pt x="1769" y="314"/>
                        <a:pt x="1769" y="348"/>
                        <a:pt x="1735" y="348"/>
                      </a:cubicBezTo>
                      <a:cubicBezTo>
                        <a:pt x="1668" y="381"/>
                        <a:pt x="1635" y="481"/>
                        <a:pt x="1602" y="514"/>
                      </a:cubicBezTo>
                      <a:lnTo>
                        <a:pt x="1602" y="548"/>
                      </a:lnTo>
                      <a:cubicBezTo>
                        <a:pt x="1602" y="548"/>
                        <a:pt x="1602" y="614"/>
                        <a:pt x="1568" y="614"/>
                      </a:cubicBezTo>
                      <a:cubicBezTo>
                        <a:pt x="1502" y="648"/>
                        <a:pt x="1468" y="681"/>
                        <a:pt x="1468" y="715"/>
                      </a:cubicBezTo>
                      <a:lnTo>
                        <a:pt x="1402" y="815"/>
                      </a:lnTo>
                      <a:lnTo>
                        <a:pt x="1335" y="848"/>
                      </a:lnTo>
                      <a:lnTo>
                        <a:pt x="1302" y="848"/>
                      </a:lnTo>
                      <a:cubicBezTo>
                        <a:pt x="1235" y="881"/>
                        <a:pt x="1135" y="981"/>
                        <a:pt x="1035" y="1015"/>
                      </a:cubicBezTo>
                      <a:cubicBezTo>
                        <a:pt x="1001" y="1048"/>
                        <a:pt x="968" y="1048"/>
                        <a:pt x="935" y="1115"/>
                      </a:cubicBezTo>
                      <a:cubicBezTo>
                        <a:pt x="868" y="1115"/>
                        <a:pt x="868" y="1115"/>
                        <a:pt x="835" y="1148"/>
                      </a:cubicBezTo>
                      <a:cubicBezTo>
                        <a:pt x="801" y="1148"/>
                        <a:pt x="768" y="1182"/>
                        <a:pt x="701" y="1182"/>
                      </a:cubicBezTo>
                      <a:lnTo>
                        <a:pt x="301" y="1182"/>
                      </a:lnTo>
                      <a:cubicBezTo>
                        <a:pt x="134" y="1182"/>
                        <a:pt x="1" y="1348"/>
                        <a:pt x="1" y="1482"/>
                      </a:cubicBezTo>
                      <a:cubicBezTo>
                        <a:pt x="1" y="1649"/>
                        <a:pt x="101" y="1815"/>
                        <a:pt x="267" y="1815"/>
                      </a:cubicBezTo>
                      <a:cubicBezTo>
                        <a:pt x="342" y="1820"/>
                        <a:pt x="417" y="1823"/>
                        <a:pt x="492" y="1823"/>
                      </a:cubicBezTo>
                      <a:cubicBezTo>
                        <a:pt x="924" y="1823"/>
                        <a:pt x="1366" y="1733"/>
                        <a:pt x="1735" y="1448"/>
                      </a:cubicBezTo>
                      <a:cubicBezTo>
                        <a:pt x="1935" y="1248"/>
                        <a:pt x="2135" y="1048"/>
                        <a:pt x="2269" y="815"/>
                      </a:cubicBezTo>
                      <a:lnTo>
                        <a:pt x="2402" y="414"/>
                      </a:lnTo>
                      <a:cubicBezTo>
                        <a:pt x="2402" y="314"/>
                        <a:pt x="2402" y="181"/>
                        <a:pt x="2269" y="47"/>
                      </a:cubicBezTo>
                      <a:cubicBezTo>
                        <a:pt x="2245" y="24"/>
                        <a:pt x="2188" y="0"/>
                        <a:pt x="2133"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183" name="Google Shape;1183;p46"/>
                <p:cNvSpPr/>
                <p:nvPr/>
              </p:nvSpPr>
              <p:spPr>
                <a:xfrm>
                  <a:off x="5721475" y="2689600"/>
                  <a:ext cx="307625" cy="119525"/>
                </a:xfrm>
                <a:custGeom>
                  <a:avLst/>
                  <a:gdLst/>
                  <a:ahLst/>
                  <a:cxnLst/>
                  <a:rect l="l" t="t" r="r" b="b"/>
                  <a:pathLst>
                    <a:path w="12305" h="4781" extrusionOk="0">
                      <a:moveTo>
                        <a:pt x="292" y="0"/>
                      </a:moveTo>
                      <a:cubicBezTo>
                        <a:pt x="149" y="0"/>
                        <a:pt x="1" y="134"/>
                        <a:pt x="45" y="311"/>
                      </a:cubicBezTo>
                      <a:cubicBezTo>
                        <a:pt x="979" y="2613"/>
                        <a:pt x="3014" y="4281"/>
                        <a:pt x="5482" y="4681"/>
                      </a:cubicBezTo>
                      <a:cubicBezTo>
                        <a:pt x="5886" y="4747"/>
                        <a:pt x="6298" y="4780"/>
                        <a:pt x="6710" y="4780"/>
                      </a:cubicBezTo>
                      <a:cubicBezTo>
                        <a:pt x="7558" y="4780"/>
                        <a:pt x="8411" y="4639"/>
                        <a:pt x="9218" y="4348"/>
                      </a:cubicBezTo>
                      <a:cubicBezTo>
                        <a:pt x="9819" y="4147"/>
                        <a:pt x="10386" y="3847"/>
                        <a:pt x="10920" y="3514"/>
                      </a:cubicBezTo>
                      <a:cubicBezTo>
                        <a:pt x="11387" y="3180"/>
                        <a:pt x="12020" y="2713"/>
                        <a:pt x="12221" y="2179"/>
                      </a:cubicBezTo>
                      <a:cubicBezTo>
                        <a:pt x="12305" y="2011"/>
                        <a:pt x="12200" y="1748"/>
                        <a:pt x="12006" y="1748"/>
                      </a:cubicBezTo>
                      <a:cubicBezTo>
                        <a:pt x="11969" y="1748"/>
                        <a:pt x="11929" y="1758"/>
                        <a:pt x="11887" y="1779"/>
                      </a:cubicBezTo>
                      <a:cubicBezTo>
                        <a:pt x="11420" y="1979"/>
                        <a:pt x="11020" y="2380"/>
                        <a:pt x="10553" y="2680"/>
                      </a:cubicBezTo>
                      <a:cubicBezTo>
                        <a:pt x="10052" y="3013"/>
                        <a:pt x="9552" y="3280"/>
                        <a:pt x="9018" y="3480"/>
                      </a:cubicBezTo>
                      <a:cubicBezTo>
                        <a:pt x="8286" y="3740"/>
                        <a:pt x="7487" y="3900"/>
                        <a:pt x="6681" y="3900"/>
                      </a:cubicBezTo>
                      <a:cubicBezTo>
                        <a:pt x="6348" y="3900"/>
                        <a:pt x="6014" y="3872"/>
                        <a:pt x="5683" y="3814"/>
                      </a:cubicBezTo>
                      <a:cubicBezTo>
                        <a:pt x="3514" y="3480"/>
                        <a:pt x="1546" y="2013"/>
                        <a:pt x="479" y="111"/>
                      </a:cubicBezTo>
                      <a:cubicBezTo>
                        <a:pt x="434" y="33"/>
                        <a:pt x="364" y="0"/>
                        <a:pt x="292"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184" name="Google Shape;1184;p46"/>
                <p:cNvSpPr/>
                <p:nvPr/>
              </p:nvSpPr>
              <p:spPr>
                <a:xfrm>
                  <a:off x="6032825" y="2685575"/>
                  <a:ext cx="29200" cy="48625"/>
                </a:xfrm>
                <a:custGeom>
                  <a:avLst/>
                  <a:gdLst/>
                  <a:ahLst/>
                  <a:cxnLst/>
                  <a:rect l="l" t="t" r="r" b="b"/>
                  <a:pathLst>
                    <a:path w="1168" h="1945" extrusionOk="0">
                      <a:moveTo>
                        <a:pt x="831" y="0"/>
                      </a:moveTo>
                      <a:cubicBezTo>
                        <a:pt x="796" y="0"/>
                        <a:pt x="762" y="11"/>
                        <a:pt x="734" y="39"/>
                      </a:cubicBezTo>
                      <a:lnTo>
                        <a:pt x="667" y="105"/>
                      </a:lnTo>
                      <a:cubicBezTo>
                        <a:pt x="644" y="129"/>
                        <a:pt x="637" y="153"/>
                        <a:pt x="635" y="153"/>
                      </a:cubicBezTo>
                      <a:cubicBezTo>
                        <a:pt x="634" y="153"/>
                        <a:pt x="634" y="149"/>
                        <a:pt x="634" y="139"/>
                      </a:cubicBezTo>
                      <a:cubicBezTo>
                        <a:pt x="600" y="172"/>
                        <a:pt x="600" y="206"/>
                        <a:pt x="600" y="306"/>
                      </a:cubicBezTo>
                      <a:cubicBezTo>
                        <a:pt x="600" y="372"/>
                        <a:pt x="567" y="439"/>
                        <a:pt x="567" y="472"/>
                      </a:cubicBezTo>
                      <a:lnTo>
                        <a:pt x="567" y="506"/>
                      </a:lnTo>
                      <a:cubicBezTo>
                        <a:pt x="567" y="539"/>
                        <a:pt x="500" y="606"/>
                        <a:pt x="500" y="673"/>
                      </a:cubicBezTo>
                      <a:cubicBezTo>
                        <a:pt x="500" y="706"/>
                        <a:pt x="500" y="773"/>
                        <a:pt x="467" y="773"/>
                      </a:cubicBezTo>
                      <a:lnTo>
                        <a:pt x="467" y="806"/>
                      </a:lnTo>
                      <a:cubicBezTo>
                        <a:pt x="434" y="939"/>
                        <a:pt x="400" y="1039"/>
                        <a:pt x="300" y="1173"/>
                      </a:cubicBezTo>
                      <a:cubicBezTo>
                        <a:pt x="300" y="1173"/>
                        <a:pt x="300" y="1206"/>
                        <a:pt x="267" y="1206"/>
                      </a:cubicBezTo>
                      <a:lnTo>
                        <a:pt x="267" y="1273"/>
                      </a:lnTo>
                      <a:cubicBezTo>
                        <a:pt x="267" y="1273"/>
                        <a:pt x="267" y="1306"/>
                        <a:pt x="234" y="1306"/>
                      </a:cubicBezTo>
                      <a:cubicBezTo>
                        <a:pt x="167" y="1340"/>
                        <a:pt x="133" y="1440"/>
                        <a:pt x="100" y="1473"/>
                      </a:cubicBezTo>
                      <a:cubicBezTo>
                        <a:pt x="0" y="1607"/>
                        <a:pt x="0" y="1740"/>
                        <a:pt x="133" y="1873"/>
                      </a:cubicBezTo>
                      <a:cubicBezTo>
                        <a:pt x="195" y="1920"/>
                        <a:pt x="264" y="1945"/>
                        <a:pt x="334" y="1945"/>
                      </a:cubicBezTo>
                      <a:cubicBezTo>
                        <a:pt x="414" y="1945"/>
                        <a:pt x="496" y="1912"/>
                        <a:pt x="567" y="1840"/>
                      </a:cubicBezTo>
                      <a:cubicBezTo>
                        <a:pt x="767" y="1640"/>
                        <a:pt x="934" y="1373"/>
                        <a:pt x="1067" y="1073"/>
                      </a:cubicBezTo>
                      <a:cubicBezTo>
                        <a:pt x="1101" y="1006"/>
                        <a:pt x="1101" y="906"/>
                        <a:pt x="1134" y="839"/>
                      </a:cubicBezTo>
                      <a:cubicBezTo>
                        <a:pt x="1168" y="773"/>
                        <a:pt x="1168" y="673"/>
                        <a:pt x="1168" y="606"/>
                      </a:cubicBezTo>
                      <a:cubicBezTo>
                        <a:pt x="1101" y="439"/>
                        <a:pt x="1134" y="172"/>
                        <a:pt x="967" y="39"/>
                      </a:cubicBezTo>
                      <a:cubicBezTo>
                        <a:pt x="929" y="20"/>
                        <a:pt x="879" y="0"/>
                        <a:pt x="831" y="0"/>
                      </a:cubicBezTo>
                      <a:close/>
                    </a:path>
                  </a:pathLst>
                </a:custGeom>
                <a:solidFill>
                  <a:srgbClr val="79CCBC"/>
                </a:solidFill>
                <a:ln>
                  <a:noFill/>
                </a:ln>
              </p:spPr>
              <p:txBody>
                <a:bodyPr spcFirstLastPara="1" wrap="square" lIns="121598" tIns="121598" rIns="121598" bIns="121598" anchor="ctr" anchorCtr="0">
                  <a:noAutofit/>
                </a:bodyPr>
                <a:lstStyle/>
                <a:p>
                  <a:endParaRPr sz="2479"/>
                </a:p>
              </p:txBody>
            </p:sp>
            <p:sp>
              <p:nvSpPr>
                <p:cNvPr id="1185" name="Google Shape;1185;p46"/>
                <p:cNvSpPr/>
                <p:nvPr/>
              </p:nvSpPr>
              <p:spPr>
                <a:xfrm>
                  <a:off x="5692925" y="2331950"/>
                  <a:ext cx="174800" cy="189700"/>
                </a:xfrm>
                <a:custGeom>
                  <a:avLst/>
                  <a:gdLst/>
                  <a:ahLst/>
                  <a:cxnLst/>
                  <a:rect l="l" t="t" r="r" b="b"/>
                  <a:pathLst>
                    <a:path w="6992" h="7588" extrusionOk="0">
                      <a:moveTo>
                        <a:pt x="6285" y="1"/>
                      </a:moveTo>
                      <a:cubicBezTo>
                        <a:pt x="6010" y="1"/>
                        <a:pt x="5738" y="58"/>
                        <a:pt x="5490" y="140"/>
                      </a:cubicBezTo>
                      <a:cubicBezTo>
                        <a:pt x="5023" y="207"/>
                        <a:pt x="4590" y="407"/>
                        <a:pt x="4189" y="607"/>
                      </a:cubicBezTo>
                      <a:cubicBezTo>
                        <a:pt x="3355" y="1008"/>
                        <a:pt x="2655" y="1575"/>
                        <a:pt x="2054" y="2242"/>
                      </a:cubicBezTo>
                      <a:cubicBezTo>
                        <a:pt x="820" y="3643"/>
                        <a:pt x="186" y="5444"/>
                        <a:pt x="20" y="7312"/>
                      </a:cubicBezTo>
                      <a:cubicBezTo>
                        <a:pt x="1" y="7482"/>
                        <a:pt x="131" y="7587"/>
                        <a:pt x="259" y="7587"/>
                      </a:cubicBezTo>
                      <a:cubicBezTo>
                        <a:pt x="359" y="7587"/>
                        <a:pt x="458" y="7524"/>
                        <a:pt x="487" y="7379"/>
                      </a:cubicBezTo>
                      <a:cubicBezTo>
                        <a:pt x="820" y="5778"/>
                        <a:pt x="1487" y="4110"/>
                        <a:pt x="2621" y="2842"/>
                      </a:cubicBezTo>
                      <a:cubicBezTo>
                        <a:pt x="3155" y="2209"/>
                        <a:pt x="3789" y="1708"/>
                        <a:pt x="4523" y="1308"/>
                      </a:cubicBezTo>
                      <a:cubicBezTo>
                        <a:pt x="4890" y="1108"/>
                        <a:pt x="5290" y="941"/>
                        <a:pt x="5657" y="808"/>
                      </a:cubicBezTo>
                      <a:cubicBezTo>
                        <a:pt x="6024" y="674"/>
                        <a:pt x="6491" y="641"/>
                        <a:pt x="6858" y="474"/>
                      </a:cubicBezTo>
                      <a:cubicBezTo>
                        <a:pt x="6991" y="407"/>
                        <a:pt x="6991" y="107"/>
                        <a:pt x="6791" y="74"/>
                      </a:cubicBezTo>
                      <a:cubicBezTo>
                        <a:pt x="6626" y="23"/>
                        <a:pt x="6455" y="1"/>
                        <a:pt x="6285"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grpSp>
          <p:grpSp>
            <p:nvGrpSpPr>
              <p:cNvPr id="1186" name="Google Shape;1186;p46"/>
              <p:cNvGrpSpPr/>
              <p:nvPr/>
            </p:nvGrpSpPr>
            <p:grpSpPr>
              <a:xfrm>
                <a:off x="536849" y="3549977"/>
                <a:ext cx="196995" cy="333016"/>
                <a:chOff x="2771475" y="2690675"/>
                <a:chExt cx="147650" cy="249600"/>
              </a:xfrm>
            </p:grpSpPr>
            <p:sp>
              <p:nvSpPr>
                <p:cNvPr id="1187" name="Google Shape;1187;p46"/>
                <p:cNvSpPr/>
                <p:nvPr/>
              </p:nvSpPr>
              <p:spPr>
                <a:xfrm>
                  <a:off x="2771475" y="2873475"/>
                  <a:ext cx="74125" cy="66800"/>
                </a:xfrm>
                <a:custGeom>
                  <a:avLst/>
                  <a:gdLst/>
                  <a:ahLst/>
                  <a:cxnLst/>
                  <a:rect l="l" t="t" r="r" b="b"/>
                  <a:pathLst>
                    <a:path w="2965" h="2672" extrusionOk="0">
                      <a:moveTo>
                        <a:pt x="1583" y="0"/>
                      </a:moveTo>
                      <a:cubicBezTo>
                        <a:pt x="1355" y="0"/>
                        <a:pt x="1126" y="60"/>
                        <a:pt x="929" y="188"/>
                      </a:cubicBezTo>
                      <a:cubicBezTo>
                        <a:pt x="917" y="188"/>
                        <a:pt x="917" y="200"/>
                        <a:pt x="893" y="224"/>
                      </a:cubicBezTo>
                      <a:cubicBezTo>
                        <a:pt x="857" y="224"/>
                        <a:pt x="810" y="236"/>
                        <a:pt x="750" y="236"/>
                      </a:cubicBezTo>
                      <a:cubicBezTo>
                        <a:pt x="512" y="283"/>
                        <a:pt x="286" y="355"/>
                        <a:pt x="155" y="557"/>
                      </a:cubicBezTo>
                      <a:cubicBezTo>
                        <a:pt x="60" y="712"/>
                        <a:pt x="36" y="902"/>
                        <a:pt x="36" y="1069"/>
                      </a:cubicBezTo>
                      <a:cubicBezTo>
                        <a:pt x="0" y="1498"/>
                        <a:pt x="203" y="1986"/>
                        <a:pt x="524" y="2283"/>
                      </a:cubicBezTo>
                      <a:cubicBezTo>
                        <a:pt x="780" y="2523"/>
                        <a:pt x="1129" y="2671"/>
                        <a:pt x="1482" y="2671"/>
                      </a:cubicBezTo>
                      <a:cubicBezTo>
                        <a:pt x="1636" y="2671"/>
                        <a:pt x="1792" y="2643"/>
                        <a:pt x="1941" y="2581"/>
                      </a:cubicBezTo>
                      <a:cubicBezTo>
                        <a:pt x="2179" y="2498"/>
                        <a:pt x="2405" y="2367"/>
                        <a:pt x="2560" y="2164"/>
                      </a:cubicBezTo>
                      <a:cubicBezTo>
                        <a:pt x="2762" y="1926"/>
                        <a:pt x="2881" y="1676"/>
                        <a:pt x="2905" y="1367"/>
                      </a:cubicBezTo>
                      <a:cubicBezTo>
                        <a:pt x="2965" y="890"/>
                        <a:pt x="2667" y="426"/>
                        <a:pt x="2262" y="188"/>
                      </a:cubicBezTo>
                      <a:cubicBezTo>
                        <a:pt x="2061" y="66"/>
                        <a:pt x="1823" y="0"/>
                        <a:pt x="1583"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188" name="Google Shape;1188;p46"/>
                <p:cNvSpPr/>
                <p:nvPr/>
              </p:nvSpPr>
              <p:spPr>
                <a:xfrm>
                  <a:off x="2772950" y="2690675"/>
                  <a:ext cx="69075" cy="75925"/>
                </a:xfrm>
                <a:custGeom>
                  <a:avLst/>
                  <a:gdLst/>
                  <a:ahLst/>
                  <a:cxnLst/>
                  <a:rect l="l" t="t" r="r" b="b"/>
                  <a:pathLst>
                    <a:path w="2763" h="3037" extrusionOk="0">
                      <a:moveTo>
                        <a:pt x="1255" y="1"/>
                      </a:moveTo>
                      <a:cubicBezTo>
                        <a:pt x="1155" y="1"/>
                        <a:pt x="1054" y="12"/>
                        <a:pt x="953" y="35"/>
                      </a:cubicBezTo>
                      <a:cubicBezTo>
                        <a:pt x="560" y="118"/>
                        <a:pt x="263" y="452"/>
                        <a:pt x="108" y="821"/>
                      </a:cubicBezTo>
                      <a:cubicBezTo>
                        <a:pt x="1" y="1118"/>
                        <a:pt x="24" y="1475"/>
                        <a:pt x="203" y="1761"/>
                      </a:cubicBezTo>
                      <a:cubicBezTo>
                        <a:pt x="203" y="1833"/>
                        <a:pt x="203" y="1916"/>
                        <a:pt x="215" y="1999"/>
                      </a:cubicBezTo>
                      <a:cubicBezTo>
                        <a:pt x="274" y="2333"/>
                        <a:pt x="513" y="2618"/>
                        <a:pt x="775" y="2833"/>
                      </a:cubicBezTo>
                      <a:cubicBezTo>
                        <a:pt x="972" y="2973"/>
                        <a:pt x="1193" y="3036"/>
                        <a:pt x="1412" y="3036"/>
                      </a:cubicBezTo>
                      <a:cubicBezTo>
                        <a:pt x="1879" y="3036"/>
                        <a:pt x="2338" y="2750"/>
                        <a:pt x="2549" y="2321"/>
                      </a:cubicBezTo>
                      <a:cubicBezTo>
                        <a:pt x="2715" y="1964"/>
                        <a:pt x="2763" y="1606"/>
                        <a:pt x="2703" y="1225"/>
                      </a:cubicBezTo>
                      <a:cubicBezTo>
                        <a:pt x="2644" y="868"/>
                        <a:pt x="2418" y="535"/>
                        <a:pt x="2132" y="309"/>
                      </a:cubicBezTo>
                      <a:cubicBezTo>
                        <a:pt x="1870" y="110"/>
                        <a:pt x="1568" y="1"/>
                        <a:pt x="1255"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189" name="Google Shape;1189;p46"/>
                <p:cNvSpPr/>
                <p:nvPr/>
              </p:nvSpPr>
              <p:spPr>
                <a:xfrm>
                  <a:off x="2862550" y="2745725"/>
                  <a:ext cx="56575" cy="38625"/>
                </a:xfrm>
                <a:custGeom>
                  <a:avLst/>
                  <a:gdLst/>
                  <a:ahLst/>
                  <a:cxnLst/>
                  <a:rect l="l" t="t" r="r" b="b"/>
                  <a:pathLst>
                    <a:path w="2263" h="1545" extrusionOk="0">
                      <a:moveTo>
                        <a:pt x="1135" y="0"/>
                      </a:moveTo>
                      <a:cubicBezTo>
                        <a:pt x="1031" y="0"/>
                        <a:pt x="922" y="22"/>
                        <a:pt x="810" y="71"/>
                      </a:cubicBezTo>
                      <a:cubicBezTo>
                        <a:pt x="1" y="425"/>
                        <a:pt x="446" y="1544"/>
                        <a:pt x="1146" y="1544"/>
                      </a:cubicBezTo>
                      <a:cubicBezTo>
                        <a:pt x="1270" y="1544"/>
                        <a:pt x="1402" y="1509"/>
                        <a:pt x="1536" y="1428"/>
                      </a:cubicBezTo>
                      <a:cubicBezTo>
                        <a:pt x="2262" y="1003"/>
                        <a:pt x="1832" y="0"/>
                        <a:pt x="1135"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grpSp>
      </p:grpSp>
      <p:sp>
        <p:nvSpPr>
          <p:cNvPr id="4" name="Google Shape;362;p31">
            <a:extLst>
              <a:ext uri="{FF2B5EF4-FFF2-40B4-BE49-F238E27FC236}">
                <a16:creationId xmlns:a16="http://schemas.microsoft.com/office/drawing/2014/main" id="{1460B22D-3862-7C8C-6CCB-833BCBD62A3D}"/>
              </a:ext>
            </a:extLst>
          </p:cNvPr>
          <p:cNvSpPr txBox="1">
            <a:spLocks/>
          </p:cNvSpPr>
          <p:nvPr/>
        </p:nvSpPr>
        <p:spPr>
          <a:xfrm>
            <a:off x="328679" y="-1097066"/>
            <a:ext cx="10414390"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100"/>
              <a:buFont typeface="Londrina Solid"/>
              <a:buNone/>
              <a:defRPr sz="5453" b="1"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9pPr>
          </a:lstStyle>
          <a:p>
            <a:r>
              <a:rPr lang="en-US" sz="54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HĐ</a:t>
            </a:r>
            <a:r>
              <a:rPr lang="en-US" sz="54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2. Chia </a:t>
            </a:r>
            <a:r>
              <a:rPr lang="en-US" sz="54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sẻ</a:t>
            </a:r>
            <a:r>
              <a:rPr lang="en-US" sz="54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với</a:t>
            </a:r>
            <a:r>
              <a:rPr lang="en-US" sz="54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bạn</a:t>
            </a:r>
            <a:endParaRPr lang="en-US" sz="5400" dirty="0">
              <a:solidFill>
                <a:schemeClr val="accent3"/>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 name="Google Shape;362;p31">
            <a:extLst>
              <a:ext uri="{FF2B5EF4-FFF2-40B4-BE49-F238E27FC236}">
                <a16:creationId xmlns:a16="http://schemas.microsoft.com/office/drawing/2014/main" id="{01A5D064-D79F-3627-F27E-05206246F3DF}"/>
              </a:ext>
            </a:extLst>
          </p:cNvPr>
          <p:cNvSpPr txBox="1">
            <a:spLocks/>
          </p:cNvSpPr>
          <p:nvPr/>
        </p:nvSpPr>
        <p:spPr>
          <a:xfrm>
            <a:off x="896309" y="1462010"/>
            <a:ext cx="10414390"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100"/>
              <a:buFont typeface="Londrina Solid"/>
              <a:buNone/>
              <a:defRPr sz="5453" b="1"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9pPr>
          </a:lstStyle>
          <a:p>
            <a:pPr algn="just"/>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đã</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thể</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sự</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quan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tâm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chăm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sóc</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của</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mình</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như</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thế</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nào</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6" name="Picture 5">
            <a:extLst>
              <a:ext uri="{FF2B5EF4-FFF2-40B4-BE49-F238E27FC236}">
                <a16:creationId xmlns:a16="http://schemas.microsoft.com/office/drawing/2014/main" id="{8019B716-DBDF-95E0-1802-961AC07A1F7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362613" y="451393"/>
            <a:ext cx="1474371" cy="70689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37"/>
        <p:cNvGrpSpPr/>
        <p:nvPr/>
      </p:nvGrpSpPr>
      <p:grpSpPr>
        <a:xfrm>
          <a:off x="0" y="0"/>
          <a:ext cx="0" cy="0"/>
          <a:chOff x="0" y="0"/>
          <a:chExt cx="0" cy="0"/>
        </a:xfrm>
      </p:grpSpPr>
      <p:grpSp>
        <p:nvGrpSpPr>
          <p:cNvPr id="1040" name="Google Shape;1040;p45"/>
          <p:cNvGrpSpPr/>
          <p:nvPr/>
        </p:nvGrpSpPr>
        <p:grpSpPr>
          <a:xfrm>
            <a:off x="4381594" y="2907108"/>
            <a:ext cx="9482848" cy="7111121"/>
            <a:chOff x="3590845" y="1969060"/>
            <a:chExt cx="7129775" cy="5346568"/>
          </a:xfrm>
        </p:grpSpPr>
        <p:sp>
          <p:nvSpPr>
            <p:cNvPr id="1041" name="Google Shape;1041;p45"/>
            <p:cNvSpPr/>
            <p:nvPr/>
          </p:nvSpPr>
          <p:spPr>
            <a:xfrm rot="-1577492" flipH="1">
              <a:off x="4256559" y="3175189"/>
              <a:ext cx="6131339" cy="2934310"/>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1042" name="Google Shape;1042;p45"/>
            <p:cNvGrpSpPr/>
            <p:nvPr/>
          </p:nvGrpSpPr>
          <p:grpSpPr>
            <a:xfrm rot="411308">
              <a:off x="3700191" y="4125150"/>
              <a:ext cx="2490485" cy="1981385"/>
              <a:chOff x="4897675" y="750925"/>
              <a:chExt cx="1520527" cy="1209704"/>
            </a:xfrm>
          </p:grpSpPr>
          <p:sp>
            <p:nvSpPr>
              <p:cNvPr id="1043" name="Google Shape;1043;p45"/>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044" name="Google Shape;1044;p45"/>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045" name="Google Shape;1045;p45"/>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046" name="Google Shape;1046;p45"/>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047" name="Google Shape;1047;p45"/>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4"/>
              </a:solidFill>
              <a:ln w="19050" cap="flat" cmpd="sng">
                <a:solidFill>
                  <a:schemeClr val="accent4"/>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048" name="Google Shape;1048;p45"/>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4"/>
              </a:solidFill>
              <a:ln w="19050" cap="flat" cmpd="sng">
                <a:solidFill>
                  <a:schemeClr val="accent4"/>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049" name="Google Shape;1049;p45"/>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1050" name="Google Shape;1050;p45"/>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051" name="Google Shape;1051;p45"/>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052" name="Google Shape;1052;p45"/>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053" name="Google Shape;1053;p45"/>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054" name="Google Shape;1054;p45"/>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055" name="Google Shape;1055;p45"/>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056" name="Google Shape;1056;p45"/>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grpSp>
        <p:nvGrpSpPr>
          <p:cNvPr id="1057" name="Google Shape;1057;p45"/>
          <p:cNvGrpSpPr/>
          <p:nvPr/>
        </p:nvGrpSpPr>
        <p:grpSpPr>
          <a:xfrm>
            <a:off x="6283600" y="-1147912"/>
            <a:ext cx="4227279" cy="3081978"/>
            <a:chOff x="4571988" y="-793247"/>
            <a:chExt cx="3178322" cy="2317216"/>
          </a:xfrm>
        </p:grpSpPr>
        <p:grpSp>
          <p:nvGrpSpPr>
            <p:cNvPr id="1058" name="Google Shape;1058;p45"/>
            <p:cNvGrpSpPr/>
            <p:nvPr/>
          </p:nvGrpSpPr>
          <p:grpSpPr>
            <a:xfrm rot="-5115455">
              <a:off x="5704839" y="-502306"/>
              <a:ext cx="2181213" cy="1735334"/>
              <a:chOff x="4897675" y="750925"/>
              <a:chExt cx="1520527" cy="1209704"/>
            </a:xfrm>
          </p:grpSpPr>
          <p:sp>
            <p:nvSpPr>
              <p:cNvPr id="1059" name="Google Shape;1059;p45"/>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1060" name="Google Shape;1060;p45"/>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1061" name="Google Shape;1061;p45"/>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1062" name="Google Shape;1062;p45"/>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1063" name="Google Shape;1063;p45"/>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064" name="Google Shape;1064;p45"/>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065" name="Google Shape;1065;p45"/>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1066" name="Google Shape;1066;p45"/>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067" name="Google Shape;1067;p45"/>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068" name="Google Shape;1068;p45"/>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069" name="Google Shape;1069;p45"/>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1070" name="Google Shape;1070;p45"/>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1071" name="Google Shape;1071;p45"/>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072" name="Google Shape;1072;p45"/>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nvGrpSpPr>
            <p:cNvPr id="1073" name="Google Shape;1073;p45"/>
            <p:cNvGrpSpPr/>
            <p:nvPr/>
          </p:nvGrpSpPr>
          <p:grpSpPr>
            <a:xfrm>
              <a:off x="4571988" y="393225"/>
              <a:ext cx="1133848" cy="1130744"/>
              <a:chOff x="3289375" y="1349625"/>
              <a:chExt cx="1133848" cy="1130744"/>
            </a:xfrm>
          </p:grpSpPr>
          <p:sp>
            <p:nvSpPr>
              <p:cNvPr id="1074" name="Google Shape;1074;p45"/>
              <p:cNvSpPr/>
              <p:nvPr/>
            </p:nvSpPr>
            <p:spPr>
              <a:xfrm>
                <a:off x="3607155" y="1680255"/>
                <a:ext cx="506167" cy="461668"/>
              </a:xfrm>
              <a:custGeom>
                <a:avLst/>
                <a:gdLst/>
                <a:ahLst/>
                <a:cxnLst/>
                <a:rect l="l" t="t" r="r" b="b"/>
                <a:pathLst>
                  <a:path w="7644" h="6972" extrusionOk="0">
                    <a:moveTo>
                      <a:pt x="3828" y="0"/>
                    </a:moveTo>
                    <a:cubicBezTo>
                      <a:pt x="2938" y="0"/>
                      <a:pt x="2048" y="343"/>
                      <a:pt x="1369" y="1027"/>
                    </a:cubicBezTo>
                    <a:cubicBezTo>
                      <a:pt x="0" y="2385"/>
                      <a:pt x="0" y="4587"/>
                      <a:pt x="1369" y="5945"/>
                    </a:cubicBezTo>
                    <a:cubicBezTo>
                      <a:pt x="2048" y="6629"/>
                      <a:pt x="2938" y="6972"/>
                      <a:pt x="3828" y="6972"/>
                    </a:cubicBezTo>
                    <a:cubicBezTo>
                      <a:pt x="4718" y="6972"/>
                      <a:pt x="5608" y="6629"/>
                      <a:pt x="6287" y="5945"/>
                    </a:cubicBezTo>
                    <a:cubicBezTo>
                      <a:pt x="7644" y="4587"/>
                      <a:pt x="7644" y="2385"/>
                      <a:pt x="6287" y="1027"/>
                    </a:cubicBezTo>
                    <a:cubicBezTo>
                      <a:pt x="5608" y="343"/>
                      <a:pt x="4718" y="0"/>
                      <a:pt x="3828"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075" name="Google Shape;1075;p45"/>
              <p:cNvSpPr/>
              <p:nvPr/>
            </p:nvSpPr>
            <p:spPr>
              <a:xfrm>
                <a:off x="3614240" y="2150010"/>
                <a:ext cx="151969" cy="330359"/>
              </a:xfrm>
              <a:custGeom>
                <a:avLst/>
                <a:gdLst/>
                <a:ahLst/>
                <a:cxnLst/>
                <a:rect l="l" t="t" r="r" b="b"/>
                <a:pathLst>
                  <a:path w="2295" h="4989" extrusionOk="0">
                    <a:moveTo>
                      <a:pt x="2184" y="0"/>
                    </a:moveTo>
                    <a:cubicBezTo>
                      <a:pt x="2174" y="0"/>
                      <a:pt x="2164" y="2"/>
                      <a:pt x="2155" y="6"/>
                    </a:cubicBezTo>
                    <a:cubicBezTo>
                      <a:pt x="2108" y="6"/>
                      <a:pt x="2084" y="17"/>
                      <a:pt x="2060" y="65"/>
                    </a:cubicBezTo>
                    <a:cubicBezTo>
                      <a:pt x="2048" y="101"/>
                      <a:pt x="2048" y="125"/>
                      <a:pt x="2036" y="160"/>
                    </a:cubicBezTo>
                    <a:cubicBezTo>
                      <a:pt x="1929" y="303"/>
                      <a:pt x="1858" y="470"/>
                      <a:pt x="1762" y="613"/>
                    </a:cubicBezTo>
                    <a:cubicBezTo>
                      <a:pt x="1643" y="827"/>
                      <a:pt x="1548" y="1018"/>
                      <a:pt x="1441" y="1232"/>
                    </a:cubicBezTo>
                    <a:cubicBezTo>
                      <a:pt x="1215" y="1649"/>
                      <a:pt x="1012" y="2077"/>
                      <a:pt x="810" y="2506"/>
                    </a:cubicBezTo>
                    <a:cubicBezTo>
                      <a:pt x="619" y="2923"/>
                      <a:pt x="429" y="3339"/>
                      <a:pt x="262" y="3756"/>
                    </a:cubicBezTo>
                    <a:cubicBezTo>
                      <a:pt x="119" y="4113"/>
                      <a:pt x="0" y="4482"/>
                      <a:pt x="96" y="4875"/>
                    </a:cubicBezTo>
                    <a:cubicBezTo>
                      <a:pt x="125" y="4944"/>
                      <a:pt x="171" y="4988"/>
                      <a:pt x="233" y="4988"/>
                    </a:cubicBezTo>
                    <a:cubicBezTo>
                      <a:pt x="246" y="4988"/>
                      <a:pt x="260" y="4987"/>
                      <a:pt x="274" y="4982"/>
                    </a:cubicBezTo>
                    <a:cubicBezTo>
                      <a:pt x="619" y="4875"/>
                      <a:pt x="786" y="4518"/>
                      <a:pt x="917" y="4220"/>
                    </a:cubicBezTo>
                    <a:cubicBezTo>
                      <a:pt x="1084" y="3768"/>
                      <a:pt x="1251" y="3315"/>
                      <a:pt x="1405" y="2863"/>
                    </a:cubicBezTo>
                    <a:cubicBezTo>
                      <a:pt x="1572" y="2423"/>
                      <a:pt x="1727" y="1958"/>
                      <a:pt x="1870" y="1506"/>
                    </a:cubicBezTo>
                    <a:cubicBezTo>
                      <a:pt x="1989" y="1125"/>
                      <a:pt x="2096" y="720"/>
                      <a:pt x="2179" y="315"/>
                    </a:cubicBezTo>
                    <a:cubicBezTo>
                      <a:pt x="2215" y="256"/>
                      <a:pt x="2239" y="184"/>
                      <a:pt x="2274" y="113"/>
                    </a:cubicBezTo>
                    <a:cubicBezTo>
                      <a:pt x="2295" y="52"/>
                      <a:pt x="2238" y="0"/>
                      <a:pt x="2184"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76" name="Google Shape;1076;p45"/>
              <p:cNvSpPr/>
              <p:nvPr/>
            </p:nvSpPr>
            <p:spPr>
              <a:xfrm>
                <a:off x="3947184" y="1349625"/>
                <a:ext cx="152764" cy="330425"/>
              </a:xfrm>
              <a:custGeom>
                <a:avLst/>
                <a:gdLst/>
                <a:ahLst/>
                <a:cxnLst/>
                <a:rect l="l" t="t" r="r" b="b"/>
                <a:pathLst>
                  <a:path w="2307" h="4990" extrusionOk="0">
                    <a:moveTo>
                      <a:pt x="2074" y="1"/>
                    </a:moveTo>
                    <a:cubicBezTo>
                      <a:pt x="2058" y="1"/>
                      <a:pt x="2040" y="3"/>
                      <a:pt x="2021" y="8"/>
                    </a:cubicBezTo>
                    <a:cubicBezTo>
                      <a:pt x="1676" y="115"/>
                      <a:pt x="1521" y="472"/>
                      <a:pt x="1378" y="770"/>
                    </a:cubicBezTo>
                    <a:cubicBezTo>
                      <a:pt x="1223" y="1234"/>
                      <a:pt x="1056" y="1675"/>
                      <a:pt x="890" y="2127"/>
                    </a:cubicBezTo>
                    <a:cubicBezTo>
                      <a:pt x="723" y="2568"/>
                      <a:pt x="580" y="3032"/>
                      <a:pt x="425" y="3472"/>
                    </a:cubicBezTo>
                    <a:cubicBezTo>
                      <a:pt x="306" y="3865"/>
                      <a:pt x="211" y="4270"/>
                      <a:pt x="116" y="4663"/>
                    </a:cubicBezTo>
                    <a:cubicBezTo>
                      <a:pt x="80" y="4723"/>
                      <a:pt x="56" y="4806"/>
                      <a:pt x="21" y="4877"/>
                    </a:cubicBezTo>
                    <a:cubicBezTo>
                      <a:pt x="0" y="4938"/>
                      <a:pt x="57" y="4990"/>
                      <a:pt x="111" y="4990"/>
                    </a:cubicBezTo>
                    <a:cubicBezTo>
                      <a:pt x="121" y="4990"/>
                      <a:pt x="131" y="4988"/>
                      <a:pt x="140" y="4985"/>
                    </a:cubicBezTo>
                    <a:cubicBezTo>
                      <a:pt x="187" y="4985"/>
                      <a:pt x="223" y="4961"/>
                      <a:pt x="235" y="4925"/>
                    </a:cubicBezTo>
                    <a:cubicBezTo>
                      <a:pt x="247" y="4889"/>
                      <a:pt x="247" y="4865"/>
                      <a:pt x="259" y="4830"/>
                    </a:cubicBezTo>
                    <a:cubicBezTo>
                      <a:pt x="366" y="4687"/>
                      <a:pt x="449" y="4520"/>
                      <a:pt x="533" y="4365"/>
                    </a:cubicBezTo>
                    <a:cubicBezTo>
                      <a:pt x="652" y="4163"/>
                      <a:pt x="759" y="3973"/>
                      <a:pt x="854" y="3758"/>
                    </a:cubicBezTo>
                    <a:cubicBezTo>
                      <a:pt x="1080" y="3341"/>
                      <a:pt x="1295" y="2913"/>
                      <a:pt x="1485" y="2472"/>
                    </a:cubicBezTo>
                    <a:cubicBezTo>
                      <a:pt x="1676" y="2056"/>
                      <a:pt x="1878" y="1639"/>
                      <a:pt x="2033" y="1234"/>
                    </a:cubicBezTo>
                    <a:cubicBezTo>
                      <a:pt x="2188" y="877"/>
                      <a:pt x="2307" y="496"/>
                      <a:pt x="2199" y="115"/>
                    </a:cubicBezTo>
                    <a:cubicBezTo>
                      <a:pt x="2180" y="39"/>
                      <a:pt x="2138" y="1"/>
                      <a:pt x="2074"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77" name="Google Shape;1077;p45"/>
              <p:cNvSpPr/>
              <p:nvPr/>
            </p:nvSpPr>
            <p:spPr>
              <a:xfrm>
                <a:off x="3289375" y="1676944"/>
                <a:ext cx="333206" cy="146804"/>
              </a:xfrm>
              <a:custGeom>
                <a:avLst/>
                <a:gdLst/>
                <a:ahLst/>
                <a:cxnLst/>
                <a:rect l="l" t="t" r="r" b="b"/>
                <a:pathLst>
                  <a:path w="5032" h="2217" extrusionOk="0">
                    <a:moveTo>
                      <a:pt x="449" y="0"/>
                    </a:moveTo>
                    <a:cubicBezTo>
                      <a:pt x="348" y="0"/>
                      <a:pt x="246" y="13"/>
                      <a:pt x="144" y="42"/>
                    </a:cubicBezTo>
                    <a:cubicBezTo>
                      <a:pt x="49" y="65"/>
                      <a:pt x="1" y="125"/>
                      <a:pt x="37" y="220"/>
                    </a:cubicBezTo>
                    <a:cubicBezTo>
                      <a:pt x="144" y="554"/>
                      <a:pt x="501" y="720"/>
                      <a:pt x="799" y="851"/>
                    </a:cubicBezTo>
                    <a:cubicBezTo>
                      <a:pt x="1251" y="1006"/>
                      <a:pt x="1704" y="1185"/>
                      <a:pt x="2144" y="1351"/>
                    </a:cubicBezTo>
                    <a:cubicBezTo>
                      <a:pt x="2597" y="1506"/>
                      <a:pt x="3061" y="1661"/>
                      <a:pt x="3501" y="1804"/>
                    </a:cubicBezTo>
                    <a:cubicBezTo>
                      <a:pt x="3894" y="1923"/>
                      <a:pt x="4287" y="2030"/>
                      <a:pt x="4692" y="2125"/>
                    </a:cubicBezTo>
                    <a:cubicBezTo>
                      <a:pt x="4752" y="2149"/>
                      <a:pt x="4823" y="2185"/>
                      <a:pt x="4906" y="2208"/>
                    </a:cubicBezTo>
                    <a:cubicBezTo>
                      <a:pt x="4917" y="2214"/>
                      <a:pt x="4928" y="2216"/>
                      <a:pt x="4938" y="2216"/>
                    </a:cubicBezTo>
                    <a:cubicBezTo>
                      <a:pt x="4994" y="2216"/>
                      <a:pt x="5032" y="2140"/>
                      <a:pt x="5002" y="2089"/>
                    </a:cubicBezTo>
                    <a:cubicBezTo>
                      <a:pt x="5002" y="2042"/>
                      <a:pt x="4990" y="2018"/>
                      <a:pt x="4942" y="2006"/>
                    </a:cubicBezTo>
                    <a:cubicBezTo>
                      <a:pt x="4918" y="1982"/>
                      <a:pt x="4883" y="1982"/>
                      <a:pt x="4859" y="1970"/>
                    </a:cubicBezTo>
                    <a:cubicBezTo>
                      <a:pt x="4704" y="1863"/>
                      <a:pt x="4549" y="1792"/>
                      <a:pt x="4394" y="1708"/>
                    </a:cubicBezTo>
                    <a:cubicBezTo>
                      <a:pt x="4192" y="1589"/>
                      <a:pt x="3990" y="1482"/>
                      <a:pt x="3787" y="1375"/>
                    </a:cubicBezTo>
                    <a:cubicBezTo>
                      <a:pt x="3370" y="1149"/>
                      <a:pt x="2942" y="946"/>
                      <a:pt x="2501" y="756"/>
                    </a:cubicBezTo>
                    <a:cubicBezTo>
                      <a:pt x="2085" y="554"/>
                      <a:pt x="1668" y="363"/>
                      <a:pt x="1251" y="196"/>
                    </a:cubicBezTo>
                    <a:cubicBezTo>
                      <a:pt x="990" y="92"/>
                      <a:pt x="723" y="0"/>
                      <a:pt x="449"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78" name="Google Shape;1078;p45"/>
              <p:cNvSpPr/>
              <p:nvPr/>
            </p:nvSpPr>
            <p:spPr>
              <a:xfrm>
                <a:off x="4089950" y="2005786"/>
                <a:ext cx="333273" cy="147334"/>
              </a:xfrm>
              <a:custGeom>
                <a:avLst/>
                <a:gdLst/>
                <a:ahLst/>
                <a:cxnLst/>
                <a:rect l="l" t="t" r="r" b="b"/>
                <a:pathLst>
                  <a:path w="5033" h="2225" extrusionOk="0">
                    <a:moveTo>
                      <a:pt x="110" y="1"/>
                    </a:moveTo>
                    <a:cubicBezTo>
                      <a:pt x="42" y="1"/>
                      <a:pt x="0" y="71"/>
                      <a:pt x="32" y="124"/>
                    </a:cubicBezTo>
                    <a:cubicBezTo>
                      <a:pt x="32" y="171"/>
                      <a:pt x="43" y="207"/>
                      <a:pt x="91" y="219"/>
                    </a:cubicBezTo>
                    <a:cubicBezTo>
                      <a:pt x="115" y="231"/>
                      <a:pt x="151" y="231"/>
                      <a:pt x="174" y="255"/>
                    </a:cubicBezTo>
                    <a:cubicBezTo>
                      <a:pt x="329" y="350"/>
                      <a:pt x="496" y="421"/>
                      <a:pt x="639" y="517"/>
                    </a:cubicBezTo>
                    <a:cubicBezTo>
                      <a:pt x="853" y="636"/>
                      <a:pt x="1044" y="743"/>
                      <a:pt x="1246" y="850"/>
                    </a:cubicBezTo>
                    <a:cubicBezTo>
                      <a:pt x="1663" y="1064"/>
                      <a:pt x="2103" y="1279"/>
                      <a:pt x="2532" y="1469"/>
                    </a:cubicBezTo>
                    <a:cubicBezTo>
                      <a:pt x="2949" y="1660"/>
                      <a:pt x="3365" y="1862"/>
                      <a:pt x="3782" y="2017"/>
                    </a:cubicBezTo>
                    <a:cubicBezTo>
                      <a:pt x="4044" y="2130"/>
                      <a:pt x="4312" y="2225"/>
                      <a:pt x="4592" y="2225"/>
                    </a:cubicBezTo>
                    <a:cubicBezTo>
                      <a:pt x="4693" y="2225"/>
                      <a:pt x="4796" y="2212"/>
                      <a:pt x="4901" y="2184"/>
                    </a:cubicBezTo>
                    <a:cubicBezTo>
                      <a:pt x="4985" y="2160"/>
                      <a:pt x="5032" y="2088"/>
                      <a:pt x="4996" y="2005"/>
                    </a:cubicBezTo>
                    <a:cubicBezTo>
                      <a:pt x="4901" y="1660"/>
                      <a:pt x="4544" y="1505"/>
                      <a:pt x="4246" y="1362"/>
                    </a:cubicBezTo>
                    <a:cubicBezTo>
                      <a:pt x="3794" y="1219"/>
                      <a:pt x="3353" y="1041"/>
                      <a:pt x="2889" y="874"/>
                    </a:cubicBezTo>
                    <a:cubicBezTo>
                      <a:pt x="2437" y="707"/>
                      <a:pt x="1984" y="564"/>
                      <a:pt x="1532" y="410"/>
                    </a:cubicBezTo>
                    <a:cubicBezTo>
                      <a:pt x="1151" y="290"/>
                      <a:pt x="746" y="195"/>
                      <a:pt x="341" y="100"/>
                    </a:cubicBezTo>
                    <a:cubicBezTo>
                      <a:pt x="282" y="76"/>
                      <a:pt x="210" y="40"/>
                      <a:pt x="139" y="5"/>
                    </a:cubicBezTo>
                    <a:cubicBezTo>
                      <a:pt x="129" y="2"/>
                      <a:pt x="119" y="1"/>
                      <a:pt x="11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79" name="Google Shape;1079;p45"/>
              <p:cNvSpPr/>
              <p:nvPr/>
            </p:nvSpPr>
            <p:spPr>
              <a:xfrm>
                <a:off x="3585038" y="1359690"/>
                <a:ext cx="169583" cy="325591"/>
              </a:xfrm>
              <a:custGeom>
                <a:avLst/>
                <a:gdLst/>
                <a:ahLst/>
                <a:cxnLst/>
                <a:rect l="l" t="t" r="r" b="b"/>
                <a:pathLst>
                  <a:path w="2561" h="4917" extrusionOk="0">
                    <a:moveTo>
                      <a:pt x="304" y="1"/>
                    </a:moveTo>
                    <a:cubicBezTo>
                      <a:pt x="250" y="1"/>
                      <a:pt x="200" y="33"/>
                      <a:pt x="168" y="82"/>
                    </a:cubicBezTo>
                    <a:cubicBezTo>
                      <a:pt x="1" y="403"/>
                      <a:pt x="156" y="761"/>
                      <a:pt x="298" y="1058"/>
                    </a:cubicBezTo>
                    <a:cubicBezTo>
                      <a:pt x="525" y="1511"/>
                      <a:pt x="739" y="1939"/>
                      <a:pt x="941" y="2368"/>
                    </a:cubicBezTo>
                    <a:cubicBezTo>
                      <a:pt x="1168" y="2808"/>
                      <a:pt x="1394" y="3225"/>
                      <a:pt x="1632" y="3642"/>
                    </a:cubicBezTo>
                    <a:cubicBezTo>
                      <a:pt x="1834" y="3999"/>
                      <a:pt x="2061" y="4332"/>
                      <a:pt x="2287" y="4678"/>
                    </a:cubicBezTo>
                    <a:cubicBezTo>
                      <a:pt x="2311" y="4749"/>
                      <a:pt x="2346" y="4809"/>
                      <a:pt x="2370" y="4868"/>
                    </a:cubicBezTo>
                    <a:cubicBezTo>
                      <a:pt x="2390" y="4902"/>
                      <a:pt x="2419" y="4916"/>
                      <a:pt x="2447" y="4916"/>
                    </a:cubicBezTo>
                    <a:cubicBezTo>
                      <a:pt x="2487" y="4916"/>
                      <a:pt x="2525" y="4887"/>
                      <a:pt x="2525" y="4844"/>
                    </a:cubicBezTo>
                    <a:cubicBezTo>
                      <a:pt x="2549" y="4809"/>
                      <a:pt x="2561" y="4785"/>
                      <a:pt x="2537" y="4737"/>
                    </a:cubicBezTo>
                    <a:cubicBezTo>
                      <a:pt x="2525" y="4713"/>
                      <a:pt x="2501" y="4690"/>
                      <a:pt x="2489" y="4666"/>
                    </a:cubicBezTo>
                    <a:cubicBezTo>
                      <a:pt x="2465" y="4487"/>
                      <a:pt x="2382" y="4321"/>
                      <a:pt x="2346" y="4142"/>
                    </a:cubicBezTo>
                    <a:cubicBezTo>
                      <a:pt x="2263" y="3916"/>
                      <a:pt x="2192" y="3701"/>
                      <a:pt x="2120" y="3487"/>
                    </a:cubicBezTo>
                    <a:cubicBezTo>
                      <a:pt x="1965" y="3047"/>
                      <a:pt x="1787" y="2594"/>
                      <a:pt x="1608" y="2166"/>
                    </a:cubicBezTo>
                    <a:cubicBezTo>
                      <a:pt x="1453" y="1749"/>
                      <a:pt x="1275" y="1320"/>
                      <a:pt x="1072" y="903"/>
                    </a:cubicBezTo>
                    <a:cubicBezTo>
                      <a:pt x="918" y="558"/>
                      <a:pt x="715" y="213"/>
                      <a:pt x="382" y="22"/>
                    </a:cubicBezTo>
                    <a:cubicBezTo>
                      <a:pt x="356" y="7"/>
                      <a:pt x="330" y="1"/>
                      <a:pt x="304"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80" name="Google Shape;1080;p45"/>
              <p:cNvSpPr/>
              <p:nvPr/>
            </p:nvSpPr>
            <p:spPr>
              <a:xfrm>
                <a:off x="3957978" y="2145573"/>
                <a:ext cx="169583" cy="325591"/>
              </a:xfrm>
              <a:custGeom>
                <a:avLst/>
                <a:gdLst/>
                <a:ahLst/>
                <a:cxnLst/>
                <a:rect l="l" t="t" r="r" b="b"/>
                <a:pathLst>
                  <a:path w="2561" h="4917" extrusionOk="0">
                    <a:moveTo>
                      <a:pt x="119" y="1"/>
                    </a:moveTo>
                    <a:cubicBezTo>
                      <a:pt x="81" y="1"/>
                      <a:pt x="48" y="30"/>
                      <a:pt x="48" y="73"/>
                    </a:cubicBezTo>
                    <a:cubicBezTo>
                      <a:pt x="12" y="96"/>
                      <a:pt x="0" y="132"/>
                      <a:pt x="24" y="180"/>
                    </a:cubicBezTo>
                    <a:cubicBezTo>
                      <a:pt x="48" y="204"/>
                      <a:pt x="60" y="227"/>
                      <a:pt x="72" y="251"/>
                    </a:cubicBezTo>
                    <a:cubicBezTo>
                      <a:pt x="96" y="430"/>
                      <a:pt x="179" y="596"/>
                      <a:pt x="215" y="775"/>
                    </a:cubicBezTo>
                    <a:cubicBezTo>
                      <a:pt x="298" y="989"/>
                      <a:pt x="370" y="1216"/>
                      <a:pt x="441" y="1430"/>
                    </a:cubicBezTo>
                    <a:cubicBezTo>
                      <a:pt x="596" y="1870"/>
                      <a:pt x="774" y="2323"/>
                      <a:pt x="953" y="2751"/>
                    </a:cubicBezTo>
                    <a:cubicBezTo>
                      <a:pt x="1108" y="3168"/>
                      <a:pt x="1286" y="3597"/>
                      <a:pt x="1489" y="4014"/>
                    </a:cubicBezTo>
                    <a:cubicBezTo>
                      <a:pt x="1644" y="4359"/>
                      <a:pt x="1846" y="4704"/>
                      <a:pt x="2179" y="4895"/>
                    </a:cubicBezTo>
                    <a:cubicBezTo>
                      <a:pt x="2205" y="4910"/>
                      <a:pt x="2232" y="4916"/>
                      <a:pt x="2257" y="4916"/>
                    </a:cubicBezTo>
                    <a:cubicBezTo>
                      <a:pt x="2311" y="4916"/>
                      <a:pt x="2361" y="4884"/>
                      <a:pt x="2394" y="4835"/>
                    </a:cubicBezTo>
                    <a:cubicBezTo>
                      <a:pt x="2560" y="4502"/>
                      <a:pt x="2406" y="4144"/>
                      <a:pt x="2263" y="3847"/>
                    </a:cubicBezTo>
                    <a:cubicBezTo>
                      <a:pt x="2048" y="3394"/>
                      <a:pt x="1846" y="2966"/>
                      <a:pt x="1620" y="2549"/>
                    </a:cubicBezTo>
                    <a:cubicBezTo>
                      <a:pt x="1394" y="2109"/>
                      <a:pt x="1179" y="1692"/>
                      <a:pt x="941" y="1275"/>
                    </a:cubicBezTo>
                    <a:cubicBezTo>
                      <a:pt x="727" y="918"/>
                      <a:pt x="501" y="585"/>
                      <a:pt x="286" y="239"/>
                    </a:cubicBezTo>
                    <a:cubicBezTo>
                      <a:pt x="251" y="168"/>
                      <a:pt x="227" y="108"/>
                      <a:pt x="191" y="49"/>
                    </a:cubicBezTo>
                    <a:cubicBezTo>
                      <a:pt x="172" y="15"/>
                      <a:pt x="144" y="1"/>
                      <a:pt x="119"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81" name="Google Shape;1081;p45"/>
              <p:cNvSpPr/>
              <p:nvPr/>
            </p:nvSpPr>
            <p:spPr>
              <a:xfrm>
                <a:off x="4088824" y="1673898"/>
                <a:ext cx="334398" cy="149652"/>
              </a:xfrm>
              <a:custGeom>
                <a:avLst/>
                <a:gdLst/>
                <a:ahLst/>
                <a:cxnLst/>
                <a:rect l="l" t="t" r="r" b="b"/>
                <a:pathLst>
                  <a:path w="5050" h="2260" extrusionOk="0">
                    <a:moveTo>
                      <a:pt x="4601" y="1"/>
                    </a:moveTo>
                    <a:cubicBezTo>
                      <a:pt x="4383" y="1"/>
                      <a:pt x="4159" y="86"/>
                      <a:pt x="3966" y="171"/>
                    </a:cubicBezTo>
                    <a:cubicBezTo>
                      <a:pt x="3525" y="361"/>
                      <a:pt x="3085" y="540"/>
                      <a:pt x="2656" y="754"/>
                    </a:cubicBezTo>
                    <a:cubicBezTo>
                      <a:pt x="2215" y="945"/>
                      <a:pt x="1787" y="1159"/>
                      <a:pt x="1358" y="1373"/>
                    </a:cubicBezTo>
                    <a:cubicBezTo>
                      <a:pt x="989" y="1576"/>
                      <a:pt x="644" y="1778"/>
                      <a:pt x="287" y="1993"/>
                    </a:cubicBezTo>
                    <a:cubicBezTo>
                      <a:pt x="203" y="2016"/>
                      <a:pt x="156" y="2028"/>
                      <a:pt x="72" y="2076"/>
                    </a:cubicBezTo>
                    <a:cubicBezTo>
                      <a:pt x="1" y="2124"/>
                      <a:pt x="13" y="2207"/>
                      <a:pt x="96" y="2231"/>
                    </a:cubicBezTo>
                    <a:cubicBezTo>
                      <a:pt x="114" y="2248"/>
                      <a:pt x="137" y="2259"/>
                      <a:pt x="163" y="2259"/>
                    </a:cubicBezTo>
                    <a:cubicBezTo>
                      <a:pt x="172" y="2259"/>
                      <a:pt x="182" y="2258"/>
                      <a:pt x="191" y="2254"/>
                    </a:cubicBezTo>
                    <a:cubicBezTo>
                      <a:pt x="227" y="2243"/>
                      <a:pt x="251" y="2231"/>
                      <a:pt x="275" y="2207"/>
                    </a:cubicBezTo>
                    <a:cubicBezTo>
                      <a:pt x="453" y="2183"/>
                      <a:pt x="632" y="2124"/>
                      <a:pt x="787" y="2076"/>
                    </a:cubicBezTo>
                    <a:cubicBezTo>
                      <a:pt x="1013" y="2016"/>
                      <a:pt x="1239" y="1957"/>
                      <a:pt x="1465" y="1885"/>
                    </a:cubicBezTo>
                    <a:cubicBezTo>
                      <a:pt x="1906" y="1754"/>
                      <a:pt x="2370" y="1600"/>
                      <a:pt x="2811" y="1433"/>
                    </a:cubicBezTo>
                    <a:cubicBezTo>
                      <a:pt x="3251" y="1290"/>
                      <a:pt x="3680" y="1123"/>
                      <a:pt x="4097" y="945"/>
                    </a:cubicBezTo>
                    <a:cubicBezTo>
                      <a:pt x="4454" y="802"/>
                      <a:pt x="4799" y="623"/>
                      <a:pt x="5002" y="290"/>
                    </a:cubicBezTo>
                    <a:cubicBezTo>
                      <a:pt x="5049" y="219"/>
                      <a:pt x="5037" y="123"/>
                      <a:pt x="4942" y="88"/>
                    </a:cubicBezTo>
                    <a:cubicBezTo>
                      <a:pt x="4834" y="25"/>
                      <a:pt x="4718" y="1"/>
                      <a:pt x="4601"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82" name="Google Shape;1082;p45"/>
              <p:cNvSpPr/>
              <p:nvPr/>
            </p:nvSpPr>
            <p:spPr>
              <a:xfrm>
                <a:off x="3290964" y="2006183"/>
                <a:ext cx="333604" cy="149983"/>
              </a:xfrm>
              <a:custGeom>
                <a:avLst/>
                <a:gdLst/>
                <a:ahLst/>
                <a:cxnLst/>
                <a:rect l="l" t="t" r="r" b="b"/>
                <a:pathLst>
                  <a:path w="5038" h="2265" extrusionOk="0">
                    <a:moveTo>
                      <a:pt x="4883" y="1"/>
                    </a:moveTo>
                    <a:cubicBezTo>
                      <a:pt x="4872" y="1"/>
                      <a:pt x="4861" y="4"/>
                      <a:pt x="4847" y="11"/>
                    </a:cubicBezTo>
                    <a:cubicBezTo>
                      <a:pt x="4811" y="23"/>
                      <a:pt x="4787" y="34"/>
                      <a:pt x="4775" y="46"/>
                    </a:cubicBezTo>
                    <a:cubicBezTo>
                      <a:pt x="4597" y="82"/>
                      <a:pt x="4418" y="142"/>
                      <a:pt x="4251" y="189"/>
                    </a:cubicBezTo>
                    <a:cubicBezTo>
                      <a:pt x="4025" y="249"/>
                      <a:pt x="3811" y="308"/>
                      <a:pt x="3585" y="380"/>
                    </a:cubicBezTo>
                    <a:cubicBezTo>
                      <a:pt x="3132" y="511"/>
                      <a:pt x="2680" y="665"/>
                      <a:pt x="2227" y="820"/>
                    </a:cubicBezTo>
                    <a:cubicBezTo>
                      <a:pt x="1799" y="975"/>
                      <a:pt x="1370" y="1142"/>
                      <a:pt x="941" y="1320"/>
                    </a:cubicBezTo>
                    <a:cubicBezTo>
                      <a:pt x="596" y="1463"/>
                      <a:pt x="251" y="1642"/>
                      <a:pt x="37" y="1975"/>
                    </a:cubicBezTo>
                    <a:cubicBezTo>
                      <a:pt x="1" y="2047"/>
                      <a:pt x="13" y="2130"/>
                      <a:pt x="96" y="2178"/>
                    </a:cubicBezTo>
                    <a:cubicBezTo>
                      <a:pt x="203" y="2239"/>
                      <a:pt x="319" y="2264"/>
                      <a:pt x="437" y="2264"/>
                    </a:cubicBezTo>
                    <a:cubicBezTo>
                      <a:pt x="659" y="2264"/>
                      <a:pt x="890" y="2176"/>
                      <a:pt x="1084" y="2082"/>
                    </a:cubicBezTo>
                    <a:cubicBezTo>
                      <a:pt x="1513" y="1916"/>
                      <a:pt x="1965" y="1713"/>
                      <a:pt x="2394" y="1511"/>
                    </a:cubicBezTo>
                    <a:cubicBezTo>
                      <a:pt x="2823" y="1320"/>
                      <a:pt x="3251" y="1106"/>
                      <a:pt x="3692" y="880"/>
                    </a:cubicBezTo>
                    <a:cubicBezTo>
                      <a:pt x="4061" y="689"/>
                      <a:pt x="4406" y="487"/>
                      <a:pt x="4763" y="273"/>
                    </a:cubicBezTo>
                    <a:cubicBezTo>
                      <a:pt x="4835" y="249"/>
                      <a:pt x="4894" y="225"/>
                      <a:pt x="4966" y="189"/>
                    </a:cubicBezTo>
                    <a:cubicBezTo>
                      <a:pt x="5037" y="142"/>
                      <a:pt x="5025" y="46"/>
                      <a:pt x="4954" y="34"/>
                    </a:cubicBezTo>
                    <a:cubicBezTo>
                      <a:pt x="4929" y="18"/>
                      <a:pt x="4909" y="1"/>
                      <a:pt x="4883"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83" name="Google Shape;1083;p45"/>
              <p:cNvSpPr/>
              <p:nvPr/>
            </p:nvSpPr>
            <p:spPr>
              <a:xfrm>
                <a:off x="3773826" y="1508881"/>
                <a:ext cx="43108" cy="147533"/>
              </a:xfrm>
              <a:custGeom>
                <a:avLst/>
                <a:gdLst/>
                <a:ahLst/>
                <a:cxnLst/>
                <a:rect l="l" t="t" r="r" b="b"/>
                <a:pathLst>
                  <a:path w="651" h="2228" extrusionOk="0">
                    <a:moveTo>
                      <a:pt x="172" y="0"/>
                    </a:moveTo>
                    <a:cubicBezTo>
                      <a:pt x="83" y="0"/>
                      <a:pt x="0" y="72"/>
                      <a:pt x="7" y="186"/>
                    </a:cubicBezTo>
                    <a:cubicBezTo>
                      <a:pt x="7" y="270"/>
                      <a:pt x="43" y="353"/>
                      <a:pt x="55" y="436"/>
                    </a:cubicBezTo>
                    <a:cubicBezTo>
                      <a:pt x="67" y="508"/>
                      <a:pt x="103" y="591"/>
                      <a:pt x="114" y="675"/>
                    </a:cubicBezTo>
                    <a:cubicBezTo>
                      <a:pt x="150" y="829"/>
                      <a:pt x="174" y="984"/>
                      <a:pt x="210" y="1151"/>
                    </a:cubicBezTo>
                    <a:cubicBezTo>
                      <a:pt x="269" y="1472"/>
                      <a:pt x="329" y="1782"/>
                      <a:pt x="365" y="2115"/>
                    </a:cubicBezTo>
                    <a:cubicBezTo>
                      <a:pt x="380" y="2193"/>
                      <a:pt x="436" y="2228"/>
                      <a:pt x="494" y="2228"/>
                    </a:cubicBezTo>
                    <a:cubicBezTo>
                      <a:pt x="570" y="2228"/>
                      <a:pt x="650" y="2169"/>
                      <a:pt x="650" y="2068"/>
                    </a:cubicBezTo>
                    <a:cubicBezTo>
                      <a:pt x="638" y="1746"/>
                      <a:pt x="591" y="1413"/>
                      <a:pt x="531" y="1079"/>
                    </a:cubicBezTo>
                    <a:lnTo>
                      <a:pt x="448" y="591"/>
                    </a:lnTo>
                    <a:cubicBezTo>
                      <a:pt x="412" y="425"/>
                      <a:pt x="400" y="246"/>
                      <a:pt x="329" y="103"/>
                    </a:cubicBezTo>
                    <a:cubicBezTo>
                      <a:pt x="291" y="32"/>
                      <a:pt x="230" y="0"/>
                      <a:pt x="172"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84" name="Google Shape;1084;p45"/>
              <p:cNvSpPr/>
              <p:nvPr/>
            </p:nvSpPr>
            <p:spPr>
              <a:xfrm>
                <a:off x="3876000" y="1520602"/>
                <a:ext cx="29202" cy="137269"/>
              </a:xfrm>
              <a:custGeom>
                <a:avLst/>
                <a:gdLst/>
                <a:ahLst/>
                <a:cxnLst/>
                <a:rect l="l" t="t" r="r" b="b"/>
                <a:pathLst>
                  <a:path w="441" h="2073" extrusionOk="0">
                    <a:moveTo>
                      <a:pt x="270" y="1"/>
                    </a:moveTo>
                    <a:cubicBezTo>
                      <a:pt x="234" y="1"/>
                      <a:pt x="201" y="17"/>
                      <a:pt x="179" y="57"/>
                    </a:cubicBezTo>
                    <a:cubicBezTo>
                      <a:pt x="84" y="188"/>
                      <a:pt x="84" y="390"/>
                      <a:pt x="72" y="557"/>
                    </a:cubicBezTo>
                    <a:cubicBezTo>
                      <a:pt x="60" y="700"/>
                      <a:pt x="48" y="867"/>
                      <a:pt x="24" y="1010"/>
                    </a:cubicBezTo>
                    <a:cubicBezTo>
                      <a:pt x="12" y="1331"/>
                      <a:pt x="0" y="1652"/>
                      <a:pt x="24" y="1986"/>
                    </a:cubicBezTo>
                    <a:cubicBezTo>
                      <a:pt x="41" y="2043"/>
                      <a:pt x="99" y="2072"/>
                      <a:pt x="154" y="2072"/>
                    </a:cubicBezTo>
                    <a:cubicBezTo>
                      <a:pt x="216" y="2072"/>
                      <a:pt x="274" y="2037"/>
                      <a:pt x="274" y="1962"/>
                    </a:cubicBezTo>
                    <a:cubicBezTo>
                      <a:pt x="298" y="1652"/>
                      <a:pt x="298" y="1355"/>
                      <a:pt x="334" y="1045"/>
                    </a:cubicBezTo>
                    <a:cubicBezTo>
                      <a:pt x="346" y="890"/>
                      <a:pt x="357" y="736"/>
                      <a:pt x="369" y="581"/>
                    </a:cubicBezTo>
                    <a:cubicBezTo>
                      <a:pt x="393" y="438"/>
                      <a:pt x="441" y="259"/>
                      <a:pt x="417" y="117"/>
                    </a:cubicBezTo>
                    <a:cubicBezTo>
                      <a:pt x="394" y="49"/>
                      <a:pt x="329" y="1"/>
                      <a:pt x="27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85" name="Google Shape;1085;p45"/>
              <p:cNvSpPr/>
              <p:nvPr/>
            </p:nvSpPr>
            <p:spPr>
              <a:xfrm>
                <a:off x="4027308" y="1604236"/>
                <a:ext cx="100915" cy="98995"/>
              </a:xfrm>
              <a:custGeom>
                <a:avLst/>
                <a:gdLst/>
                <a:ahLst/>
                <a:cxnLst/>
                <a:rect l="l" t="t" r="r" b="b"/>
                <a:pathLst>
                  <a:path w="1524" h="1495" extrusionOk="0">
                    <a:moveTo>
                      <a:pt x="1372" y="1"/>
                    </a:moveTo>
                    <a:cubicBezTo>
                      <a:pt x="1357" y="1"/>
                      <a:pt x="1340" y="3"/>
                      <a:pt x="1323" y="8"/>
                    </a:cubicBezTo>
                    <a:cubicBezTo>
                      <a:pt x="1239" y="32"/>
                      <a:pt x="1180" y="92"/>
                      <a:pt x="1132" y="151"/>
                    </a:cubicBezTo>
                    <a:lnTo>
                      <a:pt x="978" y="318"/>
                    </a:lnTo>
                    <a:cubicBezTo>
                      <a:pt x="870" y="425"/>
                      <a:pt x="787" y="520"/>
                      <a:pt x="680" y="628"/>
                    </a:cubicBezTo>
                    <a:cubicBezTo>
                      <a:pt x="466" y="854"/>
                      <a:pt x="275" y="1056"/>
                      <a:pt x="85" y="1282"/>
                    </a:cubicBezTo>
                    <a:cubicBezTo>
                      <a:pt x="1" y="1366"/>
                      <a:pt x="92" y="1494"/>
                      <a:pt x="187" y="1494"/>
                    </a:cubicBezTo>
                    <a:cubicBezTo>
                      <a:pt x="213" y="1494"/>
                      <a:pt x="240" y="1484"/>
                      <a:pt x="263" y="1461"/>
                    </a:cubicBezTo>
                    <a:cubicBezTo>
                      <a:pt x="466" y="1259"/>
                      <a:pt x="692" y="1044"/>
                      <a:pt x="894" y="842"/>
                    </a:cubicBezTo>
                    <a:lnTo>
                      <a:pt x="1216" y="520"/>
                    </a:lnTo>
                    <a:lnTo>
                      <a:pt x="1382" y="366"/>
                    </a:lnTo>
                    <a:cubicBezTo>
                      <a:pt x="1430" y="306"/>
                      <a:pt x="1490" y="258"/>
                      <a:pt x="1513" y="187"/>
                    </a:cubicBezTo>
                    <a:cubicBezTo>
                      <a:pt x="1524" y="85"/>
                      <a:pt x="1464" y="1"/>
                      <a:pt x="1372"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86" name="Google Shape;1086;p45"/>
              <p:cNvSpPr/>
              <p:nvPr/>
            </p:nvSpPr>
            <p:spPr>
              <a:xfrm>
                <a:off x="4078759" y="1687539"/>
                <a:ext cx="91380" cy="64363"/>
              </a:xfrm>
              <a:custGeom>
                <a:avLst/>
                <a:gdLst/>
                <a:ahLst/>
                <a:cxnLst/>
                <a:rect l="l" t="t" r="r" b="b"/>
                <a:pathLst>
                  <a:path w="1380" h="972" extrusionOk="0">
                    <a:moveTo>
                      <a:pt x="1213" y="1"/>
                    </a:moveTo>
                    <a:cubicBezTo>
                      <a:pt x="1153" y="1"/>
                      <a:pt x="1094" y="24"/>
                      <a:pt x="1046" y="48"/>
                    </a:cubicBezTo>
                    <a:cubicBezTo>
                      <a:pt x="879" y="143"/>
                      <a:pt x="736" y="251"/>
                      <a:pt x="582" y="370"/>
                    </a:cubicBezTo>
                    <a:cubicBezTo>
                      <a:pt x="427" y="489"/>
                      <a:pt x="260" y="608"/>
                      <a:pt x="105" y="739"/>
                    </a:cubicBezTo>
                    <a:cubicBezTo>
                      <a:pt x="0" y="825"/>
                      <a:pt x="79" y="972"/>
                      <a:pt x="188" y="972"/>
                    </a:cubicBezTo>
                    <a:cubicBezTo>
                      <a:pt x="215" y="972"/>
                      <a:pt x="244" y="963"/>
                      <a:pt x="272" y="941"/>
                    </a:cubicBezTo>
                    <a:cubicBezTo>
                      <a:pt x="570" y="739"/>
                      <a:pt x="867" y="560"/>
                      <a:pt x="1177" y="370"/>
                    </a:cubicBezTo>
                    <a:cubicBezTo>
                      <a:pt x="1260" y="310"/>
                      <a:pt x="1379" y="251"/>
                      <a:pt x="1344" y="120"/>
                    </a:cubicBezTo>
                    <a:cubicBezTo>
                      <a:pt x="1332" y="36"/>
                      <a:pt x="1272" y="1"/>
                      <a:pt x="1213"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87" name="Google Shape;1087;p45"/>
              <p:cNvSpPr/>
              <p:nvPr/>
            </p:nvSpPr>
            <p:spPr>
              <a:xfrm>
                <a:off x="3800644" y="2184311"/>
                <a:ext cx="32049" cy="148923"/>
              </a:xfrm>
              <a:custGeom>
                <a:avLst/>
                <a:gdLst/>
                <a:ahLst/>
                <a:cxnLst/>
                <a:rect l="l" t="t" r="r" b="b"/>
                <a:pathLst>
                  <a:path w="484" h="2249" extrusionOk="0">
                    <a:moveTo>
                      <a:pt x="367" y="1"/>
                    </a:moveTo>
                    <a:cubicBezTo>
                      <a:pt x="310" y="1"/>
                      <a:pt x="251" y="34"/>
                      <a:pt x="245" y="95"/>
                    </a:cubicBezTo>
                    <a:cubicBezTo>
                      <a:pt x="186" y="428"/>
                      <a:pt x="162" y="750"/>
                      <a:pt x="126" y="1083"/>
                    </a:cubicBezTo>
                    <a:cubicBezTo>
                      <a:pt x="114" y="1250"/>
                      <a:pt x="102" y="1393"/>
                      <a:pt x="67" y="1559"/>
                    </a:cubicBezTo>
                    <a:cubicBezTo>
                      <a:pt x="55" y="1726"/>
                      <a:pt x="7" y="1905"/>
                      <a:pt x="7" y="2083"/>
                    </a:cubicBezTo>
                    <a:cubicBezTo>
                      <a:pt x="0" y="2183"/>
                      <a:pt x="86" y="2249"/>
                      <a:pt x="174" y="2249"/>
                    </a:cubicBezTo>
                    <a:cubicBezTo>
                      <a:pt x="243" y="2249"/>
                      <a:pt x="314" y="2207"/>
                      <a:pt x="341" y="2107"/>
                    </a:cubicBezTo>
                    <a:cubicBezTo>
                      <a:pt x="376" y="1940"/>
                      <a:pt x="376" y="1762"/>
                      <a:pt x="400" y="1607"/>
                    </a:cubicBezTo>
                    <a:lnTo>
                      <a:pt x="436" y="1107"/>
                    </a:lnTo>
                    <a:cubicBezTo>
                      <a:pt x="471" y="773"/>
                      <a:pt x="483" y="440"/>
                      <a:pt x="471" y="95"/>
                    </a:cubicBezTo>
                    <a:cubicBezTo>
                      <a:pt x="471" y="31"/>
                      <a:pt x="420" y="1"/>
                      <a:pt x="367"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88" name="Google Shape;1088;p45"/>
              <p:cNvSpPr/>
              <p:nvPr/>
            </p:nvSpPr>
            <p:spPr>
              <a:xfrm>
                <a:off x="3877390" y="2186232"/>
                <a:ext cx="52246" cy="109391"/>
              </a:xfrm>
              <a:custGeom>
                <a:avLst/>
                <a:gdLst/>
                <a:ahLst/>
                <a:cxnLst/>
                <a:rect l="l" t="t" r="r" b="b"/>
                <a:pathLst>
                  <a:path w="789" h="1652" extrusionOk="0">
                    <a:moveTo>
                      <a:pt x="137" y="1"/>
                    </a:moveTo>
                    <a:cubicBezTo>
                      <a:pt x="72" y="1"/>
                      <a:pt x="0" y="52"/>
                      <a:pt x="15" y="125"/>
                    </a:cubicBezTo>
                    <a:cubicBezTo>
                      <a:pt x="51" y="375"/>
                      <a:pt x="98" y="613"/>
                      <a:pt x="170" y="852"/>
                    </a:cubicBezTo>
                    <a:cubicBezTo>
                      <a:pt x="205" y="971"/>
                      <a:pt x="253" y="1090"/>
                      <a:pt x="277" y="1197"/>
                    </a:cubicBezTo>
                    <a:cubicBezTo>
                      <a:pt x="325" y="1316"/>
                      <a:pt x="348" y="1435"/>
                      <a:pt x="408" y="1542"/>
                    </a:cubicBezTo>
                    <a:cubicBezTo>
                      <a:pt x="451" y="1606"/>
                      <a:pt x="503" y="1651"/>
                      <a:pt x="582" y="1651"/>
                    </a:cubicBezTo>
                    <a:cubicBezTo>
                      <a:pt x="591" y="1651"/>
                      <a:pt x="600" y="1651"/>
                      <a:pt x="610" y="1649"/>
                    </a:cubicBezTo>
                    <a:cubicBezTo>
                      <a:pt x="634" y="1649"/>
                      <a:pt x="670" y="1625"/>
                      <a:pt x="694" y="1614"/>
                    </a:cubicBezTo>
                    <a:cubicBezTo>
                      <a:pt x="753" y="1590"/>
                      <a:pt x="789" y="1518"/>
                      <a:pt x="753" y="1435"/>
                    </a:cubicBezTo>
                    <a:cubicBezTo>
                      <a:pt x="706" y="1316"/>
                      <a:pt x="670" y="1221"/>
                      <a:pt x="622" y="1102"/>
                    </a:cubicBezTo>
                    <a:cubicBezTo>
                      <a:pt x="575" y="971"/>
                      <a:pt x="527" y="875"/>
                      <a:pt x="491" y="756"/>
                    </a:cubicBezTo>
                    <a:cubicBezTo>
                      <a:pt x="396" y="530"/>
                      <a:pt x="313" y="304"/>
                      <a:pt x="229" y="66"/>
                    </a:cubicBezTo>
                    <a:cubicBezTo>
                      <a:pt x="216" y="20"/>
                      <a:pt x="178" y="1"/>
                      <a:pt x="137"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89" name="Google Shape;1089;p45"/>
              <p:cNvSpPr/>
              <p:nvPr/>
            </p:nvSpPr>
            <p:spPr>
              <a:xfrm>
                <a:off x="4034195" y="2134184"/>
                <a:ext cx="88533" cy="106809"/>
              </a:xfrm>
              <a:custGeom>
                <a:avLst/>
                <a:gdLst/>
                <a:ahLst/>
                <a:cxnLst/>
                <a:rect l="l" t="t" r="r" b="b"/>
                <a:pathLst>
                  <a:path w="1337" h="1613" extrusionOk="0">
                    <a:moveTo>
                      <a:pt x="150" y="0"/>
                    </a:moveTo>
                    <a:cubicBezTo>
                      <a:pt x="74" y="0"/>
                      <a:pt x="0" y="87"/>
                      <a:pt x="52" y="173"/>
                    </a:cubicBezTo>
                    <a:cubicBezTo>
                      <a:pt x="219" y="411"/>
                      <a:pt x="362" y="649"/>
                      <a:pt x="528" y="887"/>
                    </a:cubicBezTo>
                    <a:cubicBezTo>
                      <a:pt x="600" y="1007"/>
                      <a:pt x="695" y="1126"/>
                      <a:pt x="766" y="1233"/>
                    </a:cubicBezTo>
                    <a:cubicBezTo>
                      <a:pt x="814" y="1292"/>
                      <a:pt x="838" y="1328"/>
                      <a:pt x="885" y="1388"/>
                    </a:cubicBezTo>
                    <a:cubicBezTo>
                      <a:pt x="933" y="1447"/>
                      <a:pt x="981" y="1530"/>
                      <a:pt x="1040" y="1566"/>
                    </a:cubicBezTo>
                    <a:cubicBezTo>
                      <a:pt x="1083" y="1599"/>
                      <a:pt x="1125" y="1613"/>
                      <a:pt x="1163" y="1613"/>
                    </a:cubicBezTo>
                    <a:cubicBezTo>
                      <a:pt x="1265" y="1613"/>
                      <a:pt x="1337" y="1515"/>
                      <a:pt x="1302" y="1411"/>
                    </a:cubicBezTo>
                    <a:cubicBezTo>
                      <a:pt x="1278" y="1328"/>
                      <a:pt x="1231" y="1268"/>
                      <a:pt x="1171" y="1197"/>
                    </a:cubicBezTo>
                    <a:cubicBezTo>
                      <a:pt x="1124" y="1138"/>
                      <a:pt x="1100" y="1090"/>
                      <a:pt x="1052" y="1030"/>
                    </a:cubicBezTo>
                    <a:cubicBezTo>
                      <a:pt x="957" y="911"/>
                      <a:pt x="874" y="816"/>
                      <a:pt x="778" y="697"/>
                    </a:cubicBezTo>
                    <a:cubicBezTo>
                      <a:pt x="600" y="471"/>
                      <a:pt x="421" y="245"/>
                      <a:pt x="231" y="42"/>
                    </a:cubicBezTo>
                    <a:cubicBezTo>
                      <a:pt x="208" y="13"/>
                      <a:pt x="179" y="0"/>
                      <a:pt x="150"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90" name="Google Shape;1090;p45"/>
              <p:cNvSpPr/>
              <p:nvPr/>
            </p:nvSpPr>
            <p:spPr>
              <a:xfrm>
                <a:off x="4067568" y="2097366"/>
                <a:ext cx="102372" cy="83898"/>
              </a:xfrm>
              <a:custGeom>
                <a:avLst/>
                <a:gdLst/>
                <a:ahLst/>
                <a:cxnLst/>
                <a:rect l="l" t="t" r="r" b="b"/>
                <a:pathLst>
                  <a:path w="1546" h="1267" extrusionOk="0">
                    <a:moveTo>
                      <a:pt x="146" y="1"/>
                    </a:moveTo>
                    <a:cubicBezTo>
                      <a:pt x="96" y="1"/>
                      <a:pt x="50" y="34"/>
                      <a:pt x="24" y="86"/>
                    </a:cubicBezTo>
                    <a:cubicBezTo>
                      <a:pt x="0" y="158"/>
                      <a:pt x="36" y="229"/>
                      <a:pt x="96" y="265"/>
                    </a:cubicBezTo>
                    <a:cubicBezTo>
                      <a:pt x="310" y="384"/>
                      <a:pt x="512" y="527"/>
                      <a:pt x="691" y="693"/>
                    </a:cubicBezTo>
                    <a:cubicBezTo>
                      <a:pt x="786" y="765"/>
                      <a:pt x="858" y="848"/>
                      <a:pt x="953" y="932"/>
                    </a:cubicBezTo>
                    <a:cubicBezTo>
                      <a:pt x="1036" y="1039"/>
                      <a:pt x="1132" y="1146"/>
                      <a:pt x="1227" y="1229"/>
                    </a:cubicBezTo>
                    <a:cubicBezTo>
                      <a:pt x="1264" y="1255"/>
                      <a:pt x="1303" y="1266"/>
                      <a:pt x="1340" y="1266"/>
                    </a:cubicBezTo>
                    <a:cubicBezTo>
                      <a:pt x="1454" y="1266"/>
                      <a:pt x="1546" y="1156"/>
                      <a:pt x="1501" y="1039"/>
                    </a:cubicBezTo>
                    <a:cubicBezTo>
                      <a:pt x="1441" y="908"/>
                      <a:pt x="1334" y="801"/>
                      <a:pt x="1227" y="693"/>
                    </a:cubicBezTo>
                    <a:cubicBezTo>
                      <a:pt x="1143" y="598"/>
                      <a:pt x="1036" y="503"/>
                      <a:pt x="917" y="431"/>
                    </a:cubicBezTo>
                    <a:cubicBezTo>
                      <a:pt x="715" y="265"/>
                      <a:pt x="453" y="134"/>
                      <a:pt x="203" y="15"/>
                    </a:cubicBezTo>
                    <a:cubicBezTo>
                      <a:pt x="184" y="5"/>
                      <a:pt x="165" y="1"/>
                      <a:pt x="146"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91" name="Google Shape;1091;p45"/>
              <p:cNvSpPr/>
              <p:nvPr/>
            </p:nvSpPr>
            <p:spPr>
              <a:xfrm>
                <a:off x="3592123" y="2121073"/>
                <a:ext cx="93896" cy="97538"/>
              </a:xfrm>
              <a:custGeom>
                <a:avLst/>
                <a:gdLst/>
                <a:ahLst/>
                <a:cxnLst/>
                <a:rect l="l" t="t" r="r" b="b"/>
                <a:pathLst>
                  <a:path w="1418" h="1473" extrusionOk="0">
                    <a:moveTo>
                      <a:pt x="1290" y="1"/>
                    </a:moveTo>
                    <a:cubicBezTo>
                      <a:pt x="1250" y="1"/>
                      <a:pt x="1210" y="24"/>
                      <a:pt x="1180" y="62"/>
                    </a:cubicBezTo>
                    <a:cubicBezTo>
                      <a:pt x="1013" y="264"/>
                      <a:pt x="834" y="478"/>
                      <a:pt x="644" y="669"/>
                    </a:cubicBezTo>
                    <a:cubicBezTo>
                      <a:pt x="549" y="752"/>
                      <a:pt x="465" y="847"/>
                      <a:pt x="358" y="931"/>
                    </a:cubicBezTo>
                    <a:cubicBezTo>
                      <a:pt x="251" y="1026"/>
                      <a:pt x="132" y="1109"/>
                      <a:pt x="49" y="1216"/>
                    </a:cubicBezTo>
                    <a:cubicBezTo>
                      <a:pt x="13" y="1264"/>
                      <a:pt x="1" y="1324"/>
                      <a:pt x="25" y="1383"/>
                    </a:cubicBezTo>
                    <a:cubicBezTo>
                      <a:pt x="49" y="1407"/>
                      <a:pt x="61" y="1431"/>
                      <a:pt x="72" y="1443"/>
                    </a:cubicBezTo>
                    <a:cubicBezTo>
                      <a:pt x="103" y="1458"/>
                      <a:pt x="137" y="1473"/>
                      <a:pt x="174" y="1473"/>
                    </a:cubicBezTo>
                    <a:cubicBezTo>
                      <a:pt x="195" y="1473"/>
                      <a:pt x="217" y="1468"/>
                      <a:pt x="239" y="1455"/>
                    </a:cubicBezTo>
                    <a:cubicBezTo>
                      <a:pt x="370" y="1395"/>
                      <a:pt x="477" y="1288"/>
                      <a:pt x="584" y="1205"/>
                    </a:cubicBezTo>
                    <a:lnTo>
                      <a:pt x="894" y="895"/>
                    </a:lnTo>
                    <a:cubicBezTo>
                      <a:pt x="1084" y="681"/>
                      <a:pt x="1251" y="454"/>
                      <a:pt x="1382" y="216"/>
                    </a:cubicBezTo>
                    <a:cubicBezTo>
                      <a:pt x="1418" y="145"/>
                      <a:pt x="1418" y="73"/>
                      <a:pt x="1358" y="26"/>
                    </a:cubicBezTo>
                    <a:cubicBezTo>
                      <a:pt x="1336" y="8"/>
                      <a:pt x="1313" y="1"/>
                      <a:pt x="129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92" name="Google Shape;1092;p45"/>
              <p:cNvSpPr/>
              <p:nvPr/>
            </p:nvSpPr>
            <p:spPr>
              <a:xfrm>
                <a:off x="3549612" y="2093062"/>
                <a:ext cx="106875" cy="70588"/>
              </a:xfrm>
              <a:custGeom>
                <a:avLst/>
                <a:gdLst/>
                <a:ahLst/>
                <a:cxnLst/>
                <a:rect l="l" t="t" r="r" b="b"/>
                <a:pathLst>
                  <a:path w="1614" h="1066" extrusionOk="0">
                    <a:moveTo>
                      <a:pt x="1450" y="1"/>
                    </a:moveTo>
                    <a:cubicBezTo>
                      <a:pt x="1430" y="1"/>
                      <a:pt x="1411" y="7"/>
                      <a:pt x="1393" y="20"/>
                    </a:cubicBezTo>
                    <a:cubicBezTo>
                      <a:pt x="1179" y="151"/>
                      <a:pt x="953" y="270"/>
                      <a:pt x="750" y="389"/>
                    </a:cubicBezTo>
                    <a:cubicBezTo>
                      <a:pt x="643" y="449"/>
                      <a:pt x="560" y="508"/>
                      <a:pt x="452" y="568"/>
                    </a:cubicBezTo>
                    <a:cubicBezTo>
                      <a:pt x="393" y="592"/>
                      <a:pt x="345" y="627"/>
                      <a:pt x="286" y="663"/>
                    </a:cubicBezTo>
                    <a:cubicBezTo>
                      <a:pt x="262" y="675"/>
                      <a:pt x="226" y="687"/>
                      <a:pt x="214" y="699"/>
                    </a:cubicBezTo>
                    <a:cubicBezTo>
                      <a:pt x="214" y="699"/>
                      <a:pt x="202" y="699"/>
                      <a:pt x="202" y="723"/>
                    </a:cubicBezTo>
                    <a:lnTo>
                      <a:pt x="179" y="723"/>
                    </a:lnTo>
                    <a:cubicBezTo>
                      <a:pt x="60" y="723"/>
                      <a:pt x="0" y="854"/>
                      <a:pt x="48" y="961"/>
                    </a:cubicBezTo>
                    <a:cubicBezTo>
                      <a:pt x="81" y="1028"/>
                      <a:pt x="156" y="1065"/>
                      <a:pt x="226" y="1065"/>
                    </a:cubicBezTo>
                    <a:cubicBezTo>
                      <a:pt x="256" y="1065"/>
                      <a:pt x="285" y="1058"/>
                      <a:pt x="310" y="1044"/>
                    </a:cubicBezTo>
                    <a:cubicBezTo>
                      <a:pt x="393" y="1020"/>
                      <a:pt x="476" y="961"/>
                      <a:pt x="560" y="913"/>
                    </a:cubicBezTo>
                    <a:cubicBezTo>
                      <a:pt x="631" y="866"/>
                      <a:pt x="691" y="818"/>
                      <a:pt x="762" y="782"/>
                    </a:cubicBezTo>
                    <a:cubicBezTo>
                      <a:pt x="1024" y="604"/>
                      <a:pt x="1286" y="401"/>
                      <a:pt x="1536" y="199"/>
                    </a:cubicBezTo>
                    <a:cubicBezTo>
                      <a:pt x="1613" y="112"/>
                      <a:pt x="1533" y="1"/>
                      <a:pt x="145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93" name="Google Shape;1093;p45"/>
              <p:cNvSpPr/>
              <p:nvPr/>
            </p:nvSpPr>
            <p:spPr>
              <a:xfrm>
                <a:off x="3506239" y="1943739"/>
                <a:ext cx="108067" cy="42379"/>
              </a:xfrm>
              <a:custGeom>
                <a:avLst/>
                <a:gdLst/>
                <a:ahLst/>
                <a:cxnLst/>
                <a:rect l="l" t="t" r="r" b="b"/>
                <a:pathLst>
                  <a:path w="1632" h="640" extrusionOk="0">
                    <a:moveTo>
                      <a:pt x="1428" y="0"/>
                    </a:moveTo>
                    <a:cubicBezTo>
                      <a:pt x="1410" y="0"/>
                      <a:pt x="1390" y="4"/>
                      <a:pt x="1369" y="13"/>
                    </a:cubicBezTo>
                    <a:cubicBezTo>
                      <a:pt x="1167" y="96"/>
                      <a:pt x="941" y="156"/>
                      <a:pt x="738" y="215"/>
                    </a:cubicBezTo>
                    <a:cubicBezTo>
                      <a:pt x="631" y="251"/>
                      <a:pt x="512" y="263"/>
                      <a:pt x="405" y="299"/>
                    </a:cubicBezTo>
                    <a:cubicBezTo>
                      <a:pt x="345" y="311"/>
                      <a:pt x="286" y="311"/>
                      <a:pt x="226" y="323"/>
                    </a:cubicBezTo>
                    <a:cubicBezTo>
                      <a:pt x="131" y="335"/>
                      <a:pt x="60" y="346"/>
                      <a:pt x="24" y="442"/>
                    </a:cubicBezTo>
                    <a:cubicBezTo>
                      <a:pt x="0" y="489"/>
                      <a:pt x="0" y="537"/>
                      <a:pt x="36" y="573"/>
                    </a:cubicBezTo>
                    <a:cubicBezTo>
                      <a:pt x="76" y="624"/>
                      <a:pt x="143" y="640"/>
                      <a:pt x="215" y="640"/>
                    </a:cubicBezTo>
                    <a:cubicBezTo>
                      <a:pt x="294" y="640"/>
                      <a:pt x="379" y="621"/>
                      <a:pt x="441" y="608"/>
                    </a:cubicBezTo>
                    <a:cubicBezTo>
                      <a:pt x="560" y="585"/>
                      <a:pt x="679" y="561"/>
                      <a:pt x="774" y="525"/>
                    </a:cubicBezTo>
                    <a:cubicBezTo>
                      <a:pt x="1012" y="465"/>
                      <a:pt x="1238" y="382"/>
                      <a:pt x="1465" y="275"/>
                    </a:cubicBezTo>
                    <a:cubicBezTo>
                      <a:pt x="1632" y="202"/>
                      <a:pt x="1561" y="0"/>
                      <a:pt x="1428"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94" name="Google Shape;1094;p45"/>
              <p:cNvSpPr/>
              <p:nvPr/>
            </p:nvSpPr>
            <p:spPr>
              <a:xfrm>
                <a:off x="3482599" y="1885334"/>
                <a:ext cx="124621" cy="26421"/>
              </a:xfrm>
              <a:custGeom>
                <a:avLst/>
                <a:gdLst/>
                <a:ahLst/>
                <a:cxnLst/>
                <a:rect l="l" t="t" r="r" b="b"/>
                <a:pathLst>
                  <a:path w="1882" h="399" extrusionOk="0">
                    <a:moveTo>
                      <a:pt x="309" y="0"/>
                    </a:moveTo>
                    <a:cubicBezTo>
                      <a:pt x="254" y="0"/>
                      <a:pt x="198" y="4"/>
                      <a:pt x="143" y="14"/>
                    </a:cubicBezTo>
                    <a:cubicBezTo>
                      <a:pt x="48" y="26"/>
                      <a:pt x="0" y="145"/>
                      <a:pt x="83" y="204"/>
                    </a:cubicBezTo>
                    <a:cubicBezTo>
                      <a:pt x="202" y="300"/>
                      <a:pt x="345" y="312"/>
                      <a:pt x="500" y="335"/>
                    </a:cubicBezTo>
                    <a:cubicBezTo>
                      <a:pt x="631" y="359"/>
                      <a:pt x="750" y="371"/>
                      <a:pt x="881" y="383"/>
                    </a:cubicBezTo>
                    <a:cubicBezTo>
                      <a:pt x="995" y="393"/>
                      <a:pt x="1112" y="399"/>
                      <a:pt x="1229" y="399"/>
                    </a:cubicBezTo>
                    <a:cubicBezTo>
                      <a:pt x="1395" y="399"/>
                      <a:pt x="1561" y="387"/>
                      <a:pt x="1715" y="359"/>
                    </a:cubicBezTo>
                    <a:cubicBezTo>
                      <a:pt x="1810" y="347"/>
                      <a:pt x="1881" y="252"/>
                      <a:pt x="1869" y="145"/>
                    </a:cubicBezTo>
                    <a:cubicBezTo>
                      <a:pt x="1848" y="58"/>
                      <a:pt x="1776" y="1"/>
                      <a:pt x="1682" y="1"/>
                    </a:cubicBezTo>
                    <a:cubicBezTo>
                      <a:pt x="1673" y="1"/>
                      <a:pt x="1664" y="1"/>
                      <a:pt x="1655" y="2"/>
                    </a:cubicBezTo>
                    <a:cubicBezTo>
                      <a:pt x="1405" y="14"/>
                      <a:pt x="1167" y="26"/>
                      <a:pt x="917" y="26"/>
                    </a:cubicBezTo>
                    <a:cubicBezTo>
                      <a:pt x="798" y="26"/>
                      <a:pt x="655" y="14"/>
                      <a:pt x="536" y="14"/>
                    </a:cubicBezTo>
                    <a:cubicBezTo>
                      <a:pt x="460" y="7"/>
                      <a:pt x="385" y="0"/>
                      <a:pt x="309"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95" name="Google Shape;1095;p45"/>
              <p:cNvSpPr/>
              <p:nvPr/>
            </p:nvSpPr>
            <p:spPr>
              <a:xfrm>
                <a:off x="3568682" y="1686810"/>
                <a:ext cx="101710" cy="62840"/>
              </a:xfrm>
              <a:custGeom>
                <a:avLst/>
                <a:gdLst/>
                <a:ahLst/>
                <a:cxnLst/>
                <a:rect l="l" t="t" r="r" b="b"/>
                <a:pathLst>
                  <a:path w="1536" h="949" extrusionOk="0">
                    <a:moveTo>
                      <a:pt x="196" y="1"/>
                    </a:moveTo>
                    <a:cubicBezTo>
                      <a:pt x="79" y="1"/>
                      <a:pt x="1" y="168"/>
                      <a:pt x="105" y="262"/>
                    </a:cubicBezTo>
                    <a:cubicBezTo>
                      <a:pt x="188" y="333"/>
                      <a:pt x="295" y="393"/>
                      <a:pt x="403" y="452"/>
                    </a:cubicBezTo>
                    <a:lnTo>
                      <a:pt x="712" y="631"/>
                    </a:lnTo>
                    <a:cubicBezTo>
                      <a:pt x="926" y="750"/>
                      <a:pt x="1117" y="857"/>
                      <a:pt x="1343" y="940"/>
                    </a:cubicBezTo>
                    <a:cubicBezTo>
                      <a:pt x="1358" y="946"/>
                      <a:pt x="1372" y="949"/>
                      <a:pt x="1385" y="949"/>
                    </a:cubicBezTo>
                    <a:cubicBezTo>
                      <a:pt x="1480" y="949"/>
                      <a:pt x="1535" y="813"/>
                      <a:pt x="1462" y="750"/>
                    </a:cubicBezTo>
                    <a:cubicBezTo>
                      <a:pt x="1260" y="619"/>
                      <a:pt x="1069" y="488"/>
                      <a:pt x="879" y="369"/>
                    </a:cubicBezTo>
                    <a:cubicBezTo>
                      <a:pt x="772" y="309"/>
                      <a:pt x="688" y="250"/>
                      <a:pt x="581" y="190"/>
                    </a:cubicBezTo>
                    <a:cubicBezTo>
                      <a:pt x="474" y="131"/>
                      <a:pt x="367" y="47"/>
                      <a:pt x="248" y="12"/>
                    </a:cubicBezTo>
                    <a:cubicBezTo>
                      <a:pt x="230" y="4"/>
                      <a:pt x="213" y="1"/>
                      <a:pt x="196"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96" name="Google Shape;1096;p45"/>
              <p:cNvSpPr/>
              <p:nvPr/>
            </p:nvSpPr>
            <p:spPr>
              <a:xfrm>
                <a:off x="3622915" y="1601918"/>
                <a:ext cx="81381" cy="132303"/>
              </a:xfrm>
              <a:custGeom>
                <a:avLst/>
                <a:gdLst/>
                <a:ahLst/>
                <a:cxnLst/>
                <a:rect l="l" t="t" r="r" b="b"/>
                <a:pathLst>
                  <a:path w="1229" h="1998" extrusionOk="0">
                    <a:moveTo>
                      <a:pt x="131" y="1"/>
                    </a:moveTo>
                    <a:cubicBezTo>
                      <a:pt x="69" y="1"/>
                      <a:pt x="22" y="39"/>
                      <a:pt x="12" y="115"/>
                    </a:cubicBezTo>
                    <a:cubicBezTo>
                      <a:pt x="0" y="198"/>
                      <a:pt x="60" y="282"/>
                      <a:pt x="119" y="353"/>
                    </a:cubicBezTo>
                    <a:lnTo>
                      <a:pt x="250" y="579"/>
                    </a:lnTo>
                    <a:cubicBezTo>
                      <a:pt x="346" y="722"/>
                      <a:pt x="417" y="877"/>
                      <a:pt x="488" y="1008"/>
                    </a:cubicBezTo>
                    <a:cubicBezTo>
                      <a:pt x="655" y="1306"/>
                      <a:pt x="798" y="1603"/>
                      <a:pt x="941" y="1913"/>
                    </a:cubicBezTo>
                    <a:cubicBezTo>
                      <a:pt x="967" y="1973"/>
                      <a:pt x="1014" y="1997"/>
                      <a:pt x="1062" y="1997"/>
                    </a:cubicBezTo>
                    <a:cubicBezTo>
                      <a:pt x="1145" y="1997"/>
                      <a:pt x="1229" y="1921"/>
                      <a:pt x="1191" y="1829"/>
                    </a:cubicBezTo>
                    <a:cubicBezTo>
                      <a:pt x="1060" y="1508"/>
                      <a:pt x="905" y="1198"/>
                      <a:pt x="739" y="889"/>
                    </a:cubicBezTo>
                    <a:cubicBezTo>
                      <a:pt x="667" y="734"/>
                      <a:pt x="584" y="591"/>
                      <a:pt x="488" y="436"/>
                    </a:cubicBezTo>
                    <a:lnTo>
                      <a:pt x="358" y="222"/>
                    </a:lnTo>
                    <a:cubicBezTo>
                      <a:pt x="310" y="139"/>
                      <a:pt x="262" y="43"/>
                      <a:pt x="179" y="8"/>
                    </a:cubicBezTo>
                    <a:cubicBezTo>
                      <a:pt x="162" y="3"/>
                      <a:pt x="146" y="1"/>
                      <a:pt x="131"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97" name="Google Shape;1097;p45"/>
              <p:cNvSpPr/>
              <p:nvPr/>
            </p:nvSpPr>
            <p:spPr>
              <a:xfrm>
                <a:off x="4119616" y="1913013"/>
                <a:ext cx="141970" cy="25825"/>
              </a:xfrm>
              <a:custGeom>
                <a:avLst/>
                <a:gdLst/>
                <a:ahLst/>
                <a:cxnLst/>
                <a:rect l="l" t="t" r="r" b="b"/>
                <a:pathLst>
                  <a:path w="2144" h="390" extrusionOk="0">
                    <a:moveTo>
                      <a:pt x="1096" y="1"/>
                    </a:moveTo>
                    <a:cubicBezTo>
                      <a:pt x="786" y="1"/>
                      <a:pt x="465" y="1"/>
                      <a:pt x="143" y="37"/>
                    </a:cubicBezTo>
                    <a:cubicBezTo>
                      <a:pt x="0" y="60"/>
                      <a:pt x="0" y="298"/>
                      <a:pt x="143" y="310"/>
                    </a:cubicBezTo>
                    <a:cubicBezTo>
                      <a:pt x="465" y="322"/>
                      <a:pt x="762" y="322"/>
                      <a:pt x="1072" y="334"/>
                    </a:cubicBezTo>
                    <a:cubicBezTo>
                      <a:pt x="1215" y="334"/>
                      <a:pt x="1369" y="358"/>
                      <a:pt x="1512" y="370"/>
                    </a:cubicBezTo>
                    <a:cubicBezTo>
                      <a:pt x="1596" y="370"/>
                      <a:pt x="1667" y="382"/>
                      <a:pt x="1739" y="382"/>
                    </a:cubicBezTo>
                    <a:cubicBezTo>
                      <a:pt x="1793" y="382"/>
                      <a:pt x="1844" y="390"/>
                      <a:pt x="1895" y="390"/>
                    </a:cubicBezTo>
                    <a:cubicBezTo>
                      <a:pt x="1933" y="390"/>
                      <a:pt x="1972" y="385"/>
                      <a:pt x="2012" y="370"/>
                    </a:cubicBezTo>
                    <a:cubicBezTo>
                      <a:pt x="2108" y="310"/>
                      <a:pt x="2143" y="167"/>
                      <a:pt x="2036" y="108"/>
                    </a:cubicBezTo>
                    <a:cubicBezTo>
                      <a:pt x="1905" y="13"/>
                      <a:pt x="1715" y="25"/>
                      <a:pt x="1560" y="13"/>
                    </a:cubicBezTo>
                    <a:cubicBezTo>
                      <a:pt x="1417" y="1"/>
                      <a:pt x="1250" y="1"/>
                      <a:pt x="1096"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98" name="Google Shape;1098;p45"/>
              <p:cNvSpPr/>
              <p:nvPr/>
            </p:nvSpPr>
            <p:spPr>
              <a:xfrm>
                <a:off x="4131866" y="1853682"/>
                <a:ext cx="111576" cy="39068"/>
              </a:xfrm>
              <a:custGeom>
                <a:avLst/>
                <a:gdLst/>
                <a:ahLst/>
                <a:cxnLst/>
                <a:rect l="l" t="t" r="r" b="b"/>
                <a:pathLst>
                  <a:path w="1685" h="590" extrusionOk="0">
                    <a:moveTo>
                      <a:pt x="1497" y="1"/>
                    </a:moveTo>
                    <a:cubicBezTo>
                      <a:pt x="1392" y="1"/>
                      <a:pt x="1294" y="22"/>
                      <a:pt x="1196" y="51"/>
                    </a:cubicBezTo>
                    <a:cubicBezTo>
                      <a:pt x="1077" y="75"/>
                      <a:pt x="946" y="111"/>
                      <a:pt x="827" y="147"/>
                    </a:cubicBezTo>
                    <a:cubicBezTo>
                      <a:pt x="589" y="230"/>
                      <a:pt x="351" y="290"/>
                      <a:pt x="113" y="373"/>
                    </a:cubicBezTo>
                    <a:cubicBezTo>
                      <a:pt x="1" y="418"/>
                      <a:pt x="47" y="589"/>
                      <a:pt x="152" y="589"/>
                    </a:cubicBezTo>
                    <a:cubicBezTo>
                      <a:pt x="159" y="589"/>
                      <a:pt x="165" y="589"/>
                      <a:pt x="172" y="587"/>
                    </a:cubicBezTo>
                    <a:cubicBezTo>
                      <a:pt x="422" y="540"/>
                      <a:pt x="661" y="480"/>
                      <a:pt x="911" y="421"/>
                    </a:cubicBezTo>
                    <a:cubicBezTo>
                      <a:pt x="1030" y="385"/>
                      <a:pt x="1149" y="361"/>
                      <a:pt x="1292" y="325"/>
                    </a:cubicBezTo>
                    <a:cubicBezTo>
                      <a:pt x="1423" y="301"/>
                      <a:pt x="1542" y="266"/>
                      <a:pt x="1649" y="182"/>
                    </a:cubicBezTo>
                    <a:cubicBezTo>
                      <a:pt x="1685" y="123"/>
                      <a:pt x="1661" y="16"/>
                      <a:pt x="1565" y="4"/>
                    </a:cubicBezTo>
                    <a:cubicBezTo>
                      <a:pt x="1542" y="2"/>
                      <a:pt x="1519" y="1"/>
                      <a:pt x="1497"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99" name="Google Shape;1099;p45"/>
              <p:cNvSpPr/>
              <p:nvPr/>
            </p:nvSpPr>
            <p:spPr>
              <a:xfrm>
                <a:off x="3674168" y="1716609"/>
                <a:ext cx="367441" cy="367441"/>
              </a:xfrm>
              <a:custGeom>
                <a:avLst/>
                <a:gdLst/>
                <a:ahLst/>
                <a:cxnLst/>
                <a:rect l="l" t="t" r="r" b="b"/>
                <a:pathLst>
                  <a:path w="5549" h="5549" extrusionOk="0">
                    <a:moveTo>
                      <a:pt x="2561" y="0"/>
                    </a:moveTo>
                    <a:cubicBezTo>
                      <a:pt x="2525" y="0"/>
                      <a:pt x="2489" y="1"/>
                      <a:pt x="2453" y="2"/>
                    </a:cubicBezTo>
                    <a:cubicBezTo>
                      <a:pt x="2131" y="14"/>
                      <a:pt x="1834" y="74"/>
                      <a:pt x="1536" y="216"/>
                    </a:cubicBezTo>
                    <a:cubicBezTo>
                      <a:pt x="1376" y="280"/>
                      <a:pt x="1455" y="487"/>
                      <a:pt x="1584" y="487"/>
                    </a:cubicBezTo>
                    <a:cubicBezTo>
                      <a:pt x="1599" y="487"/>
                      <a:pt x="1615" y="485"/>
                      <a:pt x="1631" y="478"/>
                    </a:cubicBezTo>
                    <a:cubicBezTo>
                      <a:pt x="1935" y="380"/>
                      <a:pt x="2253" y="329"/>
                      <a:pt x="2570" y="329"/>
                    </a:cubicBezTo>
                    <a:cubicBezTo>
                      <a:pt x="3282" y="329"/>
                      <a:pt x="3982" y="585"/>
                      <a:pt x="4477" y="1121"/>
                    </a:cubicBezTo>
                    <a:cubicBezTo>
                      <a:pt x="5179" y="1883"/>
                      <a:pt x="5418" y="3074"/>
                      <a:pt x="4929" y="4003"/>
                    </a:cubicBezTo>
                    <a:cubicBezTo>
                      <a:pt x="4517" y="4817"/>
                      <a:pt x="3569" y="5199"/>
                      <a:pt x="2678" y="5199"/>
                    </a:cubicBezTo>
                    <a:cubicBezTo>
                      <a:pt x="2566" y="5199"/>
                      <a:pt x="2455" y="5193"/>
                      <a:pt x="2346" y="5181"/>
                    </a:cubicBezTo>
                    <a:cubicBezTo>
                      <a:pt x="1774" y="5122"/>
                      <a:pt x="1262" y="4860"/>
                      <a:pt x="965" y="4348"/>
                    </a:cubicBezTo>
                    <a:cubicBezTo>
                      <a:pt x="679" y="3884"/>
                      <a:pt x="584" y="3300"/>
                      <a:pt x="643" y="2764"/>
                    </a:cubicBezTo>
                    <a:cubicBezTo>
                      <a:pt x="679" y="2252"/>
                      <a:pt x="893" y="1717"/>
                      <a:pt x="1262" y="1336"/>
                    </a:cubicBezTo>
                    <a:cubicBezTo>
                      <a:pt x="1599" y="1011"/>
                      <a:pt x="2071" y="788"/>
                      <a:pt x="2547" y="788"/>
                    </a:cubicBezTo>
                    <a:cubicBezTo>
                      <a:pt x="2559" y="788"/>
                      <a:pt x="2572" y="788"/>
                      <a:pt x="2584" y="788"/>
                    </a:cubicBezTo>
                    <a:cubicBezTo>
                      <a:pt x="3644" y="800"/>
                      <a:pt x="4834" y="1990"/>
                      <a:pt x="4370" y="3086"/>
                    </a:cubicBezTo>
                    <a:cubicBezTo>
                      <a:pt x="4167" y="3586"/>
                      <a:pt x="3596" y="3884"/>
                      <a:pt x="3108" y="4074"/>
                    </a:cubicBezTo>
                    <a:cubicBezTo>
                      <a:pt x="2870" y="4175"/>
                      <a:pt x="2611" y="4244"/>
                      <a:pt x="2359" y="4244"/>
                    </a:cubicBezTo>
                    <a:cubicBezTo>
                      <a:pt x="2108" y="4244"/>
                      <a:pt x="1864" y="4175"/>
                      <a:pt x="1655" y="4003"/>
                    </a:cubicBezTo>
                    <a:cubicBezTo>
                      <a:pt x="1238" y="3681"/>
                      <a:pt x="1084" y="3110"/>
                      <a:pt x="1238" y="2622"/>
                    </a:cubicBezTo>
                    <a:cubicBezTo>
                      <a:pt x="1381" y="2110"/>
                      <a:pt x="1786" y="1681"/>
                      <a:pt x="2286" y="1514"/>
                    </a:cubicBezTo>
                    <a:cubicBezTo>
                      <a:pt x="2409" y="1477"/>
                      <a:pt x="2535" y="1459"/>
                      <a:pt x="2659" y="1459"/>
                    </a:cubicBezTo>
                    <a:cubicBezTo>
                      <a:pt x="3017" y="1459"/>
                      <a:pt x="3360" y="1613"/>
                      <a:pt x="3572" y="1931"/>
                    </a:cubicBezTo>
                    <a:cubicBezTo>
                      <a:pt x="3858" y="2371"/>
                      <a:pt x="3655" y="2979"/>
                      <a:pt x="3179" y="3205"/>
                    </a:cubicBezTo>
                    <a:cubicBezTo>
                      <a:pt x="3070" y="3256"/>
                      <a:pt x="2924" y="3284"/>
                      <a:pt x="2771" y="3284"/>
                    </a:cubicBezTo>
                    <a:cubicBezTo>
                      <a:pt x="2389" y="3284"/>
                      <a:pt x="1970" y="3110"/>
                      <a:pt x="2012" y="2693"/>
                    </a:cubicBezTo>
                    <a:cubicBezTo>
                      <a:pt x="2037" y="2409"/>
                      <a:pt x="2350" y="2048"/>
                      <a:pt x="2625" y="2048"/>
                    </a:cubicBezTo>
                    <a:cubicBezTo>
                      <a:pt x="2741" y="2048"/>
                      <a:pt x="2851" y="2113"/>
                      <a:pt x="2929" y="2276"/>
                    </a:cubicBezTo>
                    <a:cubicBezTo>
                      <a:pt x="2977" y="2371"/>
                      <a:pt x="2977" y="2455"/>
                      <a:pt x="2941" y="2550"/>
                    </a:cubicBezTo>
                    <a:cubicBezTo>
                      <a:pt x="2929" y="2586"/>
                      <a:pt x="2882" y="2645"/>
                      <a:pt x="2822" y="2645"/>
                    </a:cubicBezTo>
                    <a:cubicBezTo>
                      <a:pt x="2786" y="2645"/>
                      <a:pt x="2739" y="2622"/>
                      <a:pt x="2751" y="2574"/>
                    </a:cubicBezTo>
                    <a:cubicBezTo>
                      <a:pt x="2772" y="2494"/>
                      <a:pt x="2697" y="2441"/>
                      <a:pt x="2624" y="2441"/>
                    </a:cubicBezTo>
                    <a:cubicBezTo>
                      <a:pt x="2577" y="2441"/>
                      <a:pt x="2531" y="2463"/>
                      <a:pt x="2512" y="2514"/>
                    </a:cubicBezTo>
                    <a:cubicBezTo>
                      <a:pt x="2454" y="2738"/>
                      <a:pt x="2619" y="2939"/>
                      <a:pt x="2831" y="2939"/>
                    </a:cubicBezTo>
                    <a:cubicBezTo>
                      <a:pt x="2878" y="2939"/>
                      <a:pt x="2927" y="2929"/>
                      <a:pt x="2977" y="2907"/>
                    </a:cubicBezTo>
                    <a:cubicBezTo>
                      <a:pt x="3227" y="2788"/>
                      <a:pt x="3298" y="2479"/>
                      <a:pt x="3215" y="2217"/>
                    </a:cubicBezTo>
                    <a:cubicBezTo>
                      <a:pt x="3120" y="1979"/>
                      <a:pt x="2917" y="1800"/>
                      <a:pt x="2667" y="1776"/>
                    </a:cubicBezTo>
                    <a:cubicBezTo>
                      <a:pt x="2639" y="1772"/>
                      <a:pt x="2612" y="1770"/>
                      <a:pt x="2584" y="1770"/>
                    </a:cubicBezTo>
                    <a:cubicBezTo>
                      <a:pt x="2299" y="1770"/>
                      <a:pt x="2056" y="1988"/>
                      <a:pt x="1893" y="2217"/>
                    </a:cubicBezTo>
                    <a:cubicBezTo>
                      <a:pt x="1727" y="2467"/>
                      <a:pt x="1619" y="2788"/>
                      <a:pt x="1750" y="3062"/>
                    </a:cubicBezTo>
                    <a:cubicBezTo>
                      <a:pt x="1893" y="3348"/>
                      <a:pt x="2191" y="3514"/>
                      <a:pt x="2489" y="3586"/>
                    </a:cubicBezTo>
                    <a:cubicBezTo>
                      <a:pt x="2587" y="3609"/>
                      <a:pt x="2685" y="3620"/>
                      <a:pt x="2782" y="3620"/>
                    </a:cubicBezTo>
                    <a:cubicBezTo>
                      <a:pt x="3332" y="3620"/>
                      <a:pt x="3837" y="3262"/>
                      <a:pt x="3989" y="2705"/>
                    </a:cubicBezTo>
                    <a:cubicBezTo>
                      <a:pt x="4156" y="2098"/>
                      <a:pt x="3775" y="1502"/>
                      <a:pt x="3215" y="1276"/>
                    </a:cubicBezTo>
                    <a:cubicBezTo>
                      <a:pt x="3047" y="1208"/>
                      <a:pt x="2870" y="1177"/>
                      <a:pt x="2692" y="1177"/>
                    </a:cubicBezTo>
                    <a:cubicBezTo>
                      <a:pt x="2250" y="1177"/>
                      <a:pt x="1803" y="1368"/>
                      <a:pt x="1489" y="1657"/>
                    </a:cubicBezTo>
                    <a:cubicBezTo>
                      <a:pt x="977" y="2110"/>
                      <a:pt x="727" y="2824"/>
                      <a:pt x="905" y="3503"/>
                    </a:cubicBezTo>
                    <a:cubicBezTo>
                      <a:pt x="1084" y="4110"/>
                      <a:pt x="1619" y="4574"/>
                      <a:pt x="2274" y="4598"/>
                    </a:cubicBezTo>
                    <a:cubicBezTo>
                      <a:pt x="2307" y="4600"/>
                      <a:pt x="2339" y="4601"/>
                      <a:pt x="2372" y="4601"/>
                    </a:cubicBezTo>
                    <a:cubicBezTo>
                      <a:pt x="2997" y="4601"/>
                      <a:pt x="3645" y="4281"/>
                      <a:pt x="4132" y="3919"/>
                    </a:cubicBezTo>
                    <a:cubicBezTo>
                      <a:pt x="4691" y="3479"/>
                      <a:pt x="4906" y="2824"/>
                      <a:pt x="4715" y="2145"/>
                    </a:cubicBezTo>
                    <a:cubicBezTo>
                      <a:pt x="4525" y="1455"/>
                      <a:pt x="3929" y="919"/>
                      <a:pt x="3286" y="657"/>
                    </a:cubicBezTo>
                    <a:cubicBezTo>
                      <a:pt x="3038" y="553"/>
                      <a:pt x="2779" y="502"/>
                      <a:pt x="2522" y="502"/>
                    </a:cubicBezTo>
                    <a:cubicBezTo>
                      <a:pt x="2163" y="502"/>
                      <a:pt x="1808" y="601"/>
                      <a:pt x="1489" y="788"/>
                    </a:cubicBezTo>
                    <a:cubicBezTo>
                      <a:pt x="286" y="1490"/>
                      <a:pt x="0" y="3157"/>
                      <a:pt x="584" y="4348"/>
                    </a:cubicBezTo>
                    <a:cubicBezTo>
                      <a:pt x="893" y="4991"/>
                      <a:pt x="1429" y="5384"/>
                      <a:pt x="2131" y="5503"/>
                    </a:cubicBezTo>
                    <a:cubicBezTo>
                      <a:pt x="2309" y="5533"/>
                      <a:pt x="2491" y="5548"/>
                      <a:pt x="2674" y="5548"/>
                    </a:cubicBezTo>
                    <a:cubicBezTo>
                      <a:pt x="3142" y="5548"/>
                      <a:pt x="3617" y="5450"/>
                      <a:pt x="4036" y="5253"/>
                    </a:cubicBezTo>
                    <a:cubicBezTo>
                      <a:pt x="4608" y="4991"/>
                      <a:pt x="5072" y="4538"/>
                      <a:pt x="5310" y="3931"/>
                    </a:cubicBezTo>
                    <a:cubicBezTo>
                      <a:pt x="5549" y="3288"/>
                      <a:pt x="5549" y="2622"/>
                      <a:pt x="5346" y="2002"/>
                    </a:cubicBezTo>
                    <a:cubicBezTo>
                      <a:pt x="4953" y="799"/>
                      <a:pt x="3805" y="0"/>
                      <a:pt x="2561"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grpSp>
      </p:grpSp>
      <p:grpSp>
        <p:nvGrpSpPr>
          <p:cNvPr id="1100" name="Google Shape;1100;p45"/>
          <p:cNvGrpSpPr/>
          <p:nvPr/>
        </p:nvGrpSpPr>
        <p:grpSpPr>
          <a:xfrm>
            <a:off x="-2470995" y="-1474643"/>
            <a:ext cx="8680543" cy="8668295"/>
            <a:chOff x="-1629243" y="-886504"/>
            <a:chExt cx="6526554" cy="6517345"/>
          </a:xfrm>
        </p:grpSpPr>
        <p:sp>
          <p:nvSpPr>
            <p:cNvPr id="1101" name="Google Shape;1101;p45"/>
            <p:cNvSpPr/>
            <p:nvPr/>
          </p:nvSpPr>
          <p:spPr>
            <a:xfrm rot="474318">
              <a:off x="-1259516" y="-515983"/>
              <a:ext cx="5787100" cy="5776304"/>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1102" name="Google Shape;1102;p45"/>
            <p:cNvGrpSpPr/>
            <p:nvPr/>
          </p:nvGrpSpPr>
          <p:grpSpPr>
            <a:xfrm rot="3950222">
              <a:off x="994476" y="1336946"/>
              <a:ext cx="2307284" cy="2923404"/>
              <a:chOff x="1778100" y="4236000"/>
              <a:chExt cx="743075" cy="941500"/>
            </a:xfrm>
          </p:grpSpPr>
          <p:sp>
            <p:nvSpPr>
              <p:cNvPr id="1103" name="Google Shape;1103;p45"/>
              <p:cNvSpPr/>
              <p:nvPr/>
            </p:nvSpPr>
            <p:spPr>
              <a:xfrm>
                <a:off x="1874975" y="4906650"/>
                <a:ext cx="426875" cy="270850"/>
              </a:xfrm>
              <a:custGeom>
                <a:avLst/>
                <a:gdLst/>
                <a:ahLst/>
                <a:cxnLst/>
                <a:rect l="l" t="t" r="r" b="b"/>
                <a:pathLst>
                  <a:path w="17075" h="10834" extrusionOk="0">
                    <a:moveTo>
                      <a:pt x="4874" y="1"/>
                    </a:moveTo>
                    <a:cubicBezTo>
                      <a:pt x="2887" y="1"/>
                      <a:pt x="0" y="510"/>
                      <a:pt x="2997" y="3929"/>
                    </a:cubicBezTo>
                    <a:cubicBezTo>
                      <a:pt x="7300" y="8832"/>
                      <a:pt x="17074" y="10834"/>
                      <a:pt x="17074" y="10834"/>
                    </a:cubicBezTo>
                    <a:lnTo>
                      <a:pt x="12137" y="4529"/>
                    </a:lnTo>
                    <a:lnTo>
                      <a:pt x="6400" y="93"/>
                    </a:lnTo>
                    <a:cubicBezTo>
                      <a:pt x="6400" y="93"/>
                      <a:pt x="5718" y="1"/>
                      <a:pt x="4874"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104" name="Google Shape;1104;p45"/>
              <p:cNvSpPr/>
              <p:nvPr/>
            </p:nvSpPr>
            <p:spPr>
              <a:xfrm>
                <a:off x="2308475" y="4574975"/>
                <a:ext cx="212700" cy="385700"/>
              </a:xfrm>
              <a:custGeom>
                <a:avLst/>
                <a:gdLst/>
                <a:ahLst/>
                <a:cxnLst/>
                <a:rect l="l" t="t" r="r" b="b"/>
                <a:pathLst>
                  <a:path w="8508" h="15428" extrusionOk="0">
                    <a:moveTo>
                      <a:pt x="1914" y="1"/>
                    </a:moveTo>
                    <a:cubicBezTo>
                      <a:pt x="435" y="1"/>
                      <a:pt x="1" y="2619"/>
                      <a:pt x="1" y="2619"/>
                    </a:cubicBezTo>
                    <a:lnTo>
                      <a:pt x="3970" y="11792"/>
                    </a:lnTo>
                    <a:lnTo>
                      <a:pt x="8073" y="15428"/>
                    </a:lnTo>
                    <a:cubicBezTo>
                      <a:pt x="8073" y="15428"/>
                      <a:pt x="8507" y="7489"/>
                      <a:pt x="4738" y="2252"/>
                    </a:cubicBezTo>
                    <a:cubicBezTo>
                      <a:pt x="3526" y="573"/>
                      <a:pt x="2606" y="1"/>
                      <a:pt x="1914"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105" name="Google Shape;1105;p45"/>
              <p:cNvSpPr/>
              <p:nvPr/>
            </p:nvSpPr>
            <p:spPr>
              <a:xfrm>
                <a:off x="2132525" y="4854675"/>
                <a:ext cx="315250" cy="270300"/>
              </a:xfrm>
              <a:custGeom>
                <a:avLst/>
                <a:gdLst/>
                <a:ahLst/>
                <a:cxnLst/>
                <a:rect l="l" t="t" r="r" b="b"/>
                <a:pathLst>
                  <a:path w="12610" h="10812" extrusionOk="0">
                    <a:moveTo>
                      <a:pt x="4677" y="0"/>
                    </a:moveTo>
                    <a:cubicBezTo>
                      <a:pt x="4182" y="0"/>
                      <a:pt x="3698" y="195"/>
                      <a:pt x="3236" y="637"/>
                    </a:cubicBezTo>
                    <a:cubicBezTo>
                      <a:pt x="1" y="3806"/>
                      <a:pt x="12610" y="10811"/>
                      <a:pt x="12610" y="10811"/>
                    </a:cubicBezTo>
                    <a:cubicBezTo>
                      <a:pt x="12610" y="10811"/>
                      <a:pt x="8358" y="0"/>
                      <a:pt x="4677"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106" name="Google Shape;1106;p45"/>
              <p:cNvSpPr/>
              <p:nvPr/>
            </p:nvSpPr>
            <p:spPr>
              <a:xfrm>
                <a:off x="2049125" y="5045875"/>
                <a:ext cx="171825" cy="88650"/>
              </a:xfrm>
              <a:custGeom>
                <a:avLst/>
                <a:gdLst/>
                <a:ahLst/>
                <a:cxnLst/>
                <a:rect l="l" t="t" r="r" b="b"/>
                <a:pathLst>
                  <a:path w="6873" h="3546" extrusionOk="0">
                    <a:moveTo>
                      <a:pt x="327" y="1"/>
                    </a:moveTo>
                    <a:cubicBezTo>
                      <a:pt x="120" y="1"/>
                      <a:pt x="0" y="309"/>
                      <a:pt x="201" y="395"/>
                    </a:cubicBezTo>
                    <a:cubicBezTo>
                      <a:pt x="1302" y="1028"/>
                      <a:pt x="2336" y="1662"/>
                      <a:pt x="3437" y="2229"/>
                    </a:cubicBezTo>
                    <a:cubicBezTo>
                      <a:pt x="3970" y="2529"/>
                      <a:pt x="4504" y="2796"/>
                      <a:pt x="5038" y="3030"/>
                    </a:cubicBezTo>
                    <a:cubicBezTo>
                      <a:pt x="5454" y="3208"/>
                      <a:pt x="6003" y="3546"/>
                      <a:pt x="6496" y="3546"/>
                    </a:cubicBezTo>
                    <a:cubicBezTo>
                      <a:pt x="6556" y="3546"/>
                      <a:pt x="6615" y="3541"/>
                      <a:pt x="6672" y="3530"/>
                    </a:cubicBezTo>
                    <a:cubicBezTo>
                      <a:pt x="6839" y="3497"/>
                      <a:pt x="6872" y="3330"/>
                      <a:pt x="6806" y="3197"/>
                    </a:cubicBezTo>
                    <a:cubicBezTo>
                      <a:pt x="6506" y="2730"/>
                      <a:pt x="5838" y="2529"/>
                      <a:pt x="5371" y="2329"/>
                    </a:cubicBezTo>
                    <a:cubicBezTo>
                      <a:pt x="4838" y="2062"/>
                      <a:pt x="4271" y="1829"/>
                      <a:pt x="3704" y="1562"/>
                    </a:cubicBezTo>
                    <a:cubicBezTo>
                      <a:pt x="2636" y="1062"/>
                      <a:pt x="1502" y="595"/>
                      <a:pt x="435" y="28"/>
                    </a:cubicBezTo>
                    <a:cubicBezTo>
                      <a:pt x="397" y="9"/>
                      <a:pt x="361" y="1"/>
                      <a:pt x="327" y="1"/>
                    </a:cubicBezTo>
                    <a:close/>
                  </a:path>
                </a:pathLst>
              </a:custGeom>
              <a:solidFill>
                <a:srgbClr val="CE5F05"/>
              </a:solidFill>
              <a:ln>
                <a:noFill/>
              </a:ln>
            </p:spPr>
            <p:txBody>
              <a:bodyPr spcFirstLastPara="1" wrap="square" lIns="121598" tIns="121598" rIns="121598" bIns="121598" anchor="ctr" anchorCtr="0">
                <a:noAutofit/>
              </a:bodyPr>
              <a:lstStyle/>
              <a:p>
                <a:endParaRPr sz="2479"/>
              </a:p>
            </p:txBody>
          </p:sp>
          <p:sp>
            <p:nvSpPr>
              <p:cNvPr id="1107" name="Google Shape;1107;p45"/>
              <p:cNvSpPr/>
              <p:nvPr/>
            </p:nvSpPr>
            <p:spPr>
              <a:xfrm>
                <a:off x="1971575" y="4997025"/>
                <a:ext cx="49225" cy="40875"/>
              </a:xfrm>
              <a:custGeom>
                <a:avLst/>
                <a:gdLst/>
                <a:ahLst/>
                <a:cxnLst/>
                <a:rect l="l" t="t" r="r" b="b"/>
                <a:pathLst>
                  <a:path w="1969" h="1635" extrusionOk="0">
                    <a:moveTo>
                      <a:pt x="308" y="0"/>
                    </a:moveTo>
                    <a:cubicBezTo>
                      <a:pt x="254" y="0"/>
                      <a:pt x="194" y="17"/>
                      <a:pt x="134" y="47"/>
                    </a:cubicBezTo>
                    <a:cubicBezTo>
                      <a:pt x="67" y="80"/>
                      <a:pt x="1" y="147"/>
                      <a:pt x="1" y="247"/>
                    </a:cubicBezTo>
                    <a:cubicBezTo>
                      <a:pt x="1" y="381"/>
                      <a:pt x="101" y="447"/>
                      <a:pt x="167" y="547"/>
                    </a:cubicBezTo>
                    <a:cubicBezTo>
                      <a:pt x="268" y="647"/>
                      <a:pt x="368" y="747"/>
                      <a:pt x="434" y="814"/>
                    </a:cubicBezTo>
                    <a:cubicBezTo>
                      <a:pt x="568" y="914"/>
                      <a:pt x="668" y="1048"/>
                      <a:pt x="768" y="1114"/>
                    </a:cubicBezTo>
                    <a:lnTo>
                      <a:pt x="1502" y="1615"/>
                    </a:lnTo>
                    <a:cubicBezTo>
                      <a:pt x="1538" y="1627"/>
                      <a:pt x="1584" y="1635"/>
                      <a:pt x="1629" y="1635"/>
                    </a:cubicBezTo>
                    <a:cubicBezTo>
                      <a:pt x="1706" y="1635"/>
                      <a:pt x="1781" y="1611"/>
                      <a:pt x="1802" y="1548"/>
                    </a:cubicBezTo>
                    <a:cubicBezTo>
                      <a:pt x="1969" y="1481"/>
                      <a:pt x="1935" y="1381"/>
                      <a:pt x="1802" y="1281"/>
                    </a:cubicBezTo>
                    <a:cubicBezTo>
                      <a:pt x="1602" y="1114"/>
                      <a:pt x="1402" y="981"/>
                      <a:pt x="1235" y="781"/>
                    </a:cubicBezTo>
                    <a:cubicBezTo>
                      <a:pt x="1135" y="714"/>
                      <a:pt x="1001" y="614"/>
                      <a:pt x="935" y="481"/>
                    </a:cubicBezTo>
                    <a:lnTo>
                      <a:pt x="634" y="214"/>
                    </a:lnTo>
                    <a:cubicBezTo>
                      <a:pt x="601" y="147"/>
                      <a:pt x="568" y="114"/>
                      <a:pt x="468" y="80"/>
                    </a:cubicBezTo>
                    <a:cubicBezTo>
                      <a:pt x="431" y="25"/>
                      <a:pt x="374" y="0"/>
                      <a:pt x="308" y="0"/>
                    </a:cubicBezTo>
                    <a:close/>
                  </a:path>
                </a:pathLst>
              </a:custGeom>
              <a:solidFill>
                <a:srgbClr val="CE5F05"/>
              </a:solidFill>
              <a:ln>
                <a:noFill/>
              </a:ln>
            </p:spPr>
            <p:txBody>
              <a:bodyPr spcFirstLastPara="1" wrap="square" lIns="121598" tIns="121598" rIns="121598" bIns="121598" anchor="ctr" anchorCtr="0">
                <a:noAutofit/>
              </a:bodyPr>
              <a:lstStyle/>
              <a:p>
                <a:endParaRPr sz="2479"/>
              </a:p>
            </p:txBody>
          </p:sp>
          <p:sp>
            <p:nvSpPr>
              <p:cNvPr id="1108" name="Google Shape;1108;p45"/>
              <p:cNvSpPr/>
              <p:nvPr/>
            </p:nvSpPr>
            <p:spPr>
              <a:xfrm>
                <a:off x="2273550" y="4971025"/>
                <a:ext cx="105000" cy="94725"/>
              </a:xfrm>
              <a:custGeom>
                <a:avLst/>
                <a:gdLst/>
                <a:ahLst/>
                <a:cxnLst/>
                <a:rect l="l" t="t" r="r" b="b"/>
                <a:pathLst>
                  <a:path w="4200" h="3789" extrusionOk="0">
                    <a:moveTo>
                      <a:pt x="278" y="0"/>
                    </a:moveTo>
                    <a:cubicBezTo>
                      <a:pt x="134" y="0"/>
                      <a:pt x="0" y="197"/>
                      <a:pt x="130" y="353"/>
                    </a:cubicBezTo>
                    <a:cubicBezTo>
                      <a:pt x="697" y="1020"/>
                      <a:pt x="1331" y="1654"/>
                      <a:pt x="1965" y="2221"/>
                    </a:cubicBezTo>
                    <a:cubicBezTo>
                      <a:pt x="2232" y="2521"/>
                      <a:pt x="2565" y="2822"/>
                      <a:pt x="2899" y="3122"/>
                    </a:cubicBezTo>
                    <a:cubicBezTo>
                      <a:pt x="3066" y="3222"/>
                      <a:pt x="3233" y="3389"/>
                      <a:pt x="3466" y="3522"/>
                    </a:cubicBezTo>
                    <a:cubicBezTo>
                      <a:pt x="3633" y="3655"/>
                      <a:pt x="3800" y="3789"/>
                      <a:pt x="4000" y="3789"/>
                    </a:cubicBezTo>
                    <a:cubicBezTo>
                      <a:pt x="4133" y="3756"/>
                      <a:pt x="4200" y="3622"/>
                      <a:pt x="4167" y="3522"/>
                    </a:cubicBezTo>
                    <a:cubicBezTo>
                      <a:pt x="4133" y="3322"/>
                      <a:pt x="3966" y="3188"/>
                      <a:pt x="3833" y="3088"/>
                    </a:cubicBezTo>
                    <a:cubicBezTo>
                      <a:pt x="3700" y="2922"/>
                      <a:pt x="3533" y="2788"/>
                      <a:pt x="3366" y="2655"/>
                    </a:cubicBezTo>
                    <a:lnTo>
                      <a:pt x="2365" y="1787"/>
                    </a:lnTo>
                    <a:cubicBezTo>
                      <a:pt x="1698" y="1187"/>
                      <a:pt x="1064" y="653"/>
                      <a:pt x="397" y="53"/>
                    </a:cubicBezTo>
                    <a:cubicBezTo>
                      <a:pt x="360" y="16"/>
                      <a:pt x="319" y="0"/>
                      <a:pt x="278" y="0"/>
                    </a:cubicBezTo>
                    <a:close/>
                  </a:path>
                </a:pathLst>
              </a:custGeom>
              <a:solidFill>
                <a:srgbClr val="CE5F05"/>
              </a:solidFill>
              <a:ln>
                <a:noFill/>
              </a:ln>
            </p:spPr>
            <p:txBody>
              <a:bodyPr spcFirstLastPara="1" wrap="square" lIns="121598" tIns="121598" rIns="121598" bIns="121598" anchor="ctr" anchorCtr="0">
                <a:noAutofit/>
              </a:bodyPr>
              <a:lstStyle/>
              <a:p>
                <a:endParaRPr sz="2479"/>
              </a:p>
            </p:txBody>
          </p:sp>
          <p:sp>
            <p:nvSpPr>
              <p:cNvPr id="1109" name="Google Shape;1109;p45"/>
              <p:cNvSpPr/>
              <p:nvPr/>
            </p:nvSpPr>
            <p:spPr>
              <a:xfrm>
                <a:off x="2224250" y="4908725"/>
                <a:ext cx="40025" cy="58625"/>
              </a:xfrm>
              <a:custGeom>
                <a:avLst/>
                <a:gdLst/>
                <a:ahLst/>
                <a:cxnLst/>
                <a:rect l="l" t="t" r="r" b="b"/>
                <a:pathLst>
                  <a:path w="1601" h="2345" extrusionOk="0">
                    <a:moveTo>
                      <a:pt x="276" y="0"/>
                    </a:moveTo>
                    <a:cubicBezTo>
                      <a:pt x="185" y="0"/>
                      <a:pt x="89" y="52"/>
                      <a:pt x="34" y="143"/>
                    </a:cubicBezTo>
                    <a:cubicBezTo>
                      <a:pt x="1" y="277"/>
                      <a:pt x="1" y="343"/>
                      <a:pt x="1" y="477"/>
                    </a:cubicBezTo>
                    <a:cubicBezTo>
                      <a:pt x="1" y="610"/>
                      <a:pt x="1" y="677"/>
                      <a:pt x="34" y="810"/>
                    </a:cubicBezTo>
                    <a:cubicBezTo>
                      <a:pt x="101" y="1010"/>
                      <a:pt x="168" y="1244"/>
                      <a:pt x="301" y="1411"/>
                    </a:cubicBezTo>
                    <a:cubicBezTo>
                      <a:pt x="501" y="1778"/>
                      <a:pt x="835" y="2078"/>
                      <a:pt x="1168" y="2311"/>
                    </a:cubicBezTo>
                    <a:cubicBezTo>
                      <a:pt x="1203" y="2335"/>
                      <a:pt x="1240" y="2345"/>
                      <a:pt x="1276" y="2345"/>
                    </a:cubicBezTo>
                    <a:cubicBezTo>
                      <a:pt x="1447" y="2345"/>
                      <a:pt x="1601" y="2116"/>
                      <a:pt x="1435" y="1978"/>
                    </a:cubicBezTo>
                    <a:cubicBezTo>
                      <a:pt x="1135" y="1744"/>
                      <a:pt x="968" y="1444"/>
                      <a:pt x="801" y="1111"/>
                    </a:cubicBezTo>
                    <a:cubicBezTo>
                      <a:pt x="768" y="1010"/>
                      <a:pt x="768" y="977"/>
                      <a:pt x="701" y="910"/>
                    </a:cubicBezTo>
                    <a:cubicBezTo>
                      <a:pt x="668" y="810"/>
                      <a:pt x="668" y="744"/>
                      <a:pt x="635" y="644"/>
                    </a:cubicBezTo>
                    <a:cubicBezTo>
                      <a:pt x="635" y="610"/>
                      <a:pt x="635" y="577"/>
                      <a:pt x="601" y="510"/>
                    </a:cubicBezTo>
                    <a:cubicBezTo>
                      <a:pt x="601" y="477"/>
                      <a:pt x="535" y="477"/>
                      <a:pt x="535" y="443"/>
                    </a:cubicBezTo>
                    <a:lnTo>
                      <a:pt x="535" y="377"/>
                    </a:lnTo>
                    <a:cubicBezTo>
                      <a:pt x="501" y="277"/>
                      <a:pt x="501" y="177"/>
                      <a:pt x="468" y="110"/>
                    </a:cubicBezTo>
                    <a:cubicBezTo>
                      <a:pt x="423" y="35"/>
                      <a:pt x="351" y="0"/>
                      <a:pt x="276" y="0"/>
                    </a:cubicBezTo>
                    <a:close/>
                  </a:path>
                </a:pathLst>
              </a:custGeom>
              <a:solidFill>
                <a:srgbClr val="CE5F05"/>
              </a:solidFill>
              <a:ln>
                <a:noFill/>
              </a:ln>
            </p:spPr>
            <p:txBody>
              <a:bodyPr spcFirstLastPara="1" wrap="square" lIns="121598" tIns="121598" rIns="121598" bIns="121598" anchor="ctr" anchorCtr="0">
                <a:noAutofit/>
              </a:bodyPr>
              <a:lstStyle/>
              <a:p>
                <a:endParaRPr sz="2479"/>
              </a:p>
            </p:txBody>
          </p:sp>
          <p:sp>
            <p:nvSpPr>
              <p:cNvPr id="1110" name="Google Shape;1110;p45"/>
              <p:cNvSpPr/>
              <p:nvPr/>
            </p:nvSpPr>
            <p:spPr>
              <a:xfrm>
                <a:off x="2407775" y="4836175"/>
                <a:ext cx="83375" cy="70375"/>
              </a:xfrm>
              <a:custGeom>
                <a:avLst/>
                <a:gdLst/>
                <a:ahLst/>
                <a:cxnLst/>
                <a:rect l="l" t="t" r="r" b="b"/>
                <a:pathLst>
                  <a:path w="3335" h="2815" extrusionOk="0">
                    <a:moveTo>
                      <a:pt x="373" y="1"/>
                    </a:moveTo>
                    <a:cubicBezTo>
                      <a:pt x="175" y="1"/>
                      <a:pt x="0" y="284"/>
                      <a:pt x="165" y="477"/>
                    </a:cubicBezTo>
                    <a:cubicBezTo>
                      <a:pt x="966" y="1144"/>
                      <a:pt x="1666" y="1844"/>
                      <a:pt x="2434" y="2511"/>
                    </a:cubicBezTo>
                    <a:cubicBezTo>
                      <a:pt x="2568" y="2619"/>
                      <a:pt x="2769" y="2815"/>
                      <a:pt x="2982" y="2815"/>
                    </a:cubicBezTo>
                    <a:cubicBezTo>
                      <a:pt x="3032" y="2815"/>
                      <a:pt x="3083" y="2804"/>
                      <a:pt x="3134" y="2778"/>
                    </a:cubicBezTo>
                    <a:cubicBezTo>
                      <a:pt x="3334" y="2645"/>
                      <a:pt x="3101" y="2311"/>
                      <a:pt x="3001" y="2145"/>
                    </a:cubicBezTo>
                    <a:cubicBezTo>
                      <a:pt x="2834" y="1911"/>
                      <a:pt x="2634" y="1744"/>
                      <a:pt x="2467" y="1577"/>
                    </a:cubicBezTo>
                    <a:cubicBezTo>
                      <a:pt x="2267" y="1411"/>
                      <a:pt x="2100" y="1244"/>
                      <a:pt x="1866" y="1077"/>
                    </a:cubicBezTo>
                    <a:cubicBezTo>
                      <a:pt x="1433" y="710"/>
                      <a:pt x="966" y="377"/>
                      <a:pt x="499" y="43"/>
                    </a:cubicBezTo>
                    <a:cubicBezTo>
                      <a:pt x="458" y="14"/>
                      <a:pt x="415" y="1"/>
                      <a:pt x="373" y="1"/>
                    </a:cubicBezTo>
                    <a:close/>
                  </a:path>
                </a:pathLst>
              </a:custGeom>
              <a:solidFill>
                <a:srgbClr val="CE5F05"/>
              </a:solidFill>
              <a:ln>
                <a:noFill/>
              </a:ln>
            </p:spPr>
            <p:txBody>
              <a:bodyPr spcFirstLastPara="1" wrap="square" lIns="121598" tIns="121598" rIns="121598" bIns="121598" anchor="ctr" anchorCtr="0">
                <a:noAutofit/>
              </a:bodyPr>
              <a:lstStyle/>
              <a:p>
                <a:endParaRPr sz="2479"/>
              </a:p>
            </p:txBody>
          </p:sp>
          <p:sp>
            <p:nvSpPr>
              <p:cNvPr id="1111" name="Google Shape;1111;p45"/>
              <p:cNvSpPr/>
              <p:nvPr/>
            </p:nvSpPr>
            <p:spPr>
              <a:xfrm>
                <a:off x="2397725" y="4797325"/>
                <a:ext cx="46725" cy="40700"/>
              </a:xfrm>
              <a:custGeom>
                <a:avLst/>
                <a:gdLst/>
                <a:ahLst/>
                <a:cxnLst/>
                <a:rect l="l" t="t" r="r" b="b"/>
                <a:pathLst>
                  <a:path w="1869" h="1628" extrusionOk="0">
                    <a:moveTo>
                      <a:pt x="191" y="1"/>
                    </a:moveTo>
                    <a:cubicBezTo>
                      <a:pt x="127" y="1"/>
                      <a:pt x="57" y="40"/>
                      <a:pt x="34" y="63"/>
                    </a:cubicBezTo>
                    <a:cubicBezTo>
                      <a:pt x="0" y="129"/>
                      <a:pt x="0" y="263"/>
                      <a:pt x="34" y="296"/>
                    </a:cubicBezTo>
                    <a:cubicBezTo>
                      <a:pt x="267" y="563"/>
                      <a:pt x="534" y="796"/>
                      <a:pt x="767" y="1030"/>
                    </a:cubicBezTo>
                    <a:cubicBezTo>
                      <a:pt x="901" y="1130"/>
                      <a:pt x="1034" y="1263"/>
                      <a:pt x="1201" y="1397"/>
                    </a:cubicBezTo>
                    <a:cubicBezTo>
                      <a:pt x="1306" y="1502"/>
                      <a:pt x="1452" y="1628"/>
                      <a:pt x="1607" y="1628"/>
                    </a:cubicBezTo>
                    <a:cubicBezTo>
                      <a:pt x="1649" y="1628"/>
                      <a:pt x="1692" y="1618"/>
                      <a:pt x="1735" y="1597"/>
                    </a:cubicBezTo>
                    <a:cubicBezTo>
                      <a:pt x="1768" y="1597"/>
                      <a:pt x="1868" y="1564"/>
                      <a:pt x="1868" y="1464"/>
                    </a:cubicBezTo>
                    <a:cubicBezTo>
                      <a:pt x="1868" y="1397"/>
                      <a:pt x="1835" y="1263"/>
                      <a:pt x="1735" y="1197"/>
                    </a:cubicBezTo>
                    <a:lnTo>
                      <a:pt x="1568" y="1030"/>
                    </a:lnTo>
                    <a:cubicBezTo>
                      <a:pt x="1435" y="897"/>
                      <a:pt x="1268" y="763"/>
                      <a:pt x="1168" y="696"/>
                    </a:cubicBezTo>
                    <a:cubicBezTo>
                      <a:pt x="867" y="463"/>
                      <a:pt x="567" y="229"/>
                      <a:pt x="267" y="29"/>
                    </a:cubicBezTo>
                    <a:cubicBezTo>
                      <a:pt x="246" y="9"/>
                      <a:pt x="219" y="1"/>
                      <a:pt x="191" y="1"/>
                    </a:cubicBezTo>
                    <a:close/>
                  </a:path>
                </a:pathLst>
              </a:custGeom>
              <a:solidFill>
                <a:srgbClr val="CE5F05"/>
              </a:solidFill>
              <a:ln>
                <a:noFill/>
              </a:ln>
            </p:spPr>
            <p:txBody>
              <a:bodyPr spcFirstLastPara="1" wrap="square" lIns="121598" tIns="121598" rIns="121598" bIns="121598" anchor="ctr" anchorCtr="0">
                <a:noAutofit/>
              </a:bodyPr>
              <a:lstStyle/>
              <a:p>
                <a:endParaRPr sz="2479"/>
              </a:p>
            </p:txBody>
          </p:sp>
          <p:sp>
            <p:nvSpPr>
              <p:cNvPr id="1112" name="Google Shape;1112;p45"/>
              <p:cNvSpPr/>
              <p:nvPr/>
            </p:nvSpPr>
            <p:spPr>
              <a:xfrm>
                <a:off x="1868175" y="4396100"/>
                <a:ext cx="539575" cy="637125"/>
              </a:xfrm>
              <a:custGeom>
                <a:avLst/>
                <a:gdLst/>
                <a:ahLst/>
                <a:cxnLst/>
                <a:rect l="l" t="t" r="r" b="b"/>
                <a:pathLst>
                  <a:path w="21583" h="25485" extrusionOk="0">
                    <a:moveTo>
                      <a:pt x="5037" y="0"/>
                    </a:moveTo>
                    <a:lnTo>
                      <a:pt x="0" y="4470"/>
                    </a:lnTo>
                    <a:cubicBezTo>
                      <a:pt x="868" y="19414"/>
                      <a:pt x="12910" y="25485"/>
                      <a:pt x="12910" y="25485"/>
                    </a:cubicBezTo>
                    <a:lnTo>
                      <a:pt x="21582" y="18914"/>
                    </a:lnTo>
                    <a:cubicBezTo>
                      <a:pt x="18447" y="4737"/>
                      <a:pt x="5037" y="0"/>
                      <a:pt x="5037"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113" name="Google Shape;1113;p45"/>
              <p:cNvSpPr/>
              <p:nvPr/>
            </p:nvSpPr>
            <p:spPr>
              <a:xfrm>
                <a:off x="1906525" y="4549125"/>
                <a:ext cx="53450" cy="181500"/>
              </a:xfrm>
              <a:custGeom>
                <a:avLst/>
                <a:gdLst/>
                <a:ahLst/>
                <a:cxnLst/>
                <a:rect l="l" t="t" r="r" b="b"/>
                <a:pathLst>
                  <a:path w="2138" h="7260" extrusionOk="0">
                    <a:moveTo>
                      <a:pt x="371" y="1"/>
                    </a:moveTo>
                    <a:cubicBezTo>
                      <a:pt x="301" y="1"/>
                      <a:pt x="223" y="52"/>
                      <a:pt x="201" y="117"/>
                    </a:cubicBezTo>
                    <a:cubicBezTo>
                      <a:pt x="1" y="651"/>
                      <a:pt x="68" y="1318"/>
                      <a:pt x="168" y="1885"/>
                    </a:cubicBezTo>
                    <a:cubicBezTo>
                      <a:pt x="234" y="2519"/>
                      <a:pt x="334" y="3119"/>
                      <a:pt x="468" y="3686"/>
                    </a:cubicBezTo>
                    <a:cubicBezTo>
                      <a:pt x="735" y="4887"/>
                      <a:pt x="1168" y="6054"/>
                      <a:pt x="1702" y="7155"/>
                    </a:cubicBezTo>
                    <a:cubicBezTo>
                      <a:pt x="1744" y="7229"/>
                      <a:pt x="1806" y="7259"/>
                      <a:pt x="1868" y="7259"/>
                    </a:cubicBezTo>
                    <a:cubicBezTo>
                      <a:pt x="2003" y="7259"/>
                      <a:pt x="2137" y="7115"/>
                      <a:pt x="2069" y="6955"/>
                    </a:cubicBezTo>
                    <a:cubicBezTo>
                      <a:pt x="1635" y="5821"/>
                      <a:pt x="1235" y="4653"/>
                      <a:pt x="1002" y="3486"/>
                    </a:cubicBezTo>
                    <a:cubicBezTo>
                      <a:pt x="868" y="2886"/>
                      <a:pt x="801" y="2318"/>
                      <a:pt x="701" y="1685"/>
                    </a:cubicBezTo>
                    <a:cubicBezTo>
                      <a:pt x="668" y="1151"/>
                      <a:pt x="668" y="551"/>
                      <a:pt x="468" y="50"/>
                    </a:cubicBezTo>
                    <a:cubicBezTo>
                      <a:pt x="445" y="15"/>
                      <a:pt x="409" y="1"/>
                      <a:pt x="37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114" name="Google Shape;1114;p45"/>
              <p:cNvSpPr/>
              <p:nvPr/>
            </p:nvSpPr>
            <p:spPr>
              <a:xfrm>
                <a:off x="1944050" y="4607900"/>
                <a:ext cx="32375" cy="79800"/>
              </a:xfrm>
              <a:custGeom>
                <a:avLst/>
                <a:gdLst/>
                <a:ahLst/>
                <a:cxnLst/>
                <a:rect l="l" t="t" r="r" b="b"/>
                <a:pathLst>
                  <a:path w="1295" h="3192" extrusionOk="0">
                    <a:moveTo>
                      <a:pt x="236" y="1"/>
                    </a:moveTo>
                    <a:cubicBezTo>
                      <a:pt x="171" y="1"/>
                      <a:pt x="112" y="45"/>
                      <a:pt x="68" y="134"/>
                    </a:cubicBezTo>
                    <a:cubicBezTo>
                      <a:pt x="1" y="334"/>
                      <a:pt x="68" y="635"/>
                      <a:pt x="68" y="868"/>
                    </a:cubicBezTo>
                    <a:cubicBezTo>
                      <a:pt x="134" y="1135"/>
                      <a:pt x="168" y="1368"/>
                      <a:pt x="234" y="1635"/>
                    </a:cubicBezTo>
                    <a:cubicBezTo>
                      <a:pt x="401" y="2136"/>
                      <a:pt x="568" y="2603"/>
                      <a:pt x="801" y="3103"/>
                    </a:cubicBezTo>
                    <a:cubicBezTo>
                      <a:pt x="832" y="3164"/>
                      <a:pt x="894" y="3191"/>
                      <a:pt x="962" y="3191"/>
                    </a:cubicBezTo>
                    <a:cubicBezTo>
                      <a:pt x="1114" y="3191"/>
                      <a:pt x="1294" y="3054"/>
                      <a:pt x="1202" y="2870"/>
                    </a:cubicBezTo>
                    <a:cubicBezTo>
                      <a:pt x="1002" y="2436"/>
                      <a:pt x="868" y="1936"/>
                      <a:pt x="735" y="1469"/>
                    </a:cubicBezTo>
                    <a:cubicBezTo>
                      <a:pt x="701" y="1202"/>
                      <a:pt x="635" y="1002"/>
                      <a:pt x="568" y="768"/>
                    </a:cubicBezTo>
                    <a:cubicBezTo>
                      <a:pt x="501" y="501"/>
                      <a:pt x="501" y="268"/>
                      <a:pt x="334" y="34"/>
                    </a:cubicBezTo>
                    <a:cubicBezTo>
                      <a:pt x="301" y="12"/>
                      <a:pt x="268" y="1"/>
                      <a:pt x="23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115" name="Google Shape;1115;p45"/>
              <p:cNvSpPr/>
              <p:nvPr/>
            </p:nvSpPr>
            <p:spPr>
              <a:xfrm>
                <a:off x="1937400" y="4549400"/>
                <a:ext cx="15850" cy="40350"/>
              </a:xfrm>
              <a:custGeom>
                <a:avLst/>
                <a:gdLst/>
                <a:ahLst/>
                <a:cxnLst/>
                <a:rect l="l" t="t" r="r" b="b"/>
                <a:pathLst>
                  <a:path w="634" h="1614" extrusionOk="0">
                    <a:moveTo>
                      <a:pt x="286" y="1"/>
                    </a:moveTo>
                    <a:cubicBezTo>
                      <a:pt x="238" y="1"/>
                      <a:pt x="191" y="20"/>
                      <a:pt x="133" y="39"/>
                    </a:cubicBezTo>
                    <a:cubicBezTo>
                      <a:pt x="67" y="139"/>
                      <a:pt x="0" y="273"/>
                      <a:pt x="0" y="373"/>
                    </a:cubicBezTo>
                    <a:lnTo>
                      <a:pt x="0" y="773"/>
                    </a:lnTo>
                    <a:cubicBezTo>
                      <a:pt x="0" y="973"/>
                      <a:pt x="67" y="1207"/>
                      <a:pt x="100" y="1440"/>
                    </a:cubicBezTo>
                    <a:cubicBezTo>
                      <a:pt x="129" y="1527"/>
                      <a:pt x="258" y="1613"/>
                      <a:pt x="357" y="1613"/>
                    </a:cubicBezTo>
                    <a:cubicBezTo>
                      <a:pt x="372" y="1613"/>
                      <a:pt x="387" y="1611"/>
                      <a:pt x="400" y="1607"/>
                    </a:cubicBezTo>
                    <a:cubicBezTo>
                      <a:pt x="600" y="1507"/>
                      <a:pt x="634" y="1373"/>
                      <a:pt x="600" y="1273"/>
                    </a:cubicBezTo>
                    <a:cubicBezTo>
                      <a:pt x="600" y="1207"/>
                      <a:pt x="600" y="1140"/>
                      <a:pt x="567" y="1107"/>
                    </a:cubicBezTo>
                    <a:lnTo>
                      <a:pt x="567" y="1040"/>
                    </a:lnTo>
                    <a:lnTo>
                      <a:pt x="567" y="1007"/>
                    </a:lnTo>
                    <a:cubicBezTo>
                      <a:pt x="567" y="940"/>
                      <a:pt x="567" y="806"/>
                      <a:pt x="500" y="706"/>
                    </a:cubicBezTo>
                    <a:cubicBezTo>
                      <a:pt x="500" y="606"/>
                      <a:pt x="500" y="473"/>
                      <a:pt x="467" y="373"/>
                    </a:cubicBezTo>
                    <a:lnTo>
                      <a:pt x="467" y="339"/>
                    </a:lnTo>
                    <a:lnTo>
                      <a:pt x="467" y="273"/>
                    </a:lnTo>
                    <a:cubicBezTo>
                      <a:pt x="467" y="173"/>
                      <a:pt x="434" y="139"/>
                      <a:pt x="400" y="39"/>
                    </a:cubicBezTo>
                    <a:cubicBezTo>
                      <a:pt x="358" y="11"/>
                      <a:pt x="322" y="1"/>
                      <a:pt x="28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116" name="Google Shape;1116;p45"/>
              <p:cNvSpPr/>
              <p:nvPr/>
            </p:nvSpPr>
            <p:spPr>
              <a:xfrm>
                <a:off x="2092275" y="4898250"/>
                <a:ext cx="107475" cy="91550"/>
              </a:xfrm>
              <a:custGeom>
                <a:avLst/>
                <a:gdLst/>
                <a:ahLst/>
                <a:cxnLst/>
                <a:rect l="l" t="t" r="r" b="b"/>
                <a:pathLst>
                  <a:path w="4299" h="3662" extrusionOk="0">
                    <a:moveTo>
                      <a:pt x="380" y="0"/>
                    </a:moveTo>
                    <a:cubicBezTo>
                      <a:pt x="180" y="0"/>
                      <a:pt x="1" y="239"/>
                      <a:pt x="210" y="395"/>
                    </a:cubicBezTo>
                    <a:cubicBezTo>
                      <a:pt x="777" y="1029"/>
                      <a:pt x="1410" y="1596"/>
                      <a:pt x="2044" y="2163"/>
                    </a:cubicBezTo>
                    <a:cubicBezTo>
                      <a:pt x="2311" y="2430"/>
                      <a:pt x="2645" y="2697"/>
                      <a:pt x="2978" y="2997"/>
                    </a:cubicBezTo>
                    <a:lnTo>
                      <a:pt x="3479" y="3364"/>
                    </a:lnTo>
                    <a:cubicBezTo>
                      <a:pt x="3645" y="3498"/>
                      <a:pt x="3879" y="3598"/>
                      <a:pt x="4046" y="3631"/>
                    </a:cubicBezTo>
                    <a:cubicBezTo>
                      <a:pt x="4081" y="3652"/>
                      <a:pt x="4113" y="3661"/>
                      <a:pt x="4141" y="3661"/>
                    </a:cubicBezTo>
                    <a:cubicBezTo>
                      <a:pt x="4247" y="3661"/>
                      <a:pt x="4299" y="3529"/>
                      <a:pt x="4246" y="3398"/>
                    </a:cubicBezTo>
                    <a:cubicBezTo>
                      <a:pt x="4146" y="3231"/>
                      <a:pt x="3979" y="3097"/>
                      <a:pt x="3812" y="2931"/>
                    </a:cubicBezTo>
                    <a:cubicBezTo>
                      <a:pt x="3645" y="2797"/>
                      <a:pt x="3545" y="2664"/>
                      <a:pt x="3379" y="2530"/>
                    </a:cubicBezTo>
                    <a:cubicBezTo>
                      <a:pt x="3045" y="2263"/>
                      <a:pt x="2745" y="1963"/>
                      <a:pt x="2411" y="1730"/>
                    </a:cubicBezTo>
                    <a:cubicBezTo>
                      <a:pt x="1777" y="1196"/>
                      <a:pt x="1110" y="662"/>
                      <a:pt x="543" y="62"/>
                    </a:cubicBezTo>
                    <a:cubicBezTo>
                      <a:pt x="493" y="18"/>
                      <a:pt x="436" y="0"/>
                      <a:pt x="38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117" name="Google Shape;1117;p45"/>
              <p:cNvSpPr/>
              <p:nvPr/>
            </p:nvSpPr>
            <p:spPr>
              <a:xfrm>
                <a:off x="2037100" y="4446775"/>
                <a:ext cx="154650" cy="110425"/>
              </a:xfrm>
              <a:custGeom>
                <a:avLst/>
                <a:gdLst/>
                <a:ahLst/>
                <a:cxnLst/>
                <a:rect l="l" t="t" r="r" b="b"/>
                <a:pathLst>
                  <a:path w="6186" h="4417" extrusionOk="0">
                    <a:moveTo>
                      <a:pt x="300" y="1"/>
                    </a:moveTo>
                    <a:cubicBezTo>
                      <a:pt x="98" y="1"/>
                      <a:pt x="0" y="380"/>
                      <a:pt x="248" y="441"/>
                    </a:cubicBezTo>
                    <a:cubicBezTo>
                      <a:pt x="1316" y="908"/>
                      <a:pt x="2317" y="1542"/>
                      <a:pt x="3284" y="2176"/>
                    </a:cubicBezTo>
                    <a:cubicBezTo>
                      <a:pt x="3718" y="2510"/>
                      <a:pt x="4151" y="2910"/>
                      <a:pt x="4551" y="3277"/>
                    </a:cubicBezTo>
                    <a:lnTo>
                      <a:pt x="5185" y="3911"/>
                    </a:lnTo>
                    <a:cubicBezTo>
                      <a:pt x="5385" y="4111"/>
                      <a:pt x="5586" y="4311"/>
                      <a:pt x="5919" y="4411"/>
                    </a:cubicBezTo>
                    <a:cubicBezTo>
                      <a:pt x="5930" y="4415"/>
                      <a:pt x="5941" y="4416"/>
                      <a:pt x="5953" y="4416"/>
                    </a:cubicBezTo>
                    <a:cubicBezTo>
                      <a:pt x="6053" y="4416"/>
                      <a:pt x="6186" y="4297"/>
                      <a:pt x="6186" y="4178"/>
                    </a:cubicBezTo>
                    <a:cubicBezTo>
                      <a:pt x="6119" y="3610"/>
                      <a:pt x="5519" y="3143"/>
                      <a:pt x="5152" y="2777"/>
                    </a:cubicBezTo>
                    <a:cubicBezTo>
                      <a:pt x="4685" y="2376"/>
                      <a:pt x="4185" y="1943"/>
                      <a:pt x="3684" y="1609"/>
                    </a:cubicBezTo>
                    <a:cubicBezTo>
                      <a:pt x="2650" y="908"/>
                      <a:pt x="1583" y="408"/>
                      <a:pt x="348" y="8"/>
                    </a:cubicBezTo>
                    <a:cubicBezTo>
                      <a:pt x="332" y="3"/>
                      <a:pt x="316" y="1"/>
                      <a:pt x="300"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118" name="Google Shape;1118;p45"/>
              <p:cNvSpPr/>
              <p:nvPr/>
            </p:nvSpPr>
            <p:spPr>
              <a:xfrm>
                <a:off x="2205925" y="4568300"/>
                <a:ext cx="55050" cy="52900"/>
              </a:xfrm>
              <a:custGeom>
                <a:avLst/>
                <a:gdLst/>
                <a:ahLst/>
                <a:cxnLst/>
                <a:rect l="l" t="t" r="r" b="b"/>
                <a:pathLst>
                  <a:path w="2202" h="2116" extrusionOk="0">
                    <a:moveTo>
                      <a:pt x="272" y="1"/>
                    </a:moveTo>
                    <a:cubicBezTo>
                      <a:pt x="197" y="1"/>
                      <a:pt x="132" y="52"/>
                      <a:pt x="67" y="117"/>
                    </a:cubicBezTo>
                    <a:cubicBezTo>
                      <a:pt x="0" y="251"/>
                      <a:pt x="67" y="384"/>
                      <a:pt x="167" y="451"/>
                    </a:cubicBezTo>
                    <a:cubicBezTo>
                      <a:pt x="267" y="551"/>
                      <a:pt x="400" y="684"/>
                      <a:pt x="567" y="784"/>
                    </a:cubicBezTo>
                    <a:cubicBezTo>
                      <a:pt x="701" y="918"/>
                      <a:pt x="867" y="1051"/>
                      <a:pt x="1001" y="1218"/>
                    </a:cubicBezTo>
                    <a:lnTo>
                      <a:pt x="1201" y="1418"/>
                    </a:lnTo>
                    <a:cubicBezTo>
                      <a:pt x="1234" y="1451"/>
                      <a:pt x="1268" y="1518"/>
                      <a:pt x="1268" y="1551"/>
                    </a:cubicBezTo>
                    <a:lnTo>
                      <a:pt x="1334" y="1585"/>
                    </a:lnTo>
                    <a:cubicBezTo>
                      <a:pt x="1401" y="1685"/>
                      <a:pt x="1434" y="1785"/>
                      <a:pt x="1534" y="1885"/>
                    </a:cubicBezTo>
                    <a:cubicBezTo>
                      <a:pt x="1568" y="1918"/>
                      <a:pt x="1568" y="1952"/>
                      <a:pt x="1601" y="1952"/>
                    </a:cubicBezTo>
                    <a:cubicBezTo>
                      <a:pt x="1668" y="2052"/>
                      <a:pt x="1735" y="2085"/>
                      <a:pt x="1835" y="2085"/>
                    </a:cubicBezTo>
                    <a:cubicBezTo>
                      <a:pt x="1870" y="2106"/>
                      <a:pt x="1905" y="2115"/>
                      <a:pt x="1938" y="2115"/>
                    </a:cubicBezTo>
                    <a:cubicBezTo>
                      <a:pt x="2065" y="2115"/>
                      <a:pt x="2175" y="1984"/>
                      <a:pt x="2202" y="1852"/>
                    </a:cubicBezTo>
                    <a:cubicBezTo>
                      <a:pt x="2168" y="1718"/>
                      <a:pt x="2068" y="1618"/>
                      <a:pt x="2035" y="1518"/>
                    </a:cubicBezTo>
                    <a:cubicBezTo>
                      <a:pt x="2001" y="1418"/>
                      <a:pt x="1901" y="1285"/>
                      <a:pt x="1835" y="1218"/>
                    </a:cubicBezTo>
                    <a:cubicBezTo>
                      <a:pt x="1701" y="1051"/>
                      <a:pt x="1568" y="918"/>
                      <a:pt x="1401" y="751"/>
                    </a:cubicBezTo>
                    <a:cubicBezTo>
                      <a:pt x="1101" y="451"/>
                      <a:pt x="767" y="251"/>
                      <a:pt x="400" y="50"/>
                    </a:cubicBezTo>
                    <a:cubicBezTo>
                      <a:pt x="354" y="15"/>
                      <a:pt x="311" y="1"/>
                      <a:pt x="272"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119" name="Google Shape;1119;p45"/>
              <p:cNvSpPr/>
              <p:nvPr/>
            </p:nvSpPr>
            <p:spPr>
              <a:xfrm>
                <a:off x="1798125" y="4255300"/>
                <a:ext cx="94250" cy="131850"/>
              </a:xfrm>
              <a:custGeom>
                <a:avLst/>
                <a:gdLst/>
                <a:ahLst/>
                <a:cxnLst/>
                <a:rect l="l" t="t" r="r" b="b"/>
                <a:pathLst>
                  <a:path w="3770" h="5274" extrusionOk="0">
                    <a:moveTo>
                      <a:pt x="535" y="1"/>
                    </a:moveTo>
                    <a:cubicBezTo>
                      <a:pt x="466" y="1"/>
                      <a:pt x="397" y="20"/>
                      <a:pt x="334" y="61"/>
                    </a:cubicBezTo>
                    <a:cubicBezTo>
                      <a:pt x="67" y="195"/>
                      <a:pt x="0" y="428"/>
                      <a:pt x="134" y="695"/>
                    </a:cubicBezTo>
                    <a:lnTo>
                      <a:pt x="2235" y="4865"/>
                    </a:lnTo>
                    <a:cubicBezTo>
                      <a:pt x="2235" y="4898"/>
                      <a:pt x="2302" y="4932"/>
                      <a:pt x="2302" y="4932"/>
                    </a:cubicBezTo>
                    <a:cubicBezTo>
                      <a:pt x="2450" y="5143"/>
                      <a:pt x="2691" y="5274"/>
                      <a:pt x="2933" y="5274"/>
                    </a:cubicBezTo>
                    <a:cubicBezTo>
                      <a:pt x="3073" y="5274"/>
                      <a:pt x="3214" y="5230"/>
                      <a:pt x="3336" y="5132"/>
                    </a:cubicBezTo>
                    <a:cubicBezTo>
                      <a:pt x="3670" y="4898"/>
                      <a:pt x="3770" y="4431"/>
                      <a:pt x="3536" y="4098"/>
                    </a:cubicBezTo>
                    <a:lnTo>
                      <a:pt x="901" y="228"/>
                    </a:lnTo>
                    <a:cubicBezTo>
                      <a:pt x="832" y="91"/>
                      <a:pt x="685" y="1"/>
                      <a:pt x="53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120" name="Google Shape;1120;p45"/>
              <p:cNvSpPr/>
              <p:nvPr/>
            </p:nvSpPr>
            <p:spPr>
              <a:xfrm>
                <a:off x="1778100" y="4236000"/>
                <a:ext cx="58400" cy="54200"/>
              </a:xfrm>
              <a:custGeom>
                <a:avLst/>
                <a:gdLst/>
                <a:ahLst/>
                <a:cxnLst/>
                <a:rect l="l" t="t" r="r" b="b"/>
                <a:pathLst>
                  <a:path w="2336" h="2168" extrusionOk="0">
                    <a:moveTo>
                      <a:pt x="1196" y="1"/>
                    </a:moveTo>
                    <a:cubicBezTo>
                      <a:pt x="1107" y="1"/>
                      <a:pt x="1019" y="12"/>
                      <a:pt x="935" y="33"/>
                    </a:cubicBezTo>
                    <a:cubicBezTo>
                      <a:pt x="635" y="133"/>
                      <a:pt x="368" y="333"/>
                      <a:pt x="201" y="633"/>
                    </a:cubicBezTo>
                    <a:cubicBezTo>
                      <a:pt x="34" y="900"/>
                      <a:pt x="1" y="1200"/>
                      <a:pt x="34" y="1534"/>
                    </a:cubicBezTo>
                    <a:cubicBezTo>
                      <a:pt x="101" y="1734"/>
                      <a:pt x="201" y="1968"/>
                      <a:pt x="368" y="2034"/>
                    </a:cubicBezTo>
                    <a:cubicBezTo>
                      <a:pt x="535" y="2134"/>
                      <a:pt x="768" y="2168"/>
                      <a:pt x="901" y="2168"/>
                    </a:cubicBezTo>
                    <a:cubicBezTo>
                      <a:pt x="1068" y="2168"/>
                      <a:pt x="1235" y="2168"/>
                      <a:pt x="1435" y="2068"/>
                    </a:cubicBezTo>
                    <a:cubicBezTo>
                      <a:pt x="1702" y="2034"/>
                      <a:pt x="1936" y="1901"/>
                      <a:pt x="2136" y="1667"/>
                    </a:cubicBezTo>
                    <a:cubicBezTo>
                      <a:pt x="2302" y="1400"/>
                      <a:pt x="2336" y="1134"/>
                      <a:pt x="2302" y="833"/>
                    </a:cubicBezTo>
                    <a:cubicBezTo>
                      <a:pt x="2269" y="533"/>
                      <a:pt x="2002" y="300"/>
                      <a:pt x="1769" y="166"/>
                    </a:cubicBezTo>
                    <a:cubicBezTo>
                      <a:pt x="1586" y="52"/>
                      <a:pt x="1388" y="1"/>
                      <a:pt x="1196"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121" name="Google Shape;1121;p45"/>
              <p:cNvSpPr/>
              <p:nvPr/>
            </p:nvSpPr>
            <p:spPr>
              <a:xfrm>
                <a:off x="1849450" y="4343075"/>
                <a:ext cx="144675" cy="183975"/>
              </a:xfrm>
              <a:custGeom>
                <a:avLst/>
                <a:gdLst/>
                <a:ahLst/>
                <a:cxnLst/>
                <a:rect l="l" t="t" r="r" b="b"/>
                <a:pathLst>
                  <a:path w="5787" h="7359" extrusionOk="0">
                    <a:moveTo>
                      <a:pt x="797" y="0"/>
                    </a:moveTo>
                    <a:cubicBezTo>
                      <a:pt x="367" y="0"/>
                      <a:pt x="0" y="349"/>
                      <a:pt x="82" y="787"/>
                    </a:cubicBezTo>
                    <a:lnTo>
                      <a:pt x="749" y="6591"/>
                    </a:lnTo>
                    <a:lnTo>
                      <a:pt x="5119" y="7358"/>
                    </a:lnTo>
                    <a:lnTo>
                      <a:pt x="5786" y="2121"/>
                    </a:lnTo>
                    <a:lnTo>
                      <a:pt x="1083" y="53"/>
                    </a:lnTo>
                    <a:cubicBezTo>
                      <a:pt x="987" y="17"/>
                      <a:pt x="891" y="0"/>
                      <a:pt x="797"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122" name="Google Shape;1122;p45"/>
              <p:cNvSpPr/>
              <p:nvPr/>
            </p:nvSpPr>
            <p:spPr>
              <a:xfrm>
                <a:off x="1979075" y="4589950"/>
                <a:ext cx="285250" cy="267125"/>
              </a:xfrm>
              <a:custGeom>
                <a:avLst/>
                <a:gdLst/>
                <a:ahLst/>
                <a:cxnLst/>
                <a:rect l="l" t="t" r="r" b="b"/>
                <a:pathLst>
                  <a:path w="11410" h="10685" extrusionOk="0">
                    <a:moveTo>
                      <a:pt x="5685" y="1"/>
                    </a:moveTo>
                    <a:cubicBezTo>
                      <a:pt x="5438" y="1"/>
                      <a:pt x="5189" y="17"/>
                      <a:pt x="4938" y="52"/>
                    </a:cubicBezTo>
                    <a:cubicBezTo>
                      <a:pt x="2036" y="485"/>
                      <a:pt x="1" y="3187"/>
                      <a:pt x="435" y="6123"/>
                    </a:cubicBezTo>
                    <a:cubicBezTo>
                      <a:pt x="829" y="8762"/>
                      <a:pt x="3100" y="10684"/>
                      <a:pt x="5691" y="10684"/>
                    </a:cubicBezTo>
                    <a:cubicBezTo>
                      <a:pt x="5949" y="10684"/>
                      <a:pt x="6210" y="10665"/>
                      <a:pt x="6472" y="10626"/>
                    </a:cubicBezTo>
                    <a:cubicBezTo>
                      <a:pt x="9408" y="10192"/>
                      <a:pt x="11409" y="7490"/>
                      <a:pt x="11009" y="4588"/>
                    </a:cubicBezTo>
                    <a:cubicBezTo>
                      <a:pt x="10612" y="1904"/>
                      <a:pt x="8319" y="1"/>
                      <a:pt x="568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123" name="Google Shape;1123;p45"/>
              <p:cNvSpPr/>
              <p:nvPr/>
            </p:nvSpPr>
            <p:spPr>
              <a:xfrm>
                <a:off x="1997425" y="4614050"/>
                <a:ext cx="249375" cy="218900"/>
              </a:xfrm>
              <a:custGeom>
                <a:avLst/>
                <a:gdLst/>
                <a:ahLst/>
                <a:cxnLst/>
                <a:rect l="l" t="t" r="r" b="b"/>
                <a:pathLst>
                  <a:path w="9975" h="8756" extrusionOk="0">
                    <a:moveTo>
                      <a:pt x="4968" y="0"/>
                    </a:moveTo>
                    <a:cubicBezTo>
                      <a:pt x="4340" y="0"/>
                      <a:pt x="3704" y="135"/>
                      <a:pt x="3103" y="422"/>
                    </a:cubicBezTo>
                    <a:cubicBezTo>
                      <a:pt x="935" y="1456"/>
                      <a:pt x="1" y="4091"/>
                      <a:pt x="1035" y="6259"/>
                    </a:cubicBezTo>
                    <a:cubicBezTo>
                      <a:pt x="1779" y="7844"/>
                      <a:pt x="3353" y="8755"/>
                      <a:pt x="4986" y="8755"/>
                    </a:cubicBezTo>
                    <a:cubicBezTo>
                      <a:pt x="5621" y="8755"/>
                      <a:pt x="6265" y="8617"/>
                      <a:pt x="6872" y="8328"/>
                    </a:cubicBezTo>
                    <a:cubicBezTo>
                      <a:pt x="9041" y="7294"/>
                      <a:pt x="9975" y="4692"/>
                      <a:pt x="8940" y="2490"/>
                    </a:cubicBezTo>
                    <a:cubicBezTo>
                      <a:pt x="8193" y="923"/>
                      <a:pt x="6608" y="0"/>
                      <a:pt x="4968" y="0"/>
                    </a:cubicBezTo>
                    <a:close/>
                  </a:path>
                </a:pathLst>
              </a:custGeom>
              <a:solidFill>
                <a:srgbClr val="CEECF6"/>
              </a:solidFill>
              <a:ln>
                <a:noFill/>
              </a:ln>
            </p:spPr>
            <p:txBody>
              <a:bodyPr spcFirstLastPara="1" wrap="square" lIns="121598" tIns="121598" rIns="121598" bIns="121598" anchor="ctr" anchorCtr="0">
                <a:noAutofit/>
              </a:bodyPr>
              <a:lstStyle/>
              <a:p>
                <a:endParaRPr sz="2479"/>
              </a:p>
            </p:txBody>
          </p:sp>
          <p:sp>
            <p:nvSpPr>
              <p:cNvPr id="1124" name="Google Shape;1124;p45"/>
              <p:cNvSpPr/>
              <p:nvPr/>
            </p:nvSpPr>
            <p:spPr>
              <a:xfrm>
                <a:off x="2091300" y="4626150"/>
                <a:ext cx="119650" cy="71625"/>
              </a:xfrm>
              <a:custGeom>
                <a:avLst/>
                <a:gdLst/>
                <a:ahLst/>
                <a:cxnLst/>
                <a:rect l="l" t="t" r="r" b="b"/>
                <a:pathLst>
                  <a:path w="4786" h="2865" extrusionOk="0">
                    <a:moveTo>
                      <a:pt x="1475" y="0"/>
                    </a:moveTo>
                    <a:cubicBezTo>
                      <a:pt x="1047" y="0"/>
                      <a:pt x="624" y="93"/>
                      <a:pt x="249" y="305"/>
                    </a:cubicBezTo>
                    <a:cubicBezTo>
                      <a:pt x="1" y="429"/>
                      <a:pt x="98" y="812"/>
                      <a:pt x="301" y="812"/>
                    </a:cubicBezTo>
                    <a:cubicBezTo>
                      <a:pt x="316" y="812"/>
                      <a:pt x="332" y="810"/>
                      <a:pt x="349" y="805"/>
                    </a:cubicBezTo>
                    <a:cubicBezTo>
                      <a:pt x="491" y="799"/>
                      <a:pt x="632" y="795"/>
                      <a:pt x="771" y="795"/>
                    </a:cubicBezTo>
                    <a:cubicBezTo>
                      <a:pt x="1351" y="795"/>
                      <a:pt x="1906" y="863"/>
                      <a:pt x="2417" y="1105"/>
                    </a:cubicBezTo>
                    <a:cubicBezTo>
                      <a:pt x="2984" y="1406"/>
                      <a:pt x="3418" y="1873"/>
                      <a:pt x="3751" y="2406"/>
                    </a:cubicBezTo>
                    <a:cubicBezTo>
                      <a:pt x="3818" y="2540"/>
                      <a:pt x="3951" y="2740"/>
                      <a:pt x="4085" y="2807"/>
                    </a:cubicBezTo>
                    <a:cubicBezTo>
                      <a:pt x="4150" y="2846"/>
                      <a:pt x="4216" y="2865"/>
                      <a:pt x="4278" y="2865"/>
                    </a:cubicBezTo>
                    <a:cubicBezTo>
                      <a:pt x="4373" y="2865"/>
                      <a:pt x="4458" y="2821"/>
                      <a:pt x="4518" y="2740"/>
                    </a:cubicBezTo>
                    <a:cubicBezTo>
                      <a:pt x="4785" y="2406"/>
                      <a:pt x="4518" y="1906"/>
                      <a:pt x="4352" y="1639"/>
                    </a:cubicBezTo>
                    <a:cubicBezTo>
                      <a:pt x="3985" y="1039"/>
                      <a:pt x="3418" y="538"/>
                      <a:pt x="2784" y="272"/>
                    </a:cubicBezTo>
                    <a:cubicBezTo>
                      <a:pt x="2375" y="101"/>
                      <a:pt x="1922" y="0"/>
                      <a:pt x="1475"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125" name="Google Shape;1125;p45"/>
              <p:cNvSpPr/>
              <p:nvPr/>
            </p:nvSpPr>
            <p:spPr>
              <a:xfrm>
                <a:off x="2191725" y="4715775"/>
                <a:ext cx="25050" cy="49775"/>
              </a:xfrm>
              <a:custGeom>
                <a:avLst/>
                <a:gdLst/>
                <a:ahLst/>
                <a:cxnLst/>
                <a:rect l="l" t="t" r="r" b="b"/>
                <a:pathLst>
                  <a:path w="1002" h="1991" extrusionOk="0">
                    <a:moveTo>
                      <a:pt x="497" y="0"/>
                    </a:moveTo>
                    <a:cubicBezTo>
                      <a:pt x="462" y="0"/>
                      <a:pt x="429" y="8"/>
                      <a:pt x="401" y="22"/>
                    </a:cubicBezTo>
                    <a:cubicBezTo>
                      <a:pt x="301" y="56"/>
                      <a:pt x="234" y="156"/>
                      <a:pt x="234" y="222"/>
                    </a:cubicBezTo>
                    <a:lnTo>
                      <a:pt x="234" y="322"/>
                    </a:lnTo>
                    <a:lnTo>
                      <a:pt x="234" y="356"/>
                    </a:lnTo>
                    <a:lnTo>
                      <a:pt x="234" y="389"/>
                    </a:lnTo>
                    <a:lnTo>
                      <a:pt x="234" y="556"/>
                    </a:lnTo>
                    <a:lnTo>
                      <a:pt x="234" y="789"/>
                    </a:lnTo>
                    <a:lnTo>
                      <a:pt x="234" y="856"/>
                    </a:lnTo>
                    <a:lnTo>
                      <a:pt x="234" y="890"/>
                    </a:lnTo>
                    <a:lnTo>
                      <a:pt x="234" y="990"/>
                    </a:lnTo>
                    <a:cubicBezTo>
                      <a:pt x="234" y="1023"/>
                      <a:pt x="234" y="1023"/>
                      <a:pt x="168" y="1056"/>
                    </a:cubicBezTo>
                    <a:cubicBezTo>
                      <a:pt x="168" y="1156"/>
                      <a:pt x="134" y="1190"/>
                      <a:pt x="134" y="1290"/>
                    </a:cubicBezTo>
                    <a:cubicBezTo>
                      <a:pt x="134" y="1323"/>
                      <a:pt x="101" y="1390"/>
                      <a:pt x="101" y="1423"/>
                    </a:cubicBezTo>
                    <a:cubicBezTo>
                      <a:pt x="101" y="1490"/>
                      <a:pt x="101" y="1523"/>
                      <a:pt x="68" y="1523"/>
                    </a:cubicBezTo>
                    <a:cubicBezTo>
                      <a:pt x="1" y="1590"/>
                      <a:pt x="68" y="1723"/>
                      <a:pt x="101" y="1824"/>
                    </a:cubicBezTo>
                    <a:cubicBezTo>
                      <a:pt x="134" y="1890"/>
                      <a:pt x="268" y="1990"/>
                      <a:pt x="401" y="1990"/>
                    </a:cubicBezTo>
                    <a:cubicBezTo>
                      <a:pt x="635" y="1990"/>
                      <a:pt x="835" y="1690"/>
                      <a:pt x="935" y="1490"/>
                    </a:cubicBezTo>
                    <a:cubicBezTo>
                      <a:pt x="1002" y="1323"/>
                      <a:pt x="1002" y="1156"/>
                      <a:pt x="1002" y="990"/>
                    </a:cubicBezTo>
                    <a:cubicBezTo>
                      <a:pt x="968" y="689"/>
                      <a:pt x="902" y="322"/>
                      <a:pt x="635" y="56"/>
                    </a:cubicBezTo>
                    <a:cubicBezTo>
                      <a:pt x="596" y="17"/>
                      <a:pt x="545" y="0"/>
                      <a:pt x="497"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sp>
        <p:nvSpPr>
          <p:cNvPr id="6" name="Google Shape;362;p31">
            <a:extLst>
              <a:ext uri="{FF2B5EF4-FFF2-40B4-BE49-F238E27FC236}">
                <a16:creationId xmlns:a16="http://schemas.microsoft.com/office/drawing/2014/main" id="{D37C3055-93C4-2680-8BE6-635190487D5F}"/>
              </a:ext>
            </a:extLst>
          </p:cNvPr>
          <p:cNvSpPr txBox="1">
            <a:spLocks/>
          </p:cNvSpPr>
          <p:nvPr/>
        </p:nvSpPr>
        <p:spPr>
          <a:xfrm>
            <a:off x="3720232" y="1370276"/>
            <a:ext cx="6423270"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100"/>
              <a:buFont typeface="Londrina Solid"/>
              <a:buNone/>
              <a:defRPr sz="5453" b="1"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9pPr>
          </a:lstStyle>
          <a:p>
            <a:r>
              <a:rPr lang="en-US"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VẬN</a:t>
            </a:r>
            <a:r>
              <a:rPr lang="en-US"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DỤNG</a:t>
            </a:r>
            <a:endParaRPr lang="en-US" dirty="0">
              <a:solidFill>
                <a:schemeClr val="accent3"/>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7" name="Picture 6">
            <a:extLst>
              <a:ext uri="{FF2B5EF4-FFF2-40B4-BE49-F238E27FC236}">
                <a16:creationId xmlns:a16="http://schemas.microsoft.com/office/drawing/2014/main" id="{2208AC3B-99BC-98CC-BD2A-DC3FD22EFAA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0" b="89630" l="5594" r="96154">
                        <a14:foregroundMark x1="7692" y1="18519" x2="7692" y2="18519"/>
                        <a14:foregroundMark x1="8042" y1="27407" x2="8042" y2="27407"/>
                        <a14:foregroundMark x1="16084" y1="28148" x2="16084" y2="28148"/>
                        <a14:foregroundMark x1="15734" y1="15556" x2="15734" y2="15556"/>
                        <a14:foregroundMark x1="8042" y1="9630" x2="8042" y2="9630"/>
                        <a14:foregroundMark x1="8392" y1="65185" x2="8392" y2="65185"/>
                        <a14:foregroundMark x1="20280" y1="68889" x2="20280" y2="68889"/>
                        <a14:foregroundMark x1="20629" y1="74074" x2="20629" y2="74074"/>
                        <a14:foregroundMark x1="13287" y1="38519" x2="13287" y2="38519"/>
                        <a14:foregroundMark x1="5944" y1="38519" x2="5944" y2="38519"/>
                        <a14:foregroundMark x1="96154" y1="25185" x2="96154" y2="25185"/>
                        <a14:foregroundMark x1="15035" y1="33333" x2="15035" y2="33333"/>
                        <a14:foregroundMark x1="52098" y1="85926" x2="52098" y2="85926"/>
                        <a14:foregroundMark x1="19930" y1="33333" x2="19930" y2="33333"/>
                      </a14:backgroundRemoval>
                    </a14:imgEffect>
                  </a14:imgLayer>
                </a14:imgProps>
              </a:ext>
            </a:extLst>
          </a:blip>
          <a:stretch>
            <a:fillRect/>
          </a:stretch>
        </p:blipFill>
        <p:spPr>
          <a:xfrm>
            <a:off x="348765" y="258762"/>
            <a:ext cx="1142489" cy="539286"/>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sp>
        <p:nvSpPr>
          <p:cNvPr id="974" name="Google Shape;974;p43"/>
          <p:cNvSpPr/>
          <p:nvPr/>
        </p:nvSpPr>
        <p:spPr>
          <a:xfrm rot="4628983">
            <a:off x="-3865467" y="3166908"/>
            <a:ext cx="8154745" cy="3902662"/>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975" name="Google Shape;975;p43"/>
          <p:cNvGrpSpPr/>
          <p:nvPr/>
        </p:nvGrpSpPr>
        <p:grpSpPr>
          <a:xfrm rot="10071302" flipH="1">
            <a:off x="9093291" y="-988157"/>
            <a:ext cx="2901080" cy="2308046"/>
            <a:chOff x="4897675" y="750925"/>
            <a:chExt cx="1520527" cy="1209704"/>
          </a:xfrm>
        </p:grpSpPr>
        <p:sp>
          <p:nvSpPr>
            <p:cNvPr id="976" name="Google Shape;976;p43"/>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977" name="Google Shape;977;p43"/>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978" name="Google Shape;978;p43"/>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979" name="Google Shape;979;p43"/>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980" name="Google Shape;980;p43"/>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981" name="Google Shape;981;p43"/>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982" name="Google Shape;982;p43"/>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983" name="Google Shape;983;p43"/>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984" name="Google Shape;984;p43"/>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985" name="Google Shape;985;p43"/>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986" name="Google Shape;986;p43"/>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987" name="Google Shape;987;p43"/>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988" name="Google Shape;988;p43"/>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989" name="Google Shape;989;p43"/>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pic>
        <p:nvPicPr>
          <p:cNvPr id="16" name="Picture 15">
            <a:extLst>
              <a:ext uri="{FF2B5EF4-FFF2-40B4-BE49-F238E27FC236}">
                <a16:creationId xmlns:a16="http://schemas.microsoft.com/office/drawing/2014/main" id="{6BBD6704-301B-2AA1-86E2-81B5B388617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0" b="89630" l="5594" r="96154">
                        <a14:foregroundMark x1="7692" y1="18519" x2="7692" y2="18519"/>
                        <a14:foregroundMark x1="8042" y1="27407" x2="8042" y2="27407"/>
                        <a14:foregroundMark x1="16084" y1="28148" x2="16084" y2="28148"/>
                        <a14:foregroundMark x1="15734" y1="15556" x2="15734" y2="15556"/>
                        <a14:foregroundMark x1="8042" y1="9630" x2="8042" y2="9630"/>
                        <a14:foregroundMark x1="8392" y1="65185" x2="8392" y2="65185"/>
                        <a14:foregroundMark x1="20280" y1="68889" x2="20280" y2="68889"/>
                        <a14:foregroundMark x1="20629" y1="74074" x2="20629" y2="74074"/>
                        <a14:foregroundMark x1="13287" y1="38519" x2="13287" y2="38519"/>
                        <a14:foregroundMark x1="5944" y1="38519" x2="5944" y2="38519"/>
                        <a14:foregroundMark x1="96154" y1="25185" x2="96154" y2="25185"/>
                        <a14:foregroundMark x1="15035" y1="33333" x2="15035" y2="33333"/>
                        <a14:foregroundMark x1="52098" y1="85926" x2="52098" y2="85926"/>
                        <a14:foregroundMark x1="19930" y1="33333" x2="19930" y2="33333"/>
                      </a14:backgroundRemoval>
                    </a14:imgEffect>
                  </a14:imgLayer>
                </a14:imgProps>
              </a:ext>
            </a:extLst>
          </a:blip>
          <a:stretch>
            <a:fillRect/>
          </a:stretch>
        </p:blipFill>
        <p:spPr>
          <a:xfrm>
            <a:off x="264280" y="223310"/>
            <a:ext cx="1142489" cy="539286"/>
          </a:xfrm>
          <a:prstGeom prst="rect">
            <a:avLst/>
          </a:prstGeom>
        </p:spPr>
      </p:pic>
      <p:pic>
        <p:nvPicPr>
          <p:cNvPr id="18" name="Picture 17">
            <a:extLst>
              <a:ext uri="{FF2B5EF4-FFF2-40B4-BE49-F238E27FC236}">
                <a16:creationId xmlns:a16="http://schemas.microsoft.com/office/drawing/2014/main" id="{8378E85E-1F1D-4DC9-7E5D-C14820AB6D75}"/>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tretch>
            <a:fillRect/>
          </a:stretch>
        </p:blipFill>
        <p:spPr>
          <a:xfrm>
            <a:off x="3304965" y="788626"/>
            <a:ext cx="5468113" cy="39153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Google Shape;901;p37">
            <a:extLst>
              <a:ext uri="{FF2B5EF4-FFF2-40B4-BE49-F238E27FC236}">
                <a16:creationId xmlns:a16="http://schemas.microsoft.com/office/drawing/2014/main" id="{638E529C-3F7C-31F9-A77D-5CF5B8F58A72}"/>
              </a:ext>
            </a:extLst>
          </p:cNvPr>
          <p:cNvSpPr txBox="1">
            <a:spLocks/>
          </p:cNvSpPr>
          <p:nvPr/>
        </p:nvSpPr>
        <p:spPr>
          <a:xfrm>
            <a:off x="856343" y="4447748"/>
            <a:ext cx="10755086"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trai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cầm</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quả</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bóng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trên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tay</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định</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chơi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trong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bị</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đau</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chân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leo</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cầu</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thang.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có</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lời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khuyên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gì</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dành</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cho</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1"/>
        <p:cNvGrpSpPr/>
        <p:nvPr/>
      </p:nvGrpSpPr>
      <p:grpSpPr>
        <a:xfrm>
          <a:off x="0" y="0"/>
          <a:ext cx="0" cy="0"/>
          <a:chOff x="0" y="0"/>
          <a:chExt cx="0" cy="0"/>
        </a:xfrm>
      </p:grpSpPr>
      <p:sp>
        <p:nvSpPr>
          <p:cNvPr id="362" name="Google Shape;362;p31"/>
          <p:cNvSpPr txBox="1">
            <a:spLocks noGrp="1"/>
          </p:cNvSpPr>
          <p:nvPr>
            <p:ph type="ctrTitle"/>
          </p:nvPr>
        </p:nvSpPr>
        <p:spPr>
          <a:xfrm>
            <a:off x="948614" y="1925961"/>
            <a:ext cx="6423270" cy="2730029"/>
          </a:xfrm>
          <a:prstGeom prst="rect">
            <a:avLst/>
          </a:prstGeom>
        </p:spPr>
        <p:txBody>
          <a:bodyPr spcFirstLastPara="1" wrap="square" lIns="121598" tIns="121598" rIns="121598" bIns="121598" anchor="b" anchorCtr="0">
            <a:noAutofit/>
          </a:bodyPr>
          <a:lstStyle/>
          <a:p>
            <a:r>
              <a:rPr lang="en-US"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KHỞI</a:t>
            </a:r>
            <a:r>
              <a:rPr lang="en-US"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ĐỘNG</a:t>
            </a:r>
            <a:endParaRPr dirty="0">
              <a:solidFill>
                <a:schemeClr val="accent3"/>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363" name="Google Shape;363;p31"/>
          <p:cNvGrpSpPr/>
          <p:nvPr/>
        </p:nvGrpSpPr>
        <p:grpSpPr>
          <a:xfrm rot="-4936799">
            <a:off x="6828802" y="-774246"/>
            <a:ext cx="2901070" cy="2308040"/>
            <a:chOff x="4897675" y="750925"/>
            <a:chExt cx="1520527" cy="1209704"/>
          </a:xfrm>
        </p:grpSpPr>
        <p:sp>
          <p:nvSpPr>
            <p:cNvPr id="364" name="Google Shape;364;p31"/>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365" name="Google Shape;365;p31"/>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366" name="Google Shape;366;p31"/>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367" name="Google Shape;367;p31"/>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368" name="Google Shape;368;p31"/>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369" name="Google Shape;369;p31"/>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370" name="Google Shape;370;p31"/>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371" name="Google Shape;371;p31"/>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72" name="Google Shape;372;p31"/>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73" name="Google Shape;373;p31"/>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74" name="Google Shape;374;p31"/>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375" name="Google Shape;375;p31"/>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376" name="Google Shape;376;p31"/>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77" name="Google Shape;377;p31"/>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nvGrpSpPr>
          <p:cNvPr id="378" name="Google Shape;378;p31"/>
          <p:cNvGrpSpPr/>
          <p:nvPr/>
        </p:nvGrpSpPr>
        <p:grpSpPr>
          <a:xfrm rot="487331">
            <a:off x="4092294" y="5694532"/>
            <a:ext cx="3312269" cy="2635182"/>
            <a:chOff x="4897675" y="750925"/>
            <a:chExt cx="1520527" cy="1209704"/>
          </a:xfrm>
        </p:grpSpPr>
        <p:sp>
          <p:nvSpPr>
            <p:cNvPr id="379" name="Google Shape;379;p31"/>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380" name="Google Shape;380;p31"/>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381" name="Google Shape;381;p31"/>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382" name="Google Shape;382;p31"/>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383" name="Google Shape;383;p31"/>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4"/>
            </a:solidFill>
            <a:ln w="19050" cap="flat" cmpd="sng">
              <a:solidFill>
                <a:schemeClr val="accent4"/>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384" name="Google Shape;384;p31"/>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4"/>
            </a:solidFill>
            <a:ln w="19050" cap="flat" cmpd="sng">
              <a:solidFill>
                <a:schemeClr val="accent4"/>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385" name="Google Shape;385;p31"/>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386" name="Google Shape;386;p31"/>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87" name="Google Shape;387;p31"/>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88" name="Google Shape;388;p31"/>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89" name="Google Shape;389;p31"/>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390" name="Google Shape;390;p31"/>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391" name="Google Shape;391;p31"/>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92" name="Google Shape;392;p31"/>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nvGrpSpPr>
          <p:cNvPr id="393" name="Google Shape;393;p31"/>
          <p:cNvGrpSpPr/>
          <p:nvPr/>
        </p:nvGrpSpPr>
        <p:grpSpPr>
          <a:xfrm>
            <a:off x="-3793791" y="-908580"/>
            <a:ext cx="7697105" cy="7682746"/>
            <a:chOff x="-2852400" y="-689503"/>
            <a:chExt cx="5787146" cy="5776350"/>
          </a:xfrm>
        </p:grpSpPr>
        <p:sp>
          <p:nvSpPr>
            <p:cNvPr id="394" name="Google Shape;394;p31"/>
            <p:cNvSpPr/>
            <p:nvPr/>
          </p:nvSpPr>
          <p:spPr>
            <a:xfrm>
              <a:off x="-2852400" y="-689503"/>
              <a:ext cx="5787146" cy="5776350"/>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395" name="Google Shape;395;p31"/>
            <p:cNvGrpSpPr/>
            <p:nvPr/>
          </p:nvGrpSpPr>
          <p:grpSpPr>
            <a:xfrm>
              <a:off x="982141" y="772856"/>
              <a:ext cx="747117" cy="563426"/>
              <a:chOff x="500936" y="675624"/>
              <a:chExt cx="816700" cy="615900"/>
            </a:xfrm>
          </p:grpSpPr>
          <p:sp>
            <p:nvSpPr>
              <p:cNvPr id="396" name="Google Shape;396;p31"/>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397" name="Google Shape;397;p31"/>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grpSp>
      </p:grpSp>
      <p:grpSp>
        <p:nvGrpSpPr>
          <p:cNvPr id="398" name="Google Shape;398;p31"/>
          <p:cNvGrpSpPr/>
          <p:nvPr/>
        </p:nvGrpSpPr>
        <p:grpSpPr>
          <a:xfrm>
            <a:off x="6009232" y="1278236"/>
            <a:ext cx="8974331" cy="6304202"/>
            <a:chOff x="4518101" y="954676"/>
            <a:chExt cx="6747441" cy="4739878"/>
          </a:xfrm>
        </p:grpSpPr>
        <p:sp>
          <p:nvSpPr>
            <p:cNvPr id="399" name="Google Shape;399;p31"/>
            <p:cNvSpPr/>
            <p:nvPr/>
          </p:nvSpPr>
          <p:spPr>
            <a:xfrm rot="-1118309">
              <a:off x="4826210" y="1857488"/>
              <a:ext cx="6131224" cy="2934254"/>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400" name="Google Shape;400;p31"/>
            <p:cNvGrpSpPr/>
            <p:nvPr/>
          </p:nvGrpSpPr>
          <p:grpSpPr>
            <a:xfrm rot="-928780">
              <a:off x="5385637" y="3681749"/>
              <a:ext cx="1548546" cy="1057297"/>
              <a:chOff x="5718550" y="3280850"/>
              <a:chExt cx="1246761" cy="851248"/>
            </a:xfrm>
          </p:grpSpPr>
          <p:sp>
            <p:nvSpPr>
              <p:cNvPr id="401" name="Google Shape;401;p31"/>
              <p:cNvSpPr/>
              <p:nvPr/>
            </p:nvSpPr>
            <p:spPr>
              <a:xfrm>
                <a:off x="5718550" y="3280850"/>
                <a:ext cx="1246761" cy="548202"/>
              </a:xfrm>
              <a:custGeom>
                <a:avLst/>
                <a:gdLst/>
                <a:ahLst/>
                <a:cxnLst/>
                <a:rect l="l" t="t" r="r" b="b"/>
                <a:pathLst>
                  <a:path w="12836" h="5644" extrusionOk="0">
                    <a:moveTo>
                      <a:pt x="12836" y="0"/>
                    </a:moveTo>
                    <a:cubicBezTo>
                      <a:pt x="2930" y="2596"/>
                      <a:pt x="1" y="5632"/>
                      <a:pt x="13" y="5644"/>
                    </a:cubicBezTo>
                    <a:cubicBezTo>
                      <a:pt x="527" y="5418"/>
                      <a:pt x="966" y="5348"/>
                      <a:pt x="1313" y="5348"/>
                    </a:cubicBezTo>
                    <a:cubicBezTo>
                      <a:pt x="1882" y="5348"/>
                      <a:pt x="2203" y="5537"/>
                      <a:pt x="2203" y="5537"/>
                    </a:cubicBezTo>
                    <a:cubicBezTo>
                      <a:pt x="5858" y="2870"/>
                      <a:pt x="12835" y="0"/>
                      <a:pt x="12836"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02" name="Google Shape;402;p31"/>
              <p:cNvSpPr/>
              <p:nvPr/>
            </p:nvSpPr>
            <p:spPr>
              <a:xfrm>
                <a:off x="5930194" y="3286581"/>
                <a:ext cx="1025887" cy="844351"/>
              </a:xfrm>
              <a:custGeom>
                <a:avLst/>
                <a:gdLst/>
                <a:ahLst/>
                <a:cxnLst/>
                <a:rect l="l" t="t" r="r" b="b"/>
                <a:pathLst>
                  <a:path w="10562" h="8693" extrusionOk="0">
                    <a:moveTo>
                      <a:pt x="10561" y="1"/>
                    </a:moveTo>
                    <a:lnTo>
                      <a:pt x="10561" y="1"/>
                    </a:lnTo>
                    <a:lnTo>
                      <a:pt x="10561" y="1"/>
                    </a:lnTo>
                    <a:cubicBezTo>
                      <a:pt x="10561" y="1"/>
                      <a:pt x="10561" y="1"/>
                      <a:pt x="10561" y="1"/>
                    </a:cubicBezTo>
                    <a:close/>
                    <a:moveTo>
                      <a:pt x="10561" y="1"/>
                    </a:moveTo>
                    <a:cubicBezTo>
                      <a:pt x="10524" y="26"/>
                      <a:pt x="4132" y="2213"/>
                      <a:pt x="1" y="5466"/>
                    </a:cubicBezTo>
                    <a:cubicBezTo>
                      <a:pt x="1" y="5466"/>
                      <a:pt x="393" y="7299"/>
                      <a:pt x="1608" y="8692"/>
                    </a:cubicBezTo>
                    <a:lnTo>
                      <a:pt x="10561" y="1"/>
                    </a:ln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403" name="Google Shape;403;p31"/>
              <p:cNvSpPr/>
              <p:nvPr/>
            </p:nvSpPr>
            <p:spPr>
              <a:xfrm>
                <a:off x="6066661" y="3489000"/>
                <a:ext cx="608422" cy="643098"/>
              </a:xfrm>
              <a:custGeom>
                <a:avLst/>
                <a:gdLst/>
                <a:ahLst/>
                <a:cxnLst/>
                <a:rect l="l" t="t" r="r" b="b"/>
                <a:pathLst>
                  <a:path w="6264" h="6621" extrusionOk="0">
                    <a:moveTo>
                      <a:pt x="6263" y="0"/>
                    </a:moveTo>
                    <a:lnTo>
                      <a:pt x="1" y="3882"/>
                    </a:lnTo>
                    <a:lnTo>
                      <a:pt x="203" y="6620"/>
                    </a:lnTo>
                    <a:cubicBezTo>
                      <a:pt x="2394" y="4858"/>
                      <a:pt x="6263" y="1"/>
                      <a:pt x="626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04" name="Google Shape;404;p31"/>
              <p:cNvSpPr/>
              <p:nvPr/>
            </p:nvSpPr>
            <p:spPr>
              <a:xfrm>
                <a:off x="6066661" y="3280850"/>
                <a:ext cx="898647" cy="818806"/>
              </a:xfrm>
              <a:custGeom>
                <a:avLst/>
                <a:gdLst/>
                <a:ahLst/>
                <a:cxnLst/>
                <a:rect l="l" t="t" r="r" b="b"/>
                <a:pathLst>
                  <a:path w="9252" h="8430" extrusionOk="0">
                    <a:moveTo>
                      <a:pt x="9252" y="0"/>
                    </a:moveTo>
                    <a:cubicBezTo>
                      <a:pt x="2739" y="3691"/>
                      <a:pt x="1" y="6025"/>
                      <a:pt x="1" y="6025"/>
                    </a:cubicBezTo>
                    <a:cubicBezTo>
                      <a:pt x="3060" y="6537"/>
                      <a:pt x="4072" y="8430"/>
                      <a:pt x="4072" y="8430"/>
                    </a:cubicBezTo>
                    <a:lnTo>
                      <a:pt x="9252"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grpSp>
        <p:grpSp>
          <p:nvGrpSpPr>
            <p:cNvPr id="405" name="Google Shape;405;p31"/>
            <p:cNvGrpSpPr/>
            <p:nvPr/>
          </p:nvGrpSpPr>
          <p:grpSpPr>
            <a:xfrm>
              <a:off x="6122225" y="1094613"/>
              <a:ext cx="2769176" cy="2208112"/>
              <a:chOff x="2160300" y="1177563"/>
              <a:chExt cx="2769176" cy="2208112"/>
            </a:xfrm>
          </p:grpSpPr>
          <p:sp>
            <p:nvSpPr>
              <p:cNvPr id="406" name="Google Shape;406;p31"/>
              <p:cNvSpPr/>
              <p:nvPr/>
            </p:nvSpPr>
            <p:spPr>
              <a:xfrm>
                <a:off x="2160300" y="2327339"/>
                <a:ext cx="720815" cy="574502"/>
              </a:xfrm>
              <a:custGeom>
                <a:avLst/>
                <a:gdLst/>
                <a:ahLst/>
                <a:cxnLst/>
                <a:rect l="l" t="t" r="r" b="b"/>
                <a:pathLst>
                  <a:path w="14351" h="11438" extrusionOk="0">
                    <a:moveTo>
                      <a:pt x="8944" y="1"/>
                    </a:moveTo>
                    <a:cubicBezTo>
                      <a:pt x="7867" y="1"/>
                      <a:pt x="6626" y="394"/>
                      <a:pt x="5219" y="1413"/>
                    </a:cubicBezTo>
                    <a:cubicBezTo>
                      <a:pt x="1" y="5198"/>
                      <a:pt x="4673" y="11438"/>
                      <a:pt x="10177" y="11438"/>
                    </a:cubicBezTo>
                    <a:cubicBezTo>
                      <a:pt x="11166" y="11438"/>
                      <a:pt x="12182" y="11236"/>
                      <a:pt x="13172" y="10783"/>
                    </a:cubicBezTo>
                    <a:lnTo>
                      <a:pt x="14351" y="4497"/>
                    </a:lnTo>
                    <a:cubicBezTo>
                      <a:pt x="14351" y="4497"/>
                      <a:pt x="12585" y="1"/>
                      <a:pt x="894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07" name="Google Shape;407;p31"/>
              <p:cNvSpPr/>
              <p:nvPr/>
            </p:nvSpPr>
            <p:spPr>
              <a:xfrm>
                <a:off x="2457200" y="2430408"/>
                <a:ext cx="217586" cy="417893"/>
              </a:xfrm>
              <a:custGeom>
                <a:avLst/>
                <a:gdLst/>
                <a:ahLst/>
                <a:cxnLst/>
                <a:rect l="l" t="t" r="r" b="b"/>
                <a:pathLst>
                  <a:path w="4332" h="8320" extrusionOk="0">
                    <a:moveTo>
                      <a:pt x="323" y="1"/>
                    </a:moveTo>
                    <a:cubicBezTo>
                      <a:pt x="41" y="1"/>
                      <a:pt x="1" y="436"/>
                      <a:pt x="296" y="504"/>
                    </a:cubicBezTo>
                    <a:cubicBezTo>
                      <a:pt x="998" y="671"/>
                      <a:pt x="1474" y="1218"/>
                      <a:pt x="1891" y="1790"/>
                    </a:cubicBezTo>
                    <a:cubicBezTo>
                      <a:pt x="2344" y="2409"/>
                      <a:pt x="2748" y="3064"/>
                      <a:pt x="3034" y="3790"/>
                    </a:cubicBezTo>
                    <a:cubicBezTo>
                      <a:pt x="3153" y="4088"/>
                      <a:pt x="3237" y="4385"/>
                      <a:pt x="3320" y="4683"/>
                    </a:cubicBezTo>
                    <a:cubicBezTo>
                      <a:pt x="3034" y="4469"/>
                      <a:pt x="2748" y="4242"/>
                      <a:pt x="2439" y="4064"/>
                    </a:cubicBezTo>
                    <a:cubicBezTo>
                      <a:pt x="1975" y="3790"/>
                      <a:pt x="1439" y="3528"/>
                      <a:pt x="891" y="3504"/>
                    </a:cubicBezTo>
                    <a:cubicBezTo>
                      <a:pt x="772" y="3504"/>
                      <a:pt x="665" y="3659"/>
                      <a:pt x="796" y="3731"/>
                    </a:cubicBezTo>
                    <a:cubicBezTo>
                      <a:pt x="1248" y="4016"/>
                      <a:pt x="1748" y="4195"/>
                      <a:pt x="2213" y="4457"/>
                    </a:cubicBezTo>
                    <a:cubicBezTo>
                      <a:pt x="2665" y="4719"/>
                      <a:pt x="3082" y="5028"/>
                      <a:pt x="3451" y="5374"/>
                    </a:cubicBezTo>
                    <a:cubicBezTo>
                      <a:pt x="3475" y="5588"/>
                      <a:pt x="3499" y="5802"/>
                      <a:pt x="3499" y="6028"/>
                    </a:cubicBezTo>
                    <a:cubicBezTo>
                      <a:pt x="3499" y="6398"/>
                      <a:pt x="3439" y="6755"/>
                      <a:pt x="3356" y="7112"/>
                    </a:cubicBezTo>
                    <a:cubicBezTo>
                      <a:pt x="3296" y="7433"/>
                      <a:pt x="3153" y="7779"/>
                      <a:pt x="3213" y="8112"/>
                    </a:cubicBezTo>
                    <a:cubicBezTo>
                      <a:pt x="3245" y="8248"/>
                      <a:pt x="3341" y="8319"/>
                      <a:pt x="3451" y="8319"/>
                    </a:cubicBezTo>
                    <a:cubicBezTo>
                      <a:pt x="3505" y="8319"/>
                      <a:pt x="3563" y="8302"/>
                      <a:pt x="3618" y="8267"/>
                    </a:cubicBezTo>
                    <a:cubicBezTo>
                      <a:pt x="4284" y="7874"/>
                      <a:pt x="4332" y="6636"/>
                      <a:pt x="4308" y="5945"/>
                    </a:cubicBezTo>
                    <a:cubicBezTo>
                      <a:pt x="4296" y="5064"/>
                      <a:pt x="4058" y="4171"/>
                      <a:pt x="3689" y="3350"/>
                    </a:cubicBezTo>
                    <a:cubicBezTo>
                      <a:pt x="3058" y="1992"/>
                      <a:pt x="1975" y="242"/>
                      <a:pt x="367" y="4"/>
                    </a:cubicBezTo>
                    <a:cubicBezTo>
                      <a:pt x="352" y="2"/>
                      <a:pt x="337" y="1"/>
                      <a:pt x="323"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08" name="Google Shape;408;p31"/>
              <p:cNvSpPr/>
              <p:nvPr/>
            </p:nvSpPr>
            <p:spPr>
              <a:xfrm>
                <a:off x="4191382" y="2088252"/>
                <a:ext cx="738093" cy="591278"/>
              </a:xfrm>
              <a:custGeom>
                <a:avLst/>
                <a:gdLst/>
                <a:ahLst/>
                <a:cxnLst/>
                <a:rect l="l" t="t" r="r" b="b"/>
                <a:pathLst>
                  <a:path w="14695" h="11772" extrusionOk="0">
                    <a:moveTo>
                      <a:pt x="5298" y="0"/>
                    </a:moveTo>
                    <a:cubicBezTo>
                      <a:pt x="677" y="0"/>
                      <a:pt x="0" y="5875"/>
                      <a:pt x="0" y="5875"/>
                    </a:cubicBezTo>
                    <a:lnTo>
                      <a:pt x="2739" y="11662"/>
                    </a:lnTo>
                    <a:cubicBezTo>
                      <a:pt x="3163" y="11736"/>
                      <a:pt x="3581" y="11772"/>
                      <a:pt x="3991" y="11772"/>
                    </a:cubicBezTo>
                    <a:cubicBezTo>
                      <a:pt x="10385" y="11772"/>
                      <a:pt x="14694" y="3162"/>
                      <a:pt x="8037" y="577"/>
                    </a:cubicBezTo>
                    <a:cubicBezTo>
                      <a:pt x="6997" y="173"/>
                      <a:pt x="6090" y="0"/>
                      <a:pt x="5298"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09" name="Google Shape;409;p31"/>
              <p:cNvSpPr/>
              <p:nvPr/>
            </p:nvSpPr>
            <p:spPr>
              <a:xfrm>
                <a:off x="4455081" y="2155458"/>
                <a:ext cx="157865" cy="444363"/>
              </a:xfrm>
              <a:custGeom>
                <a:avLst/>
                <a:gdLst/>
                <a:ahLst/>
                <a:cxnLst/>
                <a:rect l="l" t="t" r="r" b="b"/>
                <a:pathLst>
                  <a:path w="3143" h="8847" extrusionOk="0">
                    <a:moveTo>
                      <a:pt x="2644" y="1"/>
                    </a:moveTo>
                    <a:cubicBezTo>
                      <a:pt x="2610" y="1"/>
                      <a:pt x="2575" y="8"/>
                      <a:pt x="2537" y="25"/>
                    </a:cubicBezTo>
                    <a:cubicBezTo>
                      <a:pt x="1025" y="668"/>
                      <a:pt x="418" y="2644"/>
                      <a:pt x="168" y="4121"/>
                    </a:cubicBezTo>
                    <a:cubicBezTo>
                      <a:pt x="13" y="5014"/>
                      <a:pt x="1" y="5930"/>
                      <a:pt x="227" y="6764"/>
                    </a:cubicBezTo>
                    <a:cubicBezTo>
                      <a:pt x="394" y="7430"/>
                      <a:pt x="751" y="8609"/>
                      <a:pt x="1489" y="8835"/>
                    </a:cubicBezTo>
                    <a:cubicBezTo>
                      <a:pt x="1517" y="8843"/>
                      <a:pt x="1546" y="8847"/>
                      <a:pt x="1573" y="8847"/>
                    </a:cubicBezTo>
                    <a:cubicBezTo>
                      <a:pt x="1720" y="8847"/>
                      <a:pt x="1844" y="8744"/>
                      <a:pt x="1834" y="8573"/>
                    </a:cubicBezTo>
                    <a:cubicBezTo>
                      <a:pt x="1823" y="8240"/>
                      <a:pt x="1596" y="7942"/>
                      <a:pt x="1442" y="7645"/>
                    </a:cubicBezTo>
                    <a:cubicBezTo>
                      <a:pt x="1287" y="7323"/>
                      <a:pt x="1144" y="6990"/>
                      <a:pt x="1049" y="6633"/>
                    </a:cubicBezTo>
                    <a:cubicBezTo>
                      <a:pt x="989" y="6407"/>
                      <a:pt x="941" y="6204"/>
                      <a:pt x="906" y="5978"/>
                    </a:cubicBezTo>
                    <a:cubicBezTo>
                      <a:pt x="1180" y="5549"/>
                      <a:pt x="1489" y="5144"/>
                      <a:pt x="1858" y="4787"/>
                    </a:cubicBezTo>
                    <a:cubicBezTo>
                      <a:pt x="2251" y="4418"/>
                      <a:pt x="2680" y="4109"/>
                      <a:pt x="3049" y="3716"/>
                    </a:cubicBezTo>
                    <a:cubicBezTo>
                      <a:pt x="3143" y="3622"/>
                      <a:pt x="3045" y="3519"/>
                      <a:pt x="2947" y="3519"/>
                    </a:cubicBezTo>
                    <a:cubicBezTo>
                      <a:pt x="2933" y="3519"/>
                      <a:pt x="2919" y="3521"/>
                      <a:pt x="2906" y="3525"/>
                    </a:cubicBezTo>
                    <a:cubicBezTo>
                      <a:pt x="2370" y="3680"/>
                      <a:pt x="1942" y="4073"/>
                      <a:pt x="1549" y="4454"/>
                    </a:cubicBezTo>
                    <a:cubicBezTo>
                      <a:pt x="1299" y="4728"/>
                      <a:pt x="1061" y="5002"/>
                      <a:pt x="846" y="5299"/>
                    </a:cubicBezTo>
                    <a:cubicBezTo>
                      <a:pt x="829" y="5330"/>
                      <a:pt x="813" y="5390"/>
                      <a:pt x="806" y="5390"/>
                    </a:cubicBezTo>
                    <a:cubicBezTo>
                      <a:pt x="795" y="5390"/>
                      <a:pt x="811" y="5206"/>
                      <a:pt x="894" y="4359"/>
                    </a:cubicBezTo>
                    <a:cubicBezTo>
                      <a:pt x="989" y="3585"/>
                      <a:pt x="1227" y="2835"/>
                      <a:pt x="1501" y="2120"/>
                    </a:cubicBezTo>
                    <a:cubicBezTo>
                      <a:pt x="1775" y="1489"/>
                      <a:pt x="2084" y="834"/>
                      <a:pt x="2727" y="489"/>
                    </a:cubicBezTo>
                    <a:cubicBezTo>
                      <a:pt x="2977" y="354"/>
                      <a:pt x="2872" y="1"/>
                      <a:pt x="2644"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10" name="Google Shape;410;p31"/>
              <p:cNvSpPr/>
              <p:nvPr/>
            </p:nvSpPr>
            <p:spPr>
              <a:xfrm>
                <a:off x="2645455" y="1848061"/>
                <a:ext cx="1840737" cy="1537614"/>
              </a:xfrm>
              <a:custGeom>
                <a:avLst/>
                <a:gdLst/>
                <a:ahLst/>
                <a:cxnLst/>
                <a:rect l="l" t="t" r="r" b="b"/>
                <a:pathLst>
                  <a:path w="36648" h="30613" extrusionOk="0">
                    <a:moveTo>
                      <a:pt x="18926" y="1"/>
                    </a:moveTo>
                    <a:cubicBezTo>
                      <a:pt x="18081" y="1"/>
                      <a:pt x="17224" y="55"/>
                      <a:pt x="16360" y="168"/>
                    </a:cubicBezTo>
                    <a:cubicBezTo>
                      <a:pt x="6835" y="1394"/>
                      <a:pt x="1" y="9181"/>
                      <a:pt x="1084" y="17539"/>
                    </a:cubicBezTo>
                    <a:cubicBezTo>
                      <a:pt x="2069" y="25148"/>
                      <a:pt x="9263" y="30613"/>
                      <a:pt x="17720" y="30613"/>
                    </a:cubicBezTo>
                    <a:cubicBezTo>
                      <a:pt x="18565" y="30613"/>
                      <a:pt x="19423" y="30558"/>
                      <a:pt x="20289" y="30445"/>
                    </a:cubicBezTo>
                    <a:cubicBezTo>
                      <a:pt x="29802" y="29219"/>
                      <a:pt x="36648" y="21432"/>
                      <a:pt x="35565" y="13074"/>
                    </a:cubicBezTo>
                    <a:cubicBezTo>
                      <a:pt x="34580" y="5465"/>
                      <a:pt x="27375" y="1"/>
                      <a:pt x="18926"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11" name="Google Shape;411;p31"/>
              <p:cNvSpPr/>
              <p:nvPr/>
            </p:nvSpPr>
            <p:spPr>
              <a:xfrm>
                <a:off x="3490798" y="2389170"/>
                <a:ext cx="38474" cy="27926"/>
              </a:xfrm>
              <a:custGeom>
                <a:avLst/>
                <a:gdLst/>
                <a:ahLst/>
                <a:cxnLst/>
                <a:rect l="l" t="t" r="r" b="b"/>
                <a:pathLst>
                  <a:path w="766" h="556" extrusionOk="0">
                    <a:moveTo>
                      <a:pt x="382" y="0"/>
                    </a:moveTo>
                    <a:cubicBezTo>
                      <a:pt x="369" y="0"/>
                      <a:pt x="354" y="1"/>
                      <a:pt x="339" y="3"/>
                    </a:cubicBezTo>
                    <a:cubicBezTo>
                      <a:pt x="0" y="49"/>
                      <a:pt x="58" y="555"/>
                      <a:pt x="371" y="555"/>
                    </a:cubicBezTo>
                    <a:cubicBezTo>
                      <a:pt x="387" y="555"/>
                      <a:pt x="405" y="554"/>
                      <a:pt x="423" y="551"/>
                    </a:cubicBezTo>
                    <a:cubicBezTo>
                      <a:pt x="765" y="505"/>
                      <a:pt x="703" y="0"/>
                      <a:pt x="382"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12" name="Google Shape;412;p31"/>
              <p:cNvSpPr/>
              <p:nvPr/>
            </p:nvSpPr>
            <p:spPr>
              <a:xfrm>
                <a:off x="3500592" y="2458636"/>
                <a:ext cx="27826" cy="21146"/>
              </a:xfrm>
              <a:custGeom>
                <a:avLst/>
                <a:gdLst/>
                <a:ahLst/>
                <a:cxnLst/>
                <a:rect l="l" t="t" r="r" b="b"/>
                <a:pathLst>
                  <a:path w="554" h="421" extrusionOk="0">
                    <a:moveTo>
                      <a:pt x="275" y="0"/>
                    </a:moveTo>
                    <a:cubicBezTo>
                      <a:pt x="267" y="0"/>
                      <a:pt x="260" y="1"/>
                      <a:pt x="252" y="1"/>
                    </a:cubicBezTo>
                    <a:cubicBezTo>
                      <a:pt x="0" y="36"/>
                      <a:pt x="45" y="420"/>
                      <a:pt x="280" y="420"/>
                    </a:cubicBezTo>
                    <a:cubicBezTo>
                      <a:pt x="290" y="420"/>
                      <a:pt x="300" y="420"/>
                      <a:pt x="311" y="418"/>
                    </a:cubicBezTo>
                    <a:cubicBezTo>
                      <a:pt x="554" y="372"/>
                      <a:pt x="527" y="0"/>
                      <a:pt x="275"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13" name="Google Shape;413;p31"/>
              <p:cNvSpPr/>
              <p:nvPr/>
            </p:nvSpPr>
            <p:spPr>
              <a:xfrm>
                <a:off x="3546501" y="2396453"/>
                <a:ext cx="29785" cy="22251"/>
              </a:xfrm>
              <a:custGeom>
                <a:avLst/>
                <a:gdLst/>
                <a:ahLst/>
                <a:cxnLst/>
                <a:rect l="l" t="t" r="r" b="b"/>
                <a:pathLst>
                  <a:path w="593" h="443" extrusionOk="0">
                    <a:moveTo>
                      <a:pt x="301" y="0"/>
                    </a:moveTo>
                    <a:cubicBezTo>
                      <a:pt x="293" y="0"/>
                      <a:pt x="286" y="1"/>
                      <a:pt x="278" y="1"/>
                    </a:cubicBezTo>
                    <a:cubicBezTo>
                      <a:pt x="0" y="36"/>
                      <a:pt x="49" y="443"/>
                      <a:pt x="315" y="443"/>
                    </a:cubicBezTo>
                    <a:cubicBezTo>
                      <a:pt x="322" y="443"/>
                      <a:pt x="330" y="442"/>
                      <a:pt x="338" y="442"/>
                    </a:cubicBezTo>
                    <a:cubicBezTo>
                      <a:pt x="592" y="407"/>
                      <a:pt x="566" y="0"/>
                      <a:pt x="301"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14" name="Google Shape;414;p31"/>
              <p:cNvSpPr/>
              <p:nvPr/>
            </p:nvSpPr>
            <p:spPr>
              <a:xfrm>
                <a:off x="3525757" y="2574864"/>
                <a:ext cx="23959" cy="25013"/>
              </a:xfrm>
              <a:custGeom>
                <a:avLst/>
                <a:gdLst/>
                <a:ahLst/>
                <a:cxnLst/>
                <a:rect l="l" t="t" r="r" b="b"/>
                <a:pathLst>
                  <a:path w="477" h="498" extrusionOk="0">
                    <a:moveTo>
                      <a:pt x="234" y="0"/>
                    </a:moveTo>
                    <a:cubicBezTo>
                      <a:pt x="224" y="0"/>
                      <a:pt x="215" y="3"/>
                      <a:pt x="203" y="9"/>
                    </a:cubicBezTo>
                    <a:cubicBezTo>
                      <a:pt x="179" y="9"/>
                      <a:pt x="167" y="21"/>
                      <a:pt x="155" y="21"/>
                    </a:cubicBezTo>
                    <a:cubicBezTo>
                      <a:pt x="120" y="33"/>
                      <a:pt x="96" y="57"/>
                      <a:pt x="84" y="81"/>
                    </a:cubicBezTo>
                    <a:lnTo>
                      <a:pt x="48" y="116"/>
                    </a:lnTo>
                    <a:cubicBezTo>
                      <a:pt x="36" y="128"/>
                      <a:pt x="36" y="140"/>
                      <a:pt x="24" y="176"/>
                    </a:cubicBezTo>
                    <a:cubicBezTo>
                      <a:pt x="24" y="188"/>
                      <a:pt x="1" y="212"/>
                      <a:pt x="1" y="235"/>
                    </a:cubicBezTo>
                    <a:cubicBezTo>
                      <a:pt x="1" y="259"/>
                      <a:pt x="1" y="295"/>
                      <a:pt x="24" y="319"/>
                    </a:cubicBezTo>
                    <a:cubicBezTo>
                      <a:pt x="24" y="331"/>
                      <a:pt x="36" y="366"/>
                      <a:pt x="48" y="378"/>
                    </a:cubicBezTo>
                    <a:cubicBezTo>
                      <a:pt x="60" y="390"/>
                      <a:pt x="60" y="414"/>
                      <a:pt x="84" y="426"/>
                    </a:cubicBezTo>
                    <a:cubicBezTo>
                      <a:pt x="96" y="438"/>
                      <a:pt x="108" y="450"/>
                      <a:pt x="120" y="450"/>
                    </a:cubicBezTo>
                    <a:cubicBezTo>
                      <a:pt x="143" y="474"/>
                      <a:pt x="155" y="474"/>
                      <a:pt x="179" y="485"/>
                    </a:cubicBezTo>
                    <a:cubicBezTo>
                      <a:pt x="215" y="497"/>
                      <a:pt x="239" y="497"/>
                      <a:pt x="274" y="497"/>
                    </a:cubicBezTo>
                    <a:lnTo>
                      <a:pt x="334" y="485"/>
                    </a:lnTo>
                    <a:cubicBezTo>
                      <a:pt x="346" y="474"/>
                      <a:pt x="358" y="474"/>
                      <a:pt x="393" y="450"/>
                    </a:cubicBezTo>
                    <a:lnTo>
                      <a:pt x="441" y="414"/>
                    </a:lnTo>
                    <a:cubicBezTo>
                      <a:pt x="453" y="390"/>
                      <a:pt x="453" y="378"/>
                      <a:pt x="465" y="354"/>
                    </a:cubicBezTo>
                    <a:cubicBezTo>
                      <a:pt x="465" y="331"/>
                      <a:pt x="477" y="307"/>
                      <a:pt x="477" y="295"/>
                    </a:cubicBezTo>
                    <a:cubicBezTo>
                      <a:pt x="477" y="259"/>
                      <a:pt x="477" y="235"/>
                      <a:pt x="465" y="200"/>
                    </a:cubicBezTo>
                    <a:cubicBezTo>
                      <a:pt x="453" y="176"/>
                      <a:pt x="453" y="164"/>
                      <a:pt x="441" y="140"/>
                    </a:cubicBezTo>
                    <a:cubicBezTo>
                      <a:pt x="417" y="116"/>
                      <a:pt x="405" y="104"/>
                      <a:pt x="382" y="69"/>
                    </a:cubicBezTo>
                    <a:lnTo>
                      <a:pt x="346" y="33"/>
                    </a:lnTo>
                    <a:cubicBezTo>
                      <a:pt x="334" y="21"/>
                      <a:pt x="298" y="9"/>
                      <a:pt x="274" y="9"/>
                    </a:cubicBezTo>
                    <a:cubicBezTo>
                      <a:pt x="257" y="3"/>
                      <a:pt x="245" y="0"/>
                      <a:pt x="234"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15" name="Google Shape;415;p31"/>
              <p:cNvSpPr/>
              <p:nvPr/>
            </p:nvSpPr>
            <p:spPr>
              <a:xfrm>
                <a:off x="3385218" y="2625545"/>
                <a:ext cx="20392" cy="21096"/>
              </a:xfrm>
              <a:custGeom>
                <a:avLst/>
                <a:gdLst/>
                <a:ahLst/>
                <a:cxnLst/>
                <a:rect l="l" t="t" r="r" b="b"/>
                <a:pathLst>
                  <a:path w="406" h="420" extrusionOk="0">
                    <a:moveTo>
                      <a:pt x="167" y="0"/>
                    </a:moveTo>
                    <a:cubicBezTo>
                      <a:pt x="132" y="0"/>
                      <a:pt x="108" y="12"/>
                      <a:pt x="96" y="24"/>
                    </a:cubicBezTo>
                    <a:cubicBezTo>
                      <a:pt x="60" y="48"/>
                      <a:pt x="48" y="72"/>
                      <a:pt x="48" y="107"/>
                    </a:cubicBezTo>
                    <a:cubicBezTo>
                      <a:pt x="36" y="119"/>
                      <a:pt x="36" y="131"/>
                      <a:pt x="12" y="143"/>
                    </a:cubicBezTo>
                    <a:cubicBezTo>
                      <a:pt x="1" y="179"/>
                      <a:pt x="1" y="215"/>
                      <a:pt x="1" y="250"/>
                    </a:cubicBezTo>
                    <a:cubicBezTo>
                      <a:pt x="1" y="286"/>
                      <a:pt x="12" y="322"/>
                      <a:pt x="48" y="346"/>
                    </a:cubicBezTo>
                    <a:cubicBezTo>
                      <a:pt x="88" y="395"/>
                      <a:pt x="144" y="420"/>
                      <a:pt x="196" y="420"/>
                    </a:cubicBezTo>
                    <a:cubicBezTo>
                      <a:pt x="207" y="420"/>
                      <a:pt x="217" y="419"/>
                      <a:pt x="227" y="417"/>
                    </a:cubicBezTo>
                    <a:cubicBezTo>
                      <a:pt x="298" y="405"/>
                      <a:pt x="358" y="357"/>
                      <a:pt x="393" y="298"/>
                    </a:cubicBezTo>
                    <a:cubicBezTo>
                      <a:pt x="405" y="262"/>
                      <a:pt x="405" y="227"/>
                      <a:pt x="405" y="191"/>
                    </a:cubicBezTo>
                    <a:cubicBezTo>
                      <a:pt x="405" y="143"/>
                      <a:pt x="393" y="119"/>
                      <a:pt x="358" y="84"/>
                    </a:cubicBezTo>
                    <a:cubicBezTo>
                      <a:pt x="346" y="72"/>
                      <a:pt x="346" y="60"/>
                      <a:pt x="334" y="60"/>
                    </a:cubicBezTo>
                    <a:cubicBezTo>
                      <a:pt x="310" y="24"/>
                      <a:pt x="286" y="12"/>
                      <a:pt x="263" y="12"/>
                    </a:cubicBezTo>
                    <a:cubicBezTo>
                      <a:pt x="227" y="0"/>
                      <a:pt x="203" y="0"/>
                      <a:pt x="167" y="0"/>
                    </a:cubicBezTo>
                    <a:close/>
                  </a:path>
                </a:pathLst>
              </a:custGeom>
              <a:solidFill>
                <a:srgbClr val="FE8201"/>
              </a:solidFill>
              <a:ln>
                <a:noFill/>
              </a:ln>
            </p:spPr>
            <p:txBody>
              <a:bodyPr spcFirstLastPara="1" wrap="square" lIns="121598" tIns="121598" rIns="121598" bIns="121598" anchor="ctr" anchorCtr="0">
                <a:noAutofit/>
              </a:bodyPr>
              <a:lstStyle/>
              <a:p>
                <a:endParaRPr sz="2479"/>
              </a:p>
            </p:txBody>
          </p:sp>
          <p:sp>
            <p:nvSpPr>
              <p:cNvPr id="416" name="Google Shape;416;p31"/>
              <p:cNvSpPr/>
              <p:nvPr/>
            </p:nvSpPr>
            <p:spPr>
              <a:xfrm>
                <a:off x="3317008" y="2649956"/>
                <a:ext cx="24059" cy="18233"/>
              </a:xfrm>
              <a:custGeom>
                <a:avLst/>
                <a:gdLst/>
                <a:ahLst/>
                <a:cxnLst/>
                <a:rect l="l" t="t" r="r" b="b"/>
                <a:pathLst>
                  <a:path w="479" h="363" extrusionOk="0">
                    <a:moveTo>
                      <a:pt x="246" y="0"/>
                    </a:moveTo>
                    <a:cubicBezTo>
                      <a:pt x="236" y="0"/>
                      <a:pt x="226" y="1"/>
                      <a:pt x="216" y="2"/>
                    </a:cubicBezTo>
                    <a:cubicBezTo>
                      <a:pt x="0" y="36"/>
                      <a:pt x="33" y="362"/>
                      <a:pt x="232" y="362"/>
                    </a:cubicBezTo>
                    <a:cubicBezTo>
                      <a:pt x="242" y="362"/>
                      <a:pt x="252" y="361"/>
                      <a:pt x="263" y="360"/>
                    </a:cubicBezTo>
                    <a:cubicBezTo>
                      <a:pt x="479" y="337"/>
                      <a:pt x="446" y="0"/>
                      <a:pt x="246" y="0"/>
                    </a:cubicBezTo>
                    <a:close/>
                  </a:path>
                </a:pathLst>
              </a:custGeom>
              <a:solidFill>
                <a:srgbClr val="FE8201"/>
              </a:solidFill>
              <a:ln>
                <a:noFill/>
              </a:ln>
            </p:spPr>
            <p:txBody>
              <a:bodyPr spcFirstLastPara="1" wrap="square" lIns="121598" tIns="121598" rIns="121598" bIns="121598" anchor="ctr" anchorCtr="0">
                <a:noAutofit/>
              </a:bodyPr>
              <a:lstStyle/>
              <a:p>
                <a:endParaRPr sz="2479"/>
              </a:p>
            </p:txBody>
          </p:sp>
          <p:sp>
            <p:nvSpPr>
              <p:cNvPr id="417" name="Google Shape;417;p31"/>
              <p:cNvSpPr/>
              <p:nvPr/>
            </p:nvSpPr>
            <p:spPr>
              <a:xfrm>
                <a:off x="3357492" y="2672609"/>
                <a:ext cx="29484" cy="21799"/>
              </a:xfrm>
              <a:custGeom>
                <a:avLst/>
                <a:gdLst/>
                <a:ahLst/>
                <a:cxnLst/>
                <a:rect l="l" t="t" r="r" b="b"/>
                <a:pathLst>
                  <a:path w="587" h="434" extrusionOk="0">
                    <a:moveTo>
                      <a:pt x="318" y="0"/>
                    </a:moveTo>
                    <a:cubicBezTo>
                      <a:pt x="306" y="0"/>
                      <a:pt x="292" y="1"/>
                      <a:pt x="279" y="4"/>
                    </a:cubicBezTo>
                    <a:cubicBezTo>
                      <a:pt x="1" y="27"/>
                      <a:pt x="50" y="433"/>
                      <a:pt x="316" y="433"/>
                    </a:cubicBezTo>
                    <a:cubicBezTo>
                      <a:pt x="323" y="433"/>
                      <a:pt x="331" y="433"/>
                      <a:pt x="338" y="433"/>
                    </a:cubicBezTo>
                    <a:cubicBezTo>
                      <a:pt x="586" y="387"/>
                      <a:pt x="546" y="0"/>
                      <a:pt x="318"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18" name="Google Shape;418;p31"/>
              <p:cNvSpPr/>
              <p:nvPr/>
            </p:nvSpPr>
            <p:spPr>
              <a:xfrm>
                <a:off x="3436049" y="2705659"/>
                <a:ext cx="20392" cy="21096"/>
              </a:xfrm>
              <a:custGeom>
                <a:avLst/>
                <a:gdLst/>
                <a:ahLst/>
                <a:cxnLst/>
                <a:rect l="l" t="t" r="r" b="b"/>
                <a:pathLst>
                  <a:path w="406" h="420" extrusionOk="0">
                    <a:moveTo>
                      <a:pt x="179" y="1"/>
                    </a:moveTo>
                    <a:cubicBezTo>
                      <a:pt x="155" y="1"/>
                      <a:pt x="120" y="13"/>
                      <a:pt x="96" y="25"/>
                    </a:cubicBezTo>
                    <a:cubicBezTo>
                      <a:pt x="60" y="36"/>
                      <a:pt x="48" y="72"/>
                      <a:pt x="36" y="96"/>
                    </a:cubicBezTo>
                    <a:lnTo>
                      <a:pt x="13" y="144"/>
                    </a:lnTo>
                    <a:cubicBezTo>
                      <a:pt x="1" y="179"/>
                      <a:pt x="1" y="203"/>
                      <a:pt x="1" y="251"/>
                    </a:cubicBezTo>
                    <a:cubicBezTo>
                      <a:pt x="1" y="275"/>
                      <a:pt x="13" y="310"/>
                      <a:pt x="48" y="334"/>
                    </a:cubicBezTo>
                    <a:cubicBezTo>
                      <a:pt x="90" y="386"/>
                      <a:pt x="149" y="420"/>
                      <a:pt x="203" y="420"/>
                    </a:cubicBezTo>
                    <a:cubicBezTo>
                      <a:pt x="211" y="420"/>
                      <a:pt x="219" y="419"/>
                      <a:pt x="227" y="417"/>
                    </a:cubicBezTo>
                    <a:cubicBezTo>
                      <a:pt x="286" y="394"/>
                      <a:pt x="358" y="358"/>
                      <a:pt x="370" y="298"/>
                    </a:cubicBezTo>
                    <a:cubicBezTo>
                      <a:pt x="394" y="263"/>
                      <a:pt x="394" y="239"/>
                      <a:pt x="394" y="191"/>
                    </a:cubicBezTo>
                    <a:cubicBezTo>
                      <a:pt x="405" y="179"/>
                      <a:pt x="394" y="144"/>
                      <a:pt x="382" y="120"/>
                    </a:cubicBezTo>
                    <a:lnTo>
                      <a:pt x="346" y="72"/>
                    </a:lnTo>
                    <a:cubicBezTo>
                      <a:pt x="334" y="36"/>
                      <a:pt x="298" y="25"/>
                      <a:pt x="274" y="13"/>
                    </a:cubicBezTo>
                    <a:cubicBezTo>
                      <a:pt x="239" y="1"/>
                      <a:pt x="215" y="1"/>
                      <a:pt x="179"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19" name="Google Shape;419;p31"/>
              <p:cNvSpPr/>
              <p:nvPr/>
            </p:nvSpPr>
            <p:spPr>
              <a:xfrm>
                <a:off x="3493611" y="2661960"/>
                <a:ext cx="28831" cy="21196"/>
              </a:xfrm>
              <a:custGeom>
                <a:avLst/>
                <a:gdLst/>
                <a:ahLst/>
                <a:cxnLst/>
                <a:rect l="l" t="t" r="r" b="b"/>
                <a:pathLst>
                  <a:path w="574" h="422" extrusionOk="0">
                    <a:moveTo>
                      <a:pt x="281" y="1"/>
                    </a:moveTo>
                    <a:cubicBezTo>
                      <a:pt x="274" y="1"/>
                      <a:pt x="267" y="1"/>
                      <a:pt x="260" y="2"/>
                    </a:cubicBezTo>
                    <a:cubicBezTo>
                      <a:pt x="0" y="35"/>
                      <a:pt x="29" y="422"/>
                      <a:pt x="276" y="422"/>
                    </a:cubicBezTo>
                    <a:cubicBezTo>
                      <a:pt x="290" y="422"/>
                      <a:pt x="304" y="421"/>
                      <a:pt x="319" y="418"/>
                    </a:cubicBezTo>
                    <a:cubicBezTo>
                      <a:pt x="574" y="395"/>
                      <a:pt x="525" y="1"/>
                      <a:pt x="281"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20" name="Google Shape;420;p31"/>
              <p:cNvSpPr/>
              <p:nvPr/>
            </p:nvSpPr>
            <p:spPr>
              <a:xfrm>
                <a:off x="3456442" y="2553668"/>
                <a:ext cx="28730" cy="21246"/>
              </a:xfrm>
              <a:custGeom>
                <a:avLst/>
                <a:gdLst/>
                <a:ahLst/>
                <a:cxnLst/>
                <a:rect l="l" t="t" r="r" b="b"/>
                <a:pathLst>
                  <a:path w="572" h="423" extrusionOk="0">
                    <a:moveTo>
                      <a:pt x="281" y="0"/>
                    </a:moveTo>
                    <a:cubicBezTo>
                      <a:pt x="271" y="0"/>
                      <a:pt x="260" y="1"/>
                      <a:pt x="249" y="3"/>
                    </a:cubicBezTo>
                    <a:cubicBezTo>
                      <a:pt x="1" y="25"/>
                      <a:pt x="31" y="423"/>
                      <a:pt x="269" y="423"/>
                    </a:cubicBezTo>
                    <a:cubicBezTo>
                      <a:pt x="282" y="423"/>
                      <a:pt x="295" y="422"/>
                      <a:pt x="309" y="419"/>
                    </a:cubicBezTo>
                    <a:cubicBezTo>
                      <a:pt x="572" y="396"/>
                      <a:pt x="528" y="0"/>
                      <a:pt x="281"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21" name="Google Shape;421;p31"/>
              <p:cNvSpPr/>
              <p:nvPr/>
            </p:nvSpPr>
            <p:spPr>
              <a:xfrm>
                <a:off x="3547907" y="2702695"/>
                <a:ext cx="17981" cy="16776"/>
              </a:xfrm>
              <a:custGeom>
                <a:avLst/>
                <a:gdLst/>
                <a:ahLst/>
                <a:cxnLst/>
                <a:rect l="l" t="t" r="r" b="b"/>
                <a:pathLst>
                  <a:path w="358" h="334" extrusionOk="0">
                    <a:moveTo>
                      <a:pt x="143" y="0"/>
                    </a:moveTo>
                    <a:cubicBezTo>
                      <a:pt x="107" y="0"/>
                      <a:pt x="107" y="12"/>
                      <a:pt x="83" y="24"/>
                    </a:cubicBezTo>
                    <a:cubicBezTo>
                      <a:pt x="83" y="24"/>
                      <a:pt x="72" y="24"/>
                      <a:pt x="72" y="36"/>
                    </a:cubicBezTo>
                    <a:lnTo>
                      <a:pt x="24" y="84"/>
                    </a:lnTo>
                    <a:cubicBezTo>
                      <a:pt x="12" y="95"/>
                      <a:pt x="12" y="131"/>
                      <a:pt x="0" y="143"/>
                    </a:cubicBezTo>
                    <a:cubicBezTo>
                      <a:pt x="0" y="179"/>
                      <a:pt x="0" y="203"/>
                      <a:pt x="12" y="238"/>
                    </a:cubicBezTo>
                    <a:cubicBezTo>
                      <a:pt x="12" y="250"/>
                      <a:pt x="24" y="262"/>
                      <a:pt x="24" y="274"/>
                    </a:cubicBezTo>
                    <a:cubicBezTo>
                      <a:pt x="36" y="310"/>
                      <a:pt x="72" y="322"/>
                      <a:pt x="95" y="322"/>
                    </a:cubicBezTo>
                    <a:cubicBezTo>
                      <a:pt x="131" y="334"/>
                      <a:pt x="155" y="334"/>
                      <a:pt x="191" y="334"/>
                    </a:cubicBezTo>
                    <a:cubicBezTo>
                      <a:pt x="202" y="334"/>
                      <a:pt x="214" y="322"/>
                      <a:pt x="238" y="322"/>
                    </a:cubicBezTo>
                    <a:cubicBezTo>
                      <a:pt x="262" y="310"/>
                      <a:pt x="274" y="286"/>
                      <a:pt x="310" y="262"/>
                    </a:cubicBezTo>
                    <a:cubicBezTo>
                      <a:pt x="322" y="250"/>
                      <a:pt x="333" y="226"/>
                      <a:pt x="333" y="203"/>
                    </a:cubicBezTo>
                    <a:cubicBezTo>
                      <a:pt x="357" y="191"/>
                      <a:pt x="357" y="155"/>
                      <a:pt x="333" y="143"/>
                    </a:cubicBezTo>
                    <a:cubicBezTo>
                      <a:pt x="333" y="107"/>
                      <a:pt x="322" y="84"/>
                      <a:pt x="310" y="60"/>
                    </a:cubicBezTo>
                    <a:cubicBezTo>
                      <a:pt x="298" y="24"/>
                      <a:pt x="262" y="12"/>
                      <a:pt x="238" y="12"/>
                    </a:cubicBezTo>
                    <a:lnTo>
                      <a:pt x="202" y="12"/>
                    </a:lnTo>
                    <a:cubicBezTo>
                      <a:pt x="191" y="0"/>
                      <a:pt x="167" y="0"/>
                      <a:pt x="143"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22" name="Google Shape;422;p31"/>
              <p:cNvSpPr/>
              <p:nvPr/>
            </p:nvSpPr>
            <p:spPr>
              <a:xfrm>
                <a:off x="3566191" y="2639759"/>
                <a:ext cx="24260" cy="18182"/>
              </a:xfrm>
              <a:custGeom>
                <a:avLst/>
                <a:gdLst/>
                <a:ahLst/>
                <a:cxnLst/>
                <a:rect l="l" t="t" r="r" b="b"/>
                <a:pathLst>
                  <a:path w="483" h="362" extrusionOk="0">
                    <a:moveTo>
                      <a:pt x="260" y="1"/>
                    </a:moveTo>
                    <a:cubicBezTo>
                      <a:pt x="251" y="1"/>
                      <a:pt x="241" y="1"/>
                      <a:pt x="231" y="3"/>
                    </a:cubicBezTo>
                    <a:cubicBezTo>
                      <a:pt x="1" y="26"/>
                      <a:pt x="49" y="361"/>
                      <a:pt x="247" y="361"/>
                    </a:cubicBezTo>
                    <a:cubicBezTo>
                      <a:pt x="253" y="361"/>
                      <a:pt x="260" y="361"/>
                      <a:pt x="267" y="360"/>
                    </a:cubicBezTo>
                    <a:cubicBezTo>
                      <a:pt x="483" y="338"/>
                      <a:pt x="449" y="1"/>
                      <a:pt x="26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23" name="Google Shape;423;p31"/>
              <p:cNvSpPr/>
              <p:nvPr/>
            </p:nvSpPr>
            <p:spPr>
              <a:xfrm>
                <a:off x="3585930" y="2499823"/>
                <a:ext cx="24863" cy="18182"/>
              </a:xfrm>
              <a:custGeom>
                <a:avLst/>
                <a:gdLst/>
                <a:ahLst/>
                <a:cxnLst/>
                <a:rect l="l" t="t" r="r" b="b"/>
                <a:pathLst>
                  <a:path w="495" h="362" extrusionOk="0">
                    <a:moveTo>
                      <a:pt x="261" y="1"/>
                    </a:moveTo>
                    <a:cubicBezTo>
                      <a:pt x="251" y="1"/>
                      <a:pt x="241" y="1"/>
                      <a:pt x="231" y="3"/>
                    </a:cubicBezTo>
                    <a:cubicBezTo>
                      <a:pt x="1" y="26"/>
                      <a:pt x="49" y="361"/>
                      <a:pt x="258" y="361"/>
                    </a:cubicBezTo>
                    <a:cubicBezTo>
                      <a:pt x="265" y="361"/>
                      <a:pt x="272" y="361"/>
                      <a:pt x="279" y="360"/>
                    </a:cubicBezTo>
                    <a:cubicBezTo>
                      <a:pt x="495" y="349"/>
                      <a:pt x="461" y="1"/>
                      <a:pt x="261" y="1"/>
                    </a:cubicBezTo>
                    <a:close/>
                  </a:path>
                </a:pathLst>
              </a:custGeom>
              <a:solidFill>
                <a:srgbClr val="FE8201"/>
              </a:solidFill>
              <a:ln>
                <a:noFill/>
              </a:ln>
            </p:spPr>
            <p:txBody>
              <a:bodyPr spcFirstLastPara="1" wrap="square" lIns="121598" tIns="121598" rIns="121598" bIns="121598" anchor="ctr" anchorCtr="0">
                <a:noAutofit/>
              </a:bodyPr>
              <a:lstStyle/>
              <a:p>
                <a:endParaRPr sz="2479"/>
              </a:p>
            </p:txBody>
          </p:sp>
          <p:sp>
            <p:nvSpPr>
              <p:cNvPr id="424" name="Google Shape;424;p31"/>
              <p:cNvSpPr/>
              <p:nvPr/>
            </p:nvSpPr>
            <p:spPr>
              <a:xfrm>
                <a:off x="3530528" y="2755284"/>
                <a:ext cx="25164" cy="21598"/>
              </a:xfrm>
              <a:custGeom>
                <a:avLst/>
                <a:gdLst/>
                <a:ahLst/>
                <a:cxnLst/>
                <a:rect l="l" t="t" r="r" b="b"/>
                <a:pathLst>
                  <a:path w="501" h="430" extrusionOk="0">
                    <a:moveTo>
                      <a:pt x="227" y="1"/>
                    </a:moveTo>
                    <a:cubicBezTo>
                      <a:pt x="179" y="1"/>
                      <a:pt x="144" y="1"/>
                      <a:pt x="120" y="13"/>
                    </a:cubicBezTo>
                    <a:cubicBezTo>
                      <a:pt x="84" y="37"/>
                      <a:pt x="72" y="49"/>
                      <a:pt x="60" y="60"/>
                    </a:cubicBezTo>
                    <a:cubicBezTo>
                      <a:pt x="48" y="72"/>
                      <a:pt x="25" y="108"/>
                      <a:pt x="13" y="120"/>
                    </a:cubicBezTo>
                    <a:cubicBezTo>
                      <a:pt x="1" y="156"/>
                      <a:pt x="1" y="180"/>
                      <a:pt x="1" y="191"/>
                    </a:cubicBezTo>
                    <a:cubicBezTo>
                      <a:pt x="1" y="227"/>
                      <a:pt x="1" y="251"/>
                      <a:pt x="13" y="287"/>
                    </a:cubicBezTo>
                    <a:cubicBezTo>
                      <a:pt x="25" y="311"/>
                      <a:pt x="48" y="346"/>
                      <a:pt x="72" y="370"/>
                    </a:cubicBezTo>
                    <a:cubicBezTo>
                      <a:pt x="120" y="406"/>
                      <a:pt x="144" y="418"/>
                      <a:pt x="203" y="430"/>
                    </a:cubicBezTo>
                    <a:lnTo>
                      <a:pt x="287" y="430"/>
                    </a:lnTo>
                    <a:cubicBezTo>
                      <a:pt x="322" y="430"/>
                      <a:pt x="358" y="418"/>
                      <a:pt x="406" y="394"/>
                    </a:cubicBezTo>
                    <a:cubicBezTo>
                      <a:pt x="406" y="394"/>
                      <a:pt x="418" y="394"/>
                      <a:pt x="418" y="370"/>
                    </a:cubicBezTo>
                    <a:lnTo>
                      <a:pt x="465" y="334"/>
                    </a:lnTo>
                    <a:cubicBezTo>
                      <a:pt x="477" y="311"/>
                      <a:pt x="477" y="299"/>
                      <a:pt x="489" y="287"/>
                    </a:cubicBezTo>
                    <a:cubicBezTo>
                      <a:pt x="501" y="275"/>
                      <a:pt x="501" y="239"/>
                      <a:pt x="501" y="227"/>
                    </a:cubicBezTo>
                    <a:cubicBezTo>
                      <a:pt x="501" y="203"/>
                      <a:pt x="501" y="168"/>
                      <a:pt x="489" y="144"/>
                    </a:cubicBezTo>
                    <a:cubicBezTo>
                      <a:pt x="429" y="96"/>
                      <a:pt x="418" y="84"/>
                      <a:pt x="406" y="60"/>
                    </a:cubicBezTo>
                    <a:cubicBezTo>
                      <a:pt x="382" y="49"/>
                      <a:pt x="370" y="37"/>
                      <a:pt x="358" y="37"/>
                    </a:cubicBezTo>
                    <a:lnTo>
                      <a:pt x="298" y="37"/>
                    </a:lnTo>
                    <a:cubicBezTo>
                      <a:pt x="287" y="37"/>
                      <a:pt x="287" y="13"/>
                      <a:pt x="287" y="13"/>
                    </a:cubicBezTo>
                    <a:cubicBezTo>
                      <a:pt x="263" y="13"/>
                      <a:pt x="251" y="1"/>
                      <a:pt x="227"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25" name="Google Shape;425;p31"/>
              <p:cNvSpPr/>
              <p:nvPr/>
            </p:nvSpPr>
            <p:spPr>
              <a:xfrm>
                <a:off x="3611195" y="2729969"/>
                <a:ext cx="24561" cy="18936"/>
              </a:xfrm>
              <a:custGeom>
                <a:avLst/>
                <a:gdLst/>
                <a:ahLst/>
                <a:cxnLst/>
                <a:rect l="l" t="t" r="r" b="b"/>
                <a:pathLst>
                  <a:path w="489" h="377" extrusionOk="0">
                    <a:moveTo>
                      <a:pt x="267" y="1"/>
                    </a:moveTo>
                    <a:cubicBezTo>
                      <a:pt x="255" y="1"/>
                      <a:pt x="242" y="2"/>
                      <a:pt x="228" y="5"/>
                    </a:cubicBezTo>
                    <a:cubicBezTo>
                      <a:pt x="1" y="28"/>
                      <a:pt x="23" y="376"/>
                      <a:pt x="233" y="376"/>
                    </a:cubicBezTo>
                    <a:cubicBezTo>
                      <a:pt x="243" y="376"/>
                      <a:pt x="253" y="376"/>
                      <a:pt x="264" y="374"/>
                    </a:cubicBezTo>
                    <a:cubicBezTo>
                      <a:pt x="489" y="352"/>
                      <a:pt x="470" y="1"/>
                      <a:pt x="267"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26" name="Google Shape;426;p31"/>
              <p:cNvSpPr/>
              <p:nvPr/>
            </p:nvSpPr>
            <p:spPr>
              <a:xfrm>
                <a:off x="3624405" y="2664873"/>
                <a:ext cx="25264" cy="18835"/>
              </a:xfrm>
              <a:custGeom>
                <a:avLst/>
                <a:gdLst/>
                <a:ahLst/>
                <a:cxnLst/>
                <a:rect l="l" t="t" r="r" b="b"/>
                <a:pathLst>
                  <a:path w="503" h="375" extrusionOk="0">
                    <a:moveTo>
                      <a:pt x="258" y="1"/>
                    </a:moveTo>
                    <a:cubicBezTo>
                      <a:pt x="248" y="1"/>
                      <a:pt x="238" y="2"/>
                      <a:pt x="227" y="3"/>
                    </a:cubicBezTo>
                    <a:cubicBezTo>
                      <a:pt x="0" y="37"/>
                      <a:pt x="33" y="375"/>
                      <a:pt x="243" y="375"/>
                    </a:cubicBezTo>
                    <a:cubicBezTo>
                      <a:pt x="253" y="375"/>
                      <a:pt x="264" y="374"/>
                      <a:pt x="275" y="372"/>
                    </a:cubicBezTo>
                    <a:cubicBezTo>
                      <a:pt x="502" y="349"/>
                      <a:pt x="469" y="1"/>
                      <a:pt x="258"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27" name="Google Shape;427;p31"/>
              <p:cNvSpPr/>
              <p:nvPr/>
            </p:nvSpPr>
            <p:spPr>
              <a:xfrm>
                <a:off x="3711149" y="2621325"/>
                <a:ext cx="25767" cy="27826"/>
              </a:xfrm>
              <a:custGeom>
                <a:avLst/>
                <a:gdLst/>
                <a:ahLst/>
                <a:cxnLst/>
                <a:rect l="l" t="t" r="r" b="b"/>
                <a:pathLst>
                  <a:path w="513" h="554" extrusionOk="0">
                    <a:moveTo>
                      <a:pt x="215" y="1"/>
                    </a:moveTo>
                    <a:lnTo>
                      <a:pt x="155" y="25"/>
                    </a:lnTo>
                    <a:cubicBezTo>
                      <a:pt x="131" y="37"/>
                      <a:pt x="120" y="37"/>
                      <a:pt x="96" y="49"/>
                    </a:cubicBezTo>
                    <a:cubicBezTo>
                      <a:pt x="60" y="72"/>
                      <a:pt x="48" y="96"/>
                      <a:pt x="36" y="132"/>
                    </a:cubicBezTo>
                    <a:cubicBezTo>
                      <a:pt x="24" y="156"/>
                      <a:pt x="0" y="191"/>
                      <a:pt x="0" y="215"/>
                    </a:cubicBezTo>
                    <a:lnTo>
                      <a:pt x="0" y="263"/>
                    </a:lnTo>
                    <a:cubicBezTo>
                      <a:pt x="0" y="299"/>
                      <a:pt x="0" y="346"/>
                      <a:pt x="24" y="394"/>
                    </a:cubicBezTo>
                    <a:cubicBezTo>
                      <a:pt x="36" y="441"/>
                      <a:pt x="60" y="465"/>
                      <a:pt x="96" y="501"/>
                    </a:cubicBezTo>
                    <a:cubicBezTo>
                      <a:pt x="108" y="513"/>
                      <a:pt x="120" y="513"/>
                      <a:pt x="155" y="525"/>
                    </a:cubicBezTo>
                    <a:cubicBezTo>
                      <a:pt x="181" y="542"/>
                      <a:pt x="214" y="553"/>
                      <a:pt x="243" y="553"/>
                    </a:cubicBezTo>
                    <a:cubicBezTo>
                      <a:pt x="254" y="553"/>
                      <a:pt x="265" y="552"/>
                      <a:pt x="274" y="549"/>
                    </a:cubicBezTo>
                    <a:cubicBezTo>
                      <a:pt x="298" y="549"/>
                      <a:pt x="334" y="525"/>
                      <a:pt x="358" y="513"/>
                    </a:cubicBezTo>
                    <a:cubicBezTo>
                      <a:pt x="393" y="501"/>
                      <a:pt x="405" y="489"/>
                      <a:pt x="429" y="453"/>
                    </a:cubicBezTo>
                    <a:cubicBezTo>
                      <a:pt x="465" y="430"/>
                      <a:pt x="477" y="382"/>
                      <a:pt x="477" y="334"/>
                    </a:cubicBezTo>
                    <a:cubicBezTo>
                      <a:pt x="512" y="275"/>
                      <a:pt x="501" y="227"/>
                      <a:pt x="477" y="203"/>
                    </a:cubicBezTo>
                    <a:cubicBezTo>
                      <a:pt x="477" y="191"/>
                      <a:pt x="465" y="168"/>
                      <a:pt x="465" y="168"/>
                    </a:cubicBezTo>
                    <a:cubicBezTo>
                      <a:pt x="453" y="156"/>
                      <a:pt x="453" y="144"/>
                      <a:pt x="429" y="108"/>
                    </a:cubicBezTo>
                    <a:cubicBezTo>
                      <a:pt x="417" y="84"/>
                      <a:pt x="393" y="72"/>
                      <a:pt x="358" y="49"/>
                    </a:cubicBezTo>
                    <a:cubicBezTo>
                      <a:pt x="346" y="37"/>
                      <a:pt x="334" y="37"/>
                      <a:pt x="298" y="25"/>
                    </a:cubicBezTo>
                    <a:cubicBezTo>
                      <a:pt x="274" y="1"/>
                      <a:pt x="239" y="1"/>
                      <a:pt x="21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28" name="Google Shape;428;p31"/>
              <p:cNvSpPr/>
              <p:nvPr/>
            </p:nvSpPr>
            <p:spPr>
              <a:xfrm>
                <a:off x="3665492" y="2582951"/>
                <a:ext cx="25415" cy="18182"/>
              </a:xfrm>
              <a:custGeom>
                <a:avLst/>
                <a:gdLst/>
                <a:ahLst/>
                <a:cxnLst/>
                <a:rect l="l" t="t" r="r" b="b"/>
                <a:pathLst>
                  <a:path w="506" h="362" extrusionOk="0">
                    <a:moveTo>
                      <a:pt x="262" y="0"/>
                    </a:moveTo>
                    <a:cubicBezTo>
                      <a:pt x="252" y="0"/>
                      <a:pt x="242" y="1"/>
                      <a:pt x="231" y="3"/>
                    </a:cubicBezTo>
                    <a:cubicBezTo>
                      <a:pt x="0" y="26"/>
                      <a:pt x="49" y="361"/>
                      <a:pt x="257" y="361"/>
                    </a:cubicBezTo>
                    <a:cubicBezTo>
                      <a:pt x="264" y="361"/>
                      <a:pt x="271" y="361"/>
                      <a:pt x="278" y="360"/>
                    </a:cubicBezTo>
                    <a:cubicBezTo>
                      <a:pt x="505" y="326"/>
                      <a:pt x="462" y="0"/>
                      <a:pt x="262"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29" name="Google Shape;429;p31"/>
              <p:cNvSpPr/>
              <p:nvPr/>
            </p:nvSpPr>
            <p:spPr>
              <a:xfrm>
                <a:off x="3732848" y="2556581"/>
                <a:ext cx="30890" cy="22552"/>
              </a:xfrm>
              <a:custGeom>
                <a:avLst/>
                <a:gdLst/>
                <a:ahLst/>
                <a:cxnLst/>
                <a:rect l="l" t="t" r="r" b="b"/>
                <a:pathLst>
                  <a:path w="615" h="449" extrusionOk="0">
                    <a:moveTo>
                      <a:pt x="325" y="1"/>
                    </a:moveTo>
                    <a:cubicBezTo>
                      <a:pt x="311" y="1"/>
                      <a:pt x="297" y="2"/>
                      <a:pt x="283" y="4"/>
                    </a:cubicBezTo>
                    <a:cubicBezTo>
                      <a:pt x="0" y="38"/>
                      <a:pt x="40" y="448"/>
                      <a:pt x="300" y="448"/>
                    </a:cubicBezTo>
                    <a:cubicBezTo>
                      <a:pt x="313" y="448"/>
                      <a:pt x="328" y="447"/>
                      <a:pt x="342" y="445"/>
                    </a:cubicBezTo>
                    <a:cubicBezTo>
                      <a:pt x="614" y="422"/>
                      <a:pt x="584" y="1"/>
                      <a:pt x="32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30" name="Google Shape;430;p31"/>
              <p:cNvSpPr/>
              <p:nvPr/>
            </p:nvSpPr>
            <p:spPr>
              <a:xfrm>
                <a:off x="3220369" y="2622431"/>
                <a:ext cx="762905" cy="481481"/>
              </a:xfrm>
              <a:custGeom>
                <a:avLst/>
                <a:gdLst/>
                <a:ahLst/>
                <a:cxnLst/>
                <a:rect l="l" t="t" r="r" b="b"/>
                <a:pathLst>
                  <a:path w="15189" h="9586" extrusionOk="0">
                    <a:moveTo>
                      <a:pt x="14505" y="0"/>
                    </a:moveTo>
                    <a:cubicBezTo>
                      <a:pt x="14255" y="0"/>
                      <a:pt x="13976" y="192"/>
                      <a:pt x="13903" y="324"/>
                    </a:cubicBezTo>
                    <a:cubicBezTo>
                      <a:pt x="12129" y="3515"/>
                      <a:pt x="11117" y="4277"/>
                      <a:pt x="7974" y="5075"/>
                    </a:cubicBezTo>
                    <a:cubicBezTo>
                      <a:pt x="7149" y="5283"/>
                      <a:pt x="6308" y="5370"/>
                      <a:pt x="5465" y="5370"/>
                    </a:cubicBezTo>
                    <a:cubicBezTo>
                      <a:pt x="4907" y="5370"/>
                      <a:pt x="4349" y="5332"/>
                      <a:pt x="3795" y="5265"/>
                    </a:cubicBezTo>
                    <a:cubicBezTo>
                      <a:pt x="3092" y="5194"/>
                      <a:pt x="2390" y="5063"/>
                      <a:pt x="1699" y="4908"/>
                    </a:cubicBezTo>
                    <a:cubicBezTo>
                      <a:pt x="1519" y="4870"/>
                      <a:pt x="1370" y="4852"/>
                      <a:pt x="1247" y="4852"/>
                    </a:cubicBezTo>
                    <a:cubicBezTo>
                      <a:pt x="0" y="4852"/>
                      <a:pt x="1554" y="6687"/>
                      <a:pt x="2259" y="7218"/>
                    </a:cubicBezTo>
                    <a:cubicBezTo>
                      <a:pt x="4141" y="8635"/>
                      <a:pt x="6264" y="9585"/>
                      <a:pt x="8300" y="9585"/>
                    </a:cubicBezTo>
                    <a:cubicBezTo>
                      <a:pt x="10115" y="9585"/>
                      <a:pt x="11860" y="8831"/>
                      <a:pt x="13308" y="6980"/>
                    </a:cubicBezTo>
                    <a:cubicBezTo>
                      <a:pt x="14677" y="5241"/>
                      <a:pt x="15189" y="3122"/>
                      <a:pt x="14927" y="491"/>
                    </a:cubicBezTo>
                    <a:cubicBezTo>
                      <a:pt x="14885" y="121"/>
                      <a:pt x="14704" y="0"/>
                      <a:pt x="1450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 name="Google Shape;431;p31"/>
              <p:cNvSpPr/>
              <p:nvPr/>
            </p:nvSpPr>
            <p:spPr>
              <a:xfrm>
                <a:off x="3681264" y="2507659"/>
                <a:ext cx="326177" cy="414276"/>
              </a:xfrm>
              <a:custGeom>
                <a:avLst/>
                <a:gdLst/>
                <a:ahLst/>
                <a:cxnLst/>
                <a:rect l="l" t="t" r="r" b="b"/>
                <a:pathLst>
                  <a:path w="6494" h="8248" extrusionOk="0">
                    <a:moveTo>
                      <a:pt x="5966" y="0"/>
                    </a:moveTo>
                    <a:cubicBezTo>
                      <a:pt x="5415" y="0"/>
                      <a:pt x="4386" y="1382"/>
                      <a:pt x="3667" y="2776"/>
                    </a:cubicBezTo>
                    <a:cubicBezTo>
                      <a:pt x="2465" y="5110"/>
                      <a:pt x="0" y="6336"/>
                      <a:pt x="0" y="6336"/>
                    </a:cubicBezTo>
                    <a:lnTo>
                      <a:pt x="774" y="8003"/>
                    </a:lnTo>
                    <a:cubicBezTo>
                      <a:pt x="848" y="8159"/>
                      <a:pt x="1002" y="8247"/>
                      <a:pt x="1157" y="8247"/>
                    </a:cubicBezTo>
                    <a:cubicBezTo>
                      <a:pt x="1226" y="8247"/>
                      <a:pt x="1295" y="8230"/>
                      <a:pt x="1357" y="8193"/>
                    </a:cubicBezTo>
                    <a:cubicBezTo>
                      <a:pt x="2477" y="7598"/>
                      <a:pt x="5584" y="5681"/>
                      <a:pt x="6191" y="2300"/>
                    </a:cubicBezTo>
                    <a:cubicBezTo>
                      <a:pt x="6493" y="627"/>
                      <a:pt x="6338" y="0"/>
                      <a:pt x="5966"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432" name="Google Shape;432;p31"/>
              <p:cNvSpPr/>
              <p:nvPr/>
            </p:nvSpPr>
            <p:spPr>
              <a:xfrm>
                <a:off x="3084200" y="2786426"/>
                <a:ext cx="555818" cy="176751"/>
              </a:xfrm>
              <a:custGeom>
                <a:avLst/>
                <a:gdLst/>
                <a:ahLst/>
                <a:cxnLst/>
                <a:rect l="l" t="t" r="r" b="b"/>
                <a:pathLst>
                  <a:path w="11066" h="3519" extrusionOk="0">
                    <a:moveTo>
                      <a:pt x="2316" y="0"/>
                    </a:moveTo>
                    <a:cubicBezTo>
                      <a:pt x="900" y="0"/>
                      <a:pt x="0" y="721"/>
                      <a:pt x="3231" y="2250"/>
                    </a:cubicBezTo>
                    <a:cubicBezTo>
                      <a:pt x="5303" y="3241"/>
                      <a:pt x="7076" y="3518"/>
                      <a:pt x="8412" y="3518"/>
                    </a:cubicBezTo>
                    <a:cubicBezTo>
                      <a:pt x="9373" y="3518"/>
                      <a:pt x="10107" y="3375"/>
                      <a:pt x="10566" y="3250"/>
                    </a:cubicBezTo>
                    <a:cubicBezTo>
                      <a:pt x="10875" y="3167"/>
                      <a:pt x="11066" y="2869"/>
                      <a:pt x="11030" y="2536"/>
                    </a:cubicBezTo>
                    <a:lnTo>
                      <a:pt x="10804" y="988"/>
                    </a:lnTo>
                    <a:cubicBezTo>
                      <a:pt x="10804" y="988"/>
                      <a:pt x="9800" y="1066"/>
                      <a:pt x="8548" y="1066"/>
                    </a:cubicBezTo>
                    <a:cubicBezTo>
                      <a:pt x="7022" y="1066"/>
                      <a:pt x="5127" y="951"/>
                      <a:pt x="4231" y="441"/>
                    </a:cubicBezTo>
                    <a:cubicBezTo>
                      <a:pt x="3713" y="150"/>
                      <a:pt x="2961" y="0"/>
                      <a:pt x="2316"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433" name="Google Shape;433;p31"/>
              <p:cNvSpPr/>
              <p:nvPr/>
            </p:nvSpPr>
            <p:spPr>
              <a:xfrm>
                <a:off x="3492254" y="2972321"/>
                <a:ext cx="395341" cy="177856"/>
              </a:xfrm>
              <a:custGeom>
                <a:avLst/>
                <a:gdLst/>
                <a:ahLst/>
                <a:cxnLst/>
                <a:rect l="l" t="t" r="r" b="b"/>
                <a:pathLst>
                  <a:path w="7871" h="3541" extrusionOk="0">
                    <a:moveTo>
                      <a:pt x="5765" y="0"/>
                    </a:moveTo>
                    <a:cubicBezTo>
                      <a:pt x="5078" y="0"/>
                      <a:pt x="4255" y="115"/>
                      <a:pt x="3346" y="466"/>
                    </a:cubicBezTo>
                    <a:cubicBezTo>
                      <a:pt x="727" y="1478"/>
                      <a:pt x="1" y="3336"/>
                      <a:pt x="179" y="3359"/>
                    </a:cubicBezTo>
                    <a:cubicBezTo>
                      <a:pt x="855" y="3485"/>
                      <a:pt x="1478" y="3541"/>
                      <a:pt x="2052" y="3541"/>
                    </a:cubicBezTo>
                    <a:cubicBezTo>
                      <a:pt x="6359" y="3541"/>
                      <a:pt x="7871" y="407"/>
                      <a:pt x="7871" y="407"/>
                    </a:cubicBezTo>
                    <a:cubicBezTo>
                      <a:pt x="7871" y="407"/>
                      <a:pt x="7058" y="0"/>
                      <a:pt x="5765"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434" name="Google Shape;434;p31"/>
              <p:cNvSpPr/>
              <p:nvPr/>
            </p:nvSpPr>
            <p:spPr>
              <a:xfrm>
                <a:off x="3812209" y="2392887"/>
                <a:ext cx="314625" cy="161532"/>
              </a:xfrm>
              <a:custGeom>
                <a:avLst/>
                <a:gdLst/>
                <a:ahLst/>
                <a:cxnLst/>
                <a:rect l="l" t="t" r="r" b="b"/>
                <a:pathLst>
                  <a:path w="6264" h="3216" extrusionOk="0">
                    <a:moveTo>
                      <a:pt x="3668" y="0"/>
                    </a:moveTo>
                    <a:cubicBezTo>
                      <a:pt x="3430" y="0"/>
                      <a:pt x="3182" y="16"/>
                      <a:pt x="2930" y="48"/>
                    </a:cubicBezTo>
                    <a:cubicBezTo>
                      <a:pt x="1263" y="251"/>
                      <a:pt x="1" y="1132"/>
                      <a:pt x="120" y="2001"/>
                    </a:cubicBezTo>
                    <a:cubicBezTo>
                      <a:pt x="211" y="2728"/>
                      <a:pt x="1262" y="3216"/>
                      <a:pt x="2596" y="3216"/>
                    </a:cubicBezTo>
                    <a:cubicBezTo>
                      <a:pt x="2835" y="3216"/>
                      <a:pt x="3082" y="3200"/>
                      <a:pt x="3334" y="3168"/>
                    </a:cubicBezTo>
                    <a:cubicBezTo>
                      <a:pt x="5001" y="2965"/>
                      <a:pt x="6263" y="2084"/>
                      <a:pt x="6144" y="1215"/>
                    </a:cubicBezTo>
                    <a:cubicBezTo>
                      <a:pt x="6063" y="488"/>
                      <a:pt x="5005" y="0"/>
                      <a:pt x="3668"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35" name="Google Shape;435;p31"/>
              <p:cNvSpPr/>
              <p:nvPr/>
            </p:nvSpPr>
            <p:spPr>
              <a:xfrm>
                <a:off x="2890670" y="2572303"/>
                <a:ext cx="314575" cy="161733"/>
              </a:xfrm>
              <a:custGeom>
                <a:avLst/>
                <a:gdLst/>
                <a:ahLst/>
                <a:cxnLst/>
                <a:rect l="l" t="t" r="r" b="b"/>
                <a:pathLst>
                  <a:path w="6263" h="3220" extrusionOk="0">
                    <a:moveTo>
                      <a:pt x="3666" y="0"/>
                    </a:moveTo>
                    <a:cubicBezTo>
                      <a:pt x="3428" y="0"/>
                      <a:pt x="3181" y="16"/>
                      <a:pt x="2929" y="48"/>
                    </a:cubicBezTo>
                    <a:cubicBezTo>
                      <a:pt x="1262" y="251"/>
                      <a:pt x="0" y="1132"/>
                      <a:pt x="119" y="2001"/>
                    </a:cubicBezTo>
                    <a:cubicBezTo>
                      <a:pt x="210" y="2725"/>
                      <a:pt x="1251" y="3220"/>
                      <a:pt x="2577" y="3220"/>
                    </a:cubicBezTo>
                    <a:cubicBezTo>
                      <a:pt x="2821" y="3220"/>
                      <a:pt x="3075" y="3203"/>
                      <a:pt x="3334" y="3168"/>
                    </a:cubicBezTo>
                    <a:cubicBezTo>
                      <a:pt x="5001" y="2965"/>
                      <a:pt x="6263" y="2084"/>
                      <a:pt x="6144" y="1215"/>
                    </a:cubicBezTo>
                    <a:cubicBezTo>
                      <a:pt x="6043" y="488"/>
                      <a:pt x="4999" y="0"/>
                      <a:pt x="3666"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36" name="Google Shape;436;p31"/>
              <p:cNvSpPr/>
              <p:nvPr/>
            </p:nvSpPr>
            <p:spPr>
              <a:xfrm>
                <a:off x="3056323" y="2279723"/>
                <a:ext cx="427034" cy="397450"/>
              </a:xfrm>
              <a:custGeom>
                <a:avLst/>
                <a:gdLst/>
                <a:ahLst/>
                <a:cxnLst/>
                <a:rect l="l" t="t" r="r" b="b"/>
                <a:pathLst>
                  <a:path w="8502" h="7913" extrusionOk="0">
                    <a:moveTo>
                      <a:pt x="4284" y="750"/>
                    </a:moveTo>
                    <a:cubicBezTo>
                      <a:pt x="4450" y="750"/>
                      <a:pt x="4618" y="763"/>
                      <a:pt x="4786" y="789"/>
                    </a:cubicBezTo>
                    <a:cubicBezTo>
                      <a:pt x="6525" y="1075"/>
                      <a:pt x="7703" y="2730"/>
                      <a:pt x="7430" y="4468"/>
                    </a:cubicBezTo>
                    <a:cubicBezTo>
                      <a:pt x="7171" y="6039"/>
                      <a:pt x="5805" y="7163"/>
                      <a:pt x="4253" y="7163"/>
                    </a:cubicBezTo>
                    <a:cubicBezTo>
                      <a:pt x="4087" y="7163"/>
                      <a:pt x="3919" y="7150"/>
                      <a:pt x="3751" y="7123"/>
                    </a:cubicBezTo>
                    <a:cubicBezTo>
                      <a:pt x="2012" y="6838"/>
                      <a:pt x="822" y="5183"/>
                      <a:pt x="1107" y="3444"/>
                    </a:cubicBezTo>
                    <a:cubicBezTo>
                      <a:pt x="1366" y="1874"/>
                      <a:pt x="2732" y="750"/>
                      <a:pt x="4284" y="750"/>
                    </a:cubicBezTo>
                    <a:close/>
                    <a:moveTo>
                      <a:pt x="4251" y="1"/>
                    </a:moveTo>
                    <a:cubicBezTo>
                      <a:pt x="2345" y="1"/>
                      <a:pt x="667" y="1382"/>
                      <a:pt x="345" y="3325"/>
                    </a:cubicBezTo>
                    <a:cubicBezTo>
                      <a:pt x="0" y="5480"/>
                      <a:pt x="1465" y="7504"/>
                      <a:pt x="3620" y="7862"/>
                    </a:cubicBezTo>
                    <a:cubicBezTo>
                      <a:pt x="3832" y="7896"/>
                      <a:pt x="4043" y="7912"/>
                      <a:pt x="4251" y="7912"/>
                    </a:cubicBezTo>
                    <a:cubicBezTo>
                      <a:pt x="6161" y="7912"/>
                      <a:pt x="7855" y="6530"/>
                      <a:pt x="8156" y="4587"/>
                    </a:cubicBezTo>
                    <a:cubicBezTo>
                      <a:pt x="8501" y="2432"/>
                      <a:pt x="7049" y="408"/>
                      <a:pt x="4882" y="51"/>
                    </a:cubicBezTo>
                    <a:cubicBezTo>
                      <a:pt x="4670" y="17"/>
                      <a:pt x="4459" y="1"/>
                      <a:pt x="4251"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437" name="Google Shape;437;p31"/>
              <p:cNvSpPr/>
              <p:nvPr/>
            </p:nvSpPr>
            <p:spPr>
              <a:xfrm>
                <a:off x="3509633" y="2171481"/>
                <a:ext cx="427034" cy="397400"/>
              </a:xfrm>
              <a:custGeom>
                <a:avLst/>
                <a:gdLst/>
                <a:ahLst/>
                <a:cxnLst/>
                <a:rect l="l" t="t" r="r" b="b"/>
                <a:pathLst>
                  <a:path w="8502" h="7912" extrusionOk="0">
                    <a:moveTo>
                      <a:pt x="4263" y="750"/>
                    </a:moveTo>
                    <a:cubicBezTo>
                      <a:pt x="4428" y="750"/>
                      <a:pt x="4595" y="763"/>
                      <a:pt x="4763" y="789"/>
                    </a:cubicBezTo>
                    <a:cubicBezTo>
                      <a:pt x="6501" y="1075"/>
                      <a:pt x="7692" y="2730"/>
                      <a:pt x="7406" y="4468"/>
                    </a:cubicBezTo>
                    <a:cubicBezTo>
                      <a:pt x="7149" y="6033"/>
                      <a:pt x="5792" y="7154"/>
                      <a:pt x="4256" y="7154"/>
                    </a:cubicBezTo>
                    <a:cubicBezTo>
                      <a:pt x="4085" y="7154"/>
                      <a:pt x="3912" y="7140"/>
                      <a:pt x="3739" y="7111"/>
                    </a:cubicBezTo>
                    <a:cubicBezTo>
                      <a:pt x="1988" y="6838"/>
                      <a:pt x="798" y="5183"/>
                      <a:pt x="1084" y="3444"/>
                    </a:cubicBezTo>
                    <a:cubicBezTo>
                      <a:pt x="1342" y="1874"/>
                      <a:pt x="2718" y="750"/>
                      <a:pt x="4263" y="750"/>
                    </a:cubicBezTo>
                    <a:close/>
                    <a:moveTo>
                      <a:pt x="4247" y="0"/>
                    </a:moveTo>
                    <a:cubicBezTo>
                      <a:pt x="2342" y="0"/>
                      <a:pt x="667" y="1373"/>
                      <a:pt x="345" y="3325"/>
                    </a:cubicBezTo>
                    <a:cubicBezTo>
                      <a:pt x="0" y="5480"/>
                      <a:pt x="1453" y="7504"/>
                      <a:pt x="3620" y="7862"/>
                    </a:cubicBezTo>
                    <a:cubicBezTo>
                      <a:pt x="3832" y="7896"/>
                      <a:pt x="4042" y="7912"/>
                      <a:pt x="4251" y="7912"/>
                    </a:cubicBezTo>
                    <a:cubicBezTo>
                      <a:pt x="6159" y="7912"/>
                      <a:pt x="7845" y="6530"/>
                      <a:pt x="8156" y="4587"/>
                    </a:cubicBezTo>
                    <a:cubicBezTo>
                      <a:pt x="8501" y="2432"/>
                      <a:pt x="7037" y="408"/>
                      <a:pt x="4882" y="51"/>
                    </a:cubicBezTo>
                    <a:cubicBezTo>
                      <a:pt x="4668" y="17"/>
                      <a:pt x="4456" y="0"/>
                      <a:pt x="4247"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438" name="Google Shape;438;p31"/>
              <p:cNvSpPr/>
              <p:nvPr/>
            </p:nvSpPr>
            <p:spPr>
              <a:xfrm>
                <a:off x="3440218" y="2398864"/>
                <a:ext cx="123861" cy="43698"/>
              </a:xfrm>
              <a:custGeom>
                <a:avLst/>
                <a:gdLst/>
                <a:ahLst/>
                <a:cxnLst/>
                <a:rect l="l" t="t" r="r" b="b"/>
                <a:pathLst>
                  <a:path w="2466" h="870" extrusionOk="0">
                    <a:moveTo>
                      <a:pt x="2430" y="1"/>
                    </a:moveTo>
                    <a:lnTo>
                      <a:pt x="1" y="120"/>
                    </a:lnTo>
                    <a:lnTo>
                      <a:pt x="37" y="870"/>
                    </a:lnTo>
                    <a:lnTo>
                      <a:pt x="2466" y="763"/>
                    </a:lnTo>
                    <a:lnTo>
                      <a:pt x="2430"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439" name="Google Shape;439;p31"/>
              <p:cNvSpPr/>
              <p:nvPr/>
            </p:nvSpPr>
            <p:spPr>
              <a:xfrm>
                <a:off x="3644145" y="2308453"/>
                <a:ext cx="179463" cy="122153"/>
              </a:xfrm>
              <a:custGeom>
                <a:avLst/>
                <a:gdLst/>
                <a:ahLst/>
                <a:cxnLst/>
                <a:rect l="l" t="t" r="r" b="b"/>
                <a:pathLst>
                  <a:path w="3573" h="2432" extrusionOk="0">
                    <a:moveTo>
                      <a:pt x="1975" y="0"/>
                    </a:moveTo>
                    <a:cubicBezTo>
                      <a:pt x="1714" y="0"/>
                      <a:pt x="1451" y="51"/>
                      <a:pt x="1215" y="134"/>
                    </a:cubicBezTo>
                    <a:cubicBezTo>
                      <a:pt x="823" y="289"/>
                      <a:pt x="430" y="586"/>
                      <a:pt x="227" y="1003"/>
                    </a:cubicBezTo>
                    <a:cubicBezTo>
                      <a:pt x="13" y="1420"/>
                      <a:pt x="1" y="1860"/>
                      <a:pt x="132" y="2277"/>
                    </a:cubicBezTo>
                    <a:cubicBezTo>
                      <a:pt x="168" y="2349"/>
                      <a:pt x="239" y="2408"/>
                      <a:pt x="311" y="2432"/>
                    </a:cubicBezTo>
                    <a:cubicBezTo>
                      <a:pt x="418" y="2432"/>
                      <a:pt x="501" y="2337"/>
                      <a:pt x="501" y="2229"/>
                    </a:cubicBezTo>
                    <a:lnTo>
                      <a:pt x="501" y="2206"/>
                    </a:lnTo>
                    <a:cubicBezTo>
                      <a:pt x="501" y="1896"/>
                      <a:pt x="584" y="1539"/>
                      <a:pt x="739" y="1301"/>
                    </a:cubicBezTo>
                    <a:cubicBezTo>
                      <a:pt x="906" y="1039"/>
                      <a:pt x="1156" y="860"/>
                      <a:pt x="1454" y="741"/>
                    </a:cubicBezTo>
                    <a:cubicBezTo>
                      <a:pt x="1648" y="663"/>
                      <a:pt x="1853" y="621"/>
                      <a:pt x="2054" y="621"/>
                    </a:cubicBezTo>
                    <a:cubicBezTo>
                      <a:pt x="2161" y="621"/>
                      <a:pt x="2267" y="633"/>
                      <a:pt x="2370" y="658"/>
                    </a:cubicBezTo>
                    <a:cubicBezTo>
                      <a:pt x="2668" y="729"/>
                      <a:pt x="2978" y="908"/>
                      <a:pt x="3216" y="1122"/>
                    </a:cubicBezTo>
                    <a:lnTo>
                      <a:pt x="3228" y="1134"/>
                    </a:lnTo>
                    <a:cubicBezTo>
                      <a:pt x="3261" y="1161"/>
                      <a:pt x="3306" y="1176"/>
                      <a:pt x="3351" y="1176"/>
                    </a:cubicBezTo>
                    <a:cubicBezTo>
                      <a:pt x="3387" y="1176"/>
                      <a:pt x="3422" y="1167"/>
                      <a:pt x="3454" y="1146"/>
                    </a:cubicBezTo>
                    <a:cubicBezTo>
                      <a:pt x="3537" y="1098"/>
                      <a:pt x="3573" y="979"/>
                      <a:pt x="3513" y="896"/>
                    </a:cubicBezTo>
                    <a:cubicBezTo>
                      <a:pt x="3287" y="527"/>
                      <a:pt x="2966" y="241"/>
                      <a:pt x="2525" y="86"/>
                    </a:cubicBezTo>
                    <a:cubicBezTo>
                      <a:pt x="2351" y="26"/>
                      <a:pt x="2163" y="0"/>
                      <a:pt x="197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 name="Google Shape;440;p31"/>
              <p:cNvSpPr/>
              <p:nvPr/>
            </p:nvSpPr>
            <p:spPr>
              <a:xfrm>
                <a:off x="3178880" y="2415892"/>
                <a:ext cx="185440" cy="94629"/>
              </a:xfrm>
              <a:custGeom>
                <a:avLst/>
                <a:gdLst/>
                <a:ahLst/>
                <a:cxnLst/>
                <a:rect l="l" t="t" r="r" b="b"/>
                <a:pathLst>
                  <a:path w="3692" h="1884" extrusionOk="0">
                    <a:moveTo>
                      <a:pt x="1940" y="1"/>
                    </a:moveTo>
                    <a:cubicBezTo>
                      <a:pt x="1889" y="1"/>
                      <a:pt x="1837" y="3"/>
                      <a:pt x="1787" y="7"/>
                    </a:cubicBezTo>
                    <a:cubicBezTo>
                      <a:pt x="1358" y="31"/>
                      <a:pt x="882" y="198"/>
                      <a:pt x="572" y="531"/>
                    </a:cubicBezTo>
                    <a:cubicBezTo>
                      <a:pt x="239" y="841"/>
                      <a:pt x="60" y="1245"/>
                      <a:pt x="13" y="1674"/>
                    </a:cubicBezTo>
                    <a:cubicBezTo>
                      <a:pt x="1" y="1745"/>
                      <a:pt x="49" y="1841"/>
                      <a:pt x="120" y="1864"/>
                    </a:cubicBezTo>
                    <a:cubicBezTo>
                      <a:pt x="146" y="1877"/>
                      <a:pt x="174" y="1883"/>
                      <a:pt x="201" y="1883"/>
                    </a:cubicBezTo>
                    <a:cubicBezTo>
                      <a:pt x="275" y="1883"/>
                      <a:pt x="347" y="1842"/>
                      <a:pt x="382" y="1781"/>
                    </a:cubicBezTo>
                    <a:lnTo>
                      <a:pt x="394" y="1745"/>
                    </a:lnTo>
                    <a:cubicBezTo>
                      <a:pt x="537" y="1448"/>
                      <a:pt x="751" y="1162"/>
                      <a:pt x="989" y="983"/>
                    </a:cubicBezTo>
                    <a:cubicBezTo>
                      <a:pt x="1239" y="793"/>
                      <a:pt x="1525" y="710"/>
                      <a:pt x="1834" y="686"/>
                    </a:cubicBezTo>
                    <a:cubicBezTo>
                      <a:pt x="1862" y="685"/>
                      <a:pt x="1889" y="684"/>
                      <a:pt x="1916" y="684"/>
                    </a:cubicBezTo>
                    <a:cubicBezTo>
                      <a:pt x="2213" y="684"/>
                      <a:pt x="2463" y="746"/>
                      <a:pt x="2704" y="888"/>
                    </a:cubicBezTo>
                    <a:cubicBezTo>
                      <a:pt x="2954" y="1031"/>
                      <a:pt x="3156" y="1317"/>
                      <a:pt x="3311" y="1603"/>
                    </a:cubicBezTo>
                    <a:lnTo>
                      <a:pt x="3323" y="1626"/>
                    </a:lnTo>
                    <a:cubicBezTo>
                      <a:pt x="3365" y="1690"/>
                      <a:pt x="3427" y="1735"/>
                      <a:pt x="3491" y="1735"/>
                    </a:cubicBezTo>
                    <a:cubicBezTo>
                      <a:pt x="3499" y="1735"/>
                      <a:pt x="3506" y="1735"/>
                      <a:pt x="3513" y="1734"/>
                    </a:cubicBezTo>
                    <a:cubicBezTo>
                      <a:pt x="3620" y="1722"/>
                      <a:pt x="3692" y="1626"/>
                      <a:pt x="3680" y="1519"/>
                    </a:cubicBezTo>
                    <a:cubicBezTo>
                      <a:pt x="3632" y="1079"/>
                      <a:pt x="3430" y="674"/>
                      <a:pt x="3073" y="376"/>
                    </a:cubicBezTo>
                    <a:cubicBezTo>
                      <a:pt x="2757" y="123"/>
                      <a:pt x="2338" y="1"/>
                      <a:pt x="194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 name="Google Shape;441;p31"/>
              <p:cNvSpPr/>
              <p:nvPr/>
            </p:nvSpPr>
            <p:spPr>
              <a:xfrm>
                <a:off x="2466442" y="1666033"/>
                <a:ext cx="1501903" cy="761047"/>
              </a:xfrm>
              <a:custGeom>
                <a:avLst/>
                <a:gdLst/>
                <a:ahLst/>
                <a:cxnLst/>
                <a:rect l="l" t="t" r="r" b="b"/>
                <a:pathLst>
                  <a:path w="29902" h="15152" extrusionOk="0">
                    <a:moveTo>
                      <a:pt x="16933" y="1"/>
                    </a:moveTo>
                    <a:cubicBezTo>
                      <a:pt x="13773" y="1"/>
                      <a:pt x="10349" y="1039"/>
                      <a:pt x="7041" y="4030"/>
                    </a:cubicBezTo>
                    <a:cubicBezTo>
                      <a:pt x="0" y="10399"/>
                      <a:pt x="4666" y="12805"/>
                      <a:pt x="7966" y="12805"/>
                    </a:cubicBezTo>
                    <a:cubicBezTo>
                      <a:pt x="9035" y="12805"/>
                      <a:pt x="9960" y="12553"/>
                      <a:pt x="10299" y="12102"/>
                    </a:cubicBezTo>
                    <a:lnTo>
                      <a:pt x="10299" y="12102"/>
                    </a:lnTo>
                    <a:cubicBezTo>
                      <a:pt x="10116" y="12358"/>
                      <a:pt x="8520" y="14687"/>
                      <a:pt x="10589" y="15115"/>
                    </a:cubicBezTo>
                    <a:cubicBezTo>
                      <a:pt x="10713" y="15140"/>
                      <a:pt x="10838" y="15152"/>
                      <a:pt x="10963" y="15152"/>
                    </a:cubicBezTo>
                    <a:cubicBezTo>
                      <a:pt x="13050" y="15152"/>
                      <a:pt x="15219" y="11811"/>
                      <a:pt x="14590" y="9531"/>
                    </a:cubicBezTo>
                    <a:lnTo>
                      <a:pt x="14590" y="9531"/>
                    </a:lnTo>
                    <a:cubicBezTo>
                      <a:pt x="14590" y="9531"/>
                      <a:pt x="15346" y="10572"/>
                      <a:pt x="16596" y="10572"/>
                    </a:cubicBezTo>
                    <a:cubicBezTo>
                      <a:pt x="17420" y="10572"/>
                      <a:pt x="18460" y="10119"/>
                      <a:pt x="19638" y="8614"/>
                    </a:cubicBezTo>
                    <a:cubicBezTo>
                      <a:pt x="21953" y="5634"/>
                      <a:pt x="26982" y="5316"/>
                      <a:pt x="29019" y="5316"/>
                    </a:cubicBezTo>
                    <a:cubicBezTo>
                      <a:pt x="29569" y="5316"/>
                      <a:pt x="29901" y="5340"/>
                      <a:pt x="29901" y="5340"/>
                    </a:cubicBezTo>
                    <a:cubicBezTo>
                      <a:pt x="29901" y="5340"/>
                      <a:pt x="24098" y="1"/>
                      <a:pt x="16933"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442" name="Google Shape;442;p31"/>
              <p:cNvSpPr/>
              <p:nvPr/>
            </p:nvSpPr>
            <p:spPr>
              <a:xfrm>
                <a:off x="3894734" y="1714202"/>
                <a:ext cx="595698" cy="650346"/>
              </a:xfrm>
              <a:custGeom>
                <a:avLst/>
                <a:gdLst/>
                <a:ahLst/>
                <a:cxnLst/>
                <a:rect l="l" t="t" r="r" b="b"/>
                <a:pathLst>
                  <a:path w="11860" h="12948" extrusionOk="0">
                    <a:moveTo>
                      <a:pt x="2475" y="1"/>
                    </a:moveTo>
                    <a:cubicBezTo>
                      <a:pt x="2404" y="1"/>
                      <a:pt x="2334" y="4"/>
                      <a:pt x="2263" y="11"/>
                    </a:cubicBezTo>
                    <a:cubicBezTo>
                      <a:pt x="1810" y="59"/>
                      <a:pt x="1370" y="190"/>
                      <a:pt x="989" y="464"/>
                    </a:cubicBezTo>
                    <a:cubicBezTo>
                      <a:pt x="548" y="773"/>
                      <a:pt x="334" y="1237"/>
                      <a:pt x="215" y="1749"/>
                    </a:cubicBezTo>
                    <a:cubicBezTo>
                      <a:pt x="1" y="2738"/>
                      <a:pt x="132" y="3881"/>
                      <a:pt x="1013" y="4452"/>
                    </a:cubicBezTo>
                    <a:cubicBezTo>
                      <a:pt x="917" y="4476"/>
                      <a:pt x="858" y="4512"/>
                      <a:pt x="858" y="4512"/>
                    </a:cubicBezTo>
                    <a:lnTo>
                      <a:pt x="6549" y="11905"/>
                    </a:lnTo>
                    <a:cubicBezTo>
                      <a:pt x="6549" y="11905"/>
                      <a:pt x="7709" y="12947"/>
                      <a:pt x="8836" y="12947"/>
                    </a:cubicBezTo>
                    <a:cubicBezTo>
                      <a:pt x="9348" y="12947"/>
                      <a:pt x="9853" y="12732"/>
                      <a:pt x="10240" y="12108"/>
                    </a:cubicBezTo>
                    <a:cubicBezTo>
                      <a:pt x="11514" y="10096"/>
                      <a:pt x="8061" y="9000"/>
                      <a:pt x="8061" y="9000"/>
                    </a:cubicBezTo>
                    <a:cubicBezTo>
                      <a:pt x="8061" y="9000"/>
                      <a:pt x="11859" y="8762"/>
                      <a:pt x="7811" y="5964"/>
                    </a:cubicBezTo>
                    <a:cubicBezTo>
                      <a:pt x="5712" y="4523"/>
                      <a:pt x="3933" y="4178"/>
                      <a:pt x="2703" y="4178"/>
                    </a:cubicBezTo>
                    <a:cubicBezTo>
                      <a:pt x="2176" y="4178"/>
                      <a:pt x="1749" y="4241"/>
                      <a:pt x="1441" y="4309"/>
                    </a:cubicBezTo>
                    <a:cubicBezTo>
                      <a:pt x="1429" y="4285"/>
                      <a:pt x="1406" y="4262"/>
                      <a:pt x="1382" y="4238"/>
                    </a:cubicBezTo>
                    <a:cubicBezTo>
                      <a:pt x="798" y="3857"/>
                      <a:pt x="608" y="3119"/>
                      <a:pt x="667" y="2452"/>
                    </a:cubicBezTo>
                    <a:cubicBezTo>
                      <a:pt x="691" y="2095"/>
                      <a:pt x="775" y="1726"/>
                      <a:pt x="929" y="1416"/>
                    </a:cubicBezTo>
                    <a:cubicBezTo>
                      <a:pt x="1084" y="1118"/>
                      <a:pt x="1334" y="940"/>
                      <a:pt x="1632" y="821"/>
                    </a:cubicBezTo>
                    <a:cubicBezTo>
                      <a:pt x="1871" y="721"/>
                      <a:pt x="2161" y="636"/>
                      <a:pt x="2432" y="636"/>
                    </a:cubicBezTo>
                    <a:cubicBezTo>
                      <a:pt x="2743" y="636"/>
                      <a:pt x="3027" y="747"/>
                      <a:pt x="3180" y="1071"/>
                    </a:cubicBezTo>
                    <a:cubicBezTo>
                      <a:pt x="3370" y="1487"/>
                      <a:pt x="3358" y="2273"/>
                      <a:pt x="2894" y="2523"/>
                    </a:cubicBezTo>
                    <a:cubicBezTo>
                      <a:pt x="2836" y="2559"/>
                      <a:pt x="2769" y="2575"/>
                      <a:pt x="2700" y="2575"/>
                    </a:cubicBezTo>
                    <a:cubicBezTo>
                      <a:pt x="2513" y="2575"/>
                      <a:pt x="2315" y="2456"/>
                      <a:pt x="2263" y="2273"/>
                    </a:cubicBezTo>
                    <a:cubicBezTo>
                      <a:pt x="2156" y="1964"/>
                      <a:pt x="2394" y="1738"/>
                      <a:pt x="2537" y="1511"/>
                    </a:cubicBezTo>
                    <a:cubicBezTo>
                      <a:pt x="2620" y="1416"/>
                      <a:pt x="2537" y="1297"/>
                      <a:pt x="2418" y="1273"/>
                    </a:cubicBezTo>
                    <a:cubicBezTo>
                      <a:pt x="2391" y="1269"/>
                      <a:pt x="2365" y="1266"/>
                      <a:pt x="2339" y="1266"/>
                    </a:cubicBezTo>
                    <a:cubicBezTo>
                      <a:pt x="1961" y="1266"/>
                      <a:pt x="1676" y="1736"/>
                      <a:pt x="1632" y="2071"/>
                    </a:cubicBezTo>
                    <a:cubicBezTo>
                      <a:pt x="1572" y="2511"/>
                      <a:pt x="1846" y="2940"/>
                      <a:pt x="2263" y="3142"/>
                    </a:cubicBezTo>
                    <a:cubicBezTo>
                      <a:pt x="2420" y="3213"/>
                      <a:pt x="2571" y="3245"/>
                      <a:pt x="2713" y="3245"/>
                    </a:cubicBezTo>
                    <a:cubicBezTo>
                      <a:pt x="3432" y="3245"/>
                      <a:pt x="3934" y="2430"/>
                      <a:pt x="3954" y="1714"/>
                    </a:cubicBezTo>
                    <a:cubicBezTo>
                      <a:pt x="3965" y="1273"/>
                      <a:pt x="3846" y="797"/>
                      <a:pt x="3573" y="464"/>
                    </a:cubicBezTo>
                    <a:cubicBezTo>
                      <a:pt x="3288" y="128"/>
                      <a:pt x="2889" y="1"/>
                      <a:pt x="2475"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443" name="Google Shape;443;p31"/>
              <p:cNvSpPr/>
              <p:nvPr/>
            </p:nvSpPr>
            <p:spPr>
              <a:xfrm>
                <a:off x="2568305" y="2168618"/>
                <a:ext cx="297849" cy="564858"/>
              </a:xfrm>
              <a:custGeom>
                <a:avLst/>
                <a:gdLst/>
                <a:ahLst/>
                <a:cxnLst/>
                <a:rect l="l" t="t" r="r" b="b"/>
                <a:pathLst>
                  <a:path w="5930" h="11246" extrusionOk="0">
                    <a:moveTo>
                      <a:pt x="5930" y="1"/>
                    </a:moveTo>
                    <a:cubicBezTo>
                      <a:pt x="5930" y="1"/>
                      <a:pt x="1" y="3692"/>
                      <a:pt x="2799" y="9657"/>
                    </a:cubicBezTo>
                    <a:cubicBezTo>
                      <a:pt x="3326" y="10778"/>
                      <a:pt x="3759" y="11245"/>
                      <a:pt x="4117" y="11245"/>
                    </a:cubicBezTo>
                    <a:cubicBezTo>
                      <a:pt x="5667" y="11245"/>
                      <a:pt x="5795" y="2468"/>
                      <a:pt x="5930"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444" name="Google Shape;444;p31"/>
              <p:cNvSpPr/>
              <p:nvPr/>
            </p:nvSpPr>
            <p:spPr>
              <a:xfrm>
                <a:off x="3441423" y="1177563"/>
                <a:ext cx="723075" cy="447678"/>
              </a:xfrm>
              <a:custGeom>
                <a:avLst/>
                <a:gdLst/>
                <a:ahLst/>
                <a:cxnLst/>
                <a:rect l="l" t="t" r="r" b="b"/>
                <a:pathLst>
                  <a:path w="14396" h="8913" extrusionOk="0">
                    <a:moveTo>
                      <a:pt x="7027" y="0"/>
                    </a:moveTo>
                    <a:cubicBezTo>
                      <a:pt x="6859" y="0"/>
                      <a:pt x="6692" y="81"/>
                      <a:pt x="6585" y="241"/>
                    </a:cubicBezTo>
                    <a:lnTo>
                      <a:pt x="4001" y="3825"/>
                    </a:lnTo>
                    <a:cubicBezTo>
                      <a:pt x="3893" y="3974"/>
                      <a:pt x="3728" y="4053"/>
                      <a:pt x="3562" y="4053"/>
                    </a:cubicBezTo>
                    <a:cubicBezTo>
                      <a:pt x="3435" y="4053"/>
                      <a:pt x="3307" y="4007"/>
                      <a:pt x="3204" y="3909"/>
                    </a:cubicBezTo>
                    <a:lnTo>
                      <a:pt x="1763" y="2682"/>
                    </a:lnTo>
                    <a:cubicBezTo>
                      <a:pt x="1651" y="2590"/>
                      <a:pt x="1522" y="2548"/>
                      <a:pt x="1397" y="2548"/>
                    </a:cubicBezTo>
                    <a:cubicBezTo>
                      <a:pt x="1149" y="2548"/>
                      <a:pt x="917" y="2715"/>
                      <a:pt x="870" y="2992"/>
                    </a:cubicBezTo>
                    <a:lnTo>
                      <a:pt x="60" y="7088"/>
                    </a:lnTo>
                    <a:cubicBezTo>
                      <a:pt x="1" y="7409"/>
                      <a:pt x="227" y="7707"/>
                      <a:pt x="548" y="7742"/>
                    </a:cubicBezTo>
                    <a:lnTo>
                      <a:pt x="13788" y="8909"/>
                    </a:lnTo>
                    <a:cubicBezTo>
                      <a:pt x="13809" y="8911"/>
                      <a:pt x="13829" y="8913"/>
                      <a:pt x="13849" y="8913"/>
                    </a:cubicBezTo>
                    <a:cubicBezTo>
                      <a:pt x="14145" y="8913"/>
                      <a:pt x="14395" y="8674"/>
                      <a:pt x="14395" y="8373"/>
                    </a:cubicBezTo>
                    <a:lnTo>
                      <a:pt x="14384" y="3075"/>
                    </a:lnTo>
                    <a:cubicBezTo>
                      <a:pt x="14384" y="2751"/>
                      <a:pt x="14114" y="2531"/>
                      <a:pt x="13824" y="2531"/>
                    </a:cubicBezTo>
                    <a:cubicBezTo>
                      <a:pt x="13719" y="2531"/>
                      <a:pt x="13612" y="2559"/>
                      <a:pt x="13514" y="2623"/>
                    </a:cubicBezTo>
                    <a:lnTo>
                      <a:pt x="10990" y="4325"/>
                    </a:lnTo>
                    <a:cubicBezTo>
                      <a:pt x="10891" y="4389"/>
                      <a:pt x="10783" y="4419"/>
                      <a:pt x="10677" y="4419"/>
                    </a:cubicBezTo>
                    <a:cubicBezTo>
                      <a:pt x="10505" y="4419"/>
                      <a:pt x="10339" y="4337"/>
                      <a:pt x="10228" y="4182"/>
                    </a:cubicBezTo>
                    <a:lnTo>
                      <a:pt x="7478" y="241"/>
                    </a:lnTo>
                    <a:cubicBezTo>
                      <a:pt x="7365" y="81"/>
                      <a:pt x="7195" y="0"/>
                      <a:pt x="7027"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grpSp>
        <p:grpSp>
          <p:nvGrpSpPr>
            <p:cNvPr id="445" name="Google Shape;445;p31"/>
            <p:cNvGrpSpPr/>
            <p:nvPr/>
          </p:nvGrpSpPr>
          <p:grpSpPr>
            <a:xfrm>
              <a:off x="6773999" y="3776102"/>
              <a:ext cx="196995" cy="333016"/>
              <a:chOff x="2771475" y="2690675"/>
              <a:chExt cx="147650" cy="249600"/>
            </a:xfrm>
          </p:grpSpPr>
          <p:sp>
            <p:nvSpPr>
              <p:cNvPr id="446" name="Google Shape;446;p31"/>
              <p:cNvSpPr/>
              <p:nvPr/>
            </p:nvSpPr>
            <p:spPr>
              <a:xfrm>
                <a:off x="2771475" y="2873475"/>
                <a:ext cx="74125" cy="66800"/>
              </a:xfrm>
              <a:custGeom>
                <a:avLst/>
                <a:gdLst/>
                <a:ahLst/>
                <a:cxnLst/>
                <a:rect l="l" t="t" r="r" b="b"/>
                <a:pathLst>
                  <a:path w="2965" h="2672" extrusionOk="0">
                    <a:moveTo>
                      <a:pt x="1583" y="0"/>
                    </a:moveTo>
                    <a:cubicBezTo>
                      <a:pt x="1355" y="0"/>
                      <a:pt x="1126" y="60"/>
                      <a:pt x="929" y="188"/>
                    </a:cubicBezTo>
                    <a:cubicBezTo>
                      <a:pt x="917" y="188"/>
                      <a:pt x="917" y="200"/>
                      <a:pt x="893" y="224"/>
                    </a:cubicBezTo>
                    <a:cubicBezTo>
                      <a:pt x="857" y="224"/>
                      <a:pt x="810" y="236"/>
                      <a:pt x="750" y="236"/>
                    </a:cubicBezTo>
                    <a:cubicBezTo>
                      <a:pt x="512" y="283"/>
                      <a:pt x="286" y="355"/>
                      <a:pt x="155" y="557"/>
                    </a:cubicBezTo>
                    <a:cubicBezTo>
                      <a:pt x="60" y="712"/>
                      <a:pt x="36" y="902"/>
                      <a:pt x="36" y="1069"/>
                    </a:cubicBezTo>
                    <a:cubicBezTo>
                      <a:pt x="0" y="1498"/>
                      <a:pt x="203" y="1986"/>
                      <a:pt x="524" y="2283"/>
                    </a:cubicBezTo>
                    <a:cubicBezTo>
                      <a:pt x="780" y="2523"/>
                      <a:pt x="1129" y="2671"/>
                      <a:pt x="1482" y="2671"/>
                    </a:cubicBezTo>
                    <a:cubicBezTo>
                      <a:pt x="1636" y="2671"/>
                      <a:pt x="1792" y="2643"/>
                      <a:pt x="1941" y="2581"/>
                    </a:cubicBezTo>
                    <a:cubicBezTo>
                      <a:pt x="2179" y="2498"/>
                      <a:pt x="2405" y="2367"/>
                      <a:pt x="2560" y="2164"/>
                    </a:cubicBezTo>
                    <a:cubicBezTo>
                      <a:pt x="2762" y="1926"/>
                      <a:pt x="2881" y="1676"/>
                      <a:pt x="2905" y="1367"/>
                    </a:cubicBezTo>
                    <a:cubicBezTo>
                      <a:pt x="2965" y="890"/>
                      <a:pt x="2667" y="426"/>
                      <a:pt x="2262" y="188"/>
                    </a:cubicBezTo>
                    <a:cubicBezTo>
                      <a:pt x="2061" y="66"/>
                      <a:pt x="1823" y="0"/>
                      <a:pt x="1583"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447" name="Google Shape;447;p31"/>
              <p:cNvSpPr/>
              <p:nvPr/>
            </p:nvSpPr>
            <p:spPr>
              <a:xfrm>
                <a:off x="2772950" y="2690675"/>
                <a:ext cx="69075" cy="75925"/>
              </a:xfrm>
              <a:custGeom>
                <a:avLst/>
                <a:gdLst/>
                <a:ahLst/>
                <a:cxnLst/>
                <a:rect l="l" t="t" r="r" b="b"/>
                <a:pathLst>
                  <a:path w="2763" h="3037" extrusionOk="0">
                    <a:moveTo>
                      <a:pt x="1255" y="1"/>
                    </a:moveTo>
                    <a:cubicBezTo>
                      <a:pt x="1155" y="1"/>
                      <a:pt x="1054" y="12"/>
                      <a:pt x="953" y="35"/>
                    </a:cubicBezTo>
                    <a:cubicBezTo>
                      <a:pt x="560" y="118"/>
                      <a:pt x="263" y="452"/>
                      <a:pt x="108" y="821"/>
                    </a:cubicBezTo>
                    <a:cubicBezTo>
                      <a:pt x="1" y="1118"/>
                      <a:pt x="24" y="1475"/>
                      <a:pt x="203" y="1761"/>
                    </a:cubicBezTo>
                    <a:cubicBezTo>
                      <a:pt x="203" y="1833"/>
                      <a:pt x="203" y="1916"/>
                      <a:pt x="215" y="1999"/>
                    </a:cubicBezTo>
                    <a:cubicBezTo>
                      <a:pt x="274" y="2333"/>
                      <a:pt x="513" y="2618"/>
                      <a:pt x="775" y="2833"/>
                    </a:cubicBezTo>
                    <a:cubicBezTo>
                      <a:pt x="972" y="2973"/>
                      <a:pt x="1193" y="3036"/>
                      <a:pt x="1412" y="3036"/>
                    </a:cubicBezTo>
                    <a:cubicBezTo>
                      <a:pt x="1879" y="3036"/>
                      <a:pt x="2338" y="2750"/>
                      <a:pt x="2549" y="2321"/>
                    </a:cubicBezTo>
                    <a:cubicBezTo>
                      <a:pt x="2715" y="1964"/>
                      <a:pt x="2763" y="1606"/>
                      <a:pt x="2703" y="1225"/>
                    </a:cubicBezTo>
                    <a:cubicBezTo>
                      <a:pt x="2644" y="868"/>
                      <a:pt x="2418" y="535"/>
                      <a:pt x="2132" y="309"/>
                    </a:cubicBezTo>
                    <a:cubicBezTo>
                      <a:pt x="1870" y="110"/>
                      <a:pt x="1568" y="1"/>
                      <a:pt x="1255"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448" name="Google Shape;448;p31"/>
              <p:cNvSpPr/>
              <p:nvPr/>
            </p:nvSpPr>
            <p:spPr>
              <a:xfrm>
                <a:off x="2862550" y="2745725"/>
                <a:ext cx="56575" cy="38625"/>
              </a:xfrm>
              <a:custGeom>
                <a:avLst/>
                <a:gdLst/>
                <a:ahLst/>
                <a:cxnLst/>
                <a:rect l="l" t="t" r="r" b="b"/>
                <a:pathLst>
                  <a:path w="2263" h="1545" extrusionOk="0">
                    <a:moveTo>
                      <a:pt x="1135" y="0"/>
                    </a:moveTo>
                    <a:cubicBezTo>
                      <a:pt x="1031" y="0"/>
                      <a:pt x="922" y="22"/>
                      <a:pt x="810" y="71"/>
                    </a:cubicBezTo>
                    <a:cubicBezTo>
                      <a:pt x="1" y="425"/>
                      <a:pt x="446" y="1544"/>
                      <a:pt x="1146" y="1544"/>
                    </a:cubicBezTo>
                    <a:cubicBezTo>
                      <a:pt x="1270" y="1544"/>
                      <a:pt x="1402" y="1509"/>
                      <a:pt x="1536" y="1428"/>
                    </a:cubicBezTo>
                    <a:cubicBezTo>
                      <a:pt x="2262" y="1003"/>
                      <a:pt x="1832" y="0"/>
                      <a:pt x="1135"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sp>
        <p:nvSpPr>
          <p:cNvPr id="974" name="Google Shape;974;p43"/>
          <p:cNvSpPr/>
          <p:nvPr/>
        </p:nvSpPr>
        <p:spPr>
          <a:xfrm rot="4628983">
            <a:off x="-3865467" y="3166908"/>
            <a:ext cx="8154745" cy="3902662"/>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975" name="Google Shape;975;p43"/>
          <p:cNvGrpSpPr/>
          <p:nvPr/>
        </p:nvGrpSpPr>
        <p:grpSpPr>
          <a:xfrm rot="10071302" flipH="1">
            <a:off x="9093291" y="-988157"/>
            <a:ext cx="2901080" cy="2308046"/>
            <a:chOff x="4897675" y="750925"/>
            <a:chExt cx="1520527" cy="1209704"/>
          </a:xfrm>
        </p:grpSpPr>
        <p:sp>
          <p:nvSpPr>
            <p:cNvPr id="976" name="Google Shape;976;p43"/>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977" name="Google Shape;977;p43"/>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978" name="Google Shape;978;p43"/>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979" name="Google Shape;979;p43"/>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980" name="Google Shape;980;p43"/>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981" name="Google Shape;981;p43"/>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982" name="Google Shape;982;p43"/>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983" name="Google Shape;983;p43"/>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984" name="Google Shape;984;p43"/>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985" name="Google Shape;985;p43"/>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986" name="Google Shape;986;p43"/>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987" name="Google Shape;987;p43"/>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988" name="Google Shape;988;p43"/>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989" name="Google Shape;989;p43"/>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pic>
        <p:nvPicPr>
          <p:cNvPr id="16" name="Picture 15">
            <a:extLst>
              <a:ext uri="{FF2B5EF4-FFF2-40B4-BE49-F238E27FC236}">
                <a16:creationId xmlns:a16="http://schemas.microsoft.com/office/drawing/2014/main" id="{6BBD6704-301B-2AA1-86E2-81B5B388617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0" b="89630" l="5594" r="96154">
                        <a14:foregroundMark x1="7692" y1="18519" x2="7692" y2="18519"/>
                        <a14:foregroundMark x1="8042" y1="27407" x2="8042" y2="27407"/>
                        <a14:foregroundMark x1="16084" y1="28148" x2="16084" y2="28148"/>
                        <a14:foregroundMark x1="15734" y1="15556" x2="15734" y2="15556"/>
                        <a14:foregroundMark x1="8042" y1="9630" x2="8042" y2="9630"/>
                        <a14:foregroundMark x1="8392" y1="65185" x2="8392" y2="65185"/>
                        <a14:foregroundMark x1="20280" y1="68889" x2="20280" y2="68889"/>
                        <a14:foregroundMark x1="20629" y1="74074" x2="20629" y2="74074"/>
                        <a14:foregroundMark x1="13287" y1="38519" x2="13287" y2="38519"/>
                        <a14:foregroundMark x1="5944" y1="38519" x2="5944" y2="38519"/>
                        <a14:foregroundMark x1="96154" y1="25185" x2="96154" y2="25185"/>
                        <a14:foregroundMark x1="15035" y1="33333" x2="15035" y2="33333"/>
                        <a14:foregroundMark x1="52098" y1="85926" x2="52098" y2="85926"/>
                        <a14:foregroundMark x1="19930" y1="33333" x2="19930" y2="33333"/>
                      </a14:backgroundRemoval>
                    </a14:imgEffect>
                  </a14:imgLayer>
                </a14:imgProps>
              </a:ext>
            </a:extLst>
          </a:blip>
          <a:stretch>
            <a:fillRect/>
          </a:stretch>
        </p:blipFill>
        <p:spPr>
          <a:xfrm>
            <a:off x="264280" y="223310"/>
            <a:ext cx="1142489" cy="539286"/>
          </a:xfrm>
          <a:prstGeom prst="rect">
            <a:avLst/>
          </a:prstGeom>
        </p:spPr>
      </p:pic>
      <p:pic>
        <p:nvPicPr>
          <p:cNvPr id="18" name="Picture 17">
            <a:extLst>
              <a:ext uri="{FF2B5EF4-FFF2-40B4-BE49-F238E27FC236}">
                <a16:creationId xmlns:a16="http://schemas.microsoft.com/office/drawing/2014/main" id="{8378E85E-1F1D-4DC9-7E5D-C14820AB6D75}"/>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tretch>
            <a:fillRect/>
          </a:stretch>
        </p:blipFill>
        <p:spPr>
          <a:xfrm>
            <a:off x="253952" y="1318601"/>
            <a:ext cx="6509318" cy="46608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Google Shape;901;p37">
            <a:extLst>
              <a:ext uri="{FF2B5EF4-FFF2-40B4-BE49-F238E27FC236}">
                <a16:creationId xmlns:a16="http://schemas.microsoft.com/office/drawing/2014/main" id="{638E529C-3F7C-31F9-A77D-5CF5B8F58A72}"/>
              </a:ext>
            </a:extLst>
          </p:cNvPr>
          <p:cNvSpPr txBox="1">
            <a:spLocks/>
          </p:cNvSpPr>
          <p:nvPr/>
        </p:nvSpPr>
        <p:spPr>
          <a:xfrm>
            <a:off x="6706262" y="1709975"/>
            <a:ext cx="5167086"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nên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khuyên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để</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quả</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bóng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xuống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dìu</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lên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cầu</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thang.</a:t>
            </a:r>
          </a:p>
        </p:txBody>
      </p:sp>
      <p:sp>
        <p:nvSpPr>
          <p:cNvPr id="2" name="Google Shape;901;p37">
            <a:extLst>
              <a:ext uri="{FF2B5EF4-FFF2-40B4-BE49-F238E27FC236}">
                <a16:creationId xmlns:a16="http://schemas.microsoft.com/office/drawing/2014/main" id="{4EAB8347-E79C-979C-4903-0A2AEA4C1592}"/>
              </a:ext>
            </a:extLst>
          </p:cNvPr>
          <p:cNvSpPr txBox="1">
            <a:spLocks/>
          </p:cNvSpPr>
          <p:nvPr/>
        </p:nvSpPr>
        <p:spPr>
          <a:xfrm>
            <a:off x="6752947" y="3703273"/>
            <a:ext cx="5167086"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khuyên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ở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nhà</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bóp</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chân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cho</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sau</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đó</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mới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chơi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111782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pic>
        <p:nvPicPr>
          <p:cNvPr id="6" name="Bài thơ Bà và cháu - Thơ cho bé - Thơ thiếu nhi - Thơ mầm non - Giáo dục trẻ em - Bookid">
            <a:hlinkClick r:id="" action="ppaction://media"/>
            <a:extLst>
              <a:ext uri="{FF2B5EF4-FFF2-40B4-BE49-F238E27FC236}">
                <a16:creationId xmlns:a16="http://schemas.microsoft.com/office/drawing/2014/main" id="{7E35CC21-7A79-2358-7252-CFB30EF102B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7938"/>
            <a:ext cx="12161838" cy="68405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36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grpSp>
        <p:nvGrpSpPr>
          <p:cNvPr id="1276" name="Google Shape;1276;p48"/>
          <p:cNvGrpSpPr/>
          <p:nvPr/>
        </p:nvGrpSpPr>
        <p:grpSpPr>
          <a:xfrm>
            <a:off x="8726641" y="2844528"/>
            <a:ext cx="1951343" cy="3228243"/>
            <a:chOff x="1341150" y="2905975"/>
            <a:chExt cx="819950" cy="1356425"/>
          </a:xfrm>
        </p:grpSpPr>
        <p:sp>
          <p:nvSpPr>
            <p:cNvPr id="1277" name="Google Shape;1277;p48"/>
            <p:cNvSpPr/>
            <p:nvPr/>
          </p:nvSpPr>
          <p:spPr>
            <a:xfrm>
              <a:off x="1341150" y="3426500"/>
              <a:ext cx="819950" cy="812350"/>
            </a:xfrm>
            <a:custGeom>
              <a:avLst/>
              <a:gdLst/>
              <a:ahLst/>
              <a:cxnLst/>
              <a:rect l="l" t="t" r="r" b="b"/>
              <a:pathLst>
                <a:path w="32798" h="32494" extrusionOk="0">
                  <a:moveTo>
                    <a:pt x="28633" y="0"/>
                  </a:moveTo>
                  <a:cubicBezTo>
                    <a:pt x="28633" y="0"/>
                    <a:pt x="28633" y="0"/>
                    <a:pt x="28633" y="0"/>
                  </a:cubicBezTo>
                  <a:lnTo>
                    <a:pt x="28633" y="0"/>
                  </a:lnTo>
                  <a:cubicBezTo>
                    <a:pt x="28633" y="0"/>
                    <a:pt x="28633" y="0"/>
                    <a:pt x="28633" y="0"/>
                  </a:cubicBezTo>
                  <a:close/>
                  <a:moveTo>
                    <a:pt x="28633" y="0"/>
                  </a:moveTo>
                  <a:cubicBezTo>
                    <a:pt x="28603" y="2"/>
                    <a:pt x="11136" y="528"/>
                    <a:pt x="0" y="6900"/>
                  </a:cubicBezTo>
                  <a:cubicBezTo>
                    <a:pt x="0" y="6900"/>
                    <a:pt x="2797" y="20031"/>
                    <a:pt x="6839" y="32493"/>
                  </a:cubicBezTo>
                  <a:cubicBezTo>
                    <a:pt x="6839" y="32493"/>
                    <a:pt x="14529" y="31521"/>
                    <a:pt x="32797" y="27812"/>
                  </a:cubicBezTo>
                  <a:cubicBezTo>
                    <a:pt x="32797" y="27812"/>
                    <a:pt x="32372" y="12189"/>
                    <a:pt x="28633"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278" name="Google Shape;1278;p48"/>
            <p:cNvSpPr/>
            <p:nvPr/>
          </p:nvSpPr>
          <p:spPr>
            <a:xfrm>
              <a:off x="1341150" y="2905975"/>
              <a:ext cx="716600" cy="693050"/>
            </a:xfrm>
            <a:custGeom>
              <a:avLst/>
              <a:gdLst/>
              <a:ahLst/>
              <a:cxnLst/>
              <a:rect l="l" t="t" r="r" b="b"/>
              <a:pathLst>
                <a:path w="28664" h="27722" extrusionOk="0">
                  <a:moveTo>
                    <a:pt x="11034" y="0"/>
                  </a:moveTo>
                  <a:cubicBezTo>
                    <a:pt x="4772" y="10457"/>
                    <a:pt x="0" y="27721"/>
                    <a:pt x="0" y="27721"/>
                  </a:cubicBezTo>
                  <a:cubicBezTo>
                    <a:pt x="15593" y="24287"/>
                    <a:pt x="28663" y="20821"/>
                    <a:pt x="28663" y="20821"/>
                  </a:cubicBezTo>
                  <a:cubicBezTo>
                    <a:pt x="20001" y="6870"/>
                    <a:pt x="11034" y="0"/>
                    <a:pt x="11034"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279" name="Google Shape;1279;p48"/>
            <p:cNvSpPr/>
            <p:nvPr/>
          </p:nvSpPr>
          <p:spPr>
            <a:xfrm>
              <a:off x="1363175" y="3226650"/>
              <a:ext cx="675575" cy="286200"/>
            </a:xfrm>
            <a:custGeom>
              <a:avLst/>
              <a:gdLst/>
              <a:ahLst/>
              <a:cxnLst/>
              <a:rect l="l" t="t" r="r" b="b"/>
              <a:pathLst>
                <a:path w="27023" h="11448" extrusionOk="0">
                  <a:moveTo>
                    <a:pt x="20488" y="760"/>
                  </a:moveTo>
                  <a:cubicBezTo>
                    <a:pt x="21399" y="760"/>
                    <a:pt x="21278" y="3222"/>
                    <a:pt x="21247" y="3739"/>
                  </a:cubicBezTo>
                  <a:cubicBezTo>
                    <a:pt x="20761" y="2858"/>
                    <a:pt x="20488" y="1794"/>
                    <a:pt x="20488" y="760"/>
                  </a:cubicBezTo>
                  <a:close/>
                  <a:moveTo>
                    <a:pt x="15776" y="578"/>
                  </a:moveTo>
                  <a:cubicBezTo>
                    <a:pt x="16232" y="700"/>
                    <a:pt x="16414" y="1307"/>
                    <a:pt x="16536" y="1703"/>
                  </a:cubicBezTo>
                  <a:cubicBezTo>
                    <a:pt x="16688" y="2341"/>
                    <a:pt x="16840" y="2918"/>
                    <a:pt x="16901" y="3587"/>
                  </a:cubicBezTo>
                  <a:cubicBezTo>
                    <a:pt x="16962" y="3830"/>
                    <a:pt x="16962" y="4134"/>
                    <a:pt x="16901" y="4408"/>
                  </a:cubicBezTo>
                  <a:cubicBezTo>
                    <a:pt x="16688" y="4165"/>
                    <a:pt x="16506" y="3891"/>
                    <a:pt x="16354" y="3648"/>
                  </a:cubicBezTo>
                  <a:cubicBezTo>
                    <a:pt x="15776" y="2736"/>
                    <a:pt x="15290" y="1611"/>
                    <a:pt x="15776" y="578"/>
                  </a:cubicBezTo>
                  <a:close/>
                  <a:moveTo>
                    <a:pt x="10151" y="2379"/>
                  </a:moveTo>
                  <a:cubicBezTo>
                    <a:pt x="10573" y="2379"/>
                    <a:pt x="10966" y="2736"/>
                    <a:pt x="11126" y="3162"/>
                  </a:cubicBezTo>
                  <a:cubicBezTo>
                    <a:pt x="11369" y="3769"/>
                    <a:pt x="11156" y="4438"/>
                    <a:pt x="10974" y="5016"/>
                  </a:cubicBezTo>
                  <a:cubicBezTo>
                    <a:pt x="10852" y="5411"/>
                    <a:pt x="10761" y="5836"/>
                    <a:pt x="10609" y="6201"/>
                  </a:cubicBezTo>
                  <a:cubicBezTo>
                    <a:pt x="10548" y="6080"/>
                    <a:pt x="10487" y="5988"/>
                    <a:pt x="10427" y="5867"/>
                  </a:cubicBezTo>
                  <a:cubicBezTo>
                    <a:pt x="9819" y="4833"/>
                    <a:pt x="9667" y="3557"/>
                    <a:pt x="9971" y="2402"/>
                  </a:cubicBezTo>
                  <a:cubicBezTo>
                    <a:pt x="10031" y="2387"/>
                    <a:pt x="10091" y="2379"/>
                    <a:pt x="10151" y="2379"/>
                  </a:cubicBezTo>
                  <a:close/>
                  <a:moveTo>
                    <a:pt x="6253" y="3620"/>
                  </a:moveTo>
                  <a:cubicBezTo>
                    <a:pt x="6351" y="3620"/>
                    <a:pt x="6447" y="3690"/>
                    <a:pt x="6536" y="3861"/>
                  </a:cubicBezTo>
                  <a:cubicBezTo>
                    <a:pt x="6718" y="4225"/>
                    <a:pt x="6627" y="4712"/>
                    <a:pt x="6505" y="5076"/>
                  </a:cubicBezTo>
                  <a:cubicBezTo>
                    <a:pt x="6354" y="5593"/>
                    <a:pt x="6171" y="6080"/>
                    <a:pt x="5928" y="6596"/>
                  </a:cubicBezTo>
                  <a:cubicBezTo>
                    <a:pt x="5776" y="6900"/>
                    <a:pt x="5624" y="7235"/>
                    <a:pt x="5442" y="7539"/>
                  </a:cubicBezTo>
                  <a:cubicBezTo>
                    <a:pt x="5320" y="7143"/>
                    <a:pt x="5259" y="6779"/>
                    <a:pt x="5198" y="6444"/>
                  </a:cubicBezTo>
                  <a:cubicBezTo>
                    <a:pt x="5168" y="5897"/>
                    <a:pt x="5290" y="5380"/>
                    <a:pt x="5442" y="4864"/>
                  </a:cubicBezTo>
                  <a:cubicBezTo>
                    <a:pt x="5490" y="4623"/>
                    <a:pt x="5881" y="3620"/>
                    <a:pt x="6253" y="3620"/>
                  </a:cubicBezTo>
                  <a:close/>
                  <a:moveTo>
                    <a:pt x="15655" y="0"/>
                  </a:moveTo>
                  <a:cubicBezTo>
                    <a:pt x="15563" y="0"/>
                    <a:pt x="15472" y="61"/>
                    <a:pt x="15411" y="122"/>
                  </a:cubicBezTo>
                  <a:cubicBezTo>
                    <a:pt x="14895" y="1125"/>
                    <a:pt x="15047" y="2219"/>
                    <a:pt x="15533" y="3192"/>
                  </a:cubicBezTo>
                  <a:cubicBezTo>
                    <a:pt x="15898" y="3891"/>
                    <a:pt x="16293" y="4529"/>
                    <a:pt x="16840" y="5137"/>
                  </a:cubicBezTo>
                  <a:cubicBezTo>
                    <a:pt x="16688" y="5745"/>
                    <a:pt x="16414" y="6292"/>
                    <a:pt x="15959" y="6748"/>
                  </a:cubicBezTo>
                  <a:cubicBezTo>
                    <a:pt x="15281" y="7344"/>
                    <a:pt x="14338" y="7675"/>
                    <a:pt x="13430" y="7675"/>
                  </a:cubicBezTo>
                  <a:cubicBezTo>
                    <a:pt x="13320" y="7675"/>
                    <a:pt x="13210" y="7670"/>
                    <a:pt x="13101" y="7660"/>
                  </a:cubicBezTo>
                  <a:cubicBezTo>
                    <a:pt x="12341" y="7569"/>
                    <a:pt x="11673" y="7235"/>
                    <a:pt x="11186" y="6687"/>
                  </a:cubicBezTo>
                  <a:cubicBezTo>
                    <a:pt x="11338" y="6323"/>
                    <a:pt x="11430" y="5897"/>
                    <a:pt x="11551" y="5532"/>
                  </a:cubicBezTo>
                  <a:cubicBezTo>
                    <a:pt x="11703" y="4985"/>
                    <a:pt x="11855" y="4408"/>
                    <a:pt x="11825" y="3861"/>
                  </a:cubicBezTo>
                  <a:cubicBezTo>
                    <a:pt x="11825" y="2979"/>
                    <a:pt x="11247" y="1976"/>
                    <a:pt x="10305" y="1946"/>
                  </a:cubicBezTo>
                  <a:cubicBezTo>
                    <a:pt x="9819" y="1946"/>
                    <a:pt x="9697" y="2189"/>
                    <a:pt x="9575" y="2584"/>
                  </a:cubicBezTo>
                  <a:cubicBezTo>
                    <a:pt x="9454" y="3040"/>
                    <a:pt x="9423" y="3557"/>
                    <a:pt x="9454" y="4013"/>
                  </a:cubicBezTo>
                  <a:cubicBezTo>
                    <a:pt x="9545" y="5016"/>
                    <a:pt x="9910" y="6019"/>
                    <a:pt x="10579" y="6779"/>
                  </a:cubicBezTo>
                  <a:cubicBezTo>
                    <a:pt x="10366" y="7235"/>
                    <a:pt x="10123" y="7660"/>
                    <a:pt x="9819" y="8025"/>
                  </a:cubicBezTo>
                  <a:cubicBezTo>
                    <a:pt x="9280" y="8610"/>
                    <a:pt x="8526" y="9069"/>
                    <a:pt x="7736" y="9069"/>
                  </a:cubicBezTo>
                  <a:cubicBezTo>
                    <a:pt x="7500" y="9069"/>
                    <a:pt x="7260" y="9028"/>
                    <a:pt x="7022" y="8937"/>
                  </a:cubicBezTo>
                  <a:cubicBezTo>
                    <a:pt x="6566" y="8754"/>
                    <a:pt x="6202" y="8450"/>
                    <a:pt x="5928" y="8025"/>
                  </a:cubicBezTo>
                  <a:cubicBezTo>
                    <a:pt x="6202" y="7569"/>
                    <a:pt x="6475" y="7113"/>
                    <a:pt x="6657" y="6627"/>
                  </a:cubicBezTo>
                  <a:cubicBezTo>
                    <a:pt x="6992" y="5836"/>
                    <a:pt x="7478" y="4803"/>
                    <a:pt x="7296" y="3891"/>
                  </a:cubicBezTo>
                  <a:cubicBezTo>
                    <a:pt x="7187" y="3367"/>
                    <a:pt x="6821" y="3079"/>
                    <a:pt x="6420" y="3079"/>
                  </a:cubicBezTo>
                  <a:cubicBezTo>
                    <a:pt x="6147" y="3079"/>
                    <a:pt x="5858" y="3213"/>
                    <a:pt x="5624" y="3496"/>
                  </a:cubicBezTo>
                  <a:cubicBezTo>
                    <a:pt x="4986" y="4347"/>
                    <a:pt x="4743" y="5624"/>
                    <a:pt x="4864" y="6657"/>
                  </a:cubicBezTo>
                  <a:cubicBezTo>
                    <a:pt x="4895" y="7143"/>
                    <a:pt x="5046" y="7599"/>
                    <a:pt x="5290" y="8025"/>
                  </a:cubicBezTo>
                  <a:cubicBezTo>
                    <a:pt x="5016" y="8450"/>
                    <a:pt x="4712" y="8815"/>
                    <a:pt x="4408" y="9210"/>
                  </a:cubicBezTo>
                  <a:cubicBezTo>
                    <a:pt x="3831" y="9849"/>
                    <a:pt x="2980" y="10912"/>
                    <a:pt x="2007" y="10943"/>
                  </a:cubicBezTo>
                  <a:cubicBezTo>
                    <a:pt x="1981" y="10945"/>
                    <a:pt x="1955" y="10946"/>
                    <a:pt x="1930" y="10946"/>
                  </a:cubicBezTo>
                  <a:cubicBezTo>
                    <a:pt x="1324" y="10946"/>
                    <a:pt x="1151" y="10253"/>
                    <a:pt x="1034" y="9727"/>
                  </a:cubicBezTo>
                  <a:cubicBezTo>
                    <a:pt x="913" y="9180"/>
                    <a:pt x="852" y="8572"/>
                    <a:pt x="882" y="7964"/>
                  </a:cubicBezTo>
                  <a:cubicBezTo>
                    <a:pt x="913" y="6687"/>
                    <a:pt x="1247" y="5441"/>
                    <a:pt x="1825" y="4347"/>
                  </a:cubicBezTo>
                  <a:cubicBezTo>
                    <a:pt x="1910" y="4219"/>
                    <a:pt x="1785" y="4076"/>
                    <a:pt x="1661" y="4076"/>
                  </a:cubicBezTo>
                  <a:cubicBezTo>
                    <a:pt x="1609" y="4076"/>
                    <a:pt x="1557" y="4101"/>
                    <a:pt x="1521" y="4165"/>
                  </a:cubicBezTo>
                  <a:cubicBezTo>
                    <a:pt x="426" y="5928"/>
                    <a:pt x="1" y="8359"/>
                    <a:pt x="700" y="10396"/>
                  </a:cubicBezTo>
                  <a:cubicBezTo>
                    <a:pt x="925" y="11072"/>
                    <a:pt x="1418" y="11447"/>
                    <a:pt x="2030" y="11447"/>
                  </a:cubicBezTo>
                  <a:cubicBezTo>
                    <a:pt x="2243" y="11447"/>
                    <a:pt x="2470" y="11402"/>
                    <a:pt x="2706" y="11308"/>
                  </a:cubicBezTo>
                  <a:cubicBezTo>
                    <a:pt x="3618" y="10912"/>
                    <a:pt x="4378" y="10122"/>
                    <a:pt x="4986" y="9362"/>
                  </a:cubicBezTo>
                  <a:cubicBezTo>
                    <a:pt x="5198" y="9089"/>
                    <a:pt x="5442" y="8785"/>
                    <a:pt x="5624" y="8481"/>
                  </a:cubicBezTo>
                  <a:cubicBezTo>
                    <a:pt x="6179" y="9142"/>
                    <a:pt x="6974" y="9594"/>
                    <a:pt x="7840" y="9594"/>
                  </a:cubicBezTo>
                  <a:cubicBezTo>
                    <a:pt x="8207" y="9594"/>
                    <a:pt x="8587" y="9513"/>
                    <a:pt x="8968" y="9332"/>
                  </a:cubicBezTo>
                  <a:cubicBezTo>
                    <a:pt x="9910" y="8906"/>
                    <a:pt x="10579" y="8055"/>
                    <a:pt x="10974" y="7143"/>
                  </a:cubicBezTo>
                  <a:cubicBezTo>
                    <a:pt x="11430" y="7539"/>
                    <a:pt x="11946" y="7842"/>
                    <a:pt x="12554" y="7994"/>
                  </a:cubicBezTo>
                  <a:cubicBezTo>
                    <a:pt x="12886" y="8079"/>
                    <a:pt x="13230" y="8120"/>
                    <a:pt x="13576" y="8120"/>
                  </a:cubicBezTo>
                  <a:cubicBezTo>
                    <a:pt x="14975" y="8120"/>
                    <a:pt x="16395" y="7444"/>
                    <a:pt x="17053" y="6201"/>
                  </a:cubicBezTo>
                  <a:cubicBezTo>
                    <a:pt x="17174" y="5988"/>
                    <a:pt x="17296" y="5776"/>
                    <a:pt x="17326" y="5563"/>
                  </a:cubicBezTo>
                  <a:cubicBezTo>
                    <a:pt x="17509" y="5715"/>
                    <a:pt x="17661" y="5897"/>
                    <a:pt x="17873" y="6049"/>
                  </a:cubicBezTo>
                  <a:cubicBezTo>
                    <a:pt x="18361" y="6455"/>
                    <a:pt x="18908" y="6679"/>
                    <a:pt x="19452" y="6679"/>
                  </a:cubicBezTo>
                  <a:cubicBezTo>
                    <a:pt x="19926" y="6679"/>
                    <a:pt x="20397" y="6509"/>
                    <a:pt x="20822" y="6140"/>
                  </a:cubicBezTo>
                  <a:cubicBezTo>
                    <a:pt x="21156" y="5836"/>
                    <a:pt x="21430" y="5441"/>
                    <a:pt x="21582" y="5016"/>
                  </a:cubicBezTo>
                  <a:cubicBezTo>
                    <a:pt x="22007" y="5563"/>
                    <a:pt x="22494" y="6019"/>
                    <a:pt x="23071" y="6323"/>
                  </a:cubicBezTo>
                  <a:cubicBezTo>
                    <a:pt x="23529" y="6560"/>
                    <a:pt x="24033" y="6684"/>
                    <a:pt x="24533" y="6684"/>
                  </a:cubicBezTo>
                  <a:cubicBezTo>
                    <a:pt x="24929" y="6684"/>
                    <a:pt x="25322" y="6606"/>
                    <a:pt x="25685" y="6444"/>
                  </a:cubicBezTo>
                  <a:cubicBezTo>
                    <a:pt x="26445" y="6049"/>
                    <a:pt x="27023" y="5320"/>
                    <a:pt x="27023" y="4469"/>
                  </a:cubicBezTo>
                  <a:cubicBezTo>
                    <a:pt x="26963" y="4335"/>
                    <a:pt x="26832" y="4267"/>
                    <a:pt x="26710" y="4267"/>
                  </a:cubicBezTo>
                  <a:cubicBezTo>
                    <a:pt x="26580" y="4267"/>
                    <a:pt x="26461" y="4343"/>
                    <a:pt x="26445" y="4499"/>
                  </a:cubicBezTo>
                  <a:cubicBezTo>
                    <a:pt x="26384" y="5198"/>
                    <a:pt x="25776" y="5776"/>
                    <a:pt x="25077" y="6019"/>
                  </a:cubicBezTo>
                  <a:cubicBezTo>
                    <a:pt x="24848" y="6092"/>
                    <a:pt x="24616" y="6127"/>
                    <a:pt x="24386" y="6127"/>
                  </a:cubicBezTo>
                  <a:cubicBezTo>
                    <a:pt x="23854" y="6127"/>
                    <a:pt x="23334" y="5942"/>
                    <a:pt x="22889" y="5624"/>
                  </a:cubicBezTo>
                  <a:cubicBezTo>
                    <a:pt x="22433" y="5320"/>
                    <a:pt x="22007" y="4924"/>
                    <a:pt x="21673" y="4438"/>
                  </a:cubicBezTo>
                  <a:cubicBezTo>
                    <a:pt x="21764" y="3891"/>
                    <a:pt x="21764" y="3222"/>
                    <a:pt x="21734" y="2675"/>
                  </a:cubicBezTo>
                  <a:cubicBezTo>
                    <a:pt x="21678" y="1978"/>
                    <a:pt x="21469" y="385"/>
                    <a:pt x="20519" y="385"/>
                  </a:cubicBezTo>
                  <a:cubicBezTo>
                    <a:pt x="20434" y="385"/>
                    <a:pt x="20342" y="398"/>
                    <a:pt x="20244" y="426"/>
                  </a:cubicBezTo>
                  <a:cubicBezTo>
                    <a:pt x="20184" y="456"/>
                    <a:pt x="20092" y="548"/>
                    <a:pt x="20092" y="608"/>
                  </a:cubicBezTo>
                  <a:cubicBezTo>
                    <a:pt x="20092" y="1915"/>
                    <a:pt x="20396" y="3314"/>
                    <a:pt x="21095" y="4499"/>
                  </a:cubicBezTo>
                  <a:cubicBezTo>
                    <a:pt x="20835" y="5358"/>
                    <a:pt x="20218" y="6217"/>
                    <a:pt x="19321" y="6217"/>
                  </a:cubicBezTo>
                  <a:cubicBezTo>
                    <a:pt x="19170" y="6217"/>
                    <a:pt x="19012" y="6193"/>
                    <a:pt x="18846" y="6140"/>
                  </a:cubicBezTo>
                  <a:cubicBezTo>
                    <a:pt x="18269" y="5928"/>
                    <a:pt x="17813" y="5472"/>
                    <a:pt x="17448" y="5016"/>
                  </a:cubicBezTo>
                  <a:cubicBezTo>
                    <a:pt x="17418" y="4985"/>
                    <a:pt x="17418" y="4985"/>
                    <a:pt x="17418" y="4955"/>
                  </a:cubicBezTo>
                  <a:cubicBezTo>
                    <a:pt x="17478" y="4408"/>
                    <a:pt x="17478" y="3891"/>
                    <a:pt x="17418" y="3344"/>
                  </a:cubicBezTo>
                  <a:cubicBezTo>
                    <a:pt x="17296" y="2432"/>
                    <a:pt x="17144" y="1277"/>
                    <a:pt x="16566" y="517"/>
                  </a:cubicBezTo>
                  <a:cubicBezTo>
                    <a:pt x="16354" y="213"/>
                    <a:pt x="16019" y="0"/>
                    <a:pt x="15655"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280" name="Google Shape;1280;p48"/>
            <p:cNvSpPr/>
            <p:nvPr/>
          </p:nvSpPr>
          <p:spPr>
            <a:xfrm>
              <a:off x="1446000" y="3027875"/>
              <a:ext cx="421450" cy="204725"/>
            </a:xfrm>
            <a:custGeom>
              <a:avLst/>
              <a:gdLst/>
              <a:ahLst/>
              <a:cxnLst/>
              <a:rect l="l" t="t" r="r" b="b"/>
              <a:pathLst>
                <a:path w="16858" h="8189" extrusionOk="0">
                  <a:moveTo>
                    <a:pt x="10179" y="403"/>
                  </a:moveTo>
                  <a:cubicBezTo>
                    <a:pt x="10645" y="403"/>
                    <a:pt x="10861" y="903"/>
                    <a:pt x="10974" y="1325"/>
                  </a:cubicBezTo>
                  <a:cubicBezTo>
                    <a:pt x="11126" y="1963"/>
                    <a:pt x="10974" y="2632"/>
                    <a:pt x="10791" y="3240"/>
                  </a:cubicBezTo>
                  <a:cubicBezTo>
                    <a:pt x="10670" y="3635"/>
                    <a:pt x="10487" y="3970"/>
                    <a:pt x="10305" y="4304"/>
                  </a:cubicBezTo>
                  <a:cubicBezTo>
                    <a:pt x="10092" y="3939"/>
                    <a:pt x="9940" y="3544"/>
                    <a:pt x="9849" y="3179"/>
                  </a:cubicBezTo>
                  <a:cubicBezTo>
                    <a:pt x="9636" y="2541"/>
                    <a:pt x="9454" y="1781"/>
                    <a:pt x="9545" y="1082"/>
                  </a:cubicBezTo>
                  <a:cubicBezTo>
                    <a:pt x="9576" y="778"/>
                    <a:pt x="9728" y="474"/>
                    <a:pt x="10062" y="413"/>
                  </a:cubicBezTo>
                  <a:cubicBezTo>
                    <a:pt x="10103" y="407"/>
                    <a:pt x="10142" y="403"/>
                    <a:pt x="10179" y="403"/>
                  </a:cubicBezTo>
                  <a:close/>
                  <a:moveTo>
                    <a:pt x="5701" y="1267"/>
                  </a:moveTo>
                  <a:cubicBezTo>
                    <a:pt x="6238" y="1267"/>
                    <a:pt x="6245" y="2216"/>
                    <a:pt x="6141" y="2632"/>
                  </a:cubicBezTo>
                  <a:cubicBezTo>
                    <a:pt x="5989" y="3362"/>
                    <a:pt x="5685" y="4122"/>
                    <a:pt x="5381" y="4821"/>
                  </a:cubicBezTo>
                  <a:cubicBezTo>
                    <a:pt x="5290" y="5033"/>
                    <a:pt x="5199" y="5277"/>
                    <a:pt x="5047" y="5489"/>
                  </a:cubicBezTo>
                  <a:cubicBezTo>
                    <a:pt x="4864" y="4851"/>
                    <a:pt x="4743" y="4091"/>
                    <a:pt x="4743" y="3392"/>
                  </a:cubicBezTo>
                  <a:cubicBezTo>
                    <a:pt x="4743" y="2784"/>
                    <a:pt x="4743" y="1690"/>
                    <a:pt x="5381" y="1356"/>
                  </a:cubicBezTo>
                  <a:cubicBezTo>
                    <a:pt x="5504" y="1294"/>
                    <a:pt x="5610" y="1267"/>
                    <a:pt x="5701" y="1267"/>
                  </a:cubicBezTo>
                  <a:close/>
                  <a:moveTo>
                    <a:pt x="10095" y="0"/>
                  </a:moveTo>
                  <a:cubicBezTo>
                    <a:pt x="9569" y="0"/>
                    <a:pt x="9166" y="456"/>
                    <a:pt x="9089" y="1021"/>
                  </a:cubicBezTo>
                  <a:cubicBezTo>
                    <a:pt x="8968" y="1842"/>
                    <a:pt x="9180" y="2845"/>
                    <a:pt x="9424" y="3605"/>
                  </a:cubicBezTo>
                  <a:cubicBezTo>
                    <a:pt x="9545" y="3970"/>
                    <a:pt x="9728" y="4395"/>
                    <a:pt x="9940" y="4729"/>
                  </a:cubicBezTo>
                  <a:cubicBezTo>
                    <a:pt x="9576" y="5277"/>
                    <a:pt x="9089" y="5672"/>
                    <a:pt x="8512" y="6036"/>
                  </a:cubicBezTo>
                  <a:cubicBezTo>
                    <a:pt x="7977" y="6340"/>
                    <a:pt x="7222" y="6632"/>
                    <a:pt x="6543" y="6632"/>
                  </a:cubicBezTo>
                  <a:cubicBezTo>
                    <a:pt x="6064" y="6632"/>
                    <a:pt x="5622" y="6487"/>
                    <a:pt x="5320" y="6097"/>
                  </a:cubicBezTo>
                  <a:cubicBezTo>
                    <a:pt x="5351" y="6036"/>
                    <a:pt x="5442" y="5915"/>
                    <a:pt x="5472" y="5824"/>
                  </a:cubicBezTo>
                  <a:cubicBezTo>
                    <a:pt x="5928" y="4973"/>
                    <a:pt x="6293" y="4061"/>
                    <a:pt x="6566" y="3088"/>
                  </a:cubicBezTo>
                  <a:cubicBezTo>
                    <a:pt x="6718" y="2480"/>
                    <a:pt x="6840" y="1629"/>
                    <a:pt x="6354" y="1112"/>
                  </a:cubicBezTo>
                  <a:cubicBezTo>
                    <a:pt x="6164" y="944"/>
                    <a:pt x="5941" y="870"/>
                    <a:pt x="5716" y="870"/>
                  </a:cubicBezTo>
                  <a:cubicBezTo>
                    <a:pt x="5292" y="870"/>
                    <a:pt x="4859" y="1130"/>
                    <a:pt x="4621" y="1508"/>
                  </a:cubicBezTo>
                  <a:cubicBezTo>
                    <a:pt x="4165" y="2267"/>
                    <a:pt x="4165" y="3362"/>
                    <a:pt x="4287" y="4213"/>
                  </a:cubicBezTo>
                  <a:cubicBezTo>
                    <a:pt x="4378" y="4821"/>
                    <a:pt x="4439" y="5520"/>
                    <a:pt x="4743" y="6128"/>
                  </a:cubicBezTo>
                  <a:cubicBezTo>
                    <a:pt x="4261" y="6922"/>
                    <a:pt x="3608" y="7660"/>
                    <a:pt x="2752" y="7660"/>
                  </a:cubicBezTo>
                  <a:cubicBezTo>
                    <a:pt x="2528" y="7660"/>
                    <a:pt x="2290" y="7609"/>
                    <a:pt x="2037" y="7495"/>
                  </a:cubicBezTo>
                  <a:cubicBezTo>
                    <a:pt x="366" y="6796"/>
                    <a:pt x="426" y="4608"/>
                    <a:pt x="730" y="3149"/>
                  </a:cubicBezTo>
                  <a:cubicBezTo>
                    <a:pt x="748" y="3023"/>
                    <a:pt x="659" y="2950"/>
                    <a:pt x="577" y="2950"/>
                  </a:cubicBezTo>
                  <a:cubicBezTo>
                    <a:pt x="522" y="2950"/>
                    <a:pt x="469" y="2984"/>
                    <a:pt x="457" y="3058"/>
                  </a:cubicBezTo>
                  <a:cubicBezTo>
                    <a:pt x="183" y="4000"/>
                    <a:pt x="1" y="5003"/>
                    <a:pt x="275" y="5976"/>
                  </a:cubicBezTo>
                  <a:cubicBezTo>
                    <a:pt x="457" y="6736"/>
                    <a:pt x="913" y="7435"/>
                    <a:pt x="1582" y="7860"/>
                  </a:cubicBezTo>
                  <a:cubicBezTo>
                    <a:pt x="1958" y="8073"/>
                    <a:pt x="2369" y="8189"/>
                    <a:pt x="2778" y="8189"/>
                  </a:cubicBezTo>
                  <a:cubicBezTo>
                    <a:pt x="3129" y="8189"/>
                    <a:pt x="3478" y="8103"/>
                    <a:pt x="3800" y="7921"/>
                  </a:cubicBezTo>
                  <a:cubicBezTo>
                    <a:pt x="4317" y="7617"/>
                    <a:pt x="4743" y="7161"/>
                    <a:pt x="5077" y="6644"/>
                  </a:cubicBezTo>
                  <a:lnTo>
                    <a:pt x="5199" y="6736"/>
                  </a:lnTo>
                  <a:cubicBezTo>
                    <a:pt x="5587" y="7084"/>
                    <a:pt x="6073" y="7197"/>
                    <a:pt x="6562" y="7197"/>
                  </a:cubicBezTo>
                  <a:cubicBezTo>
                    <a:pt x="6799" y="7197"/>
                    <a:pt x="7037" y="7170"/>
                    <a:pt x="7266" y="7131"/>
                  </a:cubicBezTo>
                  <a:cubicBezTo>
                    <a:pt x="8421" y="6888"/>
                    <a:pt x="9545" y="6188"/>
                    <a:pt x="10305" y="5216"/>
                  </a:cubicBezTo>
                  <a:cubicBezTo>
                    <a:pt x="10947" y="6088"/>
                    <a:pt x="11870" y="6744"/>
                    <a:pt x="12965" y="6744"/>
                  </a:cubicBezTo>
                  <a:cubicBezTo>
                    <a:pt x="13167" y="6744"/>
                    <a:pt x="13375" y="6722"/>
                    <a:pt x="13588" y="6675"/>
                  </a:cubicBezTo>
                  <a:cubicBezTo>
                    <a:pt x="15685" y="6219"/>
                    <a:pt x="16567" y="3970"/>
                    <a:pt x="16840" y="2085"/>
                  </a:cubicBezTo>
                  <a:cubicBezTo>
                    <a:pt x="16858" y="1875"/>
                    <a:pt x="16734" y="1776"/>
                    <a:pt x="16615" y="1776"/>
                  </a:cubicBezTo>
                  <a:cubicBezTo>
                    <a:pt x="16526" y="1776"/>
                    <a:pt x="16440" y="1830"/>
                    <a:pt x="16415" y="1933"/>
                  </a:cubicBezTo>
                  <a:cubicBezTo>
                    <a:pt x="16080" y="3240"/>
                    <a:pt x="15655" y="4729"/>
                    <a:pt x="14500" y="5581"/>
                  </a:cubicBezTo>
                  <a:cubicBezTo>
                    <a:pt x="14018" y="5936"/>
                    <a:pt x="13477" y="6106"/>
                    <a:pt x="12938" y="6106"/>
                  </a:cubicBezTo>
                  <a:cubicBezTo>
                    <a:pt x="12186" y="6106"/>
                    <a:pt x="11437" y="5775"/>
                    <a:pt x="10852" y="5155"/>
                  </a:cubicBezTo>
                  <a:cubicBezTo>
                    <a:pt x="10761" y="5033"/>
                    <a:pt x="10639" y="4912"/>
                    <a:pt x="10548" y="4760"/>
                  </a:cubicBezTo>
                  <a:cubicBezTo>
                    <a:pt x="10670" y="4578"/>
                    <a:pt x="10791" y="4426"/>
                    <a:pt x="10852" y="4243"/>
                  </a:cubicBezTo>
                  <a:cubicBezTo>
                    <a:pt x="11217" y="3514"/>
                    <a:pt x="11399" y="2754"/>
                    <a:pt x="11399" y="1963"/>
                  </a:cubicBezTo>
                  <a:cubicBezTo>
                    <a:pt x="11399" y="1234"/>
                    <a:pt x="11247" y="322"/>
                    <a:pt x="10396" y="49"/>
                  </a:cubicBezTo>
                  <a:cubicBezTo>
                    <a:pt x="10292" y="16"/>
                    <a:pt x="10191" y="0"/>
                    <a:pt x="10095"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281" name="Google Shape;1281;p48"/>
            <p:cNvSpPr/>
            <p:nvPr/>
          </p:nvSpPr>
          <p:spPr>
            <a:xfrm>
              <a:off x="1424725" y="3649150"/>
              <a:ext cx="285000" cy="250025"/>
            </a:xfrm>
            <a:custGeom>
              <a:avLst/>
              <a:gdLst/>
              <a:ahLst/>
              <a:cxnLst/>
              <a:rect l="l" t="t" r="r" b="b"/>
              <a:pathLst>
                <a:path w="11400" h="10001" extrusionOk="0">
                  <a:moveTo>
                    <a:pt x="9576" y="0"/>
                  </a:moveTo>
                  <a:lnTo>
                    <a:pt x="1" y="1459"/>
                  </a:lnTo>
                  <a:lnTo>
                    <a:pt x="1764" y="10001"/>
                  </a:lnTo>
                  <a:lnTo>
                    <a:pt x="11399" y="8086"/>
                  </a:lnTo>
                  <a:lnTo>
                    <a:pt x="9576"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282" name="Google Shape;1282;p48"/>
            <p:cNvSpPr/>
            <p:nvPr/>
          </p:nvSpPr>
          <p:spPr>
            <a:xfrm>
              <a:off x="1415625" y="3630325"/>
              <a:ext cx="320700" cy="282650"/>
            </a:xfrm>
            <a:custGeom>
              <a:avLst/>
              <a:gdLst/>
              <a:ahLst/>
              <a:cxnLst/>
              <a:rect l="l" t="t" r="r" b="b"/>
              <a:pathLst>
                <a:path w="12828" h="11306" extrusionOk="0">
                  <a:moveTo>
                    <a:pt x="4972" y="0"/>
                  </a:moveTo>
                  <a:cubicBezTo>
                    <a:pt x="4838" y="0"/>
                    <a:pt x="4713" y="76"/>
                    <a:pt x="4681" y="237"/>
                  </a:cubicBezTo>
                  <a:cubicBezTo>
                    <a:pt x="4590" y="662"/>
                    <a:pt x="4711" y="1027"/>
                    <a:pt x="4772" y="1452"/>
                  </a:cubicBezTo>
                  <a:cubicBezTo>
                    <a:pt x="4863" y="1908"/>
                    <a:pt x="4924" y="2364"/>
                    <a:pt x="5015" y="2790"/>
                  </a:cubicBezTo>
                  <a:cubicBezTo>
                    <a:pt x="5167" y="3702"/>
                    <a:pt x="5319" y="4614"/>
                    <a:pt x="5441" y="5495"/>
                  </a:cubicBezTo>
                  <a:cubicBezTo>
                    <a:pt x="4711" y="5556"/>
                    <a:pt x="3982" y="5586"/>
                    <a:pt x="3252" y="5708"/>
                  </a:cubicBezTo>
                  <a:cubicBezTo>
                    <a:pt x="2736" y="5799"/>
                    <a:pt x="2249" y="5860"/>
                    <a:pt x="1702" y="5951"/>
                  </a:cubicBezTo>
                  <a:cubicBezTo>
                    <a:pt x="1186" y="6012"/>
                    <a:pt x="608" y="6103"/>
                    <a:pt x="152" y="6407"/>
                  </a:cubicBezTo>
                  <a:cubicBezTo>
                    <a:pt x="0" y="6468"/>
                    <a:pt x="0" y="6741"/>
                    <a:pt x="182" y="6772"/>
                  </a:cubicBezTo>
                  <a:cubicBezTo>
                    <a:pt x="366" y="6818"/>
                    <a:pt x="545" y="6833"/>
                    <a:pt x="723" y="6833"/>
                  </a:cubicBezTo>
                  <a:cubicBezTo>
                    <a:pt x="1017" y="6833"/>
                    <a:pt x="1308" y="6791"/>
                    <a:pt x="1611" y="6772"/>
                  </a:cubicBezTo>
                  <a:cubicBezTo>
                    <a:pt x="2158" y="6741"/>
                    <a:pt x="2736" y="6650"/>
                    <a:pt x="3252" y="6620"/>
                  </a:cubicBezTo>
                  <a:cubicBezTo>
                    <a:pt x="4012" y="6559"/>
                    <a:pt x="4772" y="6468"/>
                    <a:pt x="5532" y="6437"/>
                  </a:cubicBezTo>
                  <a:cubicBezTo>
                    <a:pt x="5775" y="7988"/>
                    <a:pt x="5988" y="9538"/>
                    <a:pt x="6170" y="11118"/>
                  </a:cubicBezTo>
                  <a:cubicBezTo>
                    <a:pt x="6196" y="11248"/>
                    <a:pt x="6300" y="11306"/>
                    <a:pt x="6407" y="11306"/>
                  </a:cubicBezTo>
                  <a:cubicBezTo>
                    <a:pt x="6552" y="11306"/>
                    <a:pt x="6705" y="11201"/>
                    <a:pt x="6687" y="11027"/>
                  </a:cubicBezTo>
                  <a:cubicBezTo>
                    <a:pt x="6566" y="9477"/>
                    <a:pt x="6414" y="7927"/>
                    <a:pt x="6231" y="6346"/>
                  </a:cubicBezTo>
                  <a:lnTo>
                    <a:pt x="6414" y="6346"/>
                  </a:lnTo>
                  <a:cubicBezTo>
                    <a:pt x="7447" y="6316"/>
                    <a:pt x="8511" y="6285"/>
                    <a:pt x="9514" y="6285"/>
                  </a:cubicBezTo>
                  <a:cubicBezTo>
                    <a:pt x="10061" y="6285"/>
                    <a:pt x="10639" y="6285"/>
                    <a:pt x="11155" y="6316"/>
                  </a:cubicBezTo>
                  <a:cubicBezTo>
                    <a:pt x="11372" y="6316"/>
                    <a:pt x="11624" y="6350"/>
                    <a:pt x="11864" y="6350"/>
                  </a:cubicBezTo>
                  <a:cubicBezTo>
                    <a:pt x="12128" y="6350"/>
                    <a:pt x="12378" y="6309"/>
                    <a:pt x="12554" y="6133"/>
                  </a:cubicBezTo>
                  <a:cubicBezTo>
                    <a:pt x="12827" y="5860"/>
                    <a:pt x="12797" y="5677"/>
                    <a:pt x="12645" y="5556"/>
                  </a:cubicBezTo>
                  <a:cubicBezTo>
                    <a:pt x="12442" y="5313"/>
                    <a:pt x="12091" y="5272"/>
                    <a:pt x="11753" y="5272"/>
                  </a:cubicBezTo>
                  <a:cubicBezTo>
                    <a:pt x="11584" y="5272"/>
                    <a:pt x="11419" y="5282"/>
                    <a:pt x="11277" y="5282"/>
                  </a:cubicBezTo>
                  <a:lnTo>
                    <a:pt x="9636" y="5282"/>
                  </a:lnTo>
                  <a:cubicBezTo>
                    <a:pt x="8572" y="5282"/>
                    <a:pt x="7508" y="5343"/>
                    <a:pt x="6444" y="5404"/>
                  </a:cubicBezTo>
                  <a:cubicBezTo>
                    <a:pt x="6383" y="5404"/>
                    <a:pt x="6292" y="5404"/>
                    <a:pt x="6201" y="5434"/>
                  </a:cubicBezTo>
                  <a:cubicBezTo>
                    <a:pt x="6079" y="4583"/>
                    <a:pt x="5958" y="3702"/>
                    <a:pt x="5806" y="2851"/>
                  </a:cubicBezTo>
                  <a:lnTo>
                    <a:pt x="5593" y="1483"/>
                  </a:lnTo>
                  <a:cubicBezTo>
                    <a:pt x="5502" y="1088"/>
                    <a:pt x="5502" y="541"/>
                    <a:pt x="5289" y="176"/>
                  </a:cubicBezTo>
                  <a:cubicBezTo>
                    <a:pt x="5217" y="61"/>
                    <a:pt x="5091" y="0"/>
                    <a:pt x="497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283" name="Google Shape;1283;p48"/>
            <p:cNvSpPr/>
            <p:nvPr/>
          </p:nvSpPr>
          <p:spPr>
            <a:xfrm>
              <a:off x="1810750" y="3537450"/>
              <a:ext cx="257650" cy="269025"/>
            </a:xfrm>
            <a:custGeom>
              <a:avLst/>
              <a:gdLst/>
              <a:ahLst/>
              <a:cxnLst/>
              <a:rect l="l" t="t" r="r" b="b"/>
              <a:pathLst>
                <a:path w="10306" h="10761" extrusionOk="0">
                  <a:moveTo>
                    <a:pt x="7904" y="0"/>
                  </a:moveTo>
                  <a:lnTo>
                    <a:pt x="1" y="1976"/>
                  </a:lnTo>
                  <a:lnTo>
                    <a:pt x="1338" y="10760"/>
                  </a:lnTo>
                  <a:lnTo>
                    <a:pt x="10305" y="9423"/>
                  </a:lnTo>
                  <a:lnTo>
                    <a:pt x="7904"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284" name="Google Shape;1284;p48"/>
            <p:cNvSpPr/>
            <p:nvPr/>
          </p:nvSpPr>
          <p:spPr>
            <a:xfrm>
              <a:off x="1774525" y="3538300"/>
              <a:ext cx="299175" cy="292500"/>
            </a:xfrm>
            <a:custGeom>
              <a:avLst/>
              <a:gdLst/>
              <a:ahLst/>
              <a:cxnLst/>
              <a:rect l="l" t="t" r="r" b="b"/>
              <a:pathLst>
                <a:path w="11967" h="11700" extrusionOk="0">
                  <a:moveTo>
                    <a:pt x="5501" y="1"/>
                  </a:moveTo>
                  <a:cubicBezTo>
                    <a:pt x="5367" y="1"/>
                    <a:pt x="5228" y="70"/>
                    <a:pt x="5158" y="209"/>
                  </a:cubicBezTo>
                  <a:cubicBezTo>
                    <a:pt x="4976" y="605"/>
                    <a:pt x="5128" y="1030"/>
                    <a:pt x="5158" y="1486"/>
                  </a:cubicBezTo>
                  <a:cubicBezTo>
                    <a:pt x="5249" y="1972"/>
                    <a:pt x="5310" y="2428"/>
                    <a:pt x="5401" y="2915"/>
                  </a:cubicBezTo>
                  <a:cubicBezTo>
                    <a:pt x="5553" y="3887"/>
                    <a:pt x="5736" y="4830"/>
                    <a:pt x="5918" y="5772"/>
                  </a:cubicBezTo>
                  <a:cubicBezTo>
                    <a:pt x="4034" y="6015"/>
                    <a:pt x="2179" y="6319"/>
                    <a:pt x="295" y="6714"/>
                  </a:cubicBezTo>
                  <a:cubicBezTo>
                    <a:pt x="0" y="6802"/>
                    <a:pt x="48" y="7263"/>
                    <a:pt x="356" y="7263"/>
                  </a:cubicBezTo>
                  <a:cubicBezTo>
                    <a:pt x="366" y="7263"/>
                    <a:pt x="376" y="7262"/>
                    <a:pt x="386" y="7261"/>
                  </a:cubicBezTo>
                  <a:cubicBezTo>
                    <a:pt x="2331" y="7109"/>
                    <a:pt x="4216" y="6957"/>
                    <a:pt x="6161" y="6805"/>
                  </a:cubicBezTo>
                  <a:cubicBezTo>
                    <a:pt x="6313" y="7444"/>
                    <a:pt x="6435" y="8082"/>
                    <a:pt x="6587" y="8751"/>
                  </a:cubicBezTo>
                  <a:cubicBezTo>
                    <a:pt x="6800" y="9693"/>
                    <a:pt x="6982" y="10635"/>
                    <a:pt x="7377" y="11547"/>
                  </a:cubicBezTo>
                  <a:cubicBezTo>
                    <a:pt x="7424" y="11653"/>
                    <a:pt x="7521" y="11699"/>
                    <a:pt x="7622" y="11699"/>
                  </a:cubicBezTo>
                  <a:cubicBezTo>
                    <a:pt x="7783" y="11699"/>
                    <a:pt x="7955" y="11581"/>
                    <a:pt x="7955" y="11395"/>
                  </a:cubicBezTo>
                  <a:cubicBezTo>
                    <a:pt x="7863" y="10453"/>
                    <a:pt x="7651" y="9541"/>
                    <a:pt x="7438" y="8599"/>
                  </a:cubicBezTo>
                  <a:cubicBezTo>
                    <a:pt x="7347" y="7991"/>
                    <a:pt x="7195" y="7352"/>
                    <a:pt x="7073" y="6744"/>
                  </a:cubicBezTo>
                  <a:cubicBezTo>
                    <a:pt x="7711" y="6684"/>
                    <a:pt x="8350" y="6653"/>
                    <a:pt x="9018" y="6592"/>
                  </a:cubicBezTo>
                  <a:cubicBezTo>
                    <a:pt x="9505" y="6532"/>
                    <a:pt x="9991" y="6501"/>
                    <a:pt x="10447" y="6471"/>
                  </a:cubicBezTo>
                  <a:cubicBezTo>
                    <a:pt x="10873" y="6440"/>
                    <a:pt x="11511" y="6501"/>
                    <a:pt x="11815" y="6137"/>
                  </a:cubicBezTo>
                  <a:cubicBezTo>
                    <a:pt x="11936" y="5954"/>
                    <a:pt x="11967" y="5741"/>
                    <a:pt x="11784" y="5559"/>
                  </a:cubicBezTo>
                  <a:cubicBezTo>
                    <a:pt x="11547" y="5341"/>
                    <a:pt x="11257" y="5291"/>
                    <a:pt x="10975" y="5291"/>
                  </a:cubicBezTo>
                  <a:cubicBezTo>
                    <a:pt x="10824" y="5291"/>
                    <a:pt x="10676" y="5305"/>
                    <a:pt x="10538" y="5316"/>
                  </a:cubicBezTo>
                  <a:cubicBezTo>
                    <a:pt x="10021" y="5377"/>
                    <a:pt x="9535" y="5407"/>
                    <a:pt x="9079" y="5437"/>
                  </a:cubicBezTo>
                  <a:cubicBezTo>
                    <a:pt x="8319" y="5468"/>
                    <a:pt x="7559" y="5589"/>
                    <a:pt x="6830" y="5681"/>
                  </a:cubicBezTo>
                  <a:cubicBezTo>
                    <a:pt x="6678" y="4769"/>
                    <a:pt x="6496" y="3857"/>
                    <a:pt x="6374" y="2945"/>
                  </a:cubicBezTo>
                  <a:cubicBezTo>
                    <a:pt x="6313" y="2428"/>
                    <a:pt x="6222" y="1972"/>
                    <a:pt x="6161" y="1486"/>
                  </a:cubicBezTo>
                  <a:cubicBezTo>
                    <a:pt x="6070" y="1030"/>
                    <a:pt x="6131" y="453"/>
                    <a:pt x="5766" y="118"/>
                  </a:cubicBezTo>
                  <a:cubicBezTo>
                    <a:pt x="5701" y="40"/>
                    <a:pt x="5602" y="1"/>
                    <a:pt x="550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285" name="Google Shape;1285;p48"/>
            <p:cNvSpPr/>
            <p:nvPr/>
          </p:nvSpPr>
          <p:spPr>
            <a:xfrm>
              <a:off x="1656500" y="3878625"/>
              <a:ext cx="322225" cy="383775"/>
            </a:xfrm>
            <a:custGeom>
              <a:avLst/>
              <a:gdLst/>
              <a:ahLst/>
              <a:cxnLst/>
              <a:rect l="l" t="t" r="r" b="b"/>
              <a:pathLst>
                <a:path w="12889" h="15351" extrusionOk="0">
                  <a:moveTo>
                    <a:pt x="10001" y="1"/>
                  </a:moveTo>
                  <a:lnTo>
                    <a:pt x="1" y="2797"/>
                  </a:lnTo>
                  <a:lnTo>
                    <a:pt x="2554" y="15351"/>
                  </a:lnTo>
                  <a:lnTo>
                    <a:pt x="12888" y="13983"/>
                  </a:lnTo>
                  <a:lnTo>
                    <a:pt x="10001" y="1"/>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286" name="Google Shape;1286;p48"/>
            <p:cNvSpPr/>
            <p:nvPr/>
          </p:nvSpPr>
          <p:spPr>
            <a:xfrm>
              <a:off x="1849525" y="4030600"/>
              <a:ext cx="60800" cy="57850"/>
            </a:xfrm>
            <a:custGeom>
              <a:avLst/>
              <a:gdLst/>
              <a:ahLst/>
              <a:cxnLst/>
              <a:rect l="l" t="t" r="r" b="b"/>
              <a:pathLst>
                <a:path w="2432" h="2314" extrusionOk="0">
                  <a:moveTo>
                    <a:pt x="1489" y="1"/>
                  </a:moveTo>
                  <a:cubicBezTo>
                    <a:pt x="1307" y="1"/>
                    <a:pt x="1094" y="31"/>
                    <a:pt x="912" y="123"/>
                  </a:cubicBezTo>
                  <a:cubicBezTo>
                    <a:pt x="608" y="214"/>
                    <a:pt x="334" y="457"/>
                    <a:pt x="182" y="761"/>
                  </a:cubicBezTo>
                  <a:cubicBezTo>
                    <a:pt x="30" y="1095"/>
                    <a:pt x="0" y="1490"/>
                    <a:pt x="243" y="1825"/>
                  </a:cubicBezTo>
                  <a:cubicBezTo>
                    <a:pt x="442" y="2109"/>
                    <a:pt x="775" y="2314"/>
                    <a:pt x="1141" y="2314"/>
                  </a:cubicBezTo>
                  <a:cubicBezTo>
                    <a:pt x="1166" y="2314"/>
                    <a:pt x="1191" y="2313"/>
                    <a:pt x="1216" y="2311"/>
                  </a:cubicBezTo>
                  <a:cubicBezTo>
                    <a:pt x="1368" y="2311"/>
                    <a:pt x="1550" y="2250"/>
                    <a:pt x="1672" y="2159"/>
                  </a:cubicBezTo>
                  <a:cubicBezTo>
                    <a:pt x="1976" y="2007"/>
                    <a:pt x="2219" y="1794"/>
                    <a:pt x="2280" y="1430"/>
                  </a:cubicBezTo>
                  <a:cubicBezTo>
                    <a:pt x="2432" y="1065"/>
                    <a:pt x="2310" y="670"/>
                    <a:pt x="2067" y="335"/>
                  </a:cubicBezTo>
                  <a:cubicBezTo>
                    <a:pt x="1945" y="183"/>
                    <a:pt x="1702" y="1"/>
                    <a:pt x="1489" y="1"/>
                  </a:cubicBezTo>
                  <a:close/>
                </a:path>
              </a:pathLst>
            </a:custGeom>
            <a:solidFill>
              <a:srgbClr val="FA3055"/>
            </a:solidFill>
            <a:ln>
              <a:noFill/>
            </a:ln>
          </p:spPr>
          <p:txBody>
            <a:bodyPr spcFirstLastPara="1" wrap="square" lIns="121598" tIns="121598" rIns="121598" bIns="121598" anchor="ctr" anchorCtr="0">
              <a:noAutofit/>
            </a:bodyPr>
            <a:lstStyle/>
            <a:p>
              <a:endParaRPr sz="2479"/>
            </a:p>
          </p:txBody>
        </p:sp>
      </p:grpSp>
      <p:grpSp>
        <p:nvGrpSpPr>
          <p:cNvPr id="1287" name="Google Shape;1287;p48"/>
          <p:cNvGrpSpPr/>
          <p:nvPr/>
        </p:nvGrpSpPr>
        <p:grpSpPr>
          <a:xfrm>
            <a:off x="6173223" y="3886350"/>
            <a:ext cx="2250017" cy="1552354"/>
            <a:chOff x="4670150" y="3107525"/>
            <a:chExt cx="1691698" cy="1167153"/>
          </a:xfrm>
        </p:grpSpPr>
        <p:sp>
          <p:nvSpPr>
            <p:cNvPr id="1288" name="Google Shape;1288;p48"/>
            <p:cNvSpPr/>
            <p:nvPr/>
          </p:nvSpPr>
          <p:spPr>
            <a:xfrm>
              <a:off x="4670150" y="3758156"/>
              <a:ext cx="465907" cy="376928"/>
            </a:xfrm>
            <a:custGeom>
              <a:avLst/>
              <a:gdLst/>
              <a:ahLst/>
              <a:cxnLst/>
              <a:rect l="l" t="t" r="r" b="b"/>
              <a:pathLst>
                <a:path w="13771" h="11141" extrusionOk="0">
                  <a:moveTo>
                    <a:pt x="7646" y="0"/>
                  </a:moveTo>
                  <a:cubicBezTo>
                    <a:pt x="6198" y="0"/>
                    <a:pt x="4615" y="703"/>
                    <a:pt x="3132" y="2820"/>
                  </a:cubicBezTo>
                  <a:cubicBezTo>
                    <a:pt x="1" y="7299"/>
                    <a:pt x="4132" y="11140"/>
                    <a:pt x="8641" y="11140"/>
                  </a:cubicBezTo>
                  <a:cubicBezTo>
                    <a:pt x="10436" y="11140"/>
                    <a:pt x="12290" y="10532"/>
                    <a:pt x="13770" y="9112"/>
                  </a:cubicBezTo>
                  <a:lnTo>
                    <a:pt x="12828" y="2729"/>
                  </a:lnTo>
                  <a:cubicBezTo>
                    <a:pt x="12828" y="2729"/>
                    <a:pt x="10500" y="0"/>
                    <a:pt x="764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289" name="Google Shape;1289;p48"/>
            <p:cNvSpPr/>
            <p:nvPr/>
          </p:nvSpPr>
          <p:spPr>
            <a:xfrm>
              <a:off x="4806259" y="3860262"/>
              <a:ext cx="227963" cy="234628"/>
            </a:xfrm>
            <a:custGeom>
              <a:avLst/>
              <a:gdLst/>
              <a:ahLst/>
              <a:cxnLst/>
              <a:rect l="l" t="t" r="r" b="b"/>
              <a:pathLst>
                <a:path w="6738" h="6935" extrusionOk="0">
                  <a:moveTo>
                    <a:pt x="800" y="1"/>
                  </a:moveTo>
                  <a:cubicBezTo>
                    <a:pt x="641" y="1"/>
                    <a:pt x="482" y="15"/>
                    <a:pt x="324" y="46"/>
                  </a:cubicBezTo>
                  <a:cubicBezTo>
                    <a:pt x="1" y="134"/>
                    <a:pt x="76" y="564"/>
                    <a:pt x="412" y="564"/>
                  </a:cubicBezTo>
                  <a:cubicBezTo>
                    <a:pt x="423" y="564"/>
                    <a:pt x="434" y="563"/>
                    <a:pt x="446" y="562"/>
                  </a:cubicBezTo>
                  <a:cubicBezTo>
                    <a:pt x="515" y="553"/>
                    <a:pt x="584" y="549"/>
                    <a:pt x="653" y="549"/>
                  </a:cubicBezTo>
                  <a:cubicBezTo>
                    <a:pt x="1276" y="549"/>
                    <a:pt x="1868" y="902"/>
                    <a:pt x="2361" y="1231"/>
                  </a:cubicBezTo>
                  <a:cubicBezTo>
                    <a:pt x="3030" y="1687"/>
                    <a:pt x="3638" y="2173"/>
                    <a:pt x="4124" y="2751"/>
                  </a:cubicBezTo>
                  <a:cubicBezTo>
                    <a:pt x="4306" y="2994"/>
                    <a:pt x="4489" y="3237"/>
                    <a:pt x="4671" y="3511"/>
                  </a:cubicBezTo>
                  <a:cubicBezTo>
                    <a:pt x="4337" y="3389"/>
                    <a:pt x="4002" y="3298"/>
                    <a:pt x="3668" y="3207"/>
                  </a:cubicBezTo>
                  <a:cubicBezTo>
                    <a:pt x="3351" y="3136"/>
                    <a:pt x="3013" y="3086"/>
                    <a:pt x="2690" y="3086"/>
                  </a:cubicBezTo>
                  <a:cubicBezTo>
                    <a:pt x="2457" y="3086"/>
                    <a:pt x="2231" y="3112"/>
                    <a:pt x="2027" y="3176"/>
                  </a:cubicBezTo>
                  <a:cubicBezTo>
                    <a:pt x="1905" y="3207"/>
                    <a:pt x="1875" y="3389"/>
                    <a:pt x="2027" y="3419"/>
                  </a:cubicBezTo>
                  <a:cubicBezTo>
                    <a:pt x="2574" y="3541"/>
                    <a:pt x="3090" y="3541"/>
                    <a:pt x="3638" y="3663"/>
                  </a:cubicBezTo>
                  <a:cubicBezTo>
                    <a:pt x="4124" y="3754"/>
                    <a:pt x="4610" y="3936"/>
                    <a:pt x="5096" y="4119"/>
                  </a:cubicBezTo>
                  <a:cubicBezTo>
                    <a:pt x="5218" y="4301"/>
                    <a:pt x="5309" y="4544"/>
                    <a:pt x="5370" y="4726"/>
                  </a:cubicBezTo>
                  <a:cubicBezTo>
                    <a:pt x="5492" y="5061"/>
                    <a:pt x="5552" y="5456"/>
                    <a:pt x="5613" y="5790"/>
                  </a:cubicBezTo>
                  <a:cubicBezTo>
                    <a:pt x="5644" y="6125"/>
                    <a:pt x="5644" y="6489"/>
                    <a:pt x="5796" y="6793"/>
                  </a:cubicBezTo>
                  <a:cubicBezTo>
                    <a:pt x="5859" y="6889"/>
                    <a:pt x="5939" y="6934"/>
                    <a:pt x="6023" y="6934"/>
                  </a:cubicBezTo>
                  <a:cubicBezTo>
                    <a:pt x="6100" y="6934"/>
                    <a:pt x="6179" y="6896"/>
                    <a:pt x="6252" y="6824"/>
                  </a:cubicBezTo>
                  <a:cubicBezTo>
                    <a:pt x="6738" y="6216"/>
                    <a:pt x="6404" y="5030"/>
                    <a:pt x="6160" y="4392"/>
                  </a:cubicBezTo>
                  <a:cubicBezTo>
                    <a:pt x="5704" y="3541"/>
                    <a:pt x="5218" y="2781"/>
                    <a:pt x="4580" y="2143"/>
                  </a:cubicBezTo>
                  <a:cubicBezTo>
                    <a:pt x="3650" y="1158"/>
                    <a:pt x="2227" y="1"/>
                    <a:pt x="80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290" name="Google Shape;1290;p48"/>
            <p:cNvSpPr/>
            <p:nvPr/>
          </p:nvSpPr>
          <p:spPr>
            <a:xfrm>
              <a:off x="5847763" y="3192038"/>
              <a:ext cx="514085" cy="415768"/>
            </a:xfrm>
            <a:custGeom>
              <a:avLst/>
              <a:gdLst/>
              <a:ahLst/>
              <a:cxnLst/>
              <a:rect l="l" t="t" r="r" b="b"/>
              <a:pathLst>
                <a:path w="15195" h="12289" extrusionOk="0">
                  <a:moveTo>
                    <a:pt x="7148" y="1"/>
                  </a:moveTo>
                  <a:cubicBezTo>
                    <a:pt x="0" y="1"/>
                    <a:pt x="1669" y="7699"/>
                    <a:pt x="1669" y="7699"/>
                  </a:cubicBezTo>
                  <a:lnTo>
                    <a:pt x="6167" y="12289"/>
                  </a:lnTo>
                  <a:cubicBezTo>
                    <a:pt x="13280" y="11134"/>
                    <a:pt x="15195" y="313"/>
                    <a:pt x="7565" y="9"/>
                  </a:cubicBezTo>
                  <a:cubicBezTo>
                    <a:pt x="7423" y="3"/>
                    <a:pt x="7284" y="1"/>
                    <a:pt x="7148"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291" name="Google Shape;1291;p48"/>
            <p:cNvSpPr/>
            <p:nvPr/>
          </p:nvSpPr>
          <p:spPr>
            <a:xfrm>
              <a:off x="6063581" y="3218529"/>
              <a:ext cx="117297" cy="297794"/>
            </a:xfrm>
            <a:custGeom>
              <a:avLst/>
              <a:gdLst/>
              <a:ahLst/>
              <a:cxnLst/>
              <a:rect l="l" t="t" r="r" b="b"/>
              <a:pathLst>
                <a:path w="3467" h="8802" extrusionOk="0">
                  <a:moveTo>
                    <a:pt x="1385" y="1"/>
                  </a:moveTo>
                  <a:cubicBezTo>
                    <a:pt x="1329" y="1"/>
                    <a:pt x="1271" y="23"/>
                    <a:pt x="1217" y="77"/>
                  </a:cubicBezTo>
                  <a:cubicBezTo>
                    <a:pt x="1" y="1171"/>
                    <a:pt x="92" y="3269"/>
                    <a:pt x="305" y="4728"/>
                  </a:cubicBezTo>
                  <a:cubicBezTo>
                    <a:pt x="457" y="5640"/>
                    <a:pt x="761" y="6521"/>
                    <a:pt x="1278" y="7250"/>
                  </a:cubicBezTo>
                  <a:cubicBezTo>
                    <a:pt x="1637" y="7849"/>
                    <a:pt x="2350" y="8801"/>
                    <a:pt x="3126" y="8801"/>
                  </a:cubicBezTo>
                  <a:cubicBezTo>
                    <a:pt x="3138" y="8801"/>
                    <a:pt x="3150" y="8801"/>
                    <a:pt x="3162" y="8801"/>
                  </a:cubicBezTo>
                  <a:cubicBezTo>
                    <a:pt x="3344" y="8770"/>
                    <a:pt x="3466" y="8618"/>
                    <a:pt x="3405" y="8436"/>
                  </a:cubicBezTo>
                  <a:cubicBezTo>
                    <a:pt x="3253" y="8132"/>
                    <a:pt x="2949" y="7889"/>
                    <a:pt x="2706" y="7676"/>
                  </a:cubicBezTo>
                  <a:cubicBezTo>
                    <a:pt x="2433" y="7402"/>
                    <a:pt x="2220" y="7129"/>
                    <a:pt x="1977" y="6825"/>
                  </a:cubicBezTo>
                  <a:lnTo>
                    <a:pt x="1642" y="6247"/>
                  </a:lnTo>
                  <a:cubicBezTo>
                    <a:pt x="1764" y="5761"/>
                    <a:pt x="1946" y="5275"/>
                    <a:pt x="2189" y="4819"/>
                  </a:cubicBezTo>
                  <a:cubicBezTo>
                    <a:pt x="2402" y="4333"/>
                    <a:pt x="2706" y="3907"/>
                    <a:pt x="2949" y="3421"/>
                  </a:cubicBezTo>
                  <a:cubicBezTo>
                    <a:pt x="2993" y="3310"/>
                    <a:pt x="2910" y="3232"/>
                    <a:pt x="2826" y="3232"/>
                  </a:cubicBezTo>
                  <a:cubicBezTo>
                    <a:pt x="2794" y="3232"/>
                    <a:pt x="2762" y="3244"/>
                    <a:pt x="2737" y="3269"/>
                  </a:cubicBezTo>
                  <a:cubicBezTo>
                    <a:pt x="2281" y="3603"/>
                    <a:pt x="1977" y="4089"/>
                    <a:pt x="1764" y="4576"/>
                  </a:cubicBezTo>
                  <a:cubicBezTo>
                    <a:pt x="1612" y="4940"/>
                    <a:pt x="1490" y="5275"/>
                    <a:pt x="1369" y="5609"/>
                  </a:cubicBezTo>
                  <a:cubicBezTo>
                    <a:pt x="1278" y="5305"/>
                    <a:pt x="1186" y="5001"/>
                    <a:pt x="1126" y="4697"/>
                  </a:cubicBezTo>
                  <a:cubicBezTo>
                    <a:pt x="974" y="3937"/>
                    <a:pt x="913" y="3147"/>
                    <a:pt x="974" y="2387"/>
                  </a:cubicBezTo>
                  <a:cubicBezTo>
                    <a:pt x="1004" y="1688"/>
                    <a:pt x="1065" y="989"/>
                    <a:pt x="1582" y="442"/>
                  </a:cubicBezTo>
                  <a:cubicBezTo>
                    <a:pt x="1747" y="276"/>
                    <a:pt x="1582" y="1"/>
                    <a:pt x="138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292" name="Google Shape;1292;p48"/>
            <p:cNvSpPr/>
            <p:nvPr/>
          </p:nvSpPr>
          <p:spPr>
            <a:xfrm>
              <a:off x="4898453" y="3205808"/>
              <a:ext cx="1314291" cy="1068870"/>
            </a:xfrm>
            <a:custGeom>
              <a:avLst/>
              <a:gdLst/>
              <a:ahLst/>
              <a:cxnLst/>
              <a:rect l="l" t="t" r="r" b="b"/>
              <a:pathLst>
                <a:path w="38847" h="31593" extrusionOk="0">
                  <a:moveTo>
                    <a:pt x="21190" y="0"/>
                  </a:moveTo>
                  <a:cubicBezTo>
                    <a:pt x="18349" y="0"/>
                    <a:pt x="15393" y="665"/>
                    <a:pt x="12584" y="2064"/>
                  </a:cubicBezTo>
                  <a:cubicBezTo>
                    <a:pt x="3952" y="6350"/>
                    <a:pt x="1" y="15985"/>
                    <a:pt x="3800" y="23584"/>
                  </a:cubicBezTo>
                  <a:cubicBezTo>
                    <a:pt x="6347" y="28720"/>
                    <a:pt x="11768" y="31592"/>
                    <a:pt x="17679" y="31592"/>
                  </a:cubicBezTo>
                  <a:cubicBezTo>
                    <a:pt x="20515" y="31592"/>
                    <a:pt x="23464" y="30931"/>
                    <a:pt x="26263" y="29542"/>
                  </a:cubicBezTo>
                  <a:cubicBezTo>
                    <a:pt x="34925" y="25256"/>
                    <a:pt x="38846" y="15590"/>
                    <a:pt x="35077" y="8022"/>
                  </a:cubicBezTo>
                  <a:cubicBezTo>
                    <a:pt x="32530" y="2887"/>
                    <a:pt x="27110" y="0"/>
                    <a:pt x="21190"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293" name="Google Shape;1293;p48"/>
            <p:cNvSpPr/>
            <p:nvPr/>
          </p:nvSpPr>
          <p:spPr>
            <a:xfrm>
              <a:off x="5369437" y="3697528"/>
              <a:ext cx="64823" cy="72503"/>
            </a:xfrm>
            <a:custGeom>
              <a:avLst/>
              <a:gdLst/>
              <a:ahLst/>
              <a:cxnLst/>
              <a:rect l="l" t="t" r="r" b="b"/>
              <a:pathLst>
                <a:path w="1916" h="2143" extrusionOk="0">
                  <a:moveTo>
                    <a:pt x="690" y="0"/>
                  </a:moveTo>
                  <a:cubicBezTo>
                    <a:pt x="608" y="0"/>
                    <a:pt x="529" y="17"/>
                    <a:pt x="457" y="53"/>
                  </a:cubicBezTo>
                  <a:cubicBezTo>
                    <a:pt x="92" y="235"/>
                    <a:pt x="1" y="843"/>
                    <a:pt x="274" y="1421"/>
                  </a:cubicBezTo>
                  <a:cubicBezTo>
                    <a:pt x="494" y="1860"/>
                    <a:pt x="890" y="2143"/>
                    <a:pt x="1226" y="2143"/>
                  </a:cubicBezTo>
                  <a:cubicBezTo>
                    <a:pt x="1309" y="2143"/>
                    <a:pt x="1388" y="2126"/>
                    <a:pt x="1460" y="2090"/>
                  </a:cubicBezTo>
                  <a:cubicBezTo>
                    <a:pt x="1855" y="1907"/>
                    <a:pt x="1916" y="1299"/>
                    <a:pt x="1642" y="722"/>
                  </a:cubicBezTo>
                  <a:cubicBezTo>
                    <a:pt x="1423" y="283"/>
                    <a:pt x="1027" y="0"/>
                    <a:pt x="69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294" name="Google Shape;1294;p48"/>
            <p:cNvSpPr/>
            <p:nvPr/>
          </p:nvSpPr>
          <p:spPr>
            <a:xfrm>
              <a:off x="5575139" y="3594678"/>
              <a:ext cx="64789" cy="72537"/>
            </a:xfrm>
            <a:custGeom>
              <a:avLst/>
              <a:gdLst/>
              <a:ahLst/>
              <a:cxnLst/>
              <a:rect l="l" t="t" r="r" b="b"/>
              <a:pathLst>
                <a:path w="1915" h="2144" extrusionOk="0">
                  <a:moveTo>
                    <a:pt x="690" y="0"/>
                  </a:moveTo>
                  <a:cubicBezTo>
                    <a:pt x="607" y="0"/>
                    <a:pt x="528" y="18"/>
                    <a:pt x="456" y="54"/>
                  </a:cubicBezTo>
                  <a:cubicBezTo>
                    <a:pt x="61" y="236"/>
                    <a:pt x="0" y="844"/>
                    <a:pt x="274" y="1421"/>
                  </a:cubicBezTo>
                  <a:cubicBezTo>
                    <a:pt x="493" y="1861"/>
                    <a:pt x="889" y="2143"/>
                    <a:pt x="1225" y="2143"/>
                  </a:cubicBezTo>
                  <a:cubicBezTo>
                    <a:pt x="1308" y="2143"/>
                    <a:pt x="1387" y="2126"/>
                    <a:pt x="1459" y="2090"/>
                  </a:cubicBezTo>
                  <a:cubicBezTo>
                    <a:pt x="1824" y="1908"/>
                    <a:pt x="1915" y="1300"/>
                    <a:pt x="1641" y="722"/>
                  </a:cubicBezTo>
                  <a:cubicBezTo>
                    <a:pt x="1422" y="283"/>
                    <a:pt x="1026" y="0"/>
                    <a:pt x="69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295" name="Google Shape;1295;p48"/>
            <p:cNvSpPr/>
            <p:nvPr/>
          </p:nvSpPr>
          <p:spPr>
            <a:xfrm>
              <a:off x="5442346" y="3576848"/>
              <a:ext cx="34509" cy="24156"/>
            </a:xfrm>
            <a:custGeom>
              <a:avLst/>
              <a:gdLst/>
              <a:ahLst/>
              <a:cxnLst/>
              <a:rect l="l" t="t" r="r" b="b"/>
              <a:pathLst>
                <a:path w="1020" h="714" extrusionOk="0">
                  <a:moveTo>
                    <a:pt x="500" y="1"/>
                  </a:moveTo>
                  <a:cubicBezTo>
                    <a:pt x="458" y="1"/>
                    <a:pt x="414" y="11"/>
                    <a:pt x="369" y="33"/>
                  </a:cubicBezTo>
                  <a:cubicBezTo>
                    <a:pt x="1" y="191"/>
                    <a:pt x="201" y="713"/>
                    <a:pt x="518" y="713"/>
                  </a:cubicBezTo>
                  <a:cubicBezTo>
                    <a:pt x="567" y="713"/>
                    <a:pt x="619" y="700"/>
                    <a:pt x="673" y="672"/>
                  </a:cubicBezTo>
                  <a:cubicBezTo>
                    <a:pt x="1019" y="512"/>
                    <a:pt x="805" y="1"/>
                    <a:pt x="500"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296" name="Google Shape;1296;p48"/>
            <p:cNvSpPr/>
            <p:nvPr/>
          </p:nvSpPr>
          <p:spPr>
            <a:xfrm>
              <a:off x="5468567" y="3631487"/>
              <a:ext cx="26051" cy="17458"/>
            </a:xfrm>
            <a:custGeom>
              <a:avLst/>
              <a:gdLst/>
              <a:ahLst/>
              <a:cxnLst/>
              <a:rect l="l" t="t" r="r" b="b"/>
              <a:pathLst>
                <a:path w="770" h="516" extrusionOk="0">
                  <a:moveTo>
                    <a:pt x="379" y="0"/>
                  </a:moveTo>
                  <a:cubicBezTo>
                    <a:pt x="342" y="0"/>
                    <a:pt x="303" y="9"/>
                    <a:pt x="262" y="29"/>
                  </a:cubicBezTo>
                  <a:cubicBezTo>
                    <a:pt x="1" y="160"/>
                    <a:pt x="144" y="516"/>
                    <a:pt x="383" y="516"/>
                  </a:cubicBezTo>
                  <a:cubicBezTo>
                    <a:pt x="422" y="516"/>
                    <a:pt x="463" y="507"/>
                    <a:pt x="506" y="485"/>
                  </a:cubicBezTo>
                  <a:cubicBezTo>
                    <a:pt x="769" y="380"/>
                    <a:pt x="621" y="0"/>
                    <a:pt x="379"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297" name="Google Shape;1297;p48"/>
            <p:cNvSpPr/>
            <p:nvPr/>
          </p:nvSpPr>
          <p:spPr>
            <a:xfrm>
              <a:off x="5489069" y="3569777"/>
              <a:ext cx="26119" cy="18439"/>
            </a:xfrm>
            <a:custGeom>
              <a:avLst/>
              <a:gdLst/>
              <a:ahLst/>
              <a:cxnLst/>
              <a:rect l="l" t="t" r="r" b="b"/>
              <a:pathLst>
                <a:path w="772" h="545" extrusionOk="0">
                  <a:moveTo>
                    <a:pt x="381" y="1"/>
                  </a:moveTo>
                  <a:cubicBezTo>
                    <a:pt x="344" y="1"/>
                    <a:pt x="305" y="10"/>
                    <a:pt x="264" y="30"/>
                  </a:cubicBezTo>
                  <a:cubicBezTo>
                    <a:pt x="1" y="161"/>
                    <a:pt x="149" y="545"/>
                    <a:pt x="391" y="545"/>
                  </a:cubicBezTo>
                  <a:cubicBezTo>
                    <a:pt x="428" y="545"/>
                    <a:pt x="467" y="536"/>
                    <a:pt x="507" y="516"/>
                  </a:cubicBezTo>
                  <a:cubicBezTo>
                    <a:pt x="771" y="384"/>
                    <a:pt x="623" y="1"/>
                    <a:pt x="381"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298" name="Google Shape;1298;p48"/>
            <p:cNvSpPr/>
            <p:nvPr/>
          </p:nvSpPr>
          <p:spPr>
            <a:xfrm>
              <a:off x="5522665" y="3717828"/>
              <a:ext cx="19589" cy="22634"/>
            </a:xfrm>
            <a:custGeom>
              <a:avLst/>
              <a:gdLst/>
              <a:ahLst/>
              <a:cxnLst/>
              <a:rect l="l" t="t" r="r" b="b"/>
              <a:pathLst>
                <a:path w="579" h="669" extrusionOk="0">
                  <a:moveTo>
                    <a:pt x="244" y="0"/>
                  </a:moveTo>
                  <a:cubicBezTo>
                    <a:pt x="183" y="0"/>
                    <a:pt x="153" y="0"/>
                    <a:pt x="122" y="61"/>
                  </a:cubicBezTo>
                  <a:lnTo>
                    <a:pt x="92" y="91"/>
                  </a:lnTo>
                  <a:cubicBezTo>
                    <a:pt x="31" y="122"/>
                    <a:pt x="31" y="152"/>
                    <a:pt x="1" y="213"/>
                  </a:cubicBezTo>
                  <a:lnTo>
                    <a:pt x="1" y="243"/>
                  </a:lnTo>
                  <a:lnTo>
                    <a:pt x="1" y="304"/>
                  </a:lnTo>
                  <a:lnTo>
                    <a:pt x="1" y="395"/>
                  </a:lnTo>
                  <a:cubicBezTo>
                    <a:pt x="1" y="426"/>
                    <a:pt x="31" y="456"/>
                    <a:pt x="31" y="517"/>
                  </a:cubicBezTo>
                  <a:cubicBezTo>
                    <a:pt x="31" y="547"/>
                    <a:pt x="92" y="547"/>
                    <a:pt x="92" y="578"/>
                  </a:cubicBezTo>
                  <a:cubicBezTo>
                    <a:pt x="92" y="608"/>
                    <a:pt x="122" y="608"/>
                    <a:pt x="153" y="608"/>
                  </a:cubicBezTo>
                  <a:cubicBezTo>
                    <a:pt x="183" y="608"/>
                    <a:pt x="183" y="669"/>
                    <a:pt x="214" y="669"/>
                  </a:cubicBezTo>
                  <a:lnTo>
                    <a:pt x="305" y="669"/>
                  </a:lnTo>
                  <a:cubicBezTo>
                    <a:pt x="335" y="669"/>
                    <a:pt x="366" y="669"/>
                    <a:pt x="426" y="608"/>
                  </a:cubicBezTo>
                  <a:lnTo>
                    <a:pt x="487" y="578"/>
                  </a:lnTo>
                  <a:cubicBezTo>
                    <a:pt x="487" y="547"/>
                    <a:pt x="518" y="547"/>
                    <a:pt x="518" y="517"/>
                  </a:cubicBezTo>
                  <a:cubicBezTo>
                    <a:pt x="518" y="456"/>
                    <a:pt x="578" y="456"/>
                    <a:pt x="578" y="426"/>
                  </a:cubicBezTo>
                  <a:lnTo>
                    <a:pt x="578" y="365"/>
                  </a:lnTo>
                  <a:lnTo>
                    <a:pt x="578" y="274"/>
                  </a:lnTo>
                  <a:cubicBezTo>
                    <a:pt x="578" y="243"/>
                    <a:pt x="518" y="213"/>
                    <a:pt x="518" y="152"/>
                  </a:cubicBezTo>
                  <a:cubicBezTo>
                    <a:pt x="548" y="122"/>
                    <a:pt x="487" y="122"/>
                    <a:pt x="457" y="91"/>
                  </a:cubicBezTo>
                  <a:cubicBezTo>
                    <a:pt x="426" y="31"/>
                    <a:pt x="396" y="31"/>
                    <a:pt x="335"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299" name="Google Shape;1299;p48"/>
            <p:cNvSpPr/>
            <p:nvPr/>
          </p:nvSpPr>
          <p:spPr>
            <a:xfrm>
              <a:off x="5424990" y="3795980"/>
              <a:ext cx="18540" cy="19318"/>
            </a:xfrm>
            <a:custGeom>
              <a:avLst/>
              <a:gdLst/>
              <a:ahLst/>
              <a:cxnLst/>
              <a:rect l="l" t="t" r="r" b="b"/>
              <a:pathLst>
                <a:path w="548" h="571" extrusionOk="0">
                  <a:moveTo>
                    <a:pt x="243" y="0"/>
                  </a:moveTo>
                  <a:cubicBezTo>
                    <a:pt x="183" y="0"/>
                    <a:pt x="152" y="0"/>
                    <a:pt x="122" y="61"/>
                  </a:cubicBezTo>
                  <a:cubicBezTo>
                    <a:pt x="91" y="61"/>
                    <a:pt x="31" y="91"/>
                    <a:pt x="31" y="122"/>
                  </a:cubicBezTo>
                  <a:cubicBezTo>
                    <a:pt x="0" y="183"/>
                    <a:pt x="0" y="213"/>
                    <a:pt x="0" y="243"/>
                  </a:cubicBezTo>
                  <a:lnTo>
                    <a:pt x="0" y="335"/>
                  </a:lnTo>
                  <a:cubicBezTo>
                    <a:pt x="0" y="365"/>
                    <a:pt x="0" y="395"/>
                    <a:pt x="31" y="426"/>
                  </a:cubicBezTo>
                  <a:cubicBezTo>
                    <a:pt x="91" y="487"/>
                    <a:pt x="91" y="517"/>
                    <a:pt x="122" y="547"/>
                  </a:cubicBezTo>
                  <a:cubicBezTo>
                    <a:pt x="152" y="563"/>
                    <a:pt x="190" y="570"/>
                    <a:pt x="236" y="570"/>
                  </a:cubicBezTo>
                  <a:cubicBezTo>
                    <a:pt x="281" y="570"/>
                    <a:pt x="335" y="563"/>
                    <a:pt x="395" y="547"/>
                  </a:cubicBezTo>
                  <a:cubicBezTo>
                    <a:pt x="456" y="517"/>
                    <a:pt x="487" y="426"/>
                    <a:pt x="547" y="365"/>
                  </a:cubicBezTo>
                  <a:cubicBezTo>
                    <a:pt x="547" y="335"/>
                    <a:pt x="547" y="274"/>
                    <a:pt x="487" y="243"/>
                  </a:cubicBezTo>
                  <a:cubicBezTo>
                    <a:pt x="426" y="122"/>
                    <a:pt x="426" y="91"/>
                    <a:pt x="395" y="91"/>
                  </a:cubicBezTo>
                  <a:cubicBezTo>
                    <a:pt x="395" y="91"/>
                    <a:pt x="335" y="91"/>
                    <a:pt x="335" y="61"/>
                  </a:cubicBezTo>
                  <a:cubicBezTo>
                    <a:pt x="304" y="0"/>
                    <a:pt x="274" y="0"/>
                    <a:pt x="243"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00" name="Google Shape;1300;p48"/>
            <p:cNvSpPr/>
            <p:nvPr/>
          </p:nvSpPr>
          <p:spPr>
            <a:xfrm>
              <a:off x="5374952" y="3834989"/>
              <a:ext cx="21957" cy="15597"/>
            </a:xfrm>
            <a:custGeom>
              <a:avLst/>
              <a:gdLst/>
              <a:ahLst/>
              <a:cxnLst/>
              <a:rect l="l" t="t" r="r" b="b"/>
              <a:pathLst>
                <a:path w="649" h="461" extrusionOk="0">
                  <a:moveTo>
                    <a:pt x="348" y="0"/>
                  </a:moveTo>
                  <a:cubicBezTo>
                    <a:pt x="312" y="0"/>
                    <a:pt x="274" y="10"/>
                    <a:pt x="233" y="33"/>
                  </a:cubicBezTo>
                  <a:cubicBezTo>
                    <a:pt x="0" y="136"/>
                    <a:pt x="98" y="460"/>
                    <a:pt x="301" y="460"/>
                  </a:cubicBezTo>
                  <a:cubicBezTo>
                    <a:pt x="336" y="460"/>
                    <a:pt x="375" y="450"/>
                    <a:pt x="415" y="428"/>
                  </a:cubicBezTo>
                  <a:cubicBezTo>
                    <a:pt x="648" y="324"/>
                    <a:pt x="551" y="0"/>
                    <a:pt x="348"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01" name="Google Shape;1301;p48"/>
            <p:cNvSpPr/>
            <p:nvPr/>
          </p:nvSpPr>
          <p:spPr>
            <a:xfrm>
              <a:off x="5413927" y="3840267"/>
              <a:ext cx="26119" cy="19420"/>
            </a:xfrm>
            <a:custGeom>
              <a:avLst/>
              <a:gdLst/>
              <a:ahLst/>
              <a:cxnLst/>
              <a:rect l="l" t="t" r="r" b="b"/>
              <a:pathLst>
                <a:path w="772" h="574" extrusionOk="0">
                  <a:moveTo>
                    <a:pt x="386" y="1"/>
                  </a:moveTo>
                  <a:cubicBezTo>
                    <a:pt x="349" y="1"/>
                    <a:pt x="309" y="10"/>
                    <a:pt x="266" y="29"/>
                  </a:cubicBezTo>
                  <a:cubicBezTo>
                    <a:pt x="1" y="162"/>
                    <a:pt x="130" y="573"/>
                    <a:pt x="370" y="573"/>
                  </a:cubicBezTo>
                  <a:cubicBezTo>
                    <a:pt x="404" y="573"/>
                    <a:pt x="441" y="565"/>
                    <a:pt x="479" y="545"/>
                  </a:cubicBezTo>
                  <a:cubicBezTo>
                    <a:pt x="771" y="413"/>
                    <a:pt x="646" y="1"/>
                    <a:pt x="38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02" name="Google Shape;1302;p48"/>
            <p:cNvSpPr/>
            <p:nvPr/>
          </p:nvSpPr>
          <p:spPr>
            <a:xfrm>
              <a:off x="5487716" y="3847406"/>
              <a:ext cx="16476" cy="19285"/>
            </a:xfrm>
            <a:custGeom>
              <a:avLst/>
              <a:gdLst/>
              <a:ahLst/>
              <a:cxnLst/>
              <a:rect l="l" t="t" r="r" b="b"/>
              <a:pathLst>
                <a:path w="487" h="570" extrusionOk="0">
                  <a:moveTo>
                    <a:pt x="244" y="0"/>
                  </a:moveTo>
                  <a:cubicBezTo>
                    <a:pt x="213" y="0"/>
                    <a:pt x="152" y="0"/>
                    <a:pt x="122" y="61"/>
                  </a:cubicBezTo>
                  <a:cubicBezTo>
                    <a:pt x="92" y="61"/>
                    <a:pt x="61" y="91"/>
                    <a:pt x="61" y="122"/>
                  </a:cubicBezTo>
                  <a:cubicBezTo>
                    <a:pt x="0" y="182"/>
                    <a:pt x="0" y="213"/>
                    <a:pt x="0" y="243"/>
                  </a:cubicBezTo>
                  <a:lnTo>
                    <a:pt x="0" y="334"/>
                  </a:lnTo>
                  <a:cubicBezTo>
                    <a:pt x="0" y="365"/>
                    <a:pt x="0" y="395"/>
                    <a:pt x="61" y="426"/>
                  </a:cubicBezTo>
                  <a:cubicBezTo>
                    <a:pt x="92" y="486"/>
                    <a:pt x="92" y="517"/>
                    <a:pt x="122" y="547"/>
                  </a:cubicBezTo>
                  <a:cubicBezTo>
                    <a:pt x="152" y="562"/>
                    <a:pt x="190" y="570"/>
                    <a:pt x="228" y="570"/>
                  </a:cubicBezTo>
                  <a:cubicBezTo>
                    <a:pt x="266" y="570"/>
                    <a:pt x="304" y="562"/>
                    <a:pt x="335" y="547"/>
                  </a:cubicBezTo>
                  <a:cubicBezTo>
                    <a:pt x="426" y="517"/>
                    <a:pt x="456" y="426"/>
                    <a:pt x="487" y="365"/>
                  </a:cubicBezTo>
                  <a:cubicBezTo>
                    <a:pt x="487" y="334"/>
                    <a:pt x="487" y="274"/>
                    <a:pt x="456" y="243"/>
                  </a:cubicBezTo>
                  <a:cubicBezTo>
                    <a:pt x="456" y="122"/>
                    <a:pt x="426" y="91"/>
                    <a:pt x="396" y="91"/>
                  </a:cubicBezTo>
                  <a:lnTo>
                    <a:pt x="365" y="61"/>
                  </a:lnTo>
                  <a:cubicBezTo>
                    <a:pt x="304" y="0"/>
                    <a:pt x="274" y="0"/>
                    <a:pt x="244"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03" name="Google Shape;1303;p48"/>
            <p:cNvSpPr/>
            <p:nvPr/>
          </p:nvSpPr>
          <p:spPr>
            <a:xfrm>
              <a:off x="5518910" y="3796014"/>
              <a:ext cx="26998" cy="18473"/>
            </a:xfrm>
            <a:custGeom>
              <a:avLst/>
              <a:gdLst/>
              <a:ahLst/>
              <a:cxnLst/>
              <a:rect l="l" t="t" r="r" b="b"/>
              <a:pathLst>
                <a:path w="798" h="546" extrusionOk="0">
                  <a:moveTo>
                    <a:pt x="382" y="1"/>
                  </a:moveTo>
                  <a:cubicBezTo>
                    <a:pt x="344" y="1"/>
                    <a:pt x="304" y="10"/>
                    <a:pt x="264" y="30"/>
                  </a:cubicBezTo>
                  <a:cubicBezTo>
                    <a:pt x="0" y="162"/>
                    <a:pt x="148" y="545"/>
                    <a:pt x="391" y="545"/>
                  </a:cubicBezTo>
                  <a:cubicBezTo>
                    <a:pt x="428" y="545"/>
                    <a:pt x="467" y="536"/>
                    <a:pt x="507" y="516"/>
                  </a:cubicBezTo>
                  <a:cubicBezTo>
                    <a:pt x="797" y="384"/>
                    <a:pt x="630" y="1"/>
                    <a:pt x="382"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04" name="Google Shape;1304;p48"/>
            <p:cNvSpPr/>
            <p:nvPr/>
          </p:nvSpPr>
          <p:spPr>
            <a:xfrm>
              <a:off x="5575139" y="3814487"/>
              <a:ext cx="14413" cy="14413"/>
            </a:xfrm>
            <a:custGeom>
              <a:avLst/>
              <a:gdLst/>
              <a:ahLst/>
              <a:cxnLst/>
              <a:rect l="l" t="t" r="r" b="b"/>
              <a:pathLst>
                <a:path w="426" h="426" extrusionOk="0">
                  <a:moveTo>
                    <a:pt x="91" y="0"/>
                  </a:moveTo>
                  <a:cubicBezTo>
                    <a:pt x="61" y="0"/>
                    <a:pt x="61" y="31"/>
                    <a:pt x="61" y="31"/>
                  </a:cubicBezTo>
                  <a:lnTo>
                    <a:pt x="61" y="92"/>
                  </a:lnTo>
                  <a:cubicBezTo>
                    <a:pt x="61" y="122"/>
                    <a:pt x="0" y="122"/>
                    <a:pt x="0" y="152"/>
                  </a:cubicBezTo>
                  <a:lnTo>
                    <a:pt x="0" y="244"/>
                  </a:lnTo>
                  <a:cubicBezTo>
                    <a:pt x="0" y="274"/>
                    <a:pt x="61" y="304"/>
                    <a:pt x="61" y="335"/>
                  </a:cubicBezTo>
                  <a:lnTo>
                    <a:pt x="91" y="396"/>
                  </a:lnTo>
                  <a:cubicBezTo>
                    <a:pt x="122" y="426"/>
                    <a:pt x="152" y="426"/>
                    <a:pt x="213" y="426"/>
                  </a:cubicBezTo>
                  <a:cubicBezTo>
                    <a:pt x="243" y="426"/>
                    <a:pt x="274" y="426"/>
                    <a:pt x="304" y="396"/>
                  </a:cubicBezTo>
                  <a:lnTo>
                    <a:pt x="365" y="335"/>
                  </a:lnTo>
                  <a:lnTo>
                    <a:pt x="426" y="274"/>
                  </a:lnTo>
                  <a:lnTo>
                    <a:pt x="426" y="183"/>
                  </a:lnTo>
                  <a:cubicBezTo>
                    <a:pt x="426" y="152"/>
                    <a:pt x="426" y="152"/>
                    <a:pt x="395" y="122"/>
                  </a:cubicBezTo>
                  <a:cubicBezTo>
                    <a:pt x="365" y="92"/>
                    <a:pt x="365" y="31"/>
                    <a:pt x="304" y="31"/>
                  </a:cubicBezTo>
                  <a:cubicBezTo>
                    <a:pt x="274" y="0"/>
                    <a:pt x="243" y="0"/>
                    <a:pt x="182"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05" name="Google Shape;1305;p48"/>
            <p:cNvSpPr/>
            <p:nvPr/>
          </p:nvSpPr>
          <p:spPr>
            <a:xfrm>
              <a:off x="5570098" y="3758460"/>
              <a:ext cx="23480" cy="15664"/>
            </a:xfrm>
            <a:custGeom>
              <a:avLst/>
              <a:gdLst/>
              <a:ahLst/>
              <a:cxnLst/>
              <a:rect l="l" t="t" r="r" b="b"/>
              <a:pathLst>
                <a:path w="694" h="463" extrusionOk="0">
                  <a:moveTo>
                    <a:pt x="327" y="1"/>
                  </a:moveTo>
                  <a:cubicBezTo>
                    <a:pt x="299" y="1"/>
                    <a:pt x="270" y="5"/>
                    <a:pt x="240" y="15"/>
                  </a:cubicBezTo>
                  <a:cubicBezTo>
                    <a:pt x="0" y="122"/>
                    <a:pt x="111" y="462"/>
                    <a:pt x="327" y="462"/>
                  </a:cubicBezTo>
                  <a:cubicBezTo>
                    <a:pt x="357" y="462"/>
                    <a:pt x="389" y="455"/>
                    <a:pt x="423" y="441"/>
                  </a:cubicBezTo>
                  <a:cubicBezTo>
                    <a:pt x="693" y="305"/>
                    <a:pt x="554" y="1"/>
                    <a:pt x="327"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06" name="Google Shape;1306;p48"/>
            <p:cNvSpPr/>
            <p:nvPr/>
          </p:nvSpPr>
          <p:spPr>
            <a:xfrm>
              <a:off x="5572027" y="3859721"/>
              <a:ext cx="18540" cy="18439"/>
            </a:xfrm>
            <a:custGeom>
              <a:avLst/>
              <a:gdLst/>
              <a:ahLst/>
              <a:cxnLst/>
              <a:rect l="l" t="t" r="r" b="b"/>
              <a:pathLst>
                <a:path w="548" h="545" extrusionOk="0">
                  <a:moveTo>
                    <a:pt x="214" y="1"/>
                  </a:moveTo>
                  <a:cubicBezTo>
                    <a:pt x="183" y="1"/>
                    <a:pt x="153" y="31"/>
                    <a:pt x="92" y="62"/>
                  </a:cubicBezTo>
                  <a:lnTo>
                    <a:pt x="31" y="153"/>
                  </a:lnTo>
                  <a:cubicBezTo>
                    <a:pt x="31" y="183"/>
                    <a:pt x="1" y="214"/>
                    <a:pt x="1" y="274"/>
                  </a:cubicBezTo>
                  <a:lnTo>
                    <a:pt x="1" y="366"/>
                  </a:lnTo>
                  <a:cubicBezTo>
                    <a:pt x="1" y="426"/>
                    <a:pt x="31" y="457"/>
                    <a:pt x="31" y="457"/>
                  </a:cubicBezTo>
                  <a:cubicBezTo>
                    <a:pt x="62" y="487"/>
                    <a:pt x="92" y="518"/>
                    <a:pt x="153" y="518"/>
                  </a:cubicBezTo>
                  <a:cubicBezTo>
                    <a:pt x="193" y="518"/>
                    <a:pt x="220" y="545"/>
                    <a:pt x="261" y="545"/>
                  </a:cubicBezTo>
                  <a:cubicBezTo>
                    <a:pt x="281" y="545"/>
                    <a:pt x="305" y="538"/>
                    <a:pt x="335" y="518"/>
                  </a:cubicBezTo>
                  <a:cubicBezTo>
                    <a:pt x="366" y="518"/>
                    <a:pt x="396" y="487"/>
                    <a:pt x="396" y="487"/>
                  </a:cubicBezTo>
                  <a:cubicBezTo>
                    <a:pt x="457" y="487"/>
                    <a:pt x="487" y="457"/>
                    <a:pt x="518" y="366"/>
                  </a:cubicBezTo>
                  <a:cubicBezTo>
                    <a:pt x="518" y="335"/>
                    <a:pt x="548" y="335"/>
                    <a:pt x="548" y="305"/>
                  </a:cubicBezTo>
                  <a:lnTo>
                    <a:pt x="548" y="214"/>
                  </a:lnTo>
                  <a:lnTo>
                    <a:pt x="548" y="153"/>
                  </a:lnTo>
                  <a:cubicBezTo>
                    <a:pt x="548" y="92"/>
                    <a:pt x="518" y="62"/>
                    <a:pt x="518" y="31"/>
                  </a:cubicBezTo>
                  <a:cubicBezTo>
                    <a:pt x="487" y="31"/>
                    <a:pt x="487" y="1"/>
                    <a:pt x="457"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07" name="Google Shape;1307;p48"/>
            <p:cNvSpPr/>
            <p:nvPr/>
          </p:nvSpPr>
          <p:spPr>
            <a:xfrm>
              <a:off x="5630997" y="3817565"/>
              <a:ext cx="23074" cy="16544"/>
            </a:xfrm>
            <a:custGeom>
              <a:avLst/>
              <a:gdLst/>
              <a:ahLst/>
              <a:cxnLst/>
              <a:rect l="l" t="t" r="r" b="b"/>
              <a:pathLst>
                <a:path w="682" h="489" extrusionOk="0">
                  <a:moveTo>
                    <a:pt x="353" y="0"/>
                  </a:moveTo>
                  <a:cubicBezTo>
                    <a:pt x="316" y="0"/>
                    <a:pt x="276" y="10"/>
                    <a:pt x="234" y="31"/>
                  </a:cubicBezTo>
                  <a:cubicBezTo>
                    <a:pt x="0" y="160"/>
                    <a:pt x="98" y="489"/>
                    <a:pt x="321" y="489"/>
                  </a:cubicBezTo>
                  <a:cubicBezTo>
                    <a:pt x="359" y="489"/>
                    <a:pt x="401" y="479"/>
                    <a:pt x="446" y="456"/>
                  </a:cubicBezTo>
                  <a:cubicBezTo>
                    <a:pt x="682" y="352"/>
                    <a:pt x="580" y="0"/>
                    <a:pt x="353"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08" name="Google Shape;1308;p48"/>
            <p:cNvSpPr/>
            <p:nvPr/>
          </p:nvSpPr>
          <p:spPr>
            <a:xfrm>
              <a:off x="5624670" y="3762317"/>
              <a:ext cx="23378" cy="16273"/>
            </a:xfrm>
            <a:custGeom>
              <a:avLst/>
              <a:gdLst/>
              <a:ahLst/>
              <a:cxnLst/>
              <a:rect l="l" t="t" r="r" b="b"/>
              <a:pathLst>
                <a:path w="691" h="481" extrusionOk="0">
                  <a:moveTo>
                    <a:pt x="306" y="1"/>
                  </a:moveTo>
                  <a:cubicBezTo>
                    <a:pt x="275" y="1"/>
                    <a:pt x="241" y="8"/>
                    <a:pt x="208" y="23"/>
                  </a:cubicBezTo>
                  <a:cubicBezTo>
                    <a:pt x="1" y="152"/>
                    <a:pt x="102" y="480"/>
                    <a:pt x="325" y="480"/>
                  </a:cubicBezTo>
                  <a:cubicBezTo>
                    <a:pt x="364" y="480"/>
                    <a:pt x="406" y="471"/>
                    <a:pt x="451" y="448"/>
                  </a:cubicBezTo>
                  <a:cubicBezTo>
                    <a:pt x="691" y="341"/>
                    <a:pt x="533" y="1"/>
                    <a:pt x="30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09" name="Google Shape;1309;p48"/>
            <p:cNvSpPr/>
            <p:nvPr/>
          </p:nvSpPr>
          <p:spPr>
            <a:xfrm>
              <a:off x="5683099" y="3705479"/>
              <a:ext cx="20604" cy="21619"/>
            </a:xfrm>
            <a:custGeom>
              <a:avLst/>
              <a:gdLst/>
              <a:ahLst/>
              <a:cxnLst/>
              <a:rect l="l" t="t" r="r" b="b"/>
              <a:pathLst>
                <a:path w="609" h="639" extrusionOk="0">
                  <a:moveTo>
                    <a:pt x="274" y="0"/>
                  </a:moveTo>
                  <a:cubicBezTo>
                    <a:pt x="244" y="0"/>
                    <a:pt x="213" y="0"/>
                    <a:pt x="153" y="31"/>
                  </a:cubicBezTo>
                  <a:lnTo>
                    <a:pt x="92" y="61"/>
                  </a:lnTo>
                  <a:cubicBezTo>
                    <a:pt x="92" y="122"/>
                    <a:pt x="61" y="122"/>
                    <a:pt x="61" y="152"/>
                  </a:cubicBezTo>
                  <a:cubicBezTo>
                    <a:pt x="1" y="183"/>
                    <a:pt x="1" y="213"/>
                    <a:pt x="1" y="274"/>
                  </a:cubicBezTo>
                  <a:lnTo>
                    <a:pt x="1" y="365"/>
                  </a:lnTo>
                  <a:lnTo>
                    <a:pt x="1" y="426"/>
                  </a:lnTo>
                  <a:cubicBezTo>
                    <a:pt x="1" y="456"/>
                    <a:pt x="61" y="517"/>
                    <a:pt x="92" y="578"/>
                  </a:cubicBezTo>
                  <a:cubicBezTo>
                    <a:pt x="122" y="608"/>
                    <a:pt x="153" y="639"/>
                    <a:pt x="213" y="639"/>
                  </a:cubicBezTo>
                  <a:lnTo>
                    <a:pt x="274" y="639"/>
                  </a:lnTo>
                  <a:cubicBezTo>
                    <a:pt x="305" y="639"/>
                    <a:pt x="396" y="639"/>
                    <a:pt x="426" y="608"/>
                  </a:cubicBezTo>
                  <a:cubicBezTo>
                    <a:pt x="456" y="608"/>
                    <a:pt x="517" y="548"/>
                    <a:pt x="517" y="517"/>
                  </a:cubicBezTo>
                  <a:cubicBezTo>
                    <a:pt x="548" y="487"/>
                    <a:pt x="548" y="456"/>
                    <a:pt x="578" y="396"/>
                  </a:cubicBezTo>
                  <a:cubicBezTo>
                    <a:pt x="578" y="365"/>
                    <a:pt x="608" y="304"/>
                    <a:pt x="578" y="274"/>
                  </a:cubicBezTo>
                  <a:cubicBezTo>
                    <a:pt x="608" y="183"/>
                    <a:pt x="578" y="152"/>
                    <a:pt x="578" y="122"/>
                  </a:cubicBezTo>
                  <a:lnTo>
                    <a:pt x="548" y="61"/>
                  </a:lnTo>
                  <a:cubicBezTo>
                    <a:pt x="517" y="61"/>
                    <a:pt x="517" y="31"/>
                    <a:pt x="456" y="31"/>
                  </a:cubicBezTo>
                  <a:cubicBezTo>
                    <a:pt x="426" y="0"/>
                    <a:pt x="396" y="0"/>
                    <a:pt x="365"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10" name="Google Shape;1310;p48"/>
            <p:cNvSpPr/>
            <p:nvPr/>
          </p:nvSpPr>
          <p:spPr>
            <a:xfrm>
              <a:off x="5634753" y="3685179"/>
              <a:ext cx="21619" cy="15935"/>
            </a:xfrm>
            <a:custGeom>
              <a:avLst/>
              <a:gdLst/>
              <a:ahLst/>
              <a:cxnLst/>
              <a:rect l="l" t="t" r="r" b="b"/>
              <a:pathLst>
                <a:path w="639" h="471" extrusionOk="0">
                  <a:moveTo>
                    <a:pt x="315" y="0"/>
                  </a:moveTo>
                  <a:cubicBezTo>
                    <a:pt x="283" y="0"/>
                    <a:pt x="249" y="7"/>
                    <a:pt x="214" y="23"/>
                  </a:cubicBezTo>
                  <a:cubicBezTo>
                    <a:pt x="0" y="130"/>
                    <a:pt x="115" y="470"/>
                    <a:pt x="330" y="470"/>
                  </a:cubicBezTo>
                  <a:cubicBezTo>
                    <a:pt x="361" y="470"/>
                    <a:pt x="393" y="463"/>
                    <a:pt x="426" y="448"/>
                  </a:cubicBezTo>
                  <a:cubicBezTo>
                    <a:pt x="638" y="316"/>
                    <a:pt x="528" y="0"/>
                    <a:pt x="315"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11" name="Google Shape;1311;p48"/>
            <p:cNvSpPr/>
            <p:nvPr/>
          </p:nvSpPr>
          <p:spPr>
            <a:xfrm>
              <a:off x="5680731" y="3644885"/>
              <a:ext cx="27844" cy="19724"/>
            </a:xfrm>
            <a:custGeom>
              <a:avLst/>
              <a:gdLst/>
              <a:ahLst/>
              <a:cxnLst/>
              <a:rect l="l" t="t" r="r" b="b"/>
              <a:pathLst>
                <a:path w="823" h="583" extrusionOk="0">
                  <a:moveTo>
                    <a:pt x="425" y="1"/>
                  </a:moveTo>
                  <a:cubicBezTo>
                    <a:pt x="389" y="1"/>
                    <a:pt x="352" y="9"/>
                    <a:pt x="314" y="29"/>
                  </a:cubicBezTo>
                  <a:cubicBezTo>
                    <a:pt x="0" y="159"/>
                    <a:pt x="158" y="582"/>
                    <a:pt x="421" y="582"/>
                  </a:cubicBezTo>
                  <a:cubicBezTo>
                    <a:pt x="464" y="582"/>
                    <a:pt x="510" y="571"/>
                    <a:pt x="557" y="545"/>
                  </a:cubicBezTo>
                  <a:cubicBezTo>
                    <a:pt x="823" y="412"/>
                    <a:pt x="670" y="1"/>
                    <a:pt x="425"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12" name="Google Shape;1312;p48"/>
            <p:cNvSpPr/>
            <p:nvPr/>
          </p:nvSpPr>
          <p:spPr>
            <a:xfrm>
              <a:off x="5826042" y="3780722"/>
              <a:ext cx="146021" cy="115098"/>
            </a:xfrm>
            <a:custGeom>
              <a:avLst/>
              <a:gdLst/>
              <a:ahLst/>
              <a:cxnLst/>
              <a:rect l="l" t="t" r="r" b="b"/>
              <a:pathLst>
                <a:path w="4316" h="3402" extrusionOk="0">
                  <a:moveTo>
                    <a:pt x="1235" y="1"/>
                  </a:moveTo>
                  <a:cubicBezTo>
                    <a:pt x="881" y="1"/>
                    <a:pt x="639" y="26"/>
                    <a:pt x="639" y="26"/>
                  </a:cubicBezTo>
                  <a:lnTo>
                    <a:pt x="1" y="2397"/>
                  </a:lnTo>
                  <a:cubicBezTo>
                    <a:pt x="1" y="2397"/>
                    <a:pt x="1333" y="3402"/>
                    <a:pt x="2468" y="3402"/>
                  </a:cubicBezTo>
                  <a:cubicBezTo>
                    <a:pt x="3131" y="3402"/>
                    <a:pt x="3728" y="3058"/>
                    <a:pt x="3952" y="1971"/>
                  </a:cubicBezTo>
                  <a:cubicBezTo>
                    <a:pt x="4316" y="221"/>
                    <a:pt x="2284" y="1"/>
                    <a:pt x="1235"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13" name="Google Shape;1313;p48"/>
            <p:cNvSpPr/>
            <p:nvPr/>
          </p:nvSpPr>
          <p:spPr>
            <a:xfrm>
              <a:off x="5498001" y="3715561"/>
              <a:ext cx="368165" cy="321172"/>
            </a:xfrm>
            <a:custGeom>
              <a:avLst/>
              <a:gdLst/>
              <a:ahLst/>
              <a:cxnLst/>
              <a:rect l="l" t="t" r="r" b="b"/>
              <a:pathLst>
                <a:path w="10882" h="9493" extrusionOk="0">
                  <a:moveTo>
                    <a:pt x="10430" y="1"/>
                  </a:moveTo>
                  <a:cubicBezTo>
                    <a:pt x="10312" y="1"/>
                    <a:pt x="10244" y="83"/>
                    <a:pt x="10244" y="189"/>
                  </a:cubicBezTo>
                  <a:cubicBezTo>
                    <a:pt x="10092" y="1435"/>
                    <a:pt x="9818" y="2712"/>
                    <a:pt x="9362" y="3806"/>
                  </a:cubicBezTo>
                  <a:cubicBezTo>
                    <a:pt x="9119" y="4383"/>
                    <a:pt x="8815" y="4870"/>
                    <a:pt x="8481" y="5356"/>
                  </a:cubicBezTo>
                  <a:cubicBezTo>
                    <a:pt x="8116" y="5842"/>
                    <a:pt x="7690" y="6268"/>
                    <a:pt x="7235" y="6663"/>
                  </a:cubicBezTo>
                  <a:cubicBezTo>
                    <a:pt x="6323" y="7423"/>
                    <a:pt x="5168" y="7940"/>
                    <a:pt x="3982" y="8335"/>
                  </a:cubicBezTo>
                  <a:cubicBezTo>
                    <a:pt x="2827" y="8669"/>
                    <a:pt x="1581" y="8882"/>
                    <a:pt x="304" y="8973"/>
                  </a:cubicBezTo>
                  <a:cubicBezTo>
                    <a:pt x="183" y="8973"/>
                    <a:pt x="92" y="9034"/>
                    <a:pt x="61" y="9125"/>
                  </a:cubicBezTo>
                  <a:cubicBezTo>
                    <a:pt x="0" y="9277"/>
                    <a:pt x="122" y="9399"/>
                    <a:pt x="243" y="9399"/>
                  </a:cubicBezTo>
                  <a:cubicBezTo>
                    <a:pt x="707" y="9462"/>
                    <a:pt x="1167" y="9492"/>
                    <a:pt x="1626" y="9492"/>
                  </a:cubicBezTo>
                  <a:cubicBezTo>
                    <a:pt x="2491" y="9492"/>
                    <a:pt x="3352" y="9384"/>
                    <a:pt x="4225" y="9186"/>
                  </a:cubicBezTo>
                  <a:cubicBezTo>
                    <a:pt x="5502" y="8882"/>
                    <a:pt x="6809" y="8365"/>
                    <a:pt x="7903" y="7484"/>
                  </a:cubicBezTo>
                  <a:cubicBezTo>
                    <a:pt x="8450" y="7058"/>
                    <a:pt x="8937" y="6572"/>
                    <a:pt x="9362" y="5994"/>
                  </a:cubicBezTo>
                  <a:cubicBezTo>
                    <a:pt x="9788" y="5447"/>
                    <a:pt x="10092" y="4839"/>
                    <a:pt x="10304" y="4171"/>
                  </a:cubicBezTo>
                  <a:cubicBezTo>
                    <a:pt x="10760" y="2894"/>
                    <a:pt x="10882" y="1496"/>
                    <a:pt x="10700" y="189"/>
                  </a:cubicBezTo>
                  <a:cubicBezTo>
                    <a:pt x="10700" y="128"/>
                    <a:pt x="10608" y="6"/>
                    <a:pt x="10487" y="6"/>
                  </a:cubicBezTo>
                  <a:cubicBezTo>
                    <a:pt x="10467" y="2"/>
                    <a:pt x="10448" y="1"/>
                    <a:pt x="1043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314" name="Google Shape;1314;p48"/>
            <p:cNvSpPr/>
            <p:nvPr/>
          </p:nvSpPr>
          <p:spPr>
            <a:xfrm>
              <a:off x="5775666" y="3572145"/>
              <a:ext cx="210844" cy="133503"/>
            </a:xfrm>
            <a:custGeom>
              <a:avLst/>
              <a:gdLst/>
              <a:ahLst/>
              <a:cxnLst/>
              <a:rect l="l" t="t" r="r" b="b"/>
              <a:pathLst>
                <a:path w="6232" h="3946" extrusionOk="0">
                  <a:moveTo>
                    <a:pt x="4449" y="0"/>
                  </a:moveTo>
                  <a:cubicBezTo>
                    <a:pt x="3847" y="0"/>
                    <a:pt x="3124" y="176"/>
                    <a:pt x="2401" y="537"/>
                  </a:cubicBezTo>
                  <a:cubicBezTo>
                    <a:pt x="912" y="1297"/>
                    <a:pt x="0" y="2543"/>
                    <a:pt x="395" y="3334"/>
                  </a:cubicBezTo>
                  <a:cubicBezTo>
                    <a:pt x="599" y="3740"/>
                    <a:pt x="1108" y="3946"/>
                    <a:pt x="1758" y="3946"/>
                  </a:cubicBezTo>
                  <a:cubicBezTo>
                    <a:pt x="2370" y="3946"/>
                    <a:pt x="3107" y="3763"/>
                    <a:pt x="3830" y="3394"/>
                  </a:cubicBezTo>
                  <a:cubicBezTo>
                    <a:pt x="5350" y="2665"/>
                    <a:pt x="6231" y="1419"/>
                    <a:pt x="5836" y="628"/>
                  </a:cubicBezTo>
                  <a:cubicBezTo>
                    <a:pt x="5629" y="214"/>
                    <a:pt x="5112" y="0"/>
                    <a:pt x="4449"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15" name="Google Shape;1315;p48"/>
            <p:cNvSpPr/>
            <p:nvPr/>
          </p:nvSpPr>
          <p:spPr>
            <a:xfrm>
              <a:off x="5163768" y="3876028"/>
              <a:ext cx="210844" cy="133131"/>
            </a:xfrm>
            <a:custGeom>
              <a:avLst/>
              <a:gdLst/>
              <a:ahLst/>
              <a:cxnLst/>
              <a:rect l="l" t="t" r="r" b="b"/>
              <a:pathLst>
                <a:path w="6232" h="3935" extrusionOk="0">
                  <a:moveTo>
                    <a:pt x="4486" y="1"/>
                  </a:moveTo>
                  <a:cubicBezTo>
                    <a:pt x="3877" y="1"/>
                    <a:pt x="3140" y="183"/>
                    <a:pt x="2402" y="552"/>
                  </a:cubicBezTo>
                  <a:cubicBezTo>
                    <a:pt x="913" y="1282"/>
                    <a:pt x="1" y="2528"/>
                    <a:pt x="396" y="3318"/>
                  </a:cubicBezTo>
                  <a:cubicBezTo>
                    <a:pt x="601" y="3729"/>
                    <a:pt x="1111" y="3935"/>
                    <a:pt x="1766" y="3935"/>
                  </a:cubicBezTo>
                  <a:cubicBezTo>
                    <a:pt x="2372" y="3935"/>
                    <a:pt x="3101" y="3760"/>
                    <a:pt x="3831" y="3409"/>
                  </a:cubicBezTo>
                  <a:cubicBezTo>
                    <a:pt x="5320" y="2650"/>
                    <a:pt x="6232" y="1403"/>
                    <a:pt x="5837" y="613"/>
                  </a:cubicBezTo>
                  <a:cubicBezTo>
                    <a:pt x="5633" y="206"/>
                    <a:pt x="5132" y="1"/>
                    <a:pt x="448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16" name="Google Shape;1316;p48"/>
            <p:cNvSpPr/>
            <p:nvPr/>
          </p:nvSpPr>
          <p:spPr>
            <a:xfrm>
              <a:off x="5001304" y="3107525"/>
              <a:ext cx="666433" cy="468479"/>
            </a:xfrm>
            <a:custGeom>
              <a:avLst/>
              <a:gdLst/>
              <a:ahLst/>
              <a:cxnLst/>
              <a:rect l="l" t="t" r="r" b="b"/>
              <a:pathLst>
                <a:path w="19698" h="13847" extrusionOk="0">
                  <a:moveTo>
                    <a:pt x="8571" y="0"/>
                  </a:moveTo>
                  <a:cubicBezTo>
                    <a:pt x="7615" y="0"/>
                    <a:pt x="6671" y="643"/>
                    <a:pt x="6474" y="1595"/>
                  </a:cubicBezTo>
                  <a:cubicBezTo>
                    <a:pt x="6292" y="2537"/>
                    <a:pt x="6930" y="3389"/>
                    <a:pt x="7751" y="3844"/>
                  </a:cubicBezTo>
                  <a:cubicBezTo>
                    <a:pt x="5836" y="5729"/>
                    <a:pt x="0" y="11960"/>
                    <a:pt x="3253" y="13510"/>
                  </a:cubicBezTo>
                  <a:cubicBezTo>
                    <a:pt x="3736" y="13744"/>
                    <a:pt x="4172" y="13847"/>
                    <a:pt x="4565" y="13847"/>
                  </a:cubicBezTo>
                  <a:cubicBezTo>
                    <a:pt x="7284" y="13847"/>
                    <a:pt x="7933" y="8951"/>
                    <a:pt x="7933" y="8951"/>
                  </a:cubicBezTo>
                  <a:cubicBezTo>
                    <a:pt x="7933" y="8951"/>
                    <a:pt x="7960" y="12888"/>
                    <a:pt x="10072" y="12888"/>
                  </a:cubicBezTo>
                  <a:cubicBezTo>
                    <a:pt x="10202" y="12888"/>
                    <a:pt x="10340" y="12873"/>
                    <a:pt x="10487" y="12842"/>
                  </a:cubicBezTo>
                  <a:cubicBezTo>
                    <a:pt x="12964" y="12298"/>
                    <a:pt x="12348" y="9501"/>
                    <a:pt x="11117" y="8035"/>
                  </a:cubicBezTo>
                  <a:lnTo>
                    <a:pt x="11117" y="8035"/>
                  </a:lnTo>
                  <a:cubicBezTo>
                    <a:pt x="11310" y="8260"/>
                    <a:pt x="12732" y="9846"/>
                    <a:pt x="14382" y="9846"/>
                  </a:cubicBezTo>
                  <a:cubicBezTo>
                    <a:pt x="15035" y="9846"/>
                    <a:pt x="15722" y="9598"/>
                    <a:pt x="16383" y="8921"/>
                  </a:cubicBezTo>
                  <a:cubicBezTo>
                    <a:pt x="18359" y="6945"/>
                    <a:pt x="14712" y="4756"/>
                    <a:pt x="14712" y="4756"/>
                  </a:cubicBezTo>
                  <a:lnTo>
                    <a:pt x="14712" y="4756"/>
                  </a:lnTo>
                  <a:cubicBezTo>
                    <a:pt x="14712" y="4756"/>
                    <a:pt x="15914" y="5011"/>
                    <a:pt x="17133" y="5011"/>
                  </a:cubicBezTo>
                  <a:cubicBezTo>
                    <a:pt x="18405" y="5011"/>
                    <a:pt x="19697" y="4734"/>
                    <a:pt x="19666" y="3601"/>
                  </a:cubicBezTo>
                  <a:cubicBezTo>
                    <a:pt x="19641" y="2808"/>
                    <a:pt x="18069" y="2559"/>
                    <a:pt x="16103" y="2559"/>
                  </a:cubicBezTo>
                  <a:cubicBezTo>
                    <a:pt x="13400" y="2559"/>
                    <a:pt x="9951" y="3030"/>
                    <a:pt x="8754" y="3206"/>
                  </a:cubicBezTo>
                  <a:cubicBezTo>
                    <a:pt x="8207" y="3054"/>
                    <a:pt x="7630" y="2750"/>
                    <a:pt x="7386" y="2173"/>
                  </a:cubicBezTo>
                  <a:cubicBezTo>
                    <a:pt x="7143" y="1534"/>
                    <a:pt x="7599" y="987"/>
                    <a:pt x="8207" y="805"/>
                  </a:cubicBezTo>
                  <a:cubicBezTo>
                    <a:pt x="8302" y="776"/>
                    <a:pt x="8427" y="759"/>
                    <a:pt x="8560" y="759"/>
                  </a:cubicBezTo>
                  <a:cubicBezTo>
                    <a:pt x="8983" y="759"/>
                    <a:pt x="9492" y="928"/>
                    <a:pt x="9423" y="1413"/>
                  </a:cubicBezTo>
                  <a:cubicBezTo>
                    <a:pt x="9362" y="1717"/>
                    <a:pt x="9119" y="1899"/>
                    <a:pt x="8815" y="1930"/>
                  </a:cubicBezTo>
                  <a:cubicBezTo>
                    <a:pt x="8769" y="1937"/>
                    <a:pt x="8724" y="1940"/>
                    <a:pt x="8680" y="1940"/>
                  </a:cubicBezTo>
                  <a:cubicBezTo>
                    <a:pt x="8350" y="1940"/>
                    <a:pt x="8091" y="1749"/>
                    <a:pt x="7903" y="1534"/>
                  </a:cubicBezTo>
                  <a:cubicBezTo>
                    <a:pt x="7845" y="1468"/>
                    <a:pt x="7776" y="1440"/>
                    <a:pt x="7708" y="1440"/>
                  </a:cubicBezTo>
                  <a:cubicBezTo>
                    <a:pt x="7528" y="1440"/>
                    <a:pt x="7359" y="1639"/>
                    <a:pt x="7447" y="1838"/>
                  </a:cubicBezTo>
                  <a:cubicBezTo>
                    <a:pt x="7660" y="2294"/>
                    <a:pt x="8116" y="2629"/>
                    <a:pt x="8602" y="2689"/>
                  </a:cubicBezTo>
                  <a:cubicBezTo>
                    <a:pt x="8671" y="2702"/>
                    <a:pt x="8741" y="2709"/>
                    <a:pt x="8810" y="2709"/>
                  </a:cubicBezTo>
                  <a:cubicBezTo>
                    <a:pt x="9231" y="2709"/>
                    <a:pt x="9648" y="2481"/>
                    <a:pt x="9909" y="2142"/>
                  </a:cubicBezTo>
                  <a:cubicBezTo>
                    <a:pt x="10213" y="1747"/>
                    <a:pt x="10274" y="1170"/>
                    <a:pt x="10061" y="775"/>
                  </a:cubicBezTo>
                  <a:cubicBezTo>
                    <a:pt x="9818" y="319"/>
                    <a:pt x="9332" y="45"/>
                    <a:pt x="8815" y="15"/>
                  </a:cubicBezTo>
                  <a:cubicBezTo>
                    <a:pt x="8734" y="5"/>
                    <a:pt x="8652" y="0"/>
                    <a:pt x="857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317" name="Google Shape;1317;p48"/>
            <p:cNvSpPr/>
            <p:nvPr/>
          </p:nvSpPr>
          <p:spPr>
            <a:xfrm>
              <a:off x="5060951" y="3565311"/>
              <a:ext cx="481301" cy="421248"/>
            </a:xfrm>
            <a:custGeom>
              <a:avLst/>
              <a:gdLst/>
              <a:ahLst/>
              <a:cxnLst/>
              <a:rect l="l" t="t" r="r" b="b"/>
              <a:pathLst>
                <a:path w="14226" h="12451" extrusionOk="0">
                  <a:moveTo>
                    <a:pt x="7080" y="1528"/>
                  </a:moveTo>
                  <a:cubicBezTo>
                    <a:pt x="8824" y="1528"/>
                    <a:pt x="10483" y="2496"/>
                    <a:pt x="11307" y="4143"/>
                  </a:cubicBezTo>
                  <a:cubicBezTo>
                    <a:pt x="12432" y="6454"/>
                    <a:pt x="11490" y="9311"/>
                    <a:pt x="9180" y="10435"/>
                  </a:cubicBezTo>
                  <a:cubicBezTo>
                    <a:pt x="8503" y="10769"/>
                    <a:pt x="7785" y="10928"/>
                    <a:pt x="7078" y="10928"/>
                  </a:cubicBezTo>
                  <a:cubicBezTo>
                    <a:pt x="5343" y="10928"/>
                    <a:pt x="3678" y="9971"/>
                    <a:pt x="2857" y="8308"/>
                  </a:cubicBezTo>
                  <a:cubicBezTo>
                    <a:pt x="1733" y="5998"/>
                    <a:pt x="2675" y="3140"/>
                    <a:pt x="4985" y="2016"/>
                  </a:cubicBezTo>
                  <a:cubicBezTo>
                    <a:pt x="5665" y="1685"/>
                    <a:pt x="6379" y="1528"/>
                    <a:pt x="7080" y="1528"/>
                  </a:cubicBezTo>
                  <a:close/>
                  <a:moveTo>
                    <a:pt x="7112" y="1"/>
                  </a:moveTo>
                  <a:cubicBezTo>
                    <a:pt x="6179" y="1"/>
                    <a:pt x="5234" y="209"/>
                    <a:pt x="4347" y="648"/>
                  </a:cubicBezTo>
                  <a:cubicBezTo>
                    <a:pt x="1277" y="2168"/>
                    <a:pt x="0" y="5937"/>
                    <a:pt x="1520" y="9007"/>
                  </a:cubicBezTo>
                  <a:cubicBezTo>
                    <a:pt x="2601" y="11190"/>
                    <a:pt x="4818" y="12450"/>
                    <a:pt x="7114" y="12450"/>
                  </a:cubicBezTo>
                  <a:cubicBezTo>
                    <a:pt x="8046" y="12450"/>
                    <a:pt x="8992" y="12242"/>
                    <a:pt x="9879" y="11803"/>
                  </a:cubicBezTo>
                  <a:cubicBezTo>
                    <a:pt x="12979" y="10283"/>
                    <a:pt x="14225" y="6514"/>
                    <a:pt x="12706" y="3444"/>
                  </a:cubicBezTo>
                  <a:cubicBezTo>
                    <a:pt x="11625" y="1261"/>
                    <a:pt x="9407" y="1"/>
                    <a:pt x="7112"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318" name="Google Shape;1318;p48"/>
            <p:cNvSpPr/>
            <p:nvPr/>
          </p:nvSpPr>
          <p:spPr>
            <a:xfrm>
              <a:off x="5476416" y="3358629"/>
              <a:ext cx="481301" cy="421215"/>
            </a:xfrm>
            <a:custGeom>
              <a:avLst/>
              <a:gdLst/>
              <a:ahLst/>
              <a:cxnLst/>
              <a:rect l="l" t="t" r="r" b="b"/>
              <a:pathLst>
                <a:path w="14226" h="12450" extrusionOk="0">
                  <a:moveTo>
                    <a:pt x="7102" y="1522"/>
                  </a:moveTo>
                  <a:cubicBezTo>
                    <a:pt x="8834" y="1522"/>
                    <a:pt x="10508" y="2480"/>
                    <a:pt x="11307" y="4143"/>
                  </a:cubicBezTo>
                  <a:cubicBezTo>
                    <a:pt x="12462" y="6453"/>
                    <a:pt x="11520" y="9310"/>
                    <a:pt x="9180" y="10435"/>
                  </a:cubicBezTo>
                  <a:cubicBezTo>
                    <a:pt x="8517" y="10766"/>
                    <a:pt x="7812" y="10922"/>
                    <a:pt x="7117" y="10922"/>
                  </a:cubicBezTo>
                  <a:cubicBezTo>
                    <a:pt x="5386" y="10922"/>
                    <a:pt x="3712" y="9955"/>
                    <a:pt x="2888" y="8307"/>
                  </a:cubicBezTo>
                  <a:cubicBezTo>
                    <a:pt x="1763" y="5997"/>
                    <a:pt x="2705" y="3140"/>
                    <a:pt x="5015" y="2015"/>
                  </a:cubicBezTo>
                  <a:cubicBezTo>
                    <a:pt x="5684" y="1681"/>
                    <a:pt x="6398" y="1522"/>
                    <a:pt x="7102" y="1522"/>
                  </a:cubicBezTo>
                  <a:close/>
                  <a:moveTo>
                    <a:pt x="7112" y="0"/>
                  </a:moveTo>
                  <a:cubicBezTo>
                    <a:pt x="6179" y="0"/>
                    <a:pt x="5234" y="208"/>
                    <a:pt x="4347" y="647"/>
                  </a:cubicBezTo>
                  <a:cubicBezTo>
                    <a:pt x="1246" y="2167"/>
                    <a:pt x="0" y="5906"/>
                    <a:pt x="1520" y="9006"/>
                  </a:cubicBezTo>
                  <a:cubicBezTo>
                    <a:pt x="2600" y="11189"/>
                    <a:pt x="4818" y="12450"/>
                    <a:pt x="7113" y="12450"/>
                  </a:cubicBezTo>
                  <a:cubicBezTo>
                    <a:pt x="8046" y="12450"/>
                    <a:pt x="8992" y="12242"/>
                    <a:pt x="9879" y="11803"/>
                  </a:cubicBezTo>
                  <a:cubicBezTo>
                    <a:pt x="12949" y="10283"/>
                    <a:pt x="14225" y="6514"/>
                    <a:pt x="12705" y="3444"/>
                  </a:cubicBezTo>
                  <a:cubicBezTo>
                    <a:pt x="11625" y="1261"/>
                    <a:pt x="9407" y="0"/>
                    <a:pt x="7112"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319" name="Google Shape;1319;p48"/>
            <p:cNvSpPr/>
            <p:nvPr/>
          </p:nvSpPr>
          <p:spPr>
            <a:xfrm>
              <a:off x="5446575" y="3644614"/>
              <a:ext cx="146055" cy="94359"/>
            </a:xfrm>
            <a:custGeom>
              <a:avLst/>
              <a:gdLst/>
              <a:ahLst/>
              <a:cxnLst/>
              <a:rect l="l" t="t" r="r" b="b"/>
              <a:pathLst>
                <a:path w="4317" h="2789" extrusionOk="0">
                  <a:moveTo>
                    <a:pt x="3453" y="1"/>
                  </a:moveTo>
                  <a:cubicBezTo>
                    <a:pt x="3334" y="1"/>
                    <a:pt x="3213" y="32"/>
                    <a:pt x="3101" y="97"/>
                  </a:cubicBezTo>
                  <a:lnTo>
                    <a:pt x="548" y="1344"/>
                  </a:lnTo>
                  <a:cubicBezTo>
                    <a:pt x="153" y="1526"/>
                    <a:pt x="1" y="1982"/>
                    <a:pt x="213" y="2377"/>
                  </a:cubicBezTo>
                  <a:cubicBezTo>
                    <a:pt x="343" y="2637"/>
                    <a:pt x="612" y="2789"/>
                    <a:pt x="888" y="2789"/>
                  </a:cubicBezTo>
                  <a:cubicBezTo>
                    <a:pt x="999" y="2789"/>
                    <a:pt x="1111" y="2764"/>
                    <a:pt x="1216" y="2711"/>
                  </a:cubicBezTo>
                  <a:lnTo>
                    <a:pt x="3770" y="1465"/>
                  </a:lnTo>
                  <a:cubicBezTo>
                    <a:pt x="4165" y="1252"/>
                    <a:pt x="4317" y="796"/>
                    <a:pt x="4104" y="432"/>
                  </a:cubicBezTo>
                  <a:cubicBezTo>
                    <a:pt x="3978" y="158"/>
                    <a:pt x="3720" y="1"/>
                    <a:pt x="3453"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320" name="Google Shape;1320;p48"/>
            <p:cNvSpPr/>
            <p:nvPr/>
          </p:nvSpPr>
          <p:spPr>
            <a:xfrm>
              <a:off x="4859376" y="3614267"/>
              <a:ext cx="278272" cy="195281"/>
            </a:xfrm>
            <a:custGeom>
              <a:avLst/>
              <a:gdLst/>
              <a:ahLst/>
              <a:cxnLst/>
              <a:rect l="l" t="t" r="r" b="b"/>
              <a:pathLst>
                <a:path w="8225" h="5772" extrusionOk="0">
                  <a:moveTo>
                    <a:pt x="1357" y="0"/>
                  </a:moveTo>
                  <a:cubicBezTo>
                    <a:pt x="947" y="0"/>
                    <a:pt x="551" y="210"/>
                    <a:pt x="305" y="569"/>
                  </a:cubicBezTo>
                  <a:cubicBezTo>
                    <a:pt x="1" y="1025"/>
                    <a:pt x="61" y="1541"/>
                    <a:pt x="183" y="2089"/>
                  </a:cubicBezTo>
                  <a:cubicBezTo>
                    <a:pt x="305" y="2575"/>
                    <a:pt x="426" y="3274"/>
                    <a:pt x="912" y="3487"/>
                  </a:cubicBezTo>
                  <a:cubicBezTo>
                    <a:pt x="988" y="3532"/>
                    <a:pt x="1087" y="3563"/>
                    <a:pt x="1186" y="3563"/>
                  </a:cubicBezTo>
                  <a:cubicBezTo>
                    <a:pt x="1285" y="3563"/>
                    <a:pt x="1384" y="3532"/>
                    <a:pt x="1460" y="3456"/>
                  </a:cubicBezTo>
                  <a:cubicBezTo>
                    <a:pt x="1794" y="3122"/>
                    <a:pt x="1794" y="2727"/>
                    <a:pt x="1764" y="2301"/>
                  </a:cubicBezTo>
                  <a:cubicBezTo>
                    <a:pt x="1764" y="2210"/>
                    <a:pt x="1764" y="2089"/>
                    <a:pt x="1703" y="1967"/>
                  </a:cubicBezTo>
                  <a:lnTo>
                    <a:pt x="1703" y="1967"/>
                  </a:lnTo>
                  <a:cubicBezTo>
                    <a:pt x="1794" y="1997"/>
                    <a:pt x="1855" y="2089"/>
                    <a:pt x="1946" y="2119"/>
                  </a:cubicBezTo>
                  <a:cubicBezTo>
                    <a:pt x="2280" y="2392"/>
                    <a:pt x="2615" y="2605"/>
                    <a:pt x="3010" y="2879"/>
                  </a:cubicBezTo>
                  <a:cubicBezTo>
                    <a:pt x="3678" y="3365"/>
                    <a:pt x="4378" y="3912"/>
                    <a:pt x="5046" y="4368"/>
                  </a:cubicBezTo>
                  <a:cubicBezTo>
                    <a:pt x="5411" y="4581"/>
                    <a:pt x="5776" y="4855"/>
                    <a:pt x="6171" y="5037"/>
                  </a:cubicBezTo>
                  <a:cubicBezTo>
                    <a:pt x="6536" y="5280"/>
                    <a:pt x="6961" y="5462"/>
                    <a:pt x="7387" y="5706"/>
                  </a:cubicBezTo>
                  <a:cubicBezTo>
                    <a:pt x="7455" y="5751"/>
                    <a:pt x="7530" y="5771"/>
                    <a:pt x="7604" y="5771"/>
                  </a:cubicBezTo>
                  <a:cubicBezTo>
                    <a:pt x="7924" y="5771"/>
                    <a:pt x="8224" y="5400"/>
                    <a:pt x="7903" y="5128"/>
                  </a:cubicBezTo>
                  <a:cubicBezTo>
                    <a:pt x="7539" y="4733"/>
                    <a:pt x="7174" y="4338"/>
                    <a:pt x="6809" y="3943"/>
                  </a:cubicBezTo>
                  <a:cubicBezTo>
                    <a:pt x="6414" y="3578"/>
                    <a:pt x="6019" y="3213"/>
                    <a:pt x="5563" y="2879"/>
                  </a:cubicBezTo>
                  <a:cubicBezTo>
                    <a:pt x="4712" y="2241"/>
                    <a:pt x="3830" y="1541"/>
                    <a:pt x="3010" y="903"/>
                  </a:cubicBezTo>
                  <a:cubicBezTo>
                    <a:pt x="2615" y="599"/>
                    <a:pt x="2250" y="234"/>
                    <a:pt x="1794" y="82"/>
                  </a:cubicBezTo>
                  <a:cubicBezTo>
                    <a:pt x="1650" y="27"/>
                    <a:pt x="1503" y="0"/>
                    <a:pt x="1357"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321" name="Google Shape;1321;p48"/>
            <p:cNvSpPr/>
            <p:nvPr/>
          </p:nvSpPr>
          <p:spPr>
            <a:xfrm>
              <a:off x="5795187" y="3165954"/>
              <a:ext cx="125113" cy="249515"/>
            </a:xfrm>
            <a:custGeom>
              <a:avLst/>
              <a:gdLst/>
              <a:ahLst/>
              <a:cxnLst/>
              <a:rect l="l" t="t" r="r" b="b"/>
              <a:pathLst>
                <a:path w="3698" h="7375" extrusionOk="0">
                  <a:moveTo>
                    <a:pt x="1816" y="1"/>
                  </a:moveTo>
                  <a:cubicBezTo>
                    <a:pt x="1592" y="1"/>
                    <a:pt x="1377" y="46"/>
                    <a:pt x="1186" y="142"/>
                  </a:cubicBezTo>
                  <a:cubicBezTo>
                    <a:pt x="335" y="567"/>
                    <a:pt x="305" y="1540"/>
                    <a:pt x="183" y="2330"/>
                  </a:cubicBezTo>
                  <a:cubicBezTo>
                    <a:pt x="61" y="3090"/>
                    <a:pt x="31" y="3850"/>
                    <a:pt x="1" y="4610"/>
                  </a:cubicBezTo>
                  <a:cubicBezTo>
                    <a:pt x="1" y="5035"/>
                    <a:pt x="1" y="5431"/>
                    <a:pt x="31" y="5826"/>
                  </a:cubicBezTo>
                  <a:cubicBezTo>
                    <a:pt x="61" y="6251"/>
                    <a:pt x="61" y="6738"/>
                    <a:pt x="305" y="7133"/>
                  </a:cubicBezTo>
                  <a:cubicBezTo>
                    <a:pt x="400" y="7297"/>
                    <a:pt x="558" y="7375"/>
                    <a:pt x="719" y="7375"/>
                  </a:cubicBezTo>
                  <a:cubicBezTo>
                    <a:pt x="915" y="7375"/>
                    <a:pt x="1116" y="7259"/>
                    <a:pt x="1217" y="7042"/>
                  </a:cubicBezTo>
                  <a:cubicBezTo>
                    <a:pt x="1368" y="6738"/>
                    <a:pt x="1368" y="6373"/>
                    <a:pt x="1399" y="6038"/>
                  </a:cubicBezTo>
                  <a:cubicBezTo>
                    <a:pt x="1429" y="5735"/>
                    <a:pt x="1429" y="5431"/>
                    <a:pt x="1490" y="5127"/>
                  </a:cubicBezTo>
                  <a:cubicBezTo>
                    <a:pt x="1520" y="4458"/>
                    <a:pt x="1551" y="3789"/>
                    <a:pt x="1672" y="3151"/>
                  </a:cubicBezTo>
                  <a:cubicBezTo>
                    <a:pt x="1703" y="2847"/>
                    <a:pt x="1733" y="2482"/>
                    <a:pt x="1824" y="2178"/>
                  </a:cubicBezTo>
                  <a:cubicBezTo>
                    <a:pt x="1855" y="2026"/>
                    <a:pt x="1855" y="1874"/>
                    <a:pt x="1885" y="1722"/>
                  </a:cubicBezTo>
                  <a:lnTo>
                    <a:pt x="1885" y="1662"/>
                  </a:lnTo>
                  <a:lnTo>
                    <a:pt x="1885" y="1631"/>
                  </a:lnTo>
                  <a:cubicBezTo>
                    <a:pt x="1885" y="1631"/>
                    <a:pt x="1885" y="1570"/>
                    <a:pt x="1946" y="1540"/>
                  </a:cubicBezTo>
                  <a:lnTo>
                    <a:pt x="1976" y="1540"/>
                  </a:lnTo>
                  <a:cubicBezTo>
                    <a:pt x="1976" y="1540"/>
                    <a:pt x="2007" y="1540"/>
                    <a:pt x="2007" y="1570"/>
                  </a:cubicBezTo>
                  <a:cubicBezTo>
                    <a:pt x="2098" y="1631"/>
                    <a:pt x="2128" y="1631"/>
                    <a:pt x="2250" y="1722"/>
                  </a:cubicBezTo>
                  <a:cubicBezTo>
                    <a:pt x="2432" y="1874"/>
                    <a:pt x="2615" y="1965"/>
                    <a:pt x="2858" y="1996"/>
                  </a:cubicBezTo>
                  <a:cubicBezTo>
                    <a:pt x="2892" y="2002"/>
                    <a:pt x="2925" y="2004"/>
                    <a:pt x="2958" y="2004"/>
                  </a:cubicBezTo>
                  <a:cubicBezTo>
                    <a:pt x="3441" y="2004"/>
                    <a:pt x="3698" y="1390"/>
                    <a:pt x="3527" y="962"/>
                  </a:cubicBezTo>
                  <a:cubicBezTo>
                    <a:pt x="3344" y="567"/>
                    <a:pt x="2797" y="263"/>
                    <a:pt x="2432" y="111"/>
                  </a:cubicBezTo>
                  <a:cubicBezTo>
                    <a:pt x="2229" y="39"/>
                    <a:pt x="2019" y="1"/>
                    <a:pt x="1816"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322" name="Google Shape;1322;p48"/>
            <p:cNvSpPr/>
            <p:nvPr/>
          </p:nvSpPr>
          <p:spPr>
            <a:xfrm>
              <a:off x="5634753" y="4018462"/>
              <a:ext cx="206750" cy="168012"/>
            </a:xfrm>
            <a:custGeom>
              <a:avLst/>
              <a:gdLst/>
              <a:ahLst/>
              <a:cxnLst/>
              <a:rect l="l" t="t" r="r" b="b"/>
              <a:pathLst>
                <a:path w="6111" h="4966" extrusionOk="0">
                  <a:moveTo>
                    <a:pt x="3340" y="1"/>
                  </a:moveTo>
                  <a:cubicBezTo>
                    <a:pt x="2876" y="1"/>
                    <a:pt x="2418" y="115"/>
                    <a:pt x="2007" y="354"/>
                  </a:cubicBezTo>
                  <a:cubicBezTo>
                    <a:pt x="548" y="1175"/>
                    <a:pt x="1" y="3364"/>
                    <a:pt x="1430" y="4488"/>
                  </a:cubicBezTo>
                  <a:cubicBezTo>
                    <a:pt x="1806" y="4813"/>
                    <a:pt x="2250" y="4965"/>
                    <a:pt x="2696" y="4965"/>
                  </a:cubicBezTo>
                  <a:cubicBezTo>
                    <a:pt x="3043" y="4965"/>
                    <a:pt x="3390" y="4874"/>
                    <a:pt x="3709" y="4701"/>
                  </a:cubicBezTo>
                  <a:cubicBezTo>
                    <a:pt x="4439" y="4275"/>
                    <a:pt x="4773" y="3364"/>
                    <a:pt x="4560" y="2543"/>
                  </a:cubicBezTo>
                  <a:cubicBezTo>
                    <a:pt x="4376" y="1860"/>
                    <a:pt x="3716" y="1382"/>
                    <a:pt x="3011" y="1382"/>
                  </a:cubicBezTo>
                  <a:cubicBezTo>
                    <a:pt x="2900" y="1382"/>
                    <a:pt x="2787" y="1393"/>
                    <a:pt x="2676" y="1418"/>
                  </a:cubicBezTo>
                  <a:cubicBezTo>
                    <a:pt x="1916" y="1601"/>
                    <a:pt x="1399" y="2421"/>
                    <a:pt x="1612" y="3181"/>
                  </a:cubicBezTo>
                  <a:cubicBezTo>
                    <a:pt x="1764" y="3576"/>
                    <a:pt x="2129" y="3972"/>
                    <a:pt x="2524" y="4063"/>
                  </a:cubicBezTo>
                  <a:cubicBezTo>
                    <a:pt x="2630" y="4108"/>
                    <a:pt x="2744" y="4131"/>
                    <a:pt x="2858" y="4131"/>
                  </a:cubicBezTo>
                  <a:cubicBezTo>
                    <a:pt x="2972" y="4131"/>
                    <a:pt x="3086" y="4108"/>
                    <a:pt x="3193" y="4063"/>
                  </a:cubicBezTo>
                  <a:cubicBezTo>
                    <a:pt x="3375" y="3972"/>
                    <a:pt x="3436" y="3759"/>
                    <a:pt x="3496" y="3576"/>
                  </a:cubicBezTo>
                  <a:cubicBezTo>
                    <a:pt x="3557" y="3151"/>
                    <a:pt x="3496" y="2604"/>
                    <a:pt x="2980" y="2452"/>
                  </a:cubicBezTo>
                  <a:cubicBezTo>
                    <a:pt x="2931" y="2436"/>
                    <a:pt x="2882" y="2428"/>
                    <a:pt x="2833" y="2428"/>
                  </a:cubicBezTo>
                  <a:cubicBezTo>
                    <a:pt x="2513" y="2428"/>
                    <a:pt x="2214" y="2751"/>
                    <a:pt x="2372" y="3120"/>
                  </a:cubicBezTo>
                  <a:cubicBezTo>
                    <a:pt x="2406" y="3188"/>
                    <a:pt x="2465" y="3218"/>
                    <a:pt x="2521" y="3218"/>
                  </a:cubicBezTo>
                  <a:cubicBezTo>
                    <a:pt x="2616" y="3218"/>
                    <a:pt x="2703" y="3133"/>
                    <a:pt x="2645" y="2999"/>
                  </a:cubicBezTo>
                  <a:cubicBezTo>
                    <a:pt x="2610" y="2873"/>
                    <a:pt x="2679" y="2832"/>
                    <a:pt x="2768" y="2832"/>
                  </a:cubicBezTo>
                  <a:cubicBezTo>
                    <a:pt x="2829" y="2832"/>
                    <a:pt x="2899" y="2852"/>
                    <a:pt x="2949" y="2877"/>
                  </a:cubicBezTo>
                  <a:cubicBezTo>
                    <a:pt x="3041" y="2908"/>
                    <a:pt x="3071" y="2999"/>
                    <a:pt x="3101" y="3090"/>
                  </a:cubicBezTo>
                  <a:cubicBezTo>
                    <a:pt x="3132" y="3212"/>
                    <a:pt x="3132" y="3485"/>
                    <a:pt x="3071" y="3576"/>
                  </a:cubicBezTo>
                  <a:cubicBezTo>
                    <a:pt x="3024" y="3671"/>
                    <a:pt x="2939" y="3706"/>
                    <a:pt x="2839" y="3706"/>
                  </a:cubicBezTo>
                  <a:cubicBezTo>
                    <a:pt x="2618" y="3706"/>
                    <a:pt x="2325" y="3529"/>
                    <a:pt x="2220" y="3424"/>
                  </a:cubicBezTo>
                  <a:cubicBezTo>
                    <a:pt x="1825" y="2968"/>
                    <a:pt x="1977" y="2300"/>
                    <a:pt x="2463" y="1965"/>
                  </a:cubicBezTo>
                  <a:cubicBezTo>
                    <a:pt x="2637" y="1843"/>
                    <a:pt x="2832" y="1789"/>
                    <a:pt x="3026" y="1789"/>
                  </a:cubicBezTo>
                  <a:cubicBezTo>
                    <a:pt x="3409" y="1789"/>
                    <a:pt x="3791" y="1997"/>
                    <a:pt x="4013" y="2300"/>
                  </a:cubicBezTo>
                  <a:cubicBezTo>
                    <a:pt x="4439" y="2816"/>
                    <a:pt x="4408" y="3576"/>
                    <a:pt x="3952" y="4093"/>
                  </a:cubicBezTo>
                  <a:cubicBezTo>
                    <a:pt x="3630" y="4439"/>
                    <a:pt x="3150" y="4645"/>
                    <a:pt x="2672" y="4645"/>
                  </a:cubicBezTo>
                  <a:cubicBezTo>
                    <a:pt x="2519" y="4645"/>
                    <a:pt x="2367" y="4624"/>
                    <a:pt x="2220" y="4579"/>
                  </a:cubicBezTo>
                  <a:cubicBezTo>
                    <a:pt x="1673" y="4397"/>
                    <a:pt x="1217" y="3880"/>
                    <a:pt x="1034" y="3333"/>
                  </a:cubicBezTo>
                  <a:cubicBezTo>
                    <a:pt x="670" y="2178"/>
                    <a:pt x="1430" y="932"/>
                    <a:pt x="2554" y="598"/>
                  </a:cubicBezTo>
                  <a:cubicBezTo>
                    <a:pt x="2784" y="517"/>
                    <a:pt x="3019" y="480"/>
                    <a:pt x="3253" y="480"/>
                  </a:cubicBezTo>
                  <a:cubicBezTo>
                    <a:pt x="3637" y="480"/>
                    <a:pt x="4019" y="580"/>
                    <a:pt x="4378" y="750"/>
                  </a:cubicBezTo>
                  <a:cubicBezTo>
                    <a:pt x="4682" y="902"/>
                    <a:pt x="4925" y="1054"/>
                    <a:pt x="5168" y="1266"/>
                  </a:cubicBezTo>
                  <a:cubicBezTo>
                    <a:pt x="5442" y="1509"/>
                    <a:pt x="5594" y="1753"/>
                    <a:pt x="5837" y="1996"/>
                  </a:cubicBezTo>
                  <a:cubicBezTo>
                    <a:pt x="5866" y="2015"/>
                    <a:pt x="5904" y="2025"/>
                    <a:pt x="5942" y="2025"/>
                  </a:cubicBezTo>
                  <a:cubicBezTo>
                    <a:pt x="6025" y="2025"/>
                    <a:pt x="6110" y="1978"/>
                    <a:pt x="6110" y="1874"/>
                  </a:cubicBezTo>
                  <a:cubicBezTo>
                    <a:pt x="5959" y="1084"/>
                    <a:pt x="5138" y="476"/>
                    <a:pt x="4408" y="202"/>
                  </a:cubicBezTo>
                  <a:cubicBezTo>
                    <a:pt x="4063" y="70"/>
                    <a:pt x="3700" y="1"/>
                    <a:pt x="334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grpSp>
      <p:grpSp>
        <p:nvGrpSpPr>
          <p:cNvPr id="1323" name="Google Shape;1323;p48"/>
          <p:cNvGrpSpPr/>
          <p:nvPr/>
        </p:nvGrpSpPr>
        <p:grpSpPr>
          <a:xfrm>
            <a:off x="4439382" y="4041377"/>
            <a:ext cx="1838111" cy="1942215"/>
            <a:chOff x="3072325" y="3099225"/>
            <a:chExt cx="1120300" cy="1183750"/>
          </a:xfrm>
        </p:grpSpPr>
        <p:sp>
          <p:nvSpPr>
            <p:cNvPr id="1324" name="Google Shape;1324;p48"/>
            <p:cNvSpPr/>
            <p:nvPr/>
          </p:nvSpPr>
          <p:spPr>
            <a:xfrm>
              <a:off x="3519900" y="3704100"/>
              <a:ext cx="672725" cy="578875"/>
            </a:xfrm>
            <a:custGeom>
              <a:avLst/>
              <a:gdLst/>
              <a:ahLst/>
              <a:cxnLst/>
              <a:rect l="l" t="t" r="r" b="b"/>
              <a:pathLst>
                <a:path w="26909" h="23155" extrusionOk="0">
                  <a:moveTo>
                    <a:pt x="24014" y="9810"/>
                  </a:moveTo>
                  <a:lnTo>
                    <a:pt x="24014" y="9810"/>
                  </a:lnTo>
                  <a:cubicBezTo>
                    <a:pt x="22190" y="12516"/>
                    <a:pt x="19272" y="14157"/>
                    <a:pt x="16354" y="15373"/>
                  </a:cubicBezTo>
                  <a:cubicBezTo>
                    <a:pt x="12889" y="16801"/>
                    <a:pt x="9272" y="17956"/>
                    <a:pt x="5746" y="19233"/>
                  </a:cubicBezTo>
                  <a:cubicBezTo>
                    <a:pt x="4864" y="19567"/>
                    <a:pt x="3983" y="19932"/>
                    <a:pt x="3162" y="20388"/>
                  </a:cubicBezTo>
                  <a:cubicBezTo>
                    <a:pt x="3132" y="20388"/>
                    <a:pt x="3132" y="20418"/>
                    <a:pt x="3071" y="20418"/>
                  </a:cubicBezTo>
                  <a:cubicBezTo>
                    <a:pt x="3193" y="20266"/>
                    <a:pt x="3345" y="20084"/>
                    <a:pt x="3466" y="19932"/>
                  </a:cubicBezTo>
                  <a:cubicBezTo>
                    <a:pt x="5199" y="18291"/>
                    <a:pt x="7387" y="17014"/>
                    <a:pt x="9545" y="15859"/>
                  </a:cubicBezTo>
                  <a:cubicBezTo>
                    <a:pt x="13010" y="14126"/>
                    <a:pt x="16567" y="12607"/>
                    <a:pt x="20184" y="11178"/>
                  </a:cubicBezTo>
                  <a:cubicBezTo>
                    <a:pt x="21430" y="10692"/>
                    <a:pt x="22707" y="10236"/>
                    <a:pt x="24014" y="9810"/>
                  </a:cubicBezTo>
                  <a:close/>
                  <a:moveTo>
                    <a:pt x="23284" y="12333"/>
                  </a:moveTo>
                  <a:cubicBezTo>
                    <a:pt x="19454" y="17257"/>
                    <a:pt x="13557" y="20297"/>
                    <a:pt x="7418" y="21421"/>
                  </a:cubicBezTo>
                  <a:cubicBezTo>
                    <a:pt x="5787" y="21723"/>
                    <a:pt x="4127" y="21815"/>
                    <a:pt x="2466" y="21906"/>
                  </a:cubicBezTo>
                  <a:lnTo>
                    <a:pt x="2466" y="21906"/>
                  </a:lnTo>
                  <a:lnTo>
                    <a:pt x="3618" y="21209"/>
                  </a:lnTo>
                  <a:cubicBezTo>
                    <a:pt x="4408" y="20814"/>
                    <a:pt x="5259" y="20510"/>
                    <a:pt x="6080" y="20206"/>
                  </a:cubicBezTo>
                  <a:cubicBezTo>
                    <a:pt x="7934" y="19507"/>
                    <a:pt x="9849" y="18868"/>
                    <a:pt x="11734" y="18230"/>
                  </a:cubicBezTo>
                  <a:cubicBezTo>
                    <a:pt x="15047" y="17075"/>
                    <a:pt x="18421" y="15981"/>
                    <a:pt x="21369" y="13975"/>
                  </a:cubicBezTo>
                  <a:cubicBezTo>
                    <a:pt x="22038" y="13458"/>
                    <a:pt x="22676" y="12941"/>
                    <a:pt x="23284" y="12333"/>
                  </a:cubicBezTo>
                  <a:close/>
                  <a:moveTo>
                    <a:pt x="4169" y="1"/>
                  </a:moveTo>
                  <a:cubicBezTo>
                    <a:pt x="3902" y="1"/>
                    <a:pt x="3645" y="261"/>
                    <a:pt x="3831" y="540"/>
                  </a:cubicBezTo>
                  <a:cubicBezTo>
                    <a:pt x="4591" y="1604"/>
                    <a:pt x="5168" y="2789"/>
                    <a:pt x="5472" y="4096"/>
                  </a:cubicBezTo>
                  <a:cubicBezTo>
                    <a:pt x="5776" y="5373"/>
                    <a:pt x="5807" y="6740"/>
                    <a:pt x="5776" y="8108"/>
                  </a:cubicBezTo>
                  <a:cubicBezTo>
                    <a:pt x="5715" y="9598"/>
                    <a:pt x="5472" y="11026"/>
                    <a:pt x="5168" y="12485"/>
                  </a:cubicBezTo>
                  <a:cubicBezTo>
                    <a:pt x="4834" y="14126"/>
                    <a:pt x="4378" y="15707"/>
                    <a:pt x="3679" y="17196"/>
                  </a:cubicBezTo>
                  <a:cubicBezTo>
                    <a:pt x="2919" y="18868"/>
                    <a:pt x="1855" y="20388"/>
                    <a:pt x="396" y="21513"/>
                  </a:cubicBezTo>
                  <a:cubicBezTo>
                    <a:pt x="123" y="21725"/>
                    <a:pt x="1" y="22060"/>
                    <a:pt x="153" y="22364"/>
                  </a:cubicBezTo>
                  <a:cubicBezTo>
                    <a:pt x="214" y="22485"/>
                    <a:pt x="335" y="22546"/>
                    <a:pt x="457" y="22637"/>
                  </a:cubicBezTo>
                  <a:cubicBezTo>
                    <a:pt x="487" y="22880"/>
                    <a:pt x="700" y="23154"/>
                    <a:pt x="1034" y="23154"/>
                  </a:cubicBezTo>
                  <a:cubicBezTo>
                    <a:pt x="1083" y="23154"/>
                    <a:pt x="1131" y="23154"/>
                    <a:pt x="1179" y="23154"/>
                  </a:cubicBezTo>
                  <a:cubicBezTo>
                    <a:pt x="9158" y="23154"/>
                    <a:pt x="17330" y="20656"/>
                    <a:pt x="22889" y="14643"/>
                  </a:cubicBezTo>
                  <a:cubicBezTo>
                    <a:pt x="24470" y="12850"/>
                    <a:pt x="25807" y="10874"/>
                    <a:pt x="26749" y="8746"/>
                  </a:cubicBezTo>
                  <a:cubicBezTo>
                    <a:pt x="26909" y="8401"/>
                    <a:pt x="26673" y="7892"/>
                    <a:pt x="26266" y="7892"/>
                  </a:cubicBezTo>
                  <a:cubicBezTo>
                    <a:pt x="26207" y="7892"/>
                    <a:pt x="26145" y="7903"/>
                    <a:pt x="26081" y="7926"/>
                  </a:cubicBezTo>
                  <a:cubicBezTo>
                    <a:pt x="22220" y="9172"/>
                    <a:pt x="18512" y="10631"/>
                    <a:pt x="14804" y="12242"/>
                  </a:cubicBezTo>
                  <a:cubicBezTo>
                    <a:pt x="11369" y="13762"/>
                    <a:pt x="7782" y="15282"/>
                    <a:pt x="4773" y="17622"/>
                  </a:cubicBezTo>
                  <a:cubicBezTo>
                    <a:pt x="5411" y="16285"/>
                    <a:pt x="5867" y="14886"/>
                    <a:pt x="6171" y="13458"/>
                  </a:cubicBezTo>
                  <a:cubicBezTo>
                    <a:pt x="6840" y="10509"/>
                    <a:pt x="7296" y="7318"/>
                    <a:pt x="6688" y="4278"/>
                  </a:cubicBezTo>
                  <a:cubicBezTo>
                    <a:pt x="6354" y="2728"/>
                    <a:pt x="5655" y="1148"/>
                    <a:pt x="4408" y="84"/>
                  </a:cubicBezTo>
                  <a:cubicBezTo>
                    <a:pt x="4336" y="26"/>
                    <a:pt x="4252" y="1"/>
                    <a:pt x="4169"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25" name="Google Shape;1325;p48"/>
            <p:cNvSpPr/>
            <p:nvPr/>
          </p:nvSpPr>
          <p:spPr>
            <a:xfrm>
              <a:off x="3072325" y="3099225"/>
              <a:ext cx="914950" cy="881250"/>
            </a:xfrm>
            <a:custGeom>
              <a:avLst/>
              <a:gdLst/>
              <a:ahLst/>
              <a:cxnLst/>
              <a:rect l="l" t="t" r="r" b="b"/>
              <a:pathLst>
                <a:path w="36598" h="35250" extrusionOk="0">
                  <a:moveTo>
                    <a:pt x="18154" y="1"/>
                  </a:moveTo>
                  <a:cubicBezTo>
                    <a:pt x="17312" y="1"/>
                    <a:pt x="16442" y="812"/>
                    <a:pt x="15898" y="1421"/>
                  </a:cubicBezTo>
                  <a:cubicBezTo>
                    <a:pt x="13983" y="3458"/>
                    <a:pt x="13375" y="6345"/>
                    <a:pt x="13679" y="9081"/>
                  </a:cubicBezTo>
                  <a:cubicBezTo>
                    <a:pt x="12402" y="8017"/>
                    <a:pt x="11004" y="7136"/>
                    <a:pt x="9484" y="6528"/>
                  </a:cubicBezTo>
                  <a:cubicBezTo>
                    <a:pt x="8968" y="6345"/>
                    <a:pt x="8451" y="6163"/>
                    <a:pt x="7904" y="6011"/>
                  </a:cubicBezTo>
                  <a:cubicBezTo>
                    <a:pt x="7331" y="5839"/>
                    <a:pt x="6677" y="5613"/>
                    <a:pt x="6018" y="5613"/>
                  </a:cubicBezTo>
                  <a:cubicBezTo>
                    <a:pt x="5978" y="5613"/>
                    <a:pt x="5938" y="5614"/>
                    <a:pt x="5898" y="5616"/>
                  </a:cubicBezTo>
                  <a:cubicBezTo>
                    <a:pt x="4378" y="5737"/>
                    <a:pt x="4439" y="7592"/>
                    <a:pt x="4651" y="8747"/>
                  </a:cubicBezTo>
                  <a:cubicBezTo>
                    <a:pt x="4955" y="10874"/>
                    <a:pt x="6141" y="12698"/>
                    <a:pt x="7691" y="14096"/>
                  </a:cubicBezTo>
                  <a:cubicBezTo>
                    <a:pt x="6566" y="14218"/>
                    <a:pt x="5472" y="14400"/>
                    <a:pt x="4408" y="14765"/>
                  </a:cubicBezTo>
                  <a:cubicBezTo>
                    <a:pt x="3892" y="14887"/>
                    <a:pt x="3405" y="15099"/>
                    <a:pt x="2889" y="15312"/>
                  </a:cubicBezTo>
                  <a:cubicBezTo>
                    <a:pt x="2281" y="15586"/>
                    <a:pt x="1612" y="15859"/>
                    <a:pt x="1126" y="16315"/>
                  </a:cubicBezTo>
                  <a:cubicBezTo>
                    <a:pt x="1" y="17379"/>
                    <a:pt x="1278" y="18777"/>
                    <a:pt x="2129" y="19537"/>
                  </a:cubicBezTo>
                  <a:cubicBezTo>
                    <a:pt x="3835" y="21050"/>
                    <a:pt x="6064" y="21717"/>
                    <a:pt x="8297" y="21717"/>
                  </a:cubicBezTo>
                  <a:cubicBezTo>
                    <a:pt x="8531" y="21717"/>
                    <a:pt x="8765" y="21710"/>
                    <a:pt x="8998" y="21695"/>
                  </a:cubicBezTo>
                  <a:lnTo>
                    <a:pt x="8998" y="21695"/>
                  </a:lnTo>
                  <a:cubicBezTo>
                    <a:pt x="7995" y="22759"/>
                    <a:pt x="7083" y="23975"/>
                    <a:pt x="6354" y="25282"/>
                  </a:cubicBezTo>
                  <a:cubicBezTo>
                    <a:pt x="6080" y="25768"/>
                    <a:pt x="5867" y="26254"/>
                    <a:pt x="5655" y="26741"/>
                  </a:cubicBezTo>
                  <a:cubicBezTo>
                    <a:pt x="5442" y="27349"/>
                    <a:pt x="5107" y="28048"/>
                    <a:pt x="5107" y="28686"/>
                  </a:cubicBezTo>
                  <a:cubicBezTo>
                    <a:pt x="5051" y="30090"/>
                    <a:pt x="6655" y="30301"/>
                    <a:pt x="7787" y="30301"/>
                  </a:cubicBezTo>
                  <a:cubicBezTo>
                    <a:pt x="7880" y="30301"/>
                    <a:pt x="7970" y="30299"/>
                    <a:pt x="8056" y="30297"/>
                  </a:cubicBezTo>
                  <a:cubicBezTo>
                    <a:pt x="10913" y="30175"/>
                    <a:pt x="13405" y="28473"/>
                    <a:pt x="15077" y="26254"/>
                  </a:cubicBezTo>
                  <a:cubicBezTo>
                    <a:pt x="15138" y="28078"/>
                    <a:pt x="15442" y="29902"/>
                    <a:pt x="16050" y="31604"/>
                  </a:cubicBezTo>
                  <a:cubicBezTo>
                    <a:pt x="16232" y="32151"/>
                    <a:pt x="16475" y="32638"/>
                    <a:pt x="16688" y="33124"/>
                  </a:cubicBezTo>
                  <a:cubicBezTo>
                    <a:pt x="16992" y="33701"/>
                    <a:pt x="17296" y="34431"/>
                    <a:pt x="17752" y="34856"/>
                  </a:cubicBezTo>
                  <a:cubicBezTo>
                    <a:pt x="18039" y="35136"/>
                    <a:pt x="18343" y="35249"/>
                    <a:pt x="18649" y="35249"/>
                  </a:cubicBezTo>
                  <a:cubicBezTo>
                    <a:pt x="19507" y="35249"/>
                    <a:pt x="20375" y="34351"/>
                    <a:pt x="20913" y="33701"/>
                  </a:cubicBezTo>
                  <a:cubicBezTo>
                    <a:pt x="22737" y="31513"/>
                    <a:pt x="23102" y="28504"/>
                    <a:pt x="22615" y="25768"/>
                  </a:cubicBezTo>
                  <a:cubicBezTo>
                    <a:pt x="22585" y="25616"/>
                    <a:pt x="22555" y="25495"/>
                    <a:pt x="22555" y="25343"/>
                  </a:cubicBezTo>
                  <a:lnTo>
                    <a:pt x="22555" y="25343"/>
                  </a:lnTo>
                  <a:cubicBezTo>
                    <a:pt x="23831" y="26680"/>
                    <a:pt x="25351" y="27774"/>
                    <a:pt x="27023" y="28565"/>
                  </a:cubicBezTo>
                  <a:cubicBezTo>
                    <a:pt x="27509" y="28808"/>
                    <a:pt x="28026" y="29020"/>
                    <a:pt x="28542" y="29203"/>
                  </a:cubicBezTo>
                  <a:cubicBezTo>
                    <a:pt x="29150" y="29416"/>
                    <a:pt x="29880" y="29689"/>
                    <a:pt x="30518" y="29689"/>
                  </a:cubicBezTo>
                  <a:cubicBezTo>
                    <a:pt x="32038" y="29628"/>
                    <a:pt x="32068" y="27774"/>
                    <a:pt x="31977" y="26650"/>
                  </a:cubicBezTo>
                  <a:cubicBezTo>
                    <a:pt x="31764" y="24431"/>
                    <a:pt x="30640" y="22455"/>
                    <a:pt x="29090" y="20935"/>
                  </a:cubicBezTo>
                  <a:cubicBezTo>
                    <a:pt x="30062" y="20905"/>
                    <a:pt x="31035" y="20753"/>
                    <a:pt x="32038" y="20510"/>
                  </a:cubicBezTo>
                  <a:cubicBezTo>
                    <a:pt x="32555" y="20418"/>
                    <a:pt x="33102" y="20206"/>
                    <a:pt x="33588" y="20023"/>
                  </a:cubicBezTo>
                  <a:cubicBezTo>
                    <a:pt x="34196" y="19811"/>
                    <a:pt x="34926" y="19567"/>
                    <a:pt x="35412" y="19142"/>
                  </a:cubicBezTo>
                  <a:cubicBezTo>
                    <a:pt x="36597" y="18169"/>
                    <a:pt x="35412" y="16680"/>
                    <a:pt x="34622" y="15890"/>
                  </a:cubicBezTo>
                  <a:cubicBezTo>
                    <a:pt x="32866" y="14076"/>
                    <a:pt x="30347" y="13299"/>
                    <a:pt x="27891" y="13299"/>
                  </a:cubicBezTo>
                  <a:cubicBezTo>
                    <a:pt x="27753" y="13299"/>
                    <a:pt x="27616" y="13301"/>
                    <a:pt x="27479" y="13306"/>
                  </a:cubicBezTo>
                  <a:cubicBezTo>
                    <a:pt x="28512" y="12364"/>
                    <a:pt x="29424" y="11239"/>
                    <a:pt x="30184" y="10023"/>
                  </a:cubicBezTo>
                  <a:cubicBezTo>
                    <a:pt x="30488" y="9567"/>
                    <a:pt x="30701" y="9081"/>
                    <a:pt x="30974" y="8595"/>
                  </a:cubicBezTo>
                  <a:cubicBezTo>
                    <a:pt x="31248" y="8017"/>
                    <a:pt x="31612" y="7348"/>
                    <a:pt x="31673" y="6680"/>
                  </a:cubicBezTo>
                  <a:cubicBezTo>
                    <a:pt x="31795" y="5221"/>
                    <a:pt x="29941" y="4978"/>
                    <a:pt x="28816" y="4978"/>
                  </a:cubicBezTo>
                  <a:cubicBezTo>
                    <a:pt x="28788" y="4977"/>
                    <a:pt x="28760" y="4977"/>
                    <a:pt x="28732" y="4977"/>
                  </a:cubicBezTo>
                  <a:cubicBezTo>
                    <a:pt x="25908" y="4977"/>
                    <a:pt x="23357" y="6488"/>
                    <a:pt x="21521" y="8564"/>
                  </a:cubicBezTo>
                  <a:cubicBezTo>
                    <a:pt x="21430" y="8625"/>
                    <a:pt x="21369" y="8716"/>
                    <a:pt x="21278" y="8807"/>
                  </a:cubicBezTo>
                  <a:cubicBezTo>
                    <a:pt x="21339" y="7105"/>
                    <a:pt x="21126" y="5433"/>
                    <a:pt x="20640" y="3792"/>
                  </a:cubicBezTo>
                  <a:cubicBezTo>
                    <a:pt x="20488" y="3275"/>
                    <a:pt x="20305" y="2789"/>
                    <a:pt x="20062" y="2242"/>
                  </a:cubicBezTo>
                  <a:cubicBezTo>
                    <a:pt x="19819" y="1634"/>
                    <a:pt x="19545" y="965"/>
                    <a:pt x="19120" y="449"/>
                  </a:cubicBezTo>
                  <a:cubicBezTo>
                    <a:pt x="18817" y="129"/>
                    <a:pt x="18488" y="1"/>
                    <a:pt x="1815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326" name="Google Shape;1326;p48"/>
            <p:cNvSpPr/>
            <p:nvPr/>
          </p:nvSpPr>
          <p:spPr>
            <a:xfrm>
              <a:off x="3412775" y="3454500"/>
              <a:ext cx="245475" cy="223550"/>
            </a:xfrm>
            <a:custGeom>
              <a:avLst/>
              <a:gdLst/>
              <a:ahLst/>
              <a:cxnLst/>
              <a:rect l="l" t="t" r="r" b="b"/>
              <a:pathLst>
                <a:path w="9819" h="8942" extrusionOk="0">
                  <a:moveTo>
                    <a:pt x="4727" y="1"/>
                  </a:moveTo>
                  <a:cubicBezTo>
                    <a:pt x="4376" y="1"/>
                    <a:pt x="4024" y="42"/>
                    <a:pt x="3678" y="128"/>
                  </a:cubicBezTo>
                  <a:cubicBezTo>
                    <a:pt x="2493" y="432"/>
                    <a:pt x="1581" y="1223"/>
                    <a:pt x="1034" y="2226"/>
                  </a:cubicBezTo>
                  <a:cubicBezTo>
                    <a:pt x="0" y="3958"/>
                    <a:pt x="274" y="6329"/>
                    <a:pt x="1733" y="7758"/>
                  </a:cubicBezTo>
                  <a:cubicBezTo>
                    <a:pt x="2577" y="8572"/>
                    <a:pt x="3643" y="8941"/>
                    <a:pt x="4716" y="8941"/>
                  </a:cubicBezTo>
                  <a:cubicBezTo>
                    <a:pt x="5885" y="8941"/>
                    <a:pt x="7061" y="8504"/>
                    <a:pt x="7964" y="7727"/>
                  </a:cubicBezTo>
                  <a:cubicBezTo>
                    <a:pt x="9575" y="6390"/>
                    <a:pt x="9818" y="3989"/>
                    <a:pt x="8785" y="2256"/>
                  </a:cubicBezTo>
                  <a:cubicBezTo>
                    <a:pt x="7935" y="882"/>
                    <a:pt x="6346" y="1"/>
                    <a:pt x="4727"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grpSp>
      <p:grpSp>
        <p:nvGrpSpPr>
          <p:cNvPr id="1327" name="Google Shape;1327;p48"/>
          <p:cNvGrpSpPr/>
          <p:nvPr/>
        </p:nvGrpSpPr>
        <p:grpSpPr>
          <a:xfrm>
            <a:off x="10261285" y="2650498"/>
            <a:ext cx="586978" cy="600743"/>
            <a:chOff x="1709525" y="3289050"/>
            <a:chExt cx="441325" cy="451675"/>
          </a:xfrm>
        </p:grpSpPr>
        <p:sp>
          <p:nvSpPr>
            <p:cNvPr id="1328" name="Google Shape;1328;p48"/>
            <p:cNvSpPr/>
            <p:nvPr/>
          </p:nvSpPr>
          <p:spPr>
            <a:xfrm>
              <a:off x="1782975" y="3309175"/>
              <a:ext cx="335900" cy="340800"/>
            </a:xfrm>
            <a:custGeom>
              <a:avLst/>
              <a:gdLst/>
              <a:ahLst/>
              <a:cxnLst/>
              <a:rect l="l" t="t" r="r" b="b"/>
              <a:pathLst>
                <a:path w="13436" h="13632" extrusionOk="0">
                  <a:moveTo>
                    <a:pt x="9102" y="1"/>
                  </a:moveTo>
                  <a:cubicBezTo>
                    <a:pt x="8914" y="1"/>
                    <a:pt x="8719" y="70"/>
                    <a:pt x="8542" y="231"/>
                  </a:cubicBezTo>
                  <a:cubicBezTo>
                    <a:pt x="7387" y="1325"/>
                    <a:pt x="6232" y="2389"/>
                    <a:pt x="5077" y="3483"/>
                  </a:cubicBezTo>
                  <a:cubicBezTo>
                    <a:pt x="3830" y="3726"/>
                    <a:pt x="2523" y="3817"/>
                    <a:pt x="1247" y="3909"/>
                  </a:cubicBezTo>
                  <a:cubicBezTo>
                    <a:pt x="639" y="3939"/>
                    <a:pt x="0" y="4547"/>
                    <a:pt x="365" y="5185"/>
                  </a:cubicBezTo>
                  <a:cubicBezTo>
                    <a:pt x="639" y="5702"/>
                    <a:pt x="973" y="6097"/>
                    <a:pt x="1399" y="6492"/>
                  </a:cubicBezTo>
                  <a:cubicBezTo>
                    <a:pt x="1429" y="6553"/>
                    <a:pt x="1459" y="6644"/>
                    <a:pt x="1551" y="6705"/>
                  </a:cubicBezTo>
                  <a:lnTo>
                    <a:pt x="2554" y="8073"/>
                  </a:lnTo>
                  <a:cubicBezTo>
                    <a:pt x="2463" y="8377"/>
                    <a:pt x="2341" y="8650"/>
                    <a:pt x="2311" y="8924"/>
                  </a:cubicBezTo>
                  <a:cubicBezTo>
                    <a:pt x="2067" y="9684"/>
                    <a:pt x="1855" y="10474"/>
                    <a:pt x="1611" y="11234"/>
                  </a:cubicBezTo>
                  <a:cubicBezTo>
                    <a:pt x="1446" y="11812"/>
                    <a:pt x="1880" y="12440"/>
                    <a:pt x="2460" y="12440"/>
                  </a:cubicBezTo>
                  <a:cubicBezTo>
                    <a:pt x="2520" y="12440"/>
                    <a:pt x="2582" y="12434"/>
                    <a:pt x="2645" y="12419"/>
                  </a:cubicBezTo>
                  <a:cubicBezTo>
                    <a:pt x="3982" y="12115"/>
                    <a:pt x="5137" y="11507"/>
                    <a:pt x="6140" y="10596"/>
                  </a:cubicBezTo>
                  <a:cubicBezTo>
                    <a:pt x="6809" y="11538"/>
                    <a:pt x="7569" y="12450"/>
                    <a:pt x="8450" y="13331"/>
                  </a:cubicBezTo>
                  <a:cubicBezTo>
                    <a:pt x="8631" y="13536"/>
                    <a:pt x="8860" y="13631"/>
                    <a:pt x="9090" y="13631"/>
                  </a:cubicBezTo>
                  <a:cubicBezTo>
                    <a:pt x="9438" y="13631"/>
                    <a:pt x="9787" y="13412"/>
                    <a:pt x="9970" y="13027"/>
                  </a:cubicBezTo>
                  <a:cubicBezTo>
                    <a:pt x="10396" y="12024"/>
                    <a:pt x="10548" y="11021"/>
                    <a:pt x="10396" y="9957"/>
                  </a:cubicBezTo>
                  <a:cubicBezTo>
                    <a:pt x="10396" y="9866"/>
                    <a:pt x="10244" y="9410"/>
                    <a:pt x="10274" y="9319"/>
                  </a:cubicBezTo>
                  <a:lnTo>
                    <a:pt x="10274" y="9319"/>
                  </a:lnTo>
                  <a:cubicBezTo>
                    <a:pt x="10329" y="9410"/>
                    <a:pt x="10394" y="9468"/>
                    <a:pt x="10457" y="9468"/>
                  </a:cubicBezTo>
                  <a:cubicBezTo>
                    <a:pt x="10500" y="9468"/>
                    <a:pt x="10541" y="9441"/>
                    <a:pt x="10578" y="9380"/>
                  </a:cubicBezTo>
                  <a:lnTo>
                    <a:pt x="11004" y="9106"/>
                  </a:lnTo>
                  <a:lnTo>
                    <a:pt x="12706" y="8073"/>
                  </a:lnTo>
                  <a:cubicBezTo>
                    <a:pt x="13435" y="7678"/>
                    <a:pt x="13375" y="6705"/>
                    <a:pt x="12615" y="6401"/>
                  </a:cubicBezTo>
                  <a:cubicBezTo>
                    <a:pt x="11672" y="6006"/>
                    <a:pt x="10578" y="5641"/>
                    <a:pt x="9666" y="5155"/>
                  </a:cubicBezTo>
                  <a:cubicBezTo>
                    <a:pt x="9727" y="4881"/>
                    <a:pt x="9818" y="4638"/>
                    <a:pt x="9818" y="4425"/>
                  </a:cubicBezTo>
                  <a:cubicBezTo>
                    <a:pt x="9879" y="4060"/>
                    <a:pt x="9940" y="3726"/>
                    <a:pt x="9970" y="3331"/>
                  </a:cubicBezTo>
                  <a:cubicBezTo>
                    <a:pt x="10061" y="2541"/>
                    <a:pt x="10061" y="1750"/>
                    <a:pt x="10061" y="991"/>
                  </a:cubicBezTo>
                  <a:cubicBezTo>
                    <a:pt x="10040" y="464"/>
                    <a:pt x="9590" y="1"/>
                    <a:pt x="9102"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1329" name="Google Shape;1329;p48"/>
            <p:cNvSpPr/>
            <p:nvPr/>
          </p:nvSpPr>
          <p:spPr>
            <a:xfrm>
              <a:off x="1848325" y="3289050"/>
              <a:ext cx="64625" cy="92200"/>
            </a:xfrm>
            <a:custGeom>
              <a:avLst/>
              <a:gdLst/>
              <a:ahLst/>
              <a:cxnLst/>
              <a:rect l="l" t="t" r="r" b="b"/>
              <a:pathLst>
                <a:path w="2585" h="3688" extrusionOk="0">
                  <a:moveTo>
                    <a:pt x="514" y="1"/>
                  </a:moveTo>
                  <a:cubicBezTo>
                    <a:pt x="293" y="1"/>
                    <a:pt x="136" y="209"/>
                    <a:pt x="61" y="458"/>
                  </a:cubicBezTo>
                  <a:cubicBezTo>
                    <a:pt x="0" y="792"/>
                    <a:pt x="274" y="1066"/>
                    <a:pt x="426" y="1340"/>
                  </a:cubicBezTo>
                  <a:cubicBezTo>
                    <a:pt x="578" y="1583"/>
                    <a:pt x="730" y="1826"/>
                    <a:pt x="912" y="2099"/>
                  </a:cubicBezTo>
                  <a:cubicBezTo>
                    <a:pt x="1216" y="2586"/>
                    <a:pt x="1551" y="3072"/>
                    <a:pt x="1885" y="3558"/>
                  </a:cubicBezTo>
                  <a:cubicBezTo>
                    <a:pt x="1960" y="3652"/>
                    <a:pt x="2080" y="3688"/>
                    <a:pt x="2196" y="3688"/>
                  </a:cubicBezTo>
                  <a:cubicBezTo>
                    <a:pt x="2270" y="3688"/>
                    <a:pt x="2343" y="3673"/>
                    <a:pt x="2402" y="3650"/>
                  </a:cubicBezTo>
                  <a:cubicBezTo>
                    <a:pt x="2493" y="3528"/>
                    <a:pt x="2584" y="3285"/>
                    <a:pt x="2493" y="3163"/>
                  </a:cubicBezTo>
                  <a:cubicBezTo>
                    <a:pt x="2250" y="2616"/>
                    <a:pt x="1976" y="2130"/>
                    <a:pt x="1703" y="1583"/>
                  </a:cubicBezTo>
                  <a:cubicBezTo>
                    <a:pt x="1581" y="1340"/>
                    <a:pt x="1429" y="1096"/>
                    <a:pt x="1338" y="823"/>
                  </a:cubicBezTo>
                  <a:cubicBezTo>
                    <a:pt x="1247" y="701"/>
                    <a:pt x="1216" y="580"/>
                    <a:pt x="1125" y="458"/>
                  </a:cubicBezTo>
                  <a:cubicBezTo>
                    <a:pt x="1034" y="245"/>
                    <a:pt x="912" y="124"/>
                    <a:pt x="669" y="33"/>
                  </a:cubicBezTo>
                  <a:cubicBezTo>
                    <a:pt x="614" y="11"/>
                    <a:pt x="563" y="1"/>
                    <a:pt x="51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30" name="Google Shape;1330;p48"/>
            <p:cNvSpPr/>
            <p:nvPr/>
          </p:nvSpPr>
          <p:spPr>
            <a:xfrm>
              <a:off x="2057300" y="3356900"/>
              <a:ext cx="73725" cy="73550"/>
            </a:xfrm>
            <a:custGeom>
              <a:avLst/>
              <a:gdLst/>
              <a:ahLst/>
              <a:cxnLst/>
              <a:rect l="l" t="t" r="r" b="b"/>
              <a:pathLst>
                <a:path w="2949" h="2942" extrusionOk="0">
                  <a:moveTo>
                    <a:pt x="2345" y="1"/>
                  </a:moveTo>
                  <a:cubicBezTo>
                    <a:pt x="2219" y="1"/>
                    <a:pt x="2098" y="39"/>
                    <a:pt x="2006" y="115"/>
                  </a:cubicBezTo>
                  <a:cubicBezTo>
                    <a:pt x="1824" y="267"/>
                    <a:pt x="1672" y="480"/>
                    <a:pt x="1520" y="662"/>
                  </a:cubicBezTo>
                  <a:cubicBezTo>
                    <a:pt x="1368" y="844"/>
                    <a:pt x="1155" y="1027"/>
                    <a:pt x="1003" y="1240"/>
                  </a:cubicBezTo>
                  <a:cubicBezTo>
                    <a:pt x="669" y="1604"/>
                    <a:pt x="304" y="2000"/>
                    <a:pt x="61" y="2395"/>
                  </a:cubicBezTo>
                  <a:cubicBezTo>
                    <a:pt x="0" y="2516"/>
                    <a:pt x="0" y="2699"/>
                    <a:pt x="92" y="2820"/>
                  </a:cubicBezTo>
                  <a:cubicBezTo>
                    <a:pt x="152" y="2901"/>
                    <a:pt x="254" y="2942"/>
                    <a:pt x="359" y="2942"/>
                  </a:cubicBezTo>
                  <a:cubicBezTo>
                    <a:pt x="412" y="2942"/>
                    <a:pt x="466" y="2932"/>
                    <a:pt x="517" y="2911"/>
                  </a:cubicBezTo>
                  <a:cubicBezTo>
                    <a:pt x="912" y="2638"/>
                    <a:pt x="1277" y="2303"/>
                    <a:pt x="1672" y="1908"/>
                  </a:cubicBezTo>
                  <a:cubicBezTo>
                    <a:pt x="1854" y="1756"/>
                    <a:pt x="2006" y="1574"/>
                    <a:pt x="2189" y="1422"/>
                  </a:cubicBezTo>
                  <a:cubicBezTo>
                    <a:pt x="2402" y="1240"/>
                    <a:pt x="2614" y="1027"/>
                    <a:pt x="2797" y="814"/>
                  </a:cubicBezTo>
                  <a:cubicBezTo>
                    <a:pt x="2949" y="632"/>
                    <a:pt x="2888" y="328"/>
                    <a:pt x="2706" y="115"/>
                  </a:cubicBezTo>
                  <a:cubicBezTo>
                    <a:pt x="2599" y="39"/>
                    <a:pt x="2470" y="1"/>
                    <a:pt x="234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31" name="Google Shape;1331;p48"/>
            <p:cNvSpPr/>
            <p:nvPr/>
          </p:nvSpPr>
          <p:spPr>
            <a:xfrm>
              <a:off x="1922025" y="3609150"/>
              <a:ext cx="29675" cy="131575"/>
            </a:xfrm>
            <a:custGeom>
              <a:avLst/>
              <a:gdLst/>
              <a:ahLst/>
              <a:cxnLst/>
              <a:rect l="l" t="t" r="r" b="b"/>
              <a:pathLst>
                <a:path w="1187" h="5263" extrusionOk="0">
                  <a:moveTo>
                    <a:pt x="449" y="0"/>
                  </a:moveTo>
                  <a:cubicBezTo>
                    <a:pt x="318" y="0"/>
                    <a:pt x="194" y="72"/>
                    <a:pt x="153" y="238"/>
                  </a:cubicBezTo>
                  <a:cubicBezTo>
                    <a:pt x="62" y="603"/>
                    <a:pt x="62" y="998"/>
                    <a:pt x="62" y="1363"/>
                  </a:cubicBezTo>
                  <a:cubicBezTo>
                    <a:pt x="62" y="1758"/>
                    <a:pt x="1" y="2122"/>
                    <a:pt x="1" y="2518"/>
                  </a:cubicBezTo>
                  <a:cubicBezTo>
                    <a:pt x="1" y="3125"/>
                    <a:pt x="62" y="3673"/>
                    <a:pt x="92" y="4281"/>
                  </a:cubicBezTo>
                  <a:lnTo>
                    <a:pt x="92" y="4372"/>
                  </a:lnTo>
                  <a:cubicBezTo>
                    <a:pt x="92" y="4524"/>
                    <a:pt x="92" y="4676"/>
                    <a:pt x="122" y="4828"/>
                  </a:cubicBezTo>
                  <a:cubicBezTo>
                    <a:pt x="150" y="5045"/>
                    <a:pt x="396" y="5263"/>
                    <a:pt x="643" y="5263"/>
                  </a:cubicBezTo>
                  <a:cubicBezTo>
                    <a:pt x="672" y="5263"/>
                    <a:pt x="701" y="5260"/>
                    <a:pt x="730" y="5253"/>
                  </a:cubicBezTo>
                  <a:cubicBezTo>
                    <a:pt x="1065" y="5162"/>
                    <a:pt x="1186" y="4888"/>
                    <a:pt x="1186" y="4645"/>
                  </a:cubicBezTo>
                  <a:cubicBezTo>
                    <a:pt x="1126" y="3916"/>
                    <a:pt x="1034" y="3217"/>
                    <a:pt x="1004" y="2518"/>
                  </a:cubicBezTo>
                  <a:cubicBezTo>
                    <a:pt x="974" y="2122"/>
                    <a:pt x="974" y="1788"/>
                    <a:pt x="913" y="1393"/>
                  </a:cubicBezTo>
                  <a:cubicBezTo>
                    <a:pt x="882" y="1028"/>
                    <a:pt x="913" y="603"/>
                    <a:pt x="822" y="268"/>
                  </a:cubicBezTo>
                  <a:cubicBezTo>
                    <a:pt x="772" y="103"/>
                    <a:pt x="605" y="0"/>
                    <a:pt x="449"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32" name="Google Shape;1332;p48"/>
            <p:cNvSpPr/>
            <p:nvPr/>
          </p:nvSpPr>
          <p:spPr>
            <a:xfrm>
              <a:off x="2067925" y="3558625"/>
              <a:ext cx="82925" cy="78000"/>
            </a:xfrm>
            <a:custGeom>
              <a:avLst/>
              <a:gdLst/>
              <a:ahLst/>
              <a:cxnLst/>
              <a:rect l="l" t="t" r="r" b="b"/>
              <a:pathLst>
                <a:path w="3317" h="3120" extrusionOk="0">
                  <a:moveTo>
                    <a:pt x="362" y="0"/>
                  </a:moveTo>
                  <a:cubicBezTo>
                    <a:pt x="255" y="0"/>
                    <a:pt x="163" y="30"/>
                    <a:pt x="92" y="101"/>
                  </a:cubicBezTo>
                  <a:cubicBezTo>
                    <a:pt x="1" y="253"/>
                    <a:pt x="1" y="466"/>
                    <a:pt x="92" y="618"/>
                  </a:cubicBezTo>
                  <a:cubicBezTo>
                    <a:pt x="305" y="830"/>
                    <a:pt x="518" y="1043"/>
                    <a:pt x="761" y="1225"/>
                  </a:cubicBezTo>
                  <a:cubicBezTo>
                    <a:pt x="974" y="1408"/>
                    <a:pt x="1156" y="1590"/>
                    <a:pt x="1399" y="1833"/>
                  </a:cubicBezTo>
                  <a:cubicBezTo>
                    <a:pt x="1612" y="2016"/>
                    <a:pt x="1794" y="2259"/>
                    <a:pt x="2007" y="2472"/>
                  </a:cubicBezTo>
                  <a:cubicBezTo>
                    <a:pt x="2068" y="2593"/>
                    <a:pt x="2189" y="2654"/>
                    <a:pt x="2250" y="2776"/>
                  </a:cubicBezTo>
                  <a:cubicBezTo>
                    <a:pt x="2372" y="2897"/>
                    <a:pt x="2554" y="2958"/>
                    <a:pt x="2676" y="3080"/>
                  </a:cubicBezTo>
                  <a:cubicBezTo>
                    <a:pt x="2731" y="3107"/>
                    <a:pt x="2788" y="3120"/>
                    <a:pt x="2844" y="3120"/>
                  </a:cubicBezTo>
                  <a:cubicBezTo>
                    <a:pt x="3095" y="3120"/>
                    <a:pt x="3317" y="2867"/>
                    <a:pt x="3192" y="2593"/>
                  </a:cubicBezTo>
                  <a:cubicBezTo>
                    <a:pt x="3101" y="2441"/>
                    <a:pt x="3071" y="2259"/>
                    <a:pt x="2949" y="2137"/>
                  </a:cubicBezTo>
                  <a:cubicBezTo>
                    <a:pt x="2888" y="2016"/>
                    <a:pt x="2767" y="1955"/>
                    <a:pt x="2676" y="1833"/>
                  </a:cubicBezTo>
                  <a:lnTo>
                    <a:pt x="2037" y="1195"/>
                  </a:lnTo>
                  <a:cubicBezTo>
                    <a:pt x="1581" y="770"/>
                    <a:pt x="1125" y="344"/>
                    <a:pt x="609" y="40"/>
                  </a:cubicBezTo>
                  <a:cubicBezTo>
                    <a:pt x="521" y="15"/>
                    <a:pt x="438" y="0"/>
                    <a:pt x="362"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33" name="Google Shape;1333;p48"/>
            <p:cNvSpPr/>
            <p:nvPr/>
          </p:nvSpPr>
          <p:spPr>
            <a:xfrm>
              <a:off x="1709525" y="3513850"/>
              <a:ext cx="116500" cy="52700"/>
            </a:xfrm>
            <a:custGeom>
              <a:avLst/>
              <a:gdLst/>
              <a:ahLst/>
              <a:cxnLst/>
              <a:rect l="l" t="t" r="r" b="b"/>
              <a:pathLst>
                <a:path w="4660" h="2108" extrusionOk="0">
                  <a:moveTo>
                    <a:pt x="4395" y="1"/>
                  </a:moveTo>
                  <a:cubicBezTo>
                    <a:pt x="4377" y="1"/>
                    <a:pt x="4357" y="3"/>
                    <a:pt x="4337" y="7"/>
                  </a:cubicBezTo>
                  <a:cubicBezTo>
                    <a:pt x="3638" y="159"/>
                    <a:pt x="2999" y="372"/>
                    <a:pt x="2361" y="585"/>
                  </a:cubicBezTo>
                  <a:cubicBezTo>
                    <a:pt x="2057" y="706"/>
                    <a:pt x="1723" y="798"/>
                    <a:pt x="1419" y="919"/>
                  </a:cubicBezTo>
                  <a:cubicBezTo>
                    <a:pt x="1115" y="1041"/>
                    <a:pt x="720" y="1102"/>
                    <a:pt x="416" y="1284"/>
                  </a:cubicBezTo>
                  <a:cubicBezTo>
                    <a:pt x="0" y="1521"/>
                    <a:pt x="222" y="2106"/>
                    <a:pt x="656" y="2106"/>
                  </a:cubicBezTo>
                  <a:cubicBezTo>
                    <a:pt x="667" y="2106"/>
                    <a:pt x="678" y="2105"/>
                    <a:pt x="689" y="2105"/>
                  </a:cubicBezTo>
                  <a:cubicBezTo>
                    <a:pt x="741" y="2105"/>
                    <a:pt x="798" y="2107"/>
                    <a:pt x="857" y="2107"/>
                  </a:cubicBezTo>
                  <a:cubicBezTo>
                    <a:pt x="1003" y="2107"/>
                    <a:pt x="1158" y="2092"/>
                    <a:pt x="1267" y="1983"/>
                  </a:cubicBezTo>
                  <a:cubicBezTo>
                    <a:pt x="1297" y="1953"/>
                    <a:pt x="1297" y="1892"/>
                    <a:pt x="1327" y="1861"/>
                  </a:cubicBezTo>
                  <a:cubicBezTo>
                    <a:pt x="1449" y="1831"/>
                    <a:pt x="1601" y="1740"/>
                    <a:pt x="1723" y="1709"/>
                  </a:cubicBezTo>
                  <a:cubicBezTo>
                    <a:pt x="2027" y="1588"/>
                    <a:pt x="2331" y="1466"/>
                    <a:pt x="2665" y="1345"/>
                  </a:cubicBezTo>
                  <a:cubicBezTo>
                    <a:pt x="3303" y="1071"/>
                    <a:pt x="3911" y="767"/>
                    <a:pt x="4519" y="463"/>
                  </a:cubicBezTo>
                  <a:cubicBezTo>
                    <a:pt x="4660" y="323"/>
                    <a:pt x="4618" y="1"/>
                    <a:pt x="439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grpSp>
      <p:grpSp>
        <p:nvGrpSpPr>
          <p:cNvPr id="1334" name="Google Shape;1334;p48"/>
          <p:cNvGrpSpPr/>
          <p:nvPr/>
        </p:nvGrpSpPr>
        <p:grpSpPr>
          <a:xfrm>
            <a:off x="2751266" y="4248471"/>
            <a:ext cx="1526585" cy="1528033"/>
            <a:chOff x="1804975" y="3149913"/>
            <a:chExt cx="1223644" cy="1224804"/>
          </a:xfrm>
        </p:grpSpPr>
        <p:sp>
          <p:nvSpPr>
            <p:cNvPr id="1335" name="Google Shape;1335;p48"/>
            <p:cNvSpPr/>
            <p:nvPr/>
          </p:nvSpPr>
          <p:spPr>
            <a:xfrm>
              <a:off x="2140057" y="3661748"/>
              <a:ext cx="786883" cy="712969"/>
            </a:xfrm>
            <a:custGeom>
              <a:avLst/>
              <a:gdLst/>
              <a:ahLst/>
              <a:cxnLst/>
              <a:rect l="l" t="t" r="r" b="b"/>
              <a:pathLst>
                <a:path w="25412" h="23025" extrusionOk="0">
                  <a:moveTo>
                    <a:pt x="13775" y="0"/>
                  </a:moveTo>
                  <a:cubicBezTo>
                    <a:pt x="13402" y="0"/>
                    <a:pt x="13042" y="105"/>
                    <a:pt x="12737" y="349"/>
                  </a:cubicBezTo>
                  <a:cubicBezTo>
                    <a:pt x="12463" y="532"/>
                    <a:pt x="12220" y="896"/>
                    <a:pt x="11885" y="927"/>
                  </a:cubicBezTo>
                  <a:cubicBezTo>
                    <a:pt x="11861" y="929"/>
                    <a:pt x="11836" y="931"/>
                    <a:pt x="11811" y="931"/>
                  </a:cubicBezTo>
                  <a:cubicBezTo>
                    <a:pt x="11558" y="931"/>
                    <a:pt x="11286" y="802"/>
                    <a:pt x="11065" y="775"/>
                  </a:cubicBezTo>
                  <a:cubicBezTo>
                    <a:pt x="10974" y="757"/>
                    <a:pt x="10886" y="748"/>
                    <a:pt x="10800" y="748"/>
                  </a:cubicBezTo>
                  <a:cubicBezTo>
                    <a:pt x="9587" y="748"/>
                    <a:pt x="8792" y="2450"/>
                    <a:pt x="7600" y="2933"/>
                  </a:cubicBezTo>
                  <a:cubicBezTo>
                    <a:pt x="6688" y="3328"/>
                    <a:pt x="5442" y="3054"/>
                    <a:pt x="4864" y="3845"/>
                  </a:cubicBezTo>
                  <a:cubicBezTo>
                    <a:pt x="4499" y="4331"/>
                    <a:pt x="4590" y="5061"/>
                    <a:pt x="4378" y="5668"/>
                  </a:cubicBezTo>
                  <a:cubicBezTo>
                    <a:pt x="3983" y="6611"/>
                    <a:pt x="2919" y="7006"/>
                    <a:pt x="1976" y="7431"/>
                  </a:cubicBezTo>
                  <a:cubicBezTo>
                    <a:pt x="1034" y="7827"/>
                    <a:pt x="1" y="8526"/>
                    <a:pt x="31" y="9559"/>
                  </a:cubicBezTo>
                  <a:cubicBezTo>
                    <a:pt x="92" y="10045"/>
                    <a:pt x="396" y="10501"/>
                    <a:pt x="700" y="10927"/>
                  </a:cubicBezTo>
                  <a:cubicBezTo>
                    <a:pt x="2037" y="12781"/>
                    <a:pt x="3375" y="14666"/>
                    <a:pt x="4712" y="16580"/>
                  </a:cubicBezTo>
                  <a:cubicBezTo>
                    <a:pt x="6232" y="18739"/>
                    <a:pt x="7782" y="21292"/>
                    <a:pt x="10153" y="22568"/>
                  </a:cubicBezTo>
                  <a:cubicBezTo>
                    <a:pt x="10487" y="22781"/>
                    <a:pt x="10943" y="23024"/>
                    <a:pt x="11338" y="23024"/>
                  </a:cubicBezTo>
                  <a:cubicBezTo>
                    <a:pt x="11673" y="22994"/>
                    <a:pt x="11977" y="22872"/>
                    <a:pt x="12281" y="22812"/>
                  </a:cubicBezTo>
                  <a:cubicBezTo>
                    <a:pt x="12645" y="22720"/>
                    <a:pt x="13040" y="22690"/>
                    <a:pt x="13405" y="22568"/>
                  </a:cubicBezTo>
                  <a:cubicBezTo>
                    <a:pt x="13618" y="22538"/>
                    <a:pt x="13770" y="22416"/>
                    <a:pt x="13952" y="22386"/>
                  </a:cubicBezTo>
                  <a:cubicBezTo>
                    <a:pt x="14165" y="22386"/>
                    <a:pt x="14165" y="22325"/>
                    <a:pt x="14378" y="22234"/>
                  </a:cubicBezTo>
                  <a:cubicBezTo>
                    <a:pt x="14621" y="22082"/>
                    <a:pt x="14895" y="22021"/>
                    <a:pt x="15168" y="21930"/>
                  </a:cubicBezTo>
                  <a:lnTo>
                    <a:pt x="15168" y="21930"/>
                  </a:lnTo>
                  <a:lnTo>
                    <a:pt x="14868" y="21950"/>
                  </a:lnTo>
                  <a:lnTo>
                    <a:pt x="14868" y="21950"/>
                  </a:lnTo>
                  <a:cubicBezTo>
                    <a:pt x="14961" y="21909"/>
                    <a:pt x="15045" y="21861"/>
                    <a:pt x="15107" y="21808"/>
                  </a:cubicBezTo>
                  <a:cubicBezTo>
                    <a:pt x="16110" y="21049"/>
                    <a:pt x="17387" y="20745"/>
                    <a:pt x="18421" y="19954"/>
                  </a:cubicBezTo>
                  <a:cubicBezTo>
                    <a:pt x="19910" y="18769"/>
                    <a:pt x="21399" y="17644"/>
                    <a:pt x="22646" y="16246"/>
                  </a:cubicBezTo>
                  <a:cubicBezTo>
                    <a:pt x="23861" y="14817"/>
                    <a:pt x="24834" y="13146"/>
                    <a:pt x="25138" y="11292"/>
                  </a:cubicBezTo>
                  <a:cubicBezTo>
                    <a:pt x="25412" y="9620"/>
                    <a:pt x="24773" y="8222"/>
                    <a:pt x="23740" y="6915"/>
                  </a:cubicBezTo>
                  <a:cubicBezTo>
                    <a:pt x="23405" y="6459"/>
                    <a:pt x="23071" y="6003"/>
                    <a:pt x="22554" y="5699"/>
                  </a:cubicBezTo>
                  <a:cubicBezTo>
                    <a:pt x="22257" y="5526"/>
                    <a:pt x="22003" y="5462"/>
                    <a:pt x="21770" y="5462"/>
                  </a:cubicBezTo>
                  <a:cubicBezTo>
                    <a:pt x="21144" y="5462"/>
                    <a:pt x="20671" y="5920"/>
                    <a:pt x="19940" y="5942"/>
                  </a:cubicBezTo>
                  <a:cubicBezTo>
                    <a:pt x="18876" y="5942"/>
                    <a:pt x="17965" y="4757"/>
                    <a:pt x="17509" y="3966"/>
                  </a:cubicBezTo>
                  <a:cubicBezTo>
                    <a:pt x="16931" y="2933"/>
                    <a:pt x="16566" y="1808"/>
                    <a:pt x="15806" y="957"/>
                  </a:cubicBezTo>
                  <a:cubicBezTo>
                    <a:pt x="15301" y="411"/>
                    <a:pt x="14514" y="0"/>
                    <a:pt x="13775"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36" name="Google Shape;1336;p48"/>
            <p:cNvSpPr/>
            <p:nvPr/>
          </p:nvSpPr>
          <p:spPr>
            <a:xfrm>
              <a:off x="1804975" y="3735601"/>
              <a:ext cx="329468" cy="187276"/>
            </a:xfrm>
            <a:custGeom>
              <a:avLst/>
              <a:gdLst/>
              <a:ahLst/>
              <a:cxnLst/>
              <a:rect l="l" t="t" r="r" b="b"/>
              <a:pathLst>
                <a:path w="10640" h="6048" extrusionOk="0">
                  <a:moveTo>
                    <a:pt x="9424" y="3739"/>
                  </a:moveTo>
                  <a:cubicBezTo>
                    <a:pt x="9484" y="3799"/>
                    <a:pt x="9521" y="3837"/>
                    <a:pt x="9563" y="3871"/>
                  </a:cubicBezTo>
                  <a:lnTo>
                    <a:pt x="9563" y="3871"/>
                  </a:lnTo>
                  <a:lnTo>
                    <a:pt x="9424" y="3739"/>
                  </a:lnTo>
                  <a:close/>
                  <a:moveTo>
                    <a:pt x="994" y="0"/>
                  </a:moveTo>
                  <a:cubicBezTo>
                    <a:pt x="632" y="0"/>
                    <a:pt x="299" y="113"/>
                    <a:pt x="153" y="426"/>
                  </a:cubicBezTo>
                  <a:cubicBezTo>
                    <a:pt x="1" y="730"/>
                    <a:pt x="153" y="1156"/>
                    <a:pt x="305" y="1460"/>
                  </a:cubicBezTo>
                  <a:cubicBezTo>
                    <a:pt x="1095" y="2979"/>
                    <a:pt x="2433" y="4165"/>
                    <a:pt x="3983" y="4803"/>
                  </a:cubicBezTo>
                  <a:cubicBezTo>
                    <a:pt x="4682" y="5077"/>
                    <a:pt x="5381" y="5259"/>
                    <a:pt x="6110" y="5411"/>
                  </a:cubicBezTo>
                  <a:cubicBezTo>
                    <a:pt x="7022" y="5593"/>
                    <a:pt x="7904" y="5806"/>
                    <a:pt x="8816" y="5989"/>
                  </a:cubicBezTo>
                  <a:cubicBezTo>
                    <a:pt x="8993" y="6027"/>
                    <a:pt x="9158" y="6047"/>
                    <a:pt x="9311" y="6047"/>
                  </a:cubicBezTo>
                  <a:cubicBezTo>
                    <a:pt x="9995" y="6047"/>
                    <a:pt x="10424" y="5654"/>
                    <a:pt x="10548" y="4834"/>
                  </a:cubicBezTo>
                  <a:cubicBezTo>
                    <a:pt x="10639" y="4378"/>
                    <a:pt x="10062" y="4135"/>
                    <a:pt x="9727" y="3983"/>
                  </a:cubicBezTo>
                  <a:cubicBezTo>
                    <a:pt x="9651" y="3936"/>
                    <a:pt x="9605" y="3906"/>
                    <a:pt x="9563" y="3871"/>
                  </a:cubicBezTo>
                  <a:lnTo>
                    <a:pt x="9563" y="3871"/>
                  </a:lnTo>
                  <a:lnTo>
                    <a:pt x="10001" y="4286"/>
                  </a:lnTo>
                  <a:cubicBezTo>
                    <a:pt x="9272" y="3618"/>
                    <a:pt x="8268" y="3405"/>
                    <a:pt x="7357" y="3010"/>
                  </a:cubicBezTo>
                  <a:cubicBezTo>
                    <a:pt x="5320" y="2189"/>
                    <a:pt x="3648" y="487"/>
                    <a:pt x="1490" y="61"/>
                  </a:cubicBezTo>
                  <a:cubicBezTo>
                    <a:pt x="1329" y="24"/>
                    <a:pt x="1159" y="0"/>
                    <a:pt x="994"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337" name="Google Shape;1337;p48"/>
            <p:cNvSpPr/>
            <p:nvPr/>
          </p:nvSpPr>
          <p:spPr>
            <a:xfrm>
              <a:off x="1932988" y="3352213"/>
              <a:ext cx="338881" cy="401306"/>
            </a:xfrm>
            <a:custGeom>
              <a:avLst/>
              <a:gdLst/>
              <a:ahLst/>
              <a:cxnLst/>
              <a:rect l="l" t="t" r="r" b="b"/>
              <a:pathLst>
                <a:path w="10944" h="12960" extrusionOk="0">
                  <a:moveTo>
                    <a:pt x="1567" y="1"/>
                  </a:moveTo>
                  <a:cubicBezTo>
                    <a:pt x="1296" y="1"/>
                    <a:pt x="1029" y="62"/>
                    <a:pt x="791" y="193"/>
                  </a:cubicBezTo>
                  <a:cubicBezTo>
                    <a:pt x="213" y="558"/>
                    <a:pt x="1" y="1257"/>
                    <a:pt x="31" y="1956"/>
                  </a:cubicBezTo>
                  <a:cubicBezTo>
                    <a:pt x="122" y="2594"/>
                    <a:pt x="426" y="3233"/>
                    <a:pt x="761" y="3810"/>
                  </a:cubicBezTo>
                  <a:cubicBezTo>
                    <a:pt x="1885" y="5755"/>
                    <a:pt x="3344" y="7549"/>
                    <a:pt x="4894" y="9160"/>
                  </a:cubicBezTo>
                  <a:cubicBezTo>
                    <a:pt x="5745" y="10011"/>
                    <a:pt x="7782" y="12868"/>
                    <a:pt x="8998" y="12959"/>
                  </a:cubicBezTo>
                  <a:cubicBezTo>
                    <a:pt x="9271" y="12959"/>
                    <a:pt x="10274" y="12351"/>
                    <a:pt x="10305" y="12260"/>
                  </a:cubicBezTo>
                  <a:cubicBezTo>
                    <a:pt x="10943" y="11561"/>
                    <a:pt x="10335" y="10619"/>
                    <a:pt x="9879" y="10132"/>
                  </a:cubicBezTo>
                  <a:cubicBezTo>
                    <a:pt x="7964" y="7397"/>
                    <a:pt x="6080" y="4692"/>
                    <a:pt x="4165" y="1956"/>
                  </a:cubicBezTo>
                  <a:cubicBezTo>
                    <a:pt x="3770" y="1379"/>
                    <a:pt x="3344" y="801"/>
                    <a:pt x="2767" y="406"/>
                  </a:cubicBezTo>
                  <a:cubicBezTo>
                    <a:pt x="2416" y="147"/>
                    <a:pt x="1986" y="1"/>
                    <a:pt x="1567"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338" name="Google Shape;1338;p48"/>
            <p:cNvSpPr/>
            <p:nvPr/>
          </p:nvSpPr>
          <p:spPr>
            <a:xfrm>
              <a:off x="2225709" y="3492767"/>
              <a:ext cx="1920" cy="1920"/>
            </a:xfrm>
            <a:custGeom>
              <a:avLst/>
              <a:gdLst/>
              <a:ahLst/>
              <a:cxnLst/>
              <a:rect l="l" t="t" r="r" b="b"/>
              <a:pathLst>
                <a:path w="62" h="62" extrusionOk="0">
                  <a:moveTo>
                    <a:pt x="1" y="1"/>
                  </a:moveTo>
                  <a:lnTo>
                    <a:pt x="31" y="61"/>
                  </a:lnTo>
                  <a:cubicBezTo>
                    <a:pt x="62" y="31"/>
                    <a:pt x="62" y="1"/>
                    <a:pt x="1" y="1"/>
                  </a:cubicBezTo>
                  <a:close/>
                </a:path>
              </a:pathLst>
            </a:custGeom>
            <a:solidFill>
              <a:srgbClr val="F5B71D"/>
            </a:solidFill>
            <a:ln>
              <a:noFill/>
            </a:ln>
          </p:spPr>
          <p:txBody>
            <a:bodyPr spcFirstLastPara="1" wrap="square" lIns="121598" tIns="121598" rIns="121598" bIns="121598" anchor="ctr" anchorCtr="0">
              <a:noAutofit/>
            </a:bodyPr>
            <a:lstStyle/>
            <a:p>
              <a:endParaRPr sz="2479"/>
            </a:p>
          </p:txBody>
        </p:sp>
        <p:sp>
          <p:nvSpPr>
            <p:cNvPr id="1339" name="Google Shape;1339;p48"/>
            <p:cNvSpPr/>
            <p:nvPr/>
          </p:nvSpPr>
          <p:spPr>
            <a:xfrm>
              <a:off x="2111816" y="3224138"/>
              <a:ext cx="281472" cy="435089"/>
            </a:xfrm>
            <a:custGeom>
              <a:avLst/>
              <a:gdLst/>
              <a:ahLst/>
              <a:cxnLst/>
              <a:rect l="l" t="t" r="r" b="b"/>
              <a:pathLst>
                <a:path w="9090" h="14051" extrusionOk="0">
                  <a:moveTo>
                    <a:pt x="1722" y="0"/>
                  </a:moveTo>
                  <a:cubicBezTo>
                    <a:pt x="1423" y="0"/>
                    <a:pt x="1132" y="71"/>
                    <a:pt x="882" y="226"/>
                  </a:cubicBezTo>
                  <a:cubicBezTo>
                    <a:pt x="244" y="651"/>
                    <a:pt x="1" y="1533"/>
                    <a:pt x="153" y="2262"/>
                  </a:cubicBezTo>
                  <a:cubicBezTo>
                    <a:pt x="274" y="3022"/>
                    <a:pt x="700" y="3660"/>
                    <a:pt x="1095" y="4299"/>
                  </a:cubicBezTo>
                  <a:cubicBezTo>
                    <a:pt x="2980" y="7338"/>
                    <a:pt x="4682" y="10925"/>
                    <a:pt x="6931" y="13691"/>
                  </a:cubicBezTo>
                  <a:cubicBezTo>
                    <a:pt x="7140" y="13946"/>
                    <a:pt x="7375" y="14051"/>
                    <a:pt x="7621" y="14051"/>
                  </a:cubicBezTo>
                  <a:cubicBezTo>
                    <a:pt x="8021" y="14051"/>
                    <a:pt x="8451" y="13775"/>
                    <a:pt x="8846" y="13417"/>
                  </a:cubicBezTo>
                  <a:cubicBezTo>
                    <a:pt x="9089" y="13235"/>
                    <a:pt x="9028" y="12931"/>
                    <a:pt x="8998" y="12657"/>
                  </a:cubicBezTo>
                  <a:cubicBezTo>
                    <a:pt x="8694" y="10864"/>
                    <a:pt x="7995" y="9162"/>
                    <a:pt x="6961" y="7673"/>
                  </a:cubicBezTo>
                  <a:cubicBezTo>
                    <a:pt x="6384" y="6882"/>
                    <a:pt x="5685" y="6122"/>
                    <a:pt x="5290" y="5241"/>
                  </a:cubicBezTo>
                  <a:cubicBezTo>
                    <a:pt x="4834" y="4329"/>
                    <a:pt x="4621" y="3356"/>
                    <a:pt x="4317" y="2414"/>
                  </a:cubicBezTo>
                  <a:cubicBezTo>
                    <a:pt x="4043" y="1685"/>
                    <a:pt x="3679" y="955"/>
                    <a:pt x="3040" y="469"/>
                  </a:cubicBezTo>
                  <a:cubicBezTo>
                    <a:pt x="2670" y="173"/>
                    <a:pt x="2187" y="0"/>
                    <a:pt x="1722"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340" name="Google Shape;1340;p48"/>
            <p:cNvSpPr/>
            <p:nvPr/>
          </p:nvSpPr>
          <p:spPr>
            <a:xfrm>
              <a:off x="2383852" y="3149913"/>
              <a:ext cx="197681" cy="457632"/>
            </a:xfrm>
            <a:custGeom>
              <a:avLst/>
              <a:gdLst/>
              <a:ahLst/>
              <a:cxnLst/>
              <a:rect l="l" t="t" r="r" b="b"/>
              <a:pathLst>
                <a:path w="6384" h="14779" extrusionOk="0">
                  <a:moveTo>
                    <a:pt x="1308" y="0"/>
                  </a:moveTo>
                  <a:cubicBezTo>
                    <a:pt x="879" y="0"/>
                    <a:pt x="474" y="169"/>
                    <a:pt x="243" y="525"/>
                  </a:cubicBezTo>
                  <a:cubicBezTo>
                    <a:pt x="0" y="981"/>
                    <a:pt x="91" y="1559"/>
                    <a:pt x="213" y="2045"/>
                  </a:cubicBezTo>
                  <a:cubicBezTo>
                    <a:pt x="1125" y="5814"/>
                    <a:pt x="2249" y="9583"/>
                    <a:pt x="3496" y="13261"/>
                  </a:cubicBezTo>
                  <a:cubicBezTo>
                    <a:pt x="3648" y="13717"/>
                    <a:pt x="3830" y="14234"/>
                    <a:pt x="4164" y="14538"/>
                  </a:cubicBezTo>
                  <a:cubicBezTo>
                    <a:pt x="4388" y="14713"/>
                    <a:pt x="4618" y="14779"/>
                    <a:pt x="4849" y="14779"/>
                  </a:cubicBezTo>
                  <a:cubicBezTo>
                    <a:pt x="5341" y="14779"/>
                    <a:pt x="5837" y="14481"/>
                    <a:pt x="6292" y="14295"/>
                  </a:cubicBezTo>
                  <a:cubicBezTo>
                    <a:pt x="6383" y="14143"/>
                    <a:pt x="6231" y="13413"/>
                    <a:pt x="6262" y="13261"/>
                  </a:cubicBezTo>
                  <a:cubicBezTo>
                    <a:pt x="6323" y="12136"/>
                    <a:pt x="5775" y="10890"/>
                    <a:pt x="5502" y="9735"/>
                  </a:cubicBezTo>
                  <a:cubicBezTo>
                    <a:pt x="5137" y="8094"/>
                    <a:pt x="4742" y="6483"/>
                    <a:pt x="4408" y="4842"/>
                  </a:cubicBezTo>
                  <a:cubicBezTo>
                    <a:pt x="4134" y="3626"/>
                    <a:pt x="3830" y="2410"/>
                    <a:pt x="3222" y="1346"/>
                  </a:cubicBezTo>
                  <a:cubicBezTo>
                    <a:pt x="2918" y="799"/>
                    <a:pt x="2493" y="282"/>
                    <a:pt x="1885" y="100"/>
                  </a:cubicBezTo>
                  <a:cubicBezTo>
                    <a:pt x="1697" y="34"/>
                    <a:pt x="1500" y="0"/>
                    <a:pt x="1308"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341" name="Google Shape;1341;p48"/>
            <p:cNvSpPr/>
            <p:nvPr/>
          </p:nvSpPr>
          <p:spPr>
            <a:xfrm>
              <a:off x="2828090" y="3513173"/>
              <a:ext cx="200529" cy="323398"/>
            </a:xfrm>
            <a:custGeom>
              <a:avLst/>
              <a:gdLst/>
              <a:ahLst/>
              <a:cxnLst/>
              <a:rect l="l" t="t" r="r" b="b"/>
              <a:pathLst>
                <a:path w="6476" h="10444" extrusionOk="0">
                  <a:moveTo>
                    <a:pt x="4425" y="0"/>
                  </a:moveTo>
                  <a:cubicBezTo>
                    <a:pt x="3870" y="0"/>
                    <a:pt x="3294" y="209"/>
                    <a:pt x="2858" y="557"/>
                  </a:cubicBezTo>
                  <a:cubicBezTo>
                    <a:pt x="2098" y="1165"/>
                    <a:pt x="1734" y="2108"/>
                    <a:pt x="1490" y="3050"/>
                  </a:cubicBezTo>
                  <a:cubicBezTo>
                    <a:pt x="1338" y="3719"/>
                    <a:pt x="1278" y="4357"/>
                    <a:pt x="1156" y="4995"/>
                  </a:cubicBezTo>
                  <a:cubicBezTo>
                    <a:pt x="974" y="6150"/>
                    <a:pt x="1" y="7700"/>
                    <a:pt x="366" y="8886"/>
                  </a:cubicBezTo>
                  <a:cubicBezTo>
                    <a:pt x="540" y="9540"/>
                    <a:pt x="1527" y="10443"/>
                    <a:pt x="2318" y="10443"/>
                  </a:cubicBezTo>
                  <a:cubicBezTo>
                    <a:pt x="2630" y="10443"/>
                    <a:pt x="2912" y="10302"/>
                    <a:pt x="3101" y="9950"/>
                  </a:cubicBezTo>
                  <a:lnTo>
                    <a:pt x="3101" y="9950"/>
                  </a:lnTo>
                  <a:lnTo>
                    <a:pt x="2980" y="10314"/>
                  </a:lnTo>
                  <a:cubicBezTo>
                    <a:pt x="4682" y="8977"/>
                    <a:pt x="5715" y="5573"/>
                    <a:pt x="6171" y="3567"/>
                  </a:cubicBezTo>
                  <a:cubicBezTo>
                    <a:pt x="6384" y="2412"/>
                    <a:pt x="6475" y="1074"/>
                    <a:pt x="5563" y="375"/>
                  </a:cubicBezTo>
                  <a:cubicBezTo>
                    <a:pt x="5239" y="116"/>
                    <a:pt x="4838" y="0"/>
                    <a:pt x="4425"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342" name="Google Shape;1342;p48"/>
            <p:cNvSpPr/>
            <p:nvPr/>
          </p:nvSpPr>
          <p:spPr>
            <a:xfrm>
              <a:off x="2405126" y="3889192"/>
              <a:ext cx="200870" cy="272213"/>
            </a:xfrm>
            <a:custGeom>
              <a:avLst/>
              <a:gdLst/>
              <a:ahLst/>
              <a:cxnLst/>
              <a:rect l="l" t="t" r="r" b="b"/>
              <a:pathLst>
                <a:path w="6487" h="8791" extrusionOk="0">
                  <a:moveTo>
                    <a:pt x="4751" y="0"/>
                  </a:moveTo>
                  <a:cubicBezTo>
                    <a:pt x="4324" y="0"/>
                    <a:pt x="3955" y="294"/>
                    <a:pt x="3721" y="633"/>
                  </a:cubicBezTo>
                  <a:cubicBezTo>
                    <a:pt x="3295" y="1241"/>
                    <a:pt x="3113" y="2032"/>
                    <a:pt x="3082" y="2792"/>
                  </a:cubicBezTo>
                  <a:cubicBezTo>
                    <a:pt x="2657" y="2427"/>
                    <a:pt x="2170" y="2153"/>
                    <a:pt x="1623" y="2092"/>
                  </a:cubicBezTo>
                  <a:cubicBezTo>
                    <a:pt x="1536" y="2077"/>
                    <a:pt x="1449" y="2070"/>
                    <a:pt x="1365" y="2070"/>
                  </a:cubicBezTo>
                  <a:cubicBezTo>
                    <a:pt x="600" y="2070"/>
                    <a:pt x="0" y="2669"/>
                    <a:pt x="164" y="3491"/>
                  </a:cubicBezTo>
                  <a:cubicBezTo>
                    <a:pt x="316" y="4281"/>
                    <a:pt x="985" y="5041"/>
                    <a:pt x="1502" y="5618"/>
                  </a:cubicBezTo>
                  <a:cubicBezTo>
                    <a:pt x="1775" y="5922"/>
                    <a:pt x="2079" y="6196"/>
                    <a:pt x="2383" y="6439"/>
                  </a:cubicBezTo>
                  <a:cubicBezTo>
                    <a:pt x="2930" y="6865"/>
                    <a:pt x="3447" y="7290"/>
                    <a:pt x="4025" y="7655"/>
                  </a:cubicBezTo>
                  <a:cubicBezTo>
                    <a:pt x="4329" y="7898"/>
                    <a:pt x="4632" y="8080"/>
                    <a:pt x="4936" y="8263"/>
                  </a:cubicBezTo>
                  <a:cubicBezTo>
                    <a:pt x="5240" y="8476"/>
                    <a:pt x="5575" y="8688"/>
                    <a:pt x="5909" y="8780"/>
                  </a:cubicBezTo>
                  <a:cubicBezTo>
                    <a:pt x="5932" y="8787"/>
                    <a:pt x="5953" y="8791"/>
                    <a:pt x="5973" y="8791"/>
                  </a:cubicBezTo>
                  <a:cubicBezTo>
                    <a:pt x="6033" y="8791"/>
                    <a:pt x="6084" y="8757"/>
                    <a:pt x="6152" y="8688"/>
                  </a:cubicBezTo>
                  <a:cubicBezTo>
                    <a:pt x="6304" y="8628"/>
                    <a:pt x="6395" y="8506"/>
                    <a:pt x="6395" y="8324"/>
                  </a:cubicBezTo>
                  <a:lnTo>
                    <a:pt x="6395" y="4403"/>
                  </a:lnTo>
                  <a:cubicBezTo>
                    <a:pt x="6335" y="3339"/>
                    <a:pt x="6487" y="2001"/>
                    <a:pt x="6000" y="937"/>
                  </a:cubicBezTo>
                  <a:cubicBezTo>
                    <a:pt x="5818" y="542"/>
                    <a:pt x="5423" y="147"/>
                    <a:pt x="4967" y="26"/>
                  </a:cubicBezTo>
                  <a:cubicBezTo>
                    <a:pt x="4893" y="8"/>
                    <a:pt x="4821" y="0"/>
                    <a:pt x="4751"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nvGrpSpPr>
          <p:cNvPr id="1343" name="Google Shape;1343;p48"/>
          <p:cNvGrpSpPr/>
          <p:nvPr/>
        </p:nvGrpSpPr>
        <p:grpSpPr>
          <a:xfrm>
            <a:off x="828646" y="4041366"/>
            <a:ext cx="1639235" cy="1559831"/>
            <a:chOff x="461975" y="3104713"/>
            <a:chExt cx="1232475" cy="1172775"/>
          </a:xfrm>
        </p:grpSpPr>
        <p:sp>
          <p:nvSpPr>
            <p:cNvPr id="1344" name="Google Shape;1344;p48"/>
            <p:cNvSpPr/>
            <p:nvPr/>
          </p:nvSpPr>
          <p:spPr>
            <a:xfrm>
              <a:off x="817125" y="3408713"/>
              <a:ext cx="617075" cy="580450"/>
            </a:xfrm>
            <a:custGeom>
              <a:avLst/>
              <a:gdLst/>
              <a:ahLst/>
              <a:cxnLst/>
              <a:rect l="l" t="t" r="r" b="b"/>
              <a:pathLst>
                <a:path w="24683" h="23218" extrusionOk="0">
                  <a:moveTo>
                    <a:pt x="9811" y="0"/>
                  </a:moveTo>
                  <a:cubicBezTo>
                    <a:pt x="8384" y="0"/>
                    <a:pt x="6986" y="265"/>
                    <a:pt x="5715" y="991"/>
                  </a:cubicBezTo>
                  <a:cubicBezTo>
                    <a:pt x="2980" y="2571"/>
                    <a:pt x="1673" y="5550"/>
                    <a:pt x="852" y="8498"/>
                  </a:cubicBezTo>
                  <a:cubicBezTo>
                    <a:pt x="457" y="9896"/>
                    <a:pt x="1" y="11386"/>
                    <a:pt x="122" y="12814"/>
                  </a:cubicBezTo>
                  <a:cubicBezTo>
                    <a:pt x="274" y="14456"/>
                    <a:pt x="1156" y="15824"/>
                    <a:pt x="2068" y="17161"/>
                  </a:cubicBezTo>
                  <a:cubicBezTo>
                    <a:pt x="3892" y="19836"/>
                    <a:pt x="6110" y="22389"/>
                    <a:pt x="9424" y="23149"/>
                  </a:cubicBezTo>
                  <a:cubicBezTo>
                    <a:pt x="9576" y="23195"/>
                    <a:pt x="9720" y="23217"/>
                    <a:pt x="9853" y="23217"/>
                  </a:cubicBezTo>
                  <a:cubicBezTo>
                    <a:pt x="9986" y="23217"/>
                    <a:pt x="10107" y="23195"/>
                    <a:pt x="10214" y="23149"/>
                  </a:cubicBezTo>
                  <a:cubicBezTo>
                    <a:pt x="10554" y="23188"/>
                    <a:pt x="10900" y="23206"/>
                    <a:pt x="11249" y="23206"/>
                  </a:cubicBezTo>
                  <a:cubicBezTo>
                    <a:pt x="13081" y="23206"/>
                    <a:pt x="14998" y="22712"/>
                    <a:pt x="16658" y="22176"/>
                  </a:cubicBezTo>
                  <a:cubicBezTo>
                    <a:pt x="23284" y="20049"/>
                    <a:pt x="24682" y="12814"/>
                    <a:pt x="21643" y="7070"/>
                  </a:cubicBezTo>
                  <a:cubicBezTo>
                    <a:pt x="20062" y="4121"/>
                    <a:pt x="18086" y="1659"/>
                    <a:pt x="14804" y="778"/>
                  </a:cubicBezTo>
                  <a:cubicBezTo>
                    <a:pt x="13209" y="367"/>
                    <a:pt x="11490" y="0"/>
                    <a:pt x="9811"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45" name="Google Shape;1345;p48"/>
            <p:cNvSpPr/>
            <p:nvPr/>
          </p:nvSpPr>
          <p:spPr>
            <a:xfrm>
              <a:off x="817850" y="3104713"/>
              <a:ext cx="118000" cy="256475"/>
            </a:xfrm>
            <a:custGeom>
              <a:avLst/>
              <a:gdLst/>
              <a:ahLst/>
              <a:cxnLst/>
              <a:rect l="l" t="t" r="r" b="b"/>
              <a:pathLst>
                <a:path w="4720" h="10259" extrusionOk="0">
                  <a:moveTo>
                    <a:pt x="520" y="0"/>
                  </a:moveTo>
                  <a:cubicBezTo>
                    <a:pt x="250" y="0"/>
                    <a:pt x="1" y="205"/>
                    <a:pt x="63" y="536"/>
                  </a:cubicBezTo>
                  <a:cubicBezTo>
                    <a:pt x="367" y="2208"/>
                    <a:pt x="732" y="3880"/>
                    <a:pt x="1309" y="5491"/>
                  </a:cubicBezTo>
                  <a:cubicBezTo>
                    <a:pt x="1856" y="7071"/>
                    <a:pt x="2464" y="8652"/>
                    <a:pt x="3437" y="10020"/>
                  </a:cubicBezTo>
                  <a:cubicBezTo>
                    <a:pt x="3487" y="10070"/>
                    <a:pt x="3537" y="10093"/>
                    <a:pt x="3593" y="10093"/>
                  </a:cubicBezTo>
                  <a:cubicBezTo>
                    <a:pt x="3638" y="10093"/>
                    <a:pt x="3686" y="10078"/>
                    <a:pt x="3741" y="10050"/>
                  </a:cubicBezTo>
                  <a:cubicBezTo>
                    <a:pt x="3866" y="10187"/>
                    <a:pt x="4057" y="10258"/>
                    <a:pt x="4235" y="10258"/>
                  </a:cubicBezTo>
                  <a:cubicBezTo>
                    <a:pt x="4491" y="10258"/>
                    <a:pt x="4719" y="10112"/>
                    <a:pt x="4683" y="9807"/>
                  </a:cubicBezTo>
                  <a:cubicBezTo>
                    <a:pt x="4470" y="6312"/>
                    <a:pt x="3619" y="2573"/>
                    <a:pt x="884" y="141"/>
                  </a:cubicBezTo>
                  <a:cubicBezTo>
                    <a:pt x="777" y="45"/>
                    <a:pt x="647" y="0"/>
                    <a:pt x="520"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46" name="Google Shape;1346;p48"/>
            <p:cNvSpPr/>
            <p:nvPr/>
          </p:nvSpPr>
          <p:spPr>
            <a:xfrm>
              <a:off x="1183400" y="3993563"/>
              <a:ext cx="156125" cy="283925"/>
            </a:xfrm>
            <a:custGeom>
              <a:avLst/>
              <a:gdLst/>
              <a:ahLst/>
              <a:cxnLst/>
              <a:rect l="l" t="t" r="r" b="b"/>
              <a:pathLst>
                <a:path w="6245" h="11357" extrusionOk="0">
                  <a:moveTo>
                    <a:pt x="844" y="1"/>
                  </a:moveTo>
                  <a:cubicBezTo>
                    <a:pt x="646" y="1"/>
                    <a:pt x="446" y="107"/>
                    <a:pt x="365" y="332"/>
                  </a:cubicBezTo>
                  <a:cubicBezTo>
                    <a:pt x="1" y="1548"/>
                    <a:pt x="396" y="2734"/>
                    <a:pt x="1004" y="3767"/>
                  </a:cubicBezTo>
                  <a:cubicBezTo>
                    <a:pt x="1368" y="4861"/>
                    <a:pt x="1794" y="5864"/>
                    <a:pt x="2280" y="6898"/>
                  </a:cubicBezTo>
                  <a:cubicBezTo>
                    <a:pt x="2645" y="7810"/>
                    <a:pt x="3040" y="8752"/>
                    <a:pt x="3527" y="9603"/>
                  </a:cubicBezTo>
                  <a:cubicBezTo>
                    <a:pt x="3982" y="10393"/>
                    <a:pt x="4590" y="11062"/>
                    <a:pt x="5502" y="11336"/>
                  </a:cubicBezTo>
                  <a:cubicBezTo>
                    <a:pt x="5556" y="11350"/>
                    <a:pt x="5609" y="11357"/>
                    <a:pt x="5658" y="11357"/>
                  </a:cubicBezTo>
                  <a:cubicBezTo>
                    <a:pt x="6024" y="11357"/>
                    <a:pt x="6244" y="10988"/>
                    <a:pt x="6110" y="10667"/>
                  </a:cubicBezTo>
                  <a:cubicBezTo>
                    <a:pt x="4773" y="7050"/>
                    <a:pt x="3192" y="3585"/>
                    <a:pt x="1277" y="241"/>
                  </a:cubicBezTo>
                  <a:cubicBezTo>
                    <a:pt x="1192" y="84"/>
                    <a:pt x="1019" y="1"/>
                    <a:pt x="84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47" name="Google Shape;1347;p48"/>
            <p:cNvSpPr/>
            <p:nvPr/>
          </p:nvSpPr>
          <p:spPr>
            <a:xfrm>
              <a:off x="1421250" y="3507838"/>
              <a:ext cx="273200" cy="86525"/>
            </a:xfrm>
            <a:custGeom>
              <a:avLst/>
              <a:gdLst/>
              <a:ahLst/>
              <a:cxnLst/>
              <a:rect l="l" t="t" r="r" b="b"/>
              <a:pathLst>
                <a:path w="10928" h="3461" extrusionOk="0">
                  <a:moveTo>
                    <a:pt x="10368" y="0"/>
                  </a:moveTo>
                  <a:cubicBezTo>
                    <a:pt x="10348" y="0"/>
                    <a:pt x="10326" y="2"/>
                    <a:pt x="10305" y="4"/>
                  </a:cubicBezTo>
                  <a:cubicBezTo>
                    <a:pt x="8602" y="65"/>
                    <a:pt x="6931" y="278"/>
                    <a:pt x="5259" y="612"/>
                  </a:cubicBezTo>
                  <a:cubicBezTo>
                    <a:pt x="3618" y="947"/>
                    <a:pt x="1976" y="1372"/>
                    <a:pt x="517" y="2162"/>
                  </a:cubicBezTo>
                  <a:cubicBezTo>
                    <a:pt x="396" y="2254"/>
                    <a:pt x="396" y="2345"/>
                    <a:pt x="426" y="2466"/>
                  </a:cubicBezTo>
                  <a:cubicBezTo>
                    <a:pt x="61" y="2710"/>
                    <a:pt x="0" y="3378"/>
                    <a:pt x="548" y="3409"/>
                  </a:cubicBezTo>
                  <a:cubicBezTo>
                    <a:pt x="1088" y="3442"/>
                    <a:pt x="1637" y="3461"/>
                    <a:pt x="2188" y="3461"/>
                  </a:cubicBezTo>
                  <a:cubicBezTo>
                    <a:pt x="5201" y="3461"/>
                    <a:pt x="8296" y="2890"/>
                    <a:pt x="10609" y="886"/>
                  </a:cubicBezTo>
                  <a:cubicBezTo>
                    <a:pt x="10928" y="596"/>
                    <a:pt x="10804" y="0"/>
                    <a:pt x="10368"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48" name="Google Shape;1348;p48"/>
            <p:cNvSpPr/>
            <p:nvPr/>
          </p:nvSpPr>
          <p:spPr>
            <a:xfrm>
              <a:off x="461975" y="3758713"/>
              <a:ext cx="304275" cy="117375"/>
            </a:xfrm>
            <a:custGeom>
              <a:avLst/>
              <a:gdLst/>
              <a:ahLst/>
              <a:cxnLst/>
              <a:rect l="l" t="t" r="r" b="b"/>
              <a:pathLst>
                <a:path w="12171" h="4695" extrusionOk="0">
                  <a:moveTo>
                    <a:pt x="10338" y="0"/>
                  </a:moveTo>
                  <a:cubicBezTo>
                    <a:pt x="9616" y="0"/>
                    <a:pt x="8901" y="210"/>
                    <a:pt x="8219" y="486"/>
                  </a:cubicBezTo>
                  <a:cubicBezTo>
                    <a:pt x="7094" y="729"/>
                    <a:pt x="6061" y="1033"/>
                    <a:pt x="4997" y="1337"/>
                  </a:cubicBezTo>
                  <a:cubicBezTo>
                    <a:pt x="4024" y="1580"/>
                    <a:pt x="3052" y="1854"/>
                    <a:pt x="2140" y="2249"/>
                  </a:cubicBezTo>
                  <a:cubicBezTo>
                    <a:pt x="1289" y="2584"/>
                    <a:pt x="529" y="3100"/>
                    <a:pt x="164" y="3982"/>
                  </a:cubicBezTo>
                  <a:cubicBezTo>
                    <a:pt x="1" y="4363"/>
                    <a:pt x="276" y="4695"/>
                    <a:pt x="641" y="4695"/>
                  </a:cubicBezTo>
                  <a:cubicBezTo>
                    <a:pt x="683" y="4695"/>
                    <a:pt x="727" y="4690"/>
                    <a:pt x="772" y="4681"/>
                  </a:cubicBezTo>
                  <a:cubicBezTo>
                    <a:pt x="4480" y="3830"/>
                    <a:pt x="8128" y="2644"/>
                    <a:pt x="11654" y="1216"/>
                  </a:cubicBezTo>
                  <a:cubicBezTo>
                    <a:pt x="12079" y="1033"/>
                    <a:pt x="12170" y="486"/>
                    <a:pt x="11745" y="304"/>
                  </a:cubicBezTo>
                  <a:cubicBezTo>
                    <a:pt x="11278" y="89"/>
                    <a:pt x="10807" y="0"/>
                    <a:pt x="10338"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49" name="Google Shape;1349;p48"/>
            <p:cNvSpPr/>
            <p:nvPr/>
          </p:nvSpPr>
          <p:spPr>
            <a:xfrm>
              <a:off x="1059550" y="3153438"/>
              <a:ext cx="60800" cy="196375"/>
            </a:xfrm>
            <a:custGeom>
              <a:avLst/>
              <a:gdLst/>
              <a:ahLst/>
              <a:cxnLst/>
              <a:rect l="l" t="t" r="r" b="b"/>
              <a:pathLst>
                <a:path w="2432" h="7855" extrusionOk="0">
                  <a:moveTo>
                    <a:pt x="1707" y="1"/>
                  </a:moveTo>
                  <a:cubicBezTo>
                    <a:pt x="1498" y="1"/>
                    <a:pt x="1236" y="127"/>
                    <a:pt x="1186" y="381"/>
                  </a:cubicBezTo>
                  <a:cubicBezTo>
                    <a:pt x="942" y="1445"/>
                    <a:pt x="760" y="2508"/>
                    <a:pt x="547" y="3603"/>
                  </a:cubicBezTo>
                  <a:cubicBezTo>
                    <a:pt x="426" y="4150"/>
                    <a:pt x="334" y="4636"/>
                    <a:pt x="243" y="5183"/>
                  </a:cubicBezTo>
                  <a:cubicBezTo>
                    <a:pt x="182" y="5426"/>
                    <a:pt x="122" y="5700"/>
                    <a:pt x="91" y="5974"/>
                  </a:cubicBezTo>
                  <a:cubicBezTo>
                    <a:pt x="30" y="6126"/>
                    <a:pt x="0" y="6278"/>
                    <a:pt x="30" y="6429"/>
                  </a:cubicBezTo>
                  <a:cubicBezTo>
                    <a:pt x="30" y="6581"/>
                    <a:pt x="122" y="6703"/>
                    <a:pt x="122" y="6855"/>
                  </a:cubicBezTo>
                  <a:cubicBezTo>
                    <a:pt x="122" y="6916"/>
                    <a:pt x="182" y="7007"/>
                    <a:pt x="243" y="7037"/>
                  </a:cubicBezTo>
                  <a:cubicBezTo>
                    <a:pt x="243" y="7068"/>
                    <a:pt x="182" y="7098"/>
                    <a:pt x="182" y="7098"/>
                  </a:cubicBezTo>
                  <a:cubicBezTo>
                    <a:pt x="31" y="7553"/>
                    <a:pt x="411" y="7855"/>
                    <a:pt x="778" y="7855"/>
                  </a:cubicBezTo>
                  <a:cubicBezTo>
                    <a:pt x="999" y="7855"/>
                    <a:pt x="1216" y="7745"/>
                    <a:pt x="1307" y="7493"/>
                  </a:cubicBezTo>
                  <a:cubicBezTo>
                    <a:pt x="2097" y="5244"/>
                    <a:pt x="2432" y="2904"/>
                    <a:pt x="2280" y="563"/>
                  </a:cubicBezTo>
                  <a:cubicBezTo>
                    <a:pt x="2280" y="290"/>
                    <a:pt x="2128" y="46"/>
                    <a:pt x="1824" y="16"/>
                  </a:cubicBezTo>
                  <a:cubicBezTo>
                    <a:pt x="1788" y="6"/>
                    <a:pt x="1749" y="1"/>
                    <a:pt x="1707"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50" name="Google Shape;1350;p48"/>
            <p:cNvSpPr/>
            <p:nvPr/>
          </p:nvSpPr>
          <p:spPr>
            <a:xfrm>
              <a:off x="1331900" y="3947013"/>
              <a:ext cx="130400" cy="166225"/>
            </a:xfrm>
            <a:custGeom>
              <a:avLst/>
              <a:gdLst/>
              <a:ahLst/>
              <a:cxnLst/>
              <a:rect l="l" t="t" r="r" b="b"/>
              <a:pathLst>
                <a:path w="5216" h="6649" extrusionOk="0">
                  <a:moveTo>
                    <a:pt x="769" y="0"/>
                  </a:moveTo>
                  <a:cubicBezTo>
                    <a:pt x="391" y="0"/>
                    <a:pt x="1" y="368"/>
                    <a:pt x="201" y="827"/>
                  </a:cubicBezTo>
                  <a:cubicBezTo>
                    <a:pt x="1112" y="2924"/>
                    <a:pt x="2450" y="4839"/>
                    <a:pt x="4152" y="6450"/>
                  </a:cubicBezTo>
                  <a:cubicBezTo>
                    <a:pt x="4270" y="6568"/>
                    <a:pt x="4427" y="6648"/>
                    <a:pt x="4597" y="6648"/>
                  </a:cubicBezTo>
                  <a:cubicBezTo>
                    <a:pt x="4689" y="6648"/>
                    <a:pt x="4785" y="6625"/>
                    <a:pt x="4881" y="6571"/>
                  </a:cubicBezTo>
                  <a:cubicBezTo>
                    <a:pt x="5064" y="6419"/>
                    <a:pt x="5216" y="6116"/>
                    <a:pt x="5094" y="5872"/>
                  </a:cubicBezTo>
                  <a:cubicBezTo>
                    <a:pt x="4547" y="4930"/>
                    <a:pt x="3970" y="4018"/>
                    <a:pt x="3392" y="3076"/>
                  </a:cubicBezTo>
                  <a:cubicBezTo>
                    <a:pt x="3119" y="2620"/>
                    <a:pt x="2875" y="2164"/>
                    <a:pt x="2571" y="1739"/>
                  </a:cubicBezTo>
                  <a:cubicBezTo>
                    <a:pt x="2419" y="1495"/>
                    <a:pt x="2298" y="1283"/>
                    <a:pt x="2146" y="1039"/>
                  </a:cubicBezTo>
                  <a:cubicBezTo>
                    <a:pt x="2055" y="948"/>
                    <a:pt x="1994" y="796"/>
                    <a:pt x="1872" y="675"/>
                  </a:cubicBezTo>
                  <a:lnTo>
                    <a:pt x="1538" y="432"/>
                  </a:lnTo>
                  <a:cubicBezTo>
                    <a:pt x="1473" y="410"/>
                    <a:pt x="1424" y="389"/>
                    <a:pt x="1369" y="389"/>
                  </a:cubicBezTo>
                  <a:cubicBezTo>
                    <a:pt x="1346" y="389"/>
                    <a:pt x="1321" y="392"/>
                    <a:pt x="1295" y="401"/>
                  </a:cubicBezTo>
                  <a:cubicBezTo>
                    <a:pt x="1295" y="371"/>
                    <a:pt x="1264" y="340"/>
                    <a:pt x="1264" y="340"/>
                  </a:cubicBezTo>
                  <a:cubicBezTo>
                    <a:pt x="1160" y="100"/>
                    <a:pt x="966" y="0"/>
                    <a:pt x="769"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51" name="Google Shape;1351;p48"/>
            <p:cNvSpPr/>
            <p:nvPr/>
          </p:nvSpPr>
          <p:spPr>
            <a:xfrm>
              <a:off x="1080825" y="4041213"/>
              <a:ext cx="46375" cy="195550"/>
            </a:xfrm>
            <a:custGeom>
              <a:avLst/>
              <a:gdLst/>
              <a:ahLst/>
              <a:cxnLst/>
              <a:rect l="l" t="t" r="r" b="b"/>
              <a:pathLst>
                <a:path w="1855" h="7822" extrusionOk="0">
                  <a:moveTo>
                    <a:pt x="1211" y="0"/>
                  </a:moveTo>
                  <a:cubicBezTo>
                    <a:pt x="1125" y="0"/>
                    <a:pt x="1041" y="30"/>
                    <a:pt x="973" y="98"/>
                  </a:cubicBezTo>
                  <a:cubicBezTo>
                    <a:pt x="547" y="493"/>
                    <a:pt x="547" y="1223"/>
                    <a:pt x="487" y="1800"/>
                  </a:cubicBezTo>
                  <a:lnTo>
                    <a:pt x="243" y="3624"/>
                  </a:lnTo>
                  <a:cubicBezTo>
                    <a:pt x="183" y="4232"/>
                    <a:pt x="152" y="4840"/>
                    <a:pt x="91" y="5478"/>
                  </a:cubicBezTo>
                  <a:cubicBezTo>
                    <a:pt x="61" y="6086"/>
                    <a:pt x="0" y="6755"/>
                    <a:pt x="31" y="7363"/>
                  </a:cubicBezTo>
                  <a:cubicBezTo>
                    <a:pt x="59" y="7645"/>
                    <a:pt x="348" y="7822"/>
                    <a:pt x="609" y="7822"/>
                  </a:cubicBezTo>
                  <a:cubicBezTo>
                    <a:pt x="629" y="7822"/>
                    <a:pt x="649" y="7821"/>
                    <a:pt x="669" y="7819"/>
                  </a:cubicBezTo>
                  <a:cubicBezTo>
                    <a:pt x="1003" y="7819"/>
                    <a:pt x="1155" y="7576"/>
                    <a:pt x="1246" y="7272"/>
                  </a:cubicBezTo>
                  <a:cubicBezTo>
                    <a:pt x="1368" y="6664"/>
                    <a:pt x="1307" y="6025"/>
                    <a:pt x="1368" y="5417"/>
                  </a:cubicBezTo>
                  <a:lnTo>
                    <a:pt x="1459" y="3715"/>
                  </a:lnTo>
                  <a:cubicBezTo>
                    <a:pt x="1520" y="3138"/>
                    <a:pt x="1581" y="2560"/>
                    <a:pt x="1611" y="1983"/>
                  </a:cubicBezTo>
                  <a:cubicBezTo>
                    <a:pt x="1672" y="1466"/>
                    <a:pt x="1854" y="706"/>
                    <a:pt x="1581" y="220"/>
                  </a:cubicBezTo>
                  <a:cubicBezTo>
                    <a:pt x="1504" y="86"/>
                    <a:pt x="1356" y="0"/>
                    <a:pt x="1211"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52" name="Google Shape;1352;p48"/>
            <p:cNvSpPr/>
            <p:nvPr/>
          </p:nvSpPr>
          <p:spPr>
            <a:xfrm>
              <a:off x="1190925" y="3191338"/>
              <a:ext cx="120175" cy="176200"/>
            </a:xfrm>
            <a:custGeom>
              <a:avLst/>
              <a:gdLst/>
              <a:ahLst/>
              <a:cxnLst/>
              <a:rect l="l" t="t" r="r" b="b"/>
              <a:pathLst>
                <a:path w="4807" h="7048" extrusionOk="0">
                  <a:moveTo>
                    <a:pt x="4197" y="1"/>
                  </a:moveTo>
                  <a:cubicBezTo>
                    <a:pt x="4044" y="1"/>
                    <a:pt x="3892" y="60"/>
                    <a:pt x="3803" y="202"/>
                  </a:cubicBezTo>
                  <a:cubicBezTo>
                    <a:pt x="3195" y="1114"/>
                    <a:pt x="2618" y="2026"/>
                    <a:pt x="2010" y="2938"/>
                  </a:cubicBezTo>
                  <a:cubicBezTo>
                    <a:pt x="1706" y="3394"/>
                    <a:pt x="1432" y="3819"/>
                    <a:pt x="1128" y="4275"/>
                  </a:cubicBezTo>
                  <a:cubicBezTo>
                    <a:pt x="976" y="4488"/>
                    <a:pt x="824" y="4731"/>
                    <a:pt x="703" y="4944"/>
                  </a:cubicBezTo>
                  <a:cubicBezTo>
                    <a:pt x="642" y="5065"/>
                    <a:pt x="520" y="5217"/>
                    <a:pt x="490" y="5369"/>
                  </a:cubicBezTo>
                  <a:cubicBezTo>
                    <a:pt x="459" y="5521"/>
                    <a:pt x="459" y="5643"/>
                    <a:pt x="399" y="5795"/>
                  </a:cubicBezTo>
                  <a:cubicBezTo>
                    <a:pt x="368" y="5856"/>
                    <a:pt x="399" y="5947"/>
                    <a:pt x="459" y="6008"/>
                  </a:cubicBezTo>
                  <a:lnTo>
                    <a:pt x="368" y="6099"/>
                  </a:lnTo>
                  <a:cubicBezTo>
                    <a:pt x="1" y="6513"/>
                    <a:pt x="432" y="7048"/>
                    <a:pt x="875" y="7048"/>
                  </a:cubicBezTo>
                  <a:cubicBezTo>
                    <a:pt x="1018" y="7048"/>
                    <a:pt x="1162" y="6992"/>
                    <a:pt x="1280" y="6859"/>
                  </a:cubicBezTo>
                  <a:cubicBezTo>
                    <a:pt x="2830" y="5065"/>
                    <a:pt x="4016" y="2999"/>
                    <a:pt x="4745" y="780"/>
                  </a:cubicBezTo>
                  <a:cubicBezTo>
                    <a:pt x="4806" y="506"/>
                    <a:pt x="4776" y="233"/>
                    <a:pt x="4502" y="81"/>
                  </a:cubicBezTo>
                  <a:cubicBezTo>
                    <a:pt x="4414" y="30"/>
                    <a:pt x="4305" y="1"/>
                    <a:pt x="4197"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53" name="Google Shape;1353;p48"/>
            <p:cNvSpPr/>
            <p:nvPr/>
          </p:nvSpPr>
          <p:spPr>
            <a:xfrm>
              <a:off x="886275" y="4021313"/>
              <a:ext cx="105650" cy="178250"/>
            </a:xfrm>
            <a:custGeom>
              <a:avLst/>
              <a:gdLst/>
              <a:ahLst/>
              <a:cxnLst/>
              <a:rect l="l" t="t" r="r" b="b"/>
              <a:pathLst>
                <a:path w="4226" h="7130" extrusionOk="0">
                  <a:moveTo>
                    <a:pt x="3745" y="1"/>
                  </a:moveTo>
                  <a:cubicBezTo>
                    <a:pt x="3713" y="1"/>
                    <a:pt x="3681" y="5"/>
                    <a:pt x="3648" y="13"/>
                  </a:cubicBezTo>
                  <a:cubicBezTo>
                    <a:pt x="3132" y="226"/>
                    <a:pt x="2858" y="925"/>
                    <a:pt x="2554" y="1411"/>
                  </a:cubicBezTo>
                  <a:cubicBezTo>
                    <a:pt x="2250" y="1958"/>
                    <a:pt x="1946" y="2475"/>
                    <a:pt x="1673" y="3052"/>
                  </a:cubicBezTo>
                  <a:cubicBezTo>
                    <a:pt x="1429" y="3569"/>
                    <a:pt x="1126" y="4147"/>
                    <a:pt x="852" y="4724"/>
                  </a:cubicBezTo>
                  <a:cubicBezTo>
                    <a:pt x="578" y="5302"/>
                    <a:pt x="274" y="5849"/>
                    <a:pt x="92" y="6426"/>
                  </a:cubicBezTo>
                  <a:cubicBezTo>
                    <a:pt x="1" y="6700"/>
                    <a:pt x="244" y="7034"/>
                    <a:pt x="518" y="7125"/>
                  </a:cubicBezTo>
                  <a:cubicBezTo>
                    <a:pt x="544" y="7128"/>
                    <a:pt x="569" y="7129"/>
                    <a:pt x="594" y="7129"/>
                  </a:cubicBezTo>
                  <a:cubicBezTo>
                    <a:pt x="858" y="7129"/>
                    <a:pt x="1053" y="6985"/>
                    <a:pt x="1247" y="6791"/>
                  </a:cubicBezTo>
                  <a:cubicBezTo>
                    <a:pt x="1551" y="6244"/>
                    <a:pt x="1764" y="5636"/>
                    <a:pt x="2037" y="5089"/>
                  </a:cubicBezTo>
                  <a:cubicBezTo>
                    <a:pt x="2250" y="4572"/>
                    <a:pt x="2524" y="4086"/>
                    <a:pt x="2797" y="3539"/>
                  </a:cubicBezTo>
                  <a:cubicBezTo>
                    <a:pt x="3040" y="3022"/>
                    <a:pt x="3284" y="2536"/>
                    <a:pt x="3557" y="2019"/>
                  </a:cubicBezTo>
                  <a:cubicBezTo>
                    <a:pt x="3770" y="1533"/>
                    <a:pt x="4226" y="925"/>
                    <a:pt x="4165" y="347"/>
                  </a:cubicBezTo>
                  <a:cubicBezTo>
                    <a:pt x="4139" y="163"/>
                    <a:pt x="3952" y="1"/>
                    <a:pt x="374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54" name="Google Shape;1354;p48"/>
            <p:cNvSpPr/>
            <p:nvPr/>
          </p:nvSpPr>
          <p:spPr>
            <a:xfrm>
              <a:off x="1320800" y="3312613"/>
              <a:ext cx="172675" cy="129075"/>
            </a:xfrm>
            <a:custGeom>
              <a:avLst/>
              <a:gdLst/>
              <a:ahLst/>
              <a:cxnLst/>
              <a:rect l="l" t="t" r="r" b="b"/>
              <a:pathLst>
                <a:path w="6907" h="5163" extrusionOk="0">
                  <a:moveTo>
                    <a:pt x="6233" y="0"/>
                  </a:moveTo>
                  <a:cubicBezTo>
                    <a:pt x="6154" y="0"/>
                    <a:pt x="6073" y="19"/>
                    <a:pt x="5994" y="62"/>
                  </a:cubicBezTo>
                  <a:cubicBezTo>
                    <a:pt x="5082" y="670"/>
                    <a:pt x="4170" y="1248"/>
                    <a:pt x="3259" y="1856"/>
                  </a:cubicBezTo>
                  <a:cubicBezTo>
                    <a:pt x="2803" y="2160"/>
                    <a:pt x="2407" y="2403"/>
                    <a:pt x="1952" y="2707"/>
                  </a:cubicBezTo>
                  <a:cubicBezTo>
                    <a:pt x="1708" y="2859"/>
                    <a:pt x="1496" y="3011"/>
                    <a:pt x="1283" y="3163"/>
                  </a:cubicBezTo>
                  <a:cubicBezTo>
                    <a:pt x="1192" y="3254"/>
                    <a:pt x="1040" y="3315"/>
                    <a:pt x="948" y="3436"/>
                  </a:cubicBezTo>
                  <a:lnTo>
                    <a:pt x="736" y="3771"/>
                  </a:lnTo>
                  <a:cubicBezTo>
                    <a:pt x="675" y="3862"/>
                    <a:pt x="645" y="3923"/>
                    <a:pt x="675" y="4014"/>
                  </a:cubicBezTo>
                  <a:cubicBezTo>
                    <a:pt x="645" y="4014"/>
                    <a:pt x="614" y="4044"/>
                    <a:pt x="614" y="4044"/>
                  </a:cubicBezTo>
                  <a:cubicBezTo>
                    <a:pt x="1" y="4311"/>
                    <a:pt x="347" y="5162"/>
                    <a:pt x="892" y="5162"/>
                  </a:cubicBezTo>
                  <a:cubicBezTo>
                    <a:pt x="968" y="5162"/>
                    <a:pt x="1049" y="5145"/>
                    <a:pt x="1131" y="5108"/>
                  </a:cubicBezTo>
                  <a:cubicBezTo>
                    <a:pt x="3198" y="4135"/>
                    <a:pt x="5082" y="2707"/>
                    <a:pt x="6663" y="974"/>
                  </a:cubicBezTo>
                  <a:cubicBezTo>
                    <a:pt x="6845" y="792"/>
                    <a:pt x="6906" y="488"/>
                    <a:pt x="6724" y="245"/>
                  </a:cubicBezTo>
                  <a:cubicBezTo>
                    <a:pt x="6615" y="115"/>
                    <a:pt x="6430" y="0"/>
                    <a:pt x="6233"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55" name="Google Shape;1355;p48"/>
            <p:cNvSpPr/>
            <p:nvPr/>
          </p:nvSpPr>
          <p:spPr>
            <a:xfrm>
              <a:off x="705425" y="3944113"/>
              <a:ext cx="159600" cy="133100"/>
            </a:xfrm>
            <a:custGeom>
              <a:avLst/>
              <a:gdLst/>
              <a:ahLst/>
              <a:cxnLst/>
              <a:rect l="l" t="t" r="r" b="b"/>
              <a:pathLst>
                <a:path w="6384" h="5324" extrusionOk="0">
                  <a:moveTo>
                    <a:pt x="5958" y="0"/>
                  </a:moveTo>
                  <a:cubicBezTo>
                    <a:pt x="5381" y="0"/>
                    <a:pt x="4864" y="487"/>
                    <a:pt x="4408" y="821"/>
                  </a:cubicBezTo>
                  <a:cubicBezTo>
                    <a:pt x="3891" y="1216"/>
                    <a:pt x="3405" y="1581"/>
                    <a:pt x="2949" y="1976"/>
                  </a:cubicBezTo>
                  <a:cubicBezTo>
                    <a:pt x="2463" y="2341"/>
                    <a:pt x="2007" y="2766"/>
                    <a:pt x="1551" y="3131"/>
                  </a:cubicBezTo>
                  <a:cubicBezTo>
                    <a:pt x="1095" y="3557"/>
                    <a:pt x="578" y="3952"/>
                    <a:pt x="183" y="4408"/>
                  </a:cubicBezTo>
                  <a:cubicBezTo>
                    <a:pt x="1" y="4621"/>
                    <a:pt x="61" y="5016"/>
                    <a:pt x="305" y="5198"/>
                  </a:cubicBezTo>
                  <a:cubicBezTo>
                    <a:pt x="406" y="5285"/>
                    <a:pt x="522" y="5324"/>
                    <a:pt x="644" y="5324"/>
                  </a:cubicBezTo>
                  <a:cubicBezTo>
                    <a:pt x="779" y="5324"/>
                    <a:pt x="922" y="5277"/>
                    <a:pt x="1065" y="5198"/>
                  </a:cubicBezTo>
                  <a:cubicBezTo>
                    <a:pt x="1551" y="4864"/>
                    <a:pt x="2007" y="4347"/>
                    <a:pt x="2463" y="3982"/>
                  </a:cubicBezTo>
                  <a:cubicBezTo>
                    <a:pt x="2888" y="3587"/>
                    <a:pt x="3344" y="3222"/>
                    <a:pt x="3770" y="2888"/>
                  </a:cubicBezTo>
                  <a:cubicBezTo>
                    <a:pt x="4195" y="2493"/>
                    <a:pt x="4621" y="2159"/>
                    <a:pt x="5077" y="1763"/>
                  </a:cubicBezTo>
                  <a:cubicBezTo>
                    <a:pt x="5502" y="1429"/>
                    <a:pt x="6141" y="1003"/>
                    <a:pt x="6293" y="487"/>
                  </a:cubicBezTo>
                  <a:cubicBezTo>
                    <a:pt x="6384" y="244"/>
                    <a:pt x="6232" y="0"/>
                    <a:pt x="5958"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56" name="Google Shape;1356;p48"/>
            <p:cNvSpPr/>
            <p:nvPr/>
          </p:nvSpPr>
          <p:spPr>
            <a:xfrm>
              <a:off x="1441350" y="3668263"/>
              <a:ext cx="200300" cy="61875"/>
            </a:xfrm>
            <a:custGeom>
              <a:avLst/>
              <a:gdLst/>
              <a:ahLst/>
              <a:cxnLst/>
              <a:rect l="l" t="t" r="r" b="b"/>
              <a:pathLst>
                <a:path w="8012" h="2475" extrusionOk="0">
                  <a:moveTo>
                    <a:pt x="1719" y="1"/>
                  </a:moveTo>
                  <a:cubicBezTo>
                    <a:pt x="1567" y="1"/>
                    <a:pt x="1446" y="92"/>
                    <a:pt x="1294" y="92"/>
                  </a:cubicBezTo>
                  <a:cubicBezTo>
                    <a:pt x="1233" y="92"/>
                    <a:pt x="1142" y="153"/>
                    <a:pt x="1111" y="183"/>
                  </a:cubicBezTo>
                  <a:cubicBezTo>
                    <a:pt x="1081" y="183"/>
                    <a:pt x="1020" y="153"/>
                    <a:pt x="1020" y="153"/>
                  </a:cubicBezTo>
                  <a:cubicBezTo>
                    <a:pt x="949" y="123"/>
                    <a:pt x="880" y="110"/>
                    <a:pt x="815" y="110"/>
                  </a:cubicBezTo>
                  <a:cubicBezTo>
                    <a:pt x="273" y="110"/>
                    <a:pt x="1" y="1030"/>
                    <a:pt x="625" y="1247"/>
                  </a:cubicBezTo>
                  <a:cubicBezTo>
                    <a:pt x="2564" y="2050"/>
                    <a:pt x="4654" y="2475"/>
                    <a:pt x="6781" y="2475"/>
                  </a:cubicBezTo>
                  <a:cubicBezTo>
                    <a:pt x="6988" y="2475"/>
                    <a:pt x="7196" y="2471"/>
                    <a:pt x="7403" y="2463"/>
                  </a:cubicBezTo>
                  <a:cubicBezTo>
                    <a:pt x="7677" y="2463"/>
                    <a:pt x="7950" y="2311"/>
                    <a:pt x="7981" y="2068"/>
                  </a:cubicBezTo>
                  <a:cubicBezTo>
                    <a:pt x="8011" y="1825"/>
                    <a:pt x="7920" y="1490"/>
                    <a:pt x="7646" y="1399"/>
                  </a:cubicBezTo>
                  <a:cubicBezTo>
                    <a:pt x="6583" y="1156"/>
                    <a:pt x="5519" y="913"/>
                    <a:pt x="4455" y="639"/>
                  </a:cubicBezTo>
                  <a:cubicBezTo>
                    <a:pt x="3969" y="548"/>
                    <a:pt x="3421" y="426"/>
                    <a:pt x="2935" y="274"/>
                  </a:cubicBezTo>
                  <a:cubicBezTo>
                    <a:pt x="2662" y="183"/>
                    <a:pt x="2388" y="153"/>
                    <a:pt x="2175" y="92"/>
                  </a:cubicBezTo>
                  <a:cubicBezTo>
                    <a:pt x="2023" y="31"/>
                    <a:pt x="1871" y="1"/>
                    <a:pt x="1719"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57" name="Google Shape;1357;p48"/>
            <p:cNvSpPr/>
            <p:nvPr/>
          </p:nvSpPr>
          <p:spPr>
            <a:xfrm>
              <a:off x="558775" y="3657513"/>
              <a:ext cx="196825" cy="48600"/>
            </a:xfrm>
            <a:custGeom>
              <a:avLst/>
              <a:gdLst/>
              <a:ahLst/>
              <a:cxnLst/>
              <a:rect l="l" t="t" r="r" b="b"/>
              <a:pathLst>
                <a:path w="7873" h="1944" extrusionOk="0">
                  <a:moveTo>
                    <a:pt x="746" y="0"/>
                  </a:moveTo>
                  <a:cubicBezTo>
                    <a:pt x="679" y="0"/>
                    <a:pt x="613" y="2"/>
                    <a:pt x="547" y="5"/>
                  </a:cubicBezTo>
                  <a:cubicBezTo>
                    <a:pt x="243" y="5"/>
                    <a:pt x="31" y="370"/>
                    <a:pt x="31" y="613"/>
                  </a:cubicBezTo>
                  <a:cubicBezTo>
                    <a:pt x="0" y="1008"/>
                    <a:pt x="243" y="1191"/>
                    <a:pt x="547" y="1221"/>
                  </a:cubicBezTo>
                  <a:cubicBezTo>
                    <a:pt x="1155" y="1343"/>
                    <a:pt x="1794" y="1343"/>
                    <a:pt x="2371" y="1434"/>
                  </a:cubicBezTo>
                  <a:cubicBezTo>
                    <a:pt x="2949" y="1464"/>
                    <a:pt x="3496" y="1525"/>
                    <a:pt x="4073" y="1616"/>
                  </a:cubicBezTo>
                  <a:cubicBezTo>
                    <a:pt x="4651" y="1677"/>
                    <a:pt x="5228" y="1768"/>
                    <a:pt x="5776" y="1799"/>
                  </a:cubicBezTo>
                  <a:cubicBezTo>
                    <a:pt x="6108" y="1854"/>
                    <a:pt x="6519" y="1943"/>
                    <a:pt x="6899" y="1943"/>
                  </a:cubicBezTo>
                  <a:cubicBezTo>
                    <a:pt x="7145" y="1943"/>
                    <a:pt x="7378" y="1906"/>
                    <a:pt x="7569" y="1799"/>
                  </a:cubicBezTo>
                  <a:cubicBezTo>
                    <a:pt x="7751" y="1677"/>
                    <a:pt x="7873" y="1373"/>
                    <a:pt x="7721" y="1221"/>
                  </a:cubicBezTo>
                  <a:cubicBezTo>
                    <a:pt x="7295" y="826"/>
                    <a:pt x="6596" y="765"/>
                    <a:pt x="6049" y="674"/>
                  </a:cubicBezTo>
                  <a:cubicBezTo>
                    <a:pt x="5441" y="552"/>
                    <a:pt x="4833" y="461"/>
                    <a:pt x="4225" y="400"/>
                  </a:cubicBezTo>
                  <a:lnTo>
                    <a:pt x="2402" y="157"/>
                  </a:lnTo>
                  <a:cubicBezTo>
                    <a:pt x="1859" y="103"/>
                    <a:pt x="1293" y="0"/>
                    <a:pt x="74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58" name="Google Shape;1358;p48"/>
            <p:cNvSpPr/>
            <p:nvPr/>
          </p:nvSpPr>
          <p:spPr>
            <a:xfrm>
              <a:off x="1409225" y="3823338"/>
              <a:ext cx="176950" cy="125800"/>
            </a:xfrm>
            <a:custGeom>
              <a:avLst/>
              <a:gdLst/>
              <a:ahLst/>
              <a:cxnLst/>
              <a:rect l="l" t="t" r="r" b="b"/>
              <a:pathLst>
                <a:path w="7078" h="5032" extrusionOk="0">
                  <a:moveTo>
                    <a:pt x="850" y="1"/>
                  </a:moveTo>
                  <a:cubicBezTo>
                    <a:pt x="405" y="1"/>
                    <a:pt x="0" y="588"/>
                    <a:pt x="421" y="1032"/>
                  </a:cubicBezTo>
                  <a:cubicBezTo>
                    <a:pt x="2092" y="2704"/>
                    <a:pt x="4038" y="4072"/>
                    <a:pt x="6165" y="4983"/>
                  </a:cubicBezTo>
                  <a:cubicBezTo>
                    <a:pt x="6249" y="5015"/>
                    <a:pt x="6337" y="5032"/>
                    <a:pt x="6423" y="5032"/>
                  </a:cubicBezTo>
                  <a:cubicBezTo>
                    <a:pt x="6587" y="5032"/>
                    <a:pt x="6745" y="4971"/>
                    <a:pt x="6865" y="4831"/>
                  </a:cubicBezTo>
                  <a:cubicBezTo>
                    <a:pt x="7017" y="4619"/>
                    <a:pt x="7077" y="4254"/>
                    <a:pt x="6834" y="4102"/>
                  </a:cubicBezTo>
                  <a:cubicBezTo>
                    <a:pt x="5953" y="3403"/>
                    <a:pt x="5132" y="2734"/>
                    <a:pt x="4251" y="2096"/>
                  </a:cubicBezTo>
                  <a:cubicBezTo>
                    <a:pt x="3825" y="1731"/>
                    <a:pt x="3399" y="1427"/>
                    <a:pt x="3004" y="1093"/>
                  </a:cubicBezTo>
                  <a:cubicBezTo>
                    <a:pt x="2792" y="941"/>
                    <a:pt x="2579" y="758"/>
                    <a:pt x="2336" y="606"/>
                  </a:cubicBezTo>
                  <a:cubicBezTo>
                    <a:pt x="2244" y="515"/>
                    <a:pt x="2123" y="424"/>
                    <a:pt x="1971" y="333"/>
                  </a:cubicBezTo>
                  <a:cubicBezTo>
                    <a:pt x="1849" y="302"/>
                    <a:pt x="1697" y="272"/>
                    <a:pt x="1545" y="211"/>
                  </a:cubicBezTo>
                  <a:cubicBezTo>
                    <a:pt x="1529" y="203"/>
                    <a:pt x="1511" y="199"/>
                    <a:pt x="1491" y="199"/>
                  </a:cubicBezTo>
                  <a:cubicBezTo>
                    <a:pt x="1438" y="199"/>
                    <a:pt x="1377" y="228"/>
                    <a:pt x="1333" y="272"/>
                  </a:cubicBezTo>
                  <a:lnTo>
                    <a:pt x="1241" y="181"/>
                  </a:lnTo>
                  <a:cubicBezTo>
                    <a:pt x="1122" y="54"/>
                    <a:pt x="984" y="1"/>
                    <a:pt x="850"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59" name="Google Shape;1359;p48"/>
            <p:cNvSpPr/>
            <p:nvPr/>
          </p:nvSpPr>
          <p:spPr>
            <a:xfrm>
              <a:off x="614250" y="3438738"/>
              <a:ext cx="173275" cy="115600"/>
            </a:xfrm>
            <a:custGeom>
              <a:avLst/>
              <a:gdLst/>
              <a:ahLst/>
              <a:cxnLst/>
              <a:rect l="l" t="t" r="r" b="b"/>
              <a:pathLst>
                <a:path w="6931" h="4624" extrusionOk="0">
                  <a:moveTo>
                    <a:pt x="634" y="0"/>
                  </a:moveTo>
                  <a:cubicBezTo>
                    <a:pt x="400" y="0"/>
                    <a:pt x="160" y="194"/>
                    <a:pt x="61" y="367"/>
                  </a:cubicBezTo>
                  <a:cubicBezTo>
                    <a:pt x="0" y="701"/>
                    <a:pt x="122" y="975"/>
                    <a:pt x="365" y="1157"/>
                  </a:cubicBezTo>
                  <a:cubicBezTo>
                    <a:pt x="882" y="1553"/>
                    <a:pt x="1429" y="1765"/>
                    <a:pt x="1976" y="2069"/>
                  </a:cubicBezTo>
                  <a:cubicBezTo>
                    <a:pt x="2462" y="2373"/>
                    <a:pt x="2949" y="2647"/>
                    <a:pt x="3465" y="2951"/>
                  </a:cubicBezTo>
                  <a:cubicBezTo>
                    <a:pt x="3952" y="3255"/>
                    <a:pt x="4438" y="3559"/>
                    <a:pt x="4894" y="3863"/>
                  </a:cubicBezTo>
                  <a:cubicBezTo>
                    <a:pt x="5337" y="4128"/>
                    <a:pt x="5923" y="4624"/>
                    <a:pt x="6458" y="4624"/>
                  </a:cubicBezTo>
                  <a:cubicBezTo>
                    <a:pt x="6474" y="4624"/>
                    <a:pt x="6489" y="4623"/>
                    <a:pt x="6505" y="4622"/>
                  </a:cubicBezTo>
                  <a:cubicBezTo>
                    <a:pt x="6718" y="4622"/>
                    <a:pt x="6930" y="4410"/>
                    <a:pt x="6870" y="4136"/>
                  </a:cubicBezTo>
                  <a:cubicBezTo>
                    <a:pt x="6687" y="3589"/>
                    <a:pt x="6049" y="3255"/>
                    <a:pt x="5563" y="2920"/>
                  </a:cubicBezTo>
                  <a:cubicBezTo>
                    <a:pt x="5076" y="2586"/>
                    <a:pt x="4560" y="2221"/>
                    <a:pt x="4012" y="1887"/>
                  </a:cubicBezTo>
                  <a:cubicBezTo>
                    <a:pt x="3496" y="1553"/>
                    <a:pt x="2949" y="1249"/>
                    <a:pt x="2432" y="945"/>
                  </a:cubicBezTo>
                  <a:cubicBezTo>
                    <a:pt x="1885" y="641"/>
                    <a:pt x="1368" y="246"/>
                    <a:pt x="791" y="33"/>
                  </a:cubicBezTo>
                  <a:cubicBezTo>
                    <a:pt x="740" y="10"/>
                    <a:pt x="687" y="0"/>
                    <a:pt x="634"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60" name="Google Shape;1360;p48"/>
            <p:cNvSpPr/>
            <p:nvPr/>
          </p:nvSpPr>
          <p:spPr>
            <a:xfrm>
              <a:off x="712050" y="3287863"/>
              <a:ext cx="146150" cy="151950"/>
            </a:xfrm>
            <a:custGeom>
              <a:avLst/>
              <a:gdLst/>
              <a:ahLst/>
              <a:cxnLst/>
              <a:rect l="l" t="t" r="r" b="b"/>
              <a:pathLst>
                <a:path w="5846" h="6078" extrusionOk="0">
                  <a:moveTo>
                    <a:pt x="789" y="1"/>
                  </a:moveTo>
                  <a:cubicBezTo>
                    <a:pt x="330" y="1"/>
                    <a:pt x="0" y="581"/>
                    <a:pt x="344" y="1022"/>
                  </a:cubicBezTo>
                  <a:cubicBezTo>
                    <a:pt x="1073" y="1934"/>
                    <a:pt x="1772" y="2785"/>
                    <a:pt x="2593" y="3636"/>
                  </a:cubicBezTo>
                  <a:cubicBezTo>
                    <a:pt x="3353" y="4457"/>
                    <a:pt x="4143" y="5369"/>
                    <a:pt x="5085" y="6037"/>
                  </a:cubicBezTo>
                  <a:cubicBezTo>
                    <a:pt x="5130" y="6065"/>
                    <a:pt x="5180" y="6078"/>
                    <a:pt x="5231" y="6078"/>
                  </a:cubicBezTo>
                  <a:cubicBezTo>
                    <a:pt x="5458" y="6078"/>
                    <a:pt x="5713" y="5830"/>
                    <a:pt x="5663" y="5581"/>
                  </a:cubicBezTo>
                  <a:cubicBezTo>
                    <a:pt x="5784" y="5460"/>
                    <a:pt x="5845" y="5277"/>
                    <a:pt x="5815" y="5125"/>
                  </a:cubicBezTo>
                  <a:cubicBezTo>
                    <a:pt x="5784" y="4822"/>
                    <a:pt x="5572" y="4578"/>
                    <a:pt x="5420" y="4305"/>
                  </a:cubicBezTo>
                  <a:cubicBezTo>
                    <a:pt x="5268" y="4062"/>
                    <a:pt x="5085" y="3818"/>
                    <a:pt x="4903" y="3606"/>
                  </a:cubicBezTo>
                  <a:cubicBezTo>
                    <a:pt x="4569" y="3150"/>
                    <a:pt x="4173" y="2724"/>
                    <a:pt x="3809" y="2299"/>
                  </a:cubicBezTo>
                  <a:cubicBezTo>
                    <a:pt x="2988" y="1478"/>
                    <a:pt x="2076" y="718"/>
                    <a:pt x="1134" y="110"/>
                  </a:cubicBezTo>
                  <a:cubicBezTo>
                    <a:pt x="1016" y="34"/>
                    <a:pt x="899" y="1"/>
                    <a:pt x="789"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61" name="Google Shape;1361;p48"/>
            <p:cNvSpPr/>
            <p:nvPr/>
          </p:nvSpPr>
          <p:spPr>
            <a:xfrm>
              <a:off x="955425" y="3649363"/>
              <a:ext cx="43350" cy="60525"/>
            </a:xfrm>
            <a:custGeom>
              <a:avLst/>
              <a:gdLst/>
              <a:ahLst/>
              <a:cxnLst/>
              <a:rect l="l" t="t" r="r" b="b"/>
              <a:pathLst>
                <a:path w="1734" h="2421" extrusionOk="0">
                  <a:moveTo>
                    <a:pt x="490" y="0"/>
                  </a:moveTo>
                  <a:cubicBezTo>
                    <a:pt x="378" y="0"/>
                    <a:pt x="263" y="38"/>
                    <a:pt x="183" y="119"/>
                  </a:cubicBezTo>
                  <a:cubicBezTo>
                    <a:pt x="31" y="270"/>
                    <a:pt x="1" y="483"/>
                    <a:pt x="62" y="635"/>
                  </a:cubicBezTo>
                  <a:lnTo>
                    <a:pt x="183" y="878"/>
                  </a:lnTo>
                  <a:lnTo>
                    <a:pt x="183" y="939"/>
                  </a:lnTo>
                  <a:cubicBezTo>
                    <a:pt x="183" y="1030"/>
                    <a:pt x="183" y="1091"/>
                    <a:pt x="214" y="1213"/>
                  </a:cubicBezTo>
                  <a:cubicBezTo>
                    <a:pt x="244" y="1304"/>
                    <a:pt x="244" y="1365"/>
                    <a:pt x="274" y="1456"/>
                  </a:cubicBezTo>
                  <a:lnTo>
                    <a:pt x="396" y="1669"/>
                  </a:lnTo>
                  <a:lnTo>
                    <a:pt x="761" y="2246"/>
                  </a:lnTo>
                  <a:lnTo>
                    <a:pt x="852" y="2307"/>
                  </a:lnTo>
                  <a:cubicBezTo>
                    <a:pt x="913" y="2368"/>
                    <a:pt x="943" y="2368"/>
                    <a:pt x="974" y="2398"/>
                  </a:cubicBezTo>
                  <a:cubicBezTo>
                    <a:pt x="1034" y="2413"/>
                    <a:pt x="1095" y="2421"/>
                    <a:pt x="1152" y="2421"/>
                  </a:cubicBezTo>
                  <a:cubicBezTo>
                    <a:pt x="1209" y="2421"/>
                    <a:pt x="1262" y="2413"/>
                    <a:pt x="1308" y="2398"/>
                  </a:cubicBezTo>
                  <a:cubicBezTo>
                    <a:pt x="1399" y="2368"/>
                    <a:pt x="1460" y="2307"/>
                    <a:pt x="1551" y="2246"/>
                  </a:cubicBezTo>
                  <a:cubicBezTo>
                    <a:pt x="1612" y="2125"/>
                    <a:pt x="1673" y="2064"/>
                    <a:pt x="1673" y="1942"/>
                  </a:cubicBezTo>
                  <a:cubicBezTo>
                    <a:pt x="1733" y="1547"/>
                    <a:pt x="1612" y="1182"/>
                    <a:pt x="1460" y="878"/>
                  </a:cubicBezTo>
                  <a:cubicBezTo>
                    <a:pt x="1308" y="544"/>
                    <a:pt x="1065" y="270"/>
                    <a:pt x="761" y="88"/>
                  </a:cubicBezTo>
                  <a:cubicBezTo>
                    <a:pt x="689" y="31"/>
                    <a:pt x="590" y="0"/>
                    <a:pt x="490"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62" name="Google Shape;1362;p48"/>
            <p:cNvSpPr/>
            <p:nvPr/>
          </p:nvSpPr>
          <p:spPr>
            <a:xfrm>
              <a:off x="1197075" y="3586213"/>
              <a:ext cx="47900" cy="71250"/>
            </a:xfrm>
            <a:custGeom>
              <a:avLst/>
              <a:gdLst/>
              <a:ahLst/>
              <a:cxnLst/>
              <a:rect l="l" t="t" r="r" b="b"/>
              <a:pathLst>
                <a:path w="1916" h="2850" extrusionOk="0">
                  <a:moveTo>
                    <a:pt x="487" y="0"/>
                  </a:moveTo>
                  <a:cubicBezTo>
                    <a:pt x="403" y="0"/>
                    <a:pt x="320" y="30"/>
                    <a:pt x="244" y="91"/>
                  </a:cubicBezTo>
                  <a:cubicBezTo>
                    <a:pt x="92" y="213"/>
                    <a:pt x="1" y="365"/>
                    <a:pt x="62" y="547"/>
                  </a:cubicBezTo>
                  <a:cubicBezTo>
                    <a:pt x="92" y="942"/>
                    <a:pt x="213" y="1307"/>
                    <a:pt x="305" y="1641"/>
                  </a:cubicBezTo>
                  <a:cubicBezTo>
                    <a:pt x="396" y="1854"/>
                    <a:pt x="487" y="2006"/>
                    <a:pt x="609" y="2158"/>
                  </a:cubicBezTo>
                  <a:lnTo>
                    <a:pt x="669" y="2189"/>
                  </a:lnTo>
                  <a:cubicBezTo>
                    <a:pt x="730" y="2371"/>
                    <a:pt x="882" y="2523"/>
                    <a:pt x="1034" y="2675"/>
                  </a:cubicBezTo>
                  <a:cubicBezTo>
                    <a:pt x="1095" y="2766"/>
                    <a:pt x="1156" y="2796"/>
                    <a:pt x="1247" y="2827"/>
                  </a:cubicBezTo>
                  <a:cubicBezTo>
                    <a:pt x="1308" y="2842"/>
                    <a:pt x="1369" y="2850"/>
                    <a:pt x="1426" y="2850"/>
                  </a:cubicBezTo>
                  <a:cubicBezTo>
                    <a:pt x="1483" y="2850"/>
                    <a:pt x="1536" y="2842"/>
                    <a:pt x="1581" y="2827"/>
                  </a:cubicBezTo>
                  <a:cubicBezTo>
                    <a:pt x="1733" y="2766"/>
                    <a:pt x="1824" y="2614"/>
                    <a:pt x="1885" y="2401"/>
                  </a:cubicBezTo>
                  <a:cubicBezTo>
                    <a:pt x="1916" y="1550"/>
                    <a:pt x="1490" y="578"/>
                    <a:pt x="730" y="91"/>
                  </a:cubicBezTo>
                  <a:cubicBezTo>
                    <a:pt x="654" y="30"/>
                    <a:pt x="571" y="0"/>
                    <a:pt x="487"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63" name="Google Shape;1363;p48"/>
            <p:cNvSpPr/>
            <p:nvPr/>
          </p:nvSpPr>
          <p:spPr>
            <a:xfrm>
              <a:off x="1079300" y="3726313"/>
              <a:ext cx="125200" cy="131375"/>
            </a:xfrm>
            <a:custGeom>
              <a:avLst/>
              <a:gdLst/>
              <a:ahLst/>
              <a:cxnLst/>
              <a:rect l="l" t="t" r="r" b="b"/>
              <a:pathLst>
                <a:path w="5008" h="5255" extrusionOk="0">
                  <a:moveTo>
                    <a:pt x="3816" y="1"/>
                  </a:moveTo>
                  <a:cubicBezTo>
                    <a:pt x="3698" y="1"/>
                    <a:pt x="3587" y="101"/>
                    <a:pt x="3587" y="232"/>
                  </a:cubicBezTo>
                  <a:cubicBezTo>
                    <a:pt x="3526" y="566"/>
                    <a:pt x="3648" y="870"/>
                    <a:pt x="3769" y="1174"/>
                  </a:cubicBezTo>
                  <a:cubicBezTo>
                    <a:pt x="3891" y="1509"/>
                    <a:pt x="3952" y="1813"/>
                    <a:pt x="4043" y="2177"/>
                  </a:cubicBezTo>
                  <a:cubicBezTo>
                    <a:pt x="4104" y="2694"/>
                    <a:pt x="4073" y="3211"/>
                    <a:pt x="3769" y="3697"/>
                  </a:cubicBezTo>
                  <a:cubicBezTo>
                    <a:pt x="3529" y="4018"/>
                    <a:pt x="3219" y="4291"/>
                    <a:pt x="2838" y="4291"/>
                  </a:cubicBezTo>
                  <a:cubicBezTo>
                    <a:pt x="2785" y="4291"/>
                    <a:pt x="2731" y="4286"/>
                    <a:pt x="2675" y="4275"/>
                  </a:cubicBezTo>
                  <a:cubicBezTo>
                    <a:pt x="2007" y="4183"/>
                    <a:pt x="1551" y="3606"/>
                    <a:pt x="1247" y="3120"/>
                  </a:cubicBezTo>
                  <a:cubicBezTo>
                    <a:pt x="882" y="2451"/>
                    <a:pt x="608" y="1782"/>
                    <a:pt x="548" y="1022"/>
                  </a:cubicBezTo>
                  <a:cubicBezTo>
                    <a:pt x="519" y="878"/>
                    <a:pt x="394" y="809"/>
                    <a:pt x="271" y="809"/>
                  </a:cubicBezTo>
                  <a:cubicBezTo>
                    <a:pt x="134" y="809"/>
                    <a:pt x="0" y="893"/>
                    <a:pt x="0" y="1053"/>
                  </a:cubicBezTo>
                  <a:cubicBezTo>
                    <a:pt x="0" y="1843"/>
                    <a:pt x="152" y="2664"/>
                    <a:pt x="487" y="3424"/>
                  </a:cubicBezTo>
                  <a:cubicBezTo>
                    <a:pt x="851" y="4153"/>
                    <a:pt x="1459" y="4943"/>
                    <a:pt x="2280" y="5156"/>
                  </a:cubicBezTo>
                  <a:cubicBezTo>
                    <a:pt x="2479" y="5224"/>
                    <a:pt x="2672" y="5255"/>
                    <a:pt x="2858" y="5255"/>
                  </a:cubicBezTo>
                  <a:cubicBezTo>
                    <a:pt x="4096" y="5255"/>
                    <a:pt x="5008" y="3875"/>
                    <a:pt x="4955" y="2633"/>
                  </a:cubicBezTo>
                  <a:cubicBezTo>
                    <a:pt x="4924" y="2117"/>
                    <a:pt x="4833" y="1661"/>
                    <a:pt x="4651" y="1205"/>
                  </a:cubicBezTo>
                  <a:cubicBezTo>
                    <a:pt x="4499" y="810"/>
                    <a:pt x="4286" y="354"/>
                    <a:pt x="3952" y="50"/>
                  </a:cubicBezTo>
                  <a:cubicBezTo>
                    <a:pt x="3909" y="16"/>
                    <a:pt x="3862" y="1"/>
                    <a:pt x="381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64" name="Google Shape;1364;p48"/>
            <p:cNvSpPr/>
            <p:nvPr/>
          </p:nvSpPr>
          <p:spPr>
            <a:xfrm>
              <a:off x="1276100" y="3653013"/>
              <a:ext cx="95775" cy="256175"/>
            </a:xfrm>
            <a:custGeom>
              <a:avLst/>
              <a:gdLst/>
              <a:ahLst/>
              <a:cxnLst/>
              <a:rect l="l" t="t" r="r" b="b"/>
              <a:pathLst>
                <a:path w="3831" h="10247" extrusionOk="0">
                  <a:moveTo>
                    <a:pt x="3040" y="0"/>
                  </a:moveTo>
                  <a:cubicBezTo>
                    <a:pt x="2896" y="0"/>
                    <a:pt x="2749" y="112"/>
                    <a:pt x="2767" y="307"/>
                  </a:cubicBezTo>
                  <a:cubicBezTo>
                    <a:pt x="3071" y="2070"/>
                    <a:pt x="3040" y="3954"/>
                    <a:pt x="2585" y="5656"/>
                  </a:cubicBezTo>
                  <a:cubicBezTo>
                    <a:pt x="2372" y="6508"/>
                    <a:pt x="2068" y="7298"/>
                    <a:pt x="1642" y="8058"/>
                  </a:cubicBezTo>
                  <a:cubicBezTo>
                    <a:pt x="1460" y="8392"/>
                    <a:pt x="1217" y="8726"/>
                    <a:pt x="943" y="9030"/>
                  </a:cubicBezTo>
                  <a:cubicBezTo>
                    <a:pt x="700" y="9334"/>
                    <a:pt x="335" y="9578"/>
                    <a:pt x="122" y="9881"/>
                  </a:cubicBezTo>
                  <a:cubicBezTo>
                    <a:pt x="1" y="10033"/>
                    <a:pt x="122" y="10246"/>
                    <a:pt x="305" y="10246"/>
                  </a:cubicBezTo>
                  <a:cubicBezTo>
                    <a:pt x="1126" y="10246"/>
                    <a:pt x="1825" y="9426"/>
                    <a:pt x="2220" y="8726"/>
                  </a:cubicBezTo>
                  <a:cubicBezTo>
                    <a:pt x="2706" y="7906"/>
                    <a:pt x="3071" y="6994"/>
                    <a:pt x="3314" y="6052"/>
                  </a:cubicBezTo>
                  <a:cubicBezTo>
                    <a:pt x="3800" y="4106"/>
                    <a:pt x="3831" y="2100"/>
                    <a:pt x="3284" y="185"/>
                  </a:cubicBezTo>
                  <a:cubicBezTo>
                    <a:pt x="3245" y="58"/>
                    <a:pt x="3144" y="0"/>
                    <a:pt x="3040"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365" name="Google Shape;1365;p48"/>
            <p:cNvSpPr/>
            <p:nvPr/>
          </p:nvSpPr>
          <p:spPr>
            <a:xfrm>
              <a:off x="1229000" y="3773763"/>
              <a:ext cx="101125" cy="130100"/>
            </a:xfrm>
            <a:custGeom>
              <a:avLst/>
              <a:gdLst/>
              <a:ahLst/>
              <a:cxnLst/>
              <a:rect l="l" t="t" r="r" b="b"/>
              <a:pathLst>
                <a:path w="4045" h="5204" extrusionOk="0">
                  <a:moveTo>
                    <a:pt x="3706" y="1"/>
                  </a:moveTo>
                  <a:cubicBezTo>
                    <a:pt x="3596" y="1"/>
                    <a:pt x="3483" y="57"/>
                    <a:pt x="3435" y="188"/>
                  </a:cubicBezTo>
                  <a:cubicBezTo>
                    <a:pt x="3070" y="1100"/>
                    <a:pt x="2584" y="1982"/>
                    <a:pt x="1976" y="2772"/>
                  </a:cubicBezTo>
                  <a:cubicBezTo>
                    <a:pt x="1672" y="3167"/>
                    <a:pt x="1368" y="3532"/>
                    <a:pt x="1003" y="3866"/>
                  </a:cubicBezTo>
                  <a:cubicBezTo>
                    <a:pt x="821" y="4079"/>
                    <a:pt x="639" y="4231"/>
                    <a:pt x="456" y="4413"/>
                  </a:cubicBezTo>
                  <a:cubicBezTo>
                    <a:pt x="304" y="4565"/>
                    <a:pt x="61" y="4748"/>
                    <a:pt x="31" y="4930"/>
                  </a:cubicBezTo>
                  <a:cubicBezTo>
                    <a:pt x="0" y="5051"/>
                    <a:pt x="61" y="5173"/>
                    <a:pt x="213" y="5203"/>
                  </a:cubicBezTo>
                  <a:cubicBezTo>
                    <a:pt x="669" y="5203"/>
                    <a:pt x="1125" y="4717"/>
                    <a:pt x="1429" y="4413"/>
                  </a:cubicBezTo>
                  <a:cubicBezTo>
                    <a:pt x="1824" y="4018"/>
                    <a:pt x="2189" y="3623"/>
                    <a:pt x="2493" y="3197"/>
                  </a:cubicBezTo>
                  <a:cubicBezTo>
                    <a:pt x="3131" y="2316"/>
                    <a:pt x="3648" y="1374"/>
                    <a:pt x="3952" y="340"/>
                  </a:cubicBezTo>
                  <a:cubicBezTo>
                    <a:pt x="4044" y="137"/>
                    <a:pt x="3878" y="1"/>
                    <a:pt x="3706"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366" name="Google Shape;1366;p48"/>
            <p:cNvSpPr/>
            <p:nvPr/>
          </p:nvSpPr>
          <p:spPr>
            <a:xfrm>
              <a:off x="1316375" y="3654238"/>
              <a:ext cx="19800" cy="84925"/>
            </a:xfrm>
            <a:custGeom>
              <a:avLst/>
              <a:gdLst/>
              <a:ahLst/>
              <a:cxnLst/>
              <a:rect l="l" t="t" r="r" b="b"/>
              <a:pathLst>
                <a:path w="792" h="3397" extrusionOk="0">
                  <a:moveTo>
                    <a:pt x="261" y="0"/>
                  </a:moveTo>
                  <a:cubicBezTo>
                    <a:pt x="194" y="0"/>
                    <a:pt x="127" y="48"/>
                    <a:pt x="92" y="136"/>
                  </a:cubicBezTo>
                  <a:cubicBezTo>
                    <a:pt x="1" y="379"/>
                    <a:pt x="62" y="653"/>
                    <a:pt x="92" y="896"/>
                  </a:cubicBezTo>
                  <a:cubicBezTo>
                    <a:pt x="153" y="1139"/>
                    <a:pt x="153" y="1413"/>
                    <a:pt x="183" y="1626"/>
                  </a:cubicBezTo>
                  <a:cubicBezTo>
                    <a:pt x="214" y="2112"/>
                    <a:pt x="214" y="2629"/>
                    <a:pt x="214" y="3145"/>
                  </a:cubicBezTo>
                  <a:cubicBezTo>
                    <a:pt x="183" y="3313"/>
                    <a:pt x="290" y="3396"/>
                    <a:pt x="407" y="3396"/>
                  </a:cubicBezTo>
                  <a:cubicBezTo>
                    <a:pt x="525" y="3396"/>
                    <a:pt x="654" y="3313"/>
                    <a:pt x="670" y="3145"/>
                  </a:cubicBezTo>
                  <a:cubicBezTo>
                    <a:pt x="761" y="2629"/>
                    <a:pt x="791" y="2112"/>
                    <a:pt x="761" y="1595"/>
                  </a:cubicBezTo>
                  <a:cubicBezTo>
                    <a:pt x="761" y="1322"/>
                    <a:pt x="700" y="1048"/>
                    <a:pt x="670" y="805"/>
                  </a:cubicBezTo>
                  <a:cubicBezTo>
                    <a:pt x="639" y="531"/>
                    <a:pt x="609" y="227"/>
                    <a:pt x="396" y="75"/>
                  </a:cubicBezTo>
                  <a:cubicBezTo>
                    <a:pt x="358" y="25"/>
                    <a:pt x="309" y="0"/>
                    <a:pt x="261"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367" name="Google Shape;1367;p48"/>
            <p:cNvSpPr/>
            <p:nvPr/>
          </p:nvSpPr>
          <p:spPr>
            <a:xfrm>
              <a:off x="857400" y="3544938"/>
              <a:ext cx="57600" cy="192025"/>
            </a:xfrm>
            <a:custGeom>
              <a:avLst/>
              <a:gdLst/>
              <a:ahLst/>
              <a:cxnLst/>
              <a:rect l="l" t="t" r="r" b="b"/>
              <a:pathLst>
                <a:path w="2304" h="7681" extrusionOk="0">
                  <a:moveTo>
                    <a:pt x="2109" y="0"/>
                  </a:moveTo>
                  <a:cubicBezTo>
                    <a:pt x="2077" y="0"/>
                    <a:pt x="2042" y="12"/>
                    <a:pt x="2007" y="40"/>
                  </a:cubicBezTo>
                  <a:cubicBezTo>
                    <a:pt x="1490" y="344"/>
                    <a:pt x="1125" y="1013"/>
                    <a:pt x="882" y="1560"/>
                  </a:cubicBezTo>
                  <a:cubicBezTo>
                    <a:pt x="609" y="2168"/>
                    <a:pt x="426" y="2806"/>
                    <a:pt x="274" y="3505"/>
                  </a:cubicBezTo>
                  <a:cubicBezTo>
                    <a:pt x="1" y="4812"/>
                    <a:pt x="122" y="6180"/>
                    <a:pt x="578" y="7517"/>
                  </a:cubicBezTo>
                  <a:cubicBezTo>
                    <a:pt x="603" y="7630"/>
                    <a:pt x="695" y="7680"/>
                    <a:pt x="790" y="7680"/>
                  </a:cubicBezTo>
                  <a:cubicBezTo>
                    <a:pt x="926" y="7680"/>
                    <a:pt x="1070" y="7575"/>
                    <a:pt x="1034" y="7396"/>
                  </a:cubicBezTo>
                  <a:cubicBezTo>
                    <a:pt x="730" y="6180"/>
                    <a:pt x="730" y="4934"/>
                    <a:pt x="943" y="3688"/>
                  </a:cubicBezTo>
                  <a:cubicBezTo>
                    <a:pt x="1065" y="3080"/>
                    <a:pt x="1247" y="2502"/>
                    <a:pt x="1490" y="1925"/>
                  </a:cubicBezTo>
                  <a:cubicBezTo>
                    <a:pt x="1581" y="1621"/>
                    <a:pt x="1733" y="1378"/>
                    <a:pt x="1885" y="1104"/>
                  </a:cubicBezTo>
                  <a:cubicBezTo>
                    <a:pt x="2007" y="830"/>
                    <a:pt x="2189" y="557"/>
                    <a:pt x="2281" y="253"/>
                  </a:cubicBezTo>
                  <a:cubicBezTo>
                    <a:pt x="2304" y="136"/>
                    <a:pt x="2219" y="0"/>
                    <a:pt x="2109"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368" name="Google Shape;1368;p48"/>
            <p:cNvSpPr/>
            <p:nvPr/>
          </p:nvSpPr>
          <p:spPr>
            <a:xfrm>
              <a:off x="883250" y="3784363"/>
              <a:ext cx="31175" cy="42875"/>
            </a:xfrm>
            <a:custGeom>
              <a:avLst/>
              <a:gdLst/>
              <a:ahLst/>
              <a:cxnLst/>
              <a:rect l="l" t="t" r="r" b="b"/>
              <a:pathLst>
                <a:path w="1247" h="1715" extrusionOk="0">
                  <a:moveTo>
                    <a:pt x="291" y="1"/>
                  </a:moveTo>
                  <a:cubicBezTo>
                    <a:pt x="254" y="1"/>
                    <a:pt x="217" y="12"/>
                    <a:pt x="183" y="38"/>
                  </a:cubicBezTo>
                  <a:cubicBezTo>
                    <a:pt x="61" y="99"/>
                    <a:pt x="0" y="251"/>
                    <a:pt x="61" y="372"/>
                  </a:cubicBezTo>
                  <a:cubicBezTo>
                    <a:pt x="183" y="554"/>
                    <a:pt x="243" y="706"/>
                    <a:pt x="365" y="919"/>
                  </a:cubicBezTo>
                  <a:lnTo>
                    <a:pt x="699" y="1466"/>
                  </a:lnTo>
                  <a:lnTo>
                    <a:pt x="821" y="1588"/>
                  </a:lnTo>
                  <a:cubicBezTo>
                    <a:pt x="912" y="1679"/>
                    <a:pt x="943" y="1709"/>
                    <a:pt x="1064" y="1709"/>
                  </a:cubicBezTo>
                  <a:cubicBezTo>
                    <a:pt x="1071" y="1713"/>
                    <a:pt x="1078" y="1714"/>
                    <a:pt x="1085" y="1714"/>
                  </a:cubicBezTo>
                  <a:cubicBezTo>
                    <a:pt x="1150" y="1714"/>
                    <a:pt x="1247" y="1609"/>
                    <a:pt x="1247" y="1527"/>
                  </a:cubicBezTo>
                  <a:cubicBezTo>
                    <a:pt x="1247" y="1436"/>
                    <a:pt x="1216" y="1406"/>
                    <a:pt x="1216" y="1314"/>
                  </a:cubicBezTo>
                  <a:cubicBezTo>
                    <a:pt x="1125" y="1102"/>
                    <a:pt x="1003" y="950"/>
                    <a:pt x="912" y="767"/>
                  </a:cubicBezTo>
                  <a:lnTo>
                    <a:pt x="517" y="159"/>
                  </a:lnTo>
                  <a:cubicBezTo>
                    <a:pt x="473" y="72"/>
                    <a:pt x="383" y="1"/>
                    <a:pt x="291"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nvGrpSpPr>
          <p:cNvPr id="1369" name="Google Shape;1369;p48"/>
          <p:cNvGrpSpPr/>
          <p:nvPr/>
        </p:nvGrpSpPr>
        <p:grpSpPr>
          <a:xfrm>
            <a:off x="8359036" y="2307448"/>
            <a:ext cx="572081" cy="799949"/>
            <a:chOff x="4888650" y="1779625"/>
            <a:chExt cx="430125" cy="601450"/>
          </a:xfrm>
        </p:grpSpPr>
        <p:sp>
          <p:nvSpPr>
            <p:cNvPr id="1370" name="Google Shape;1370;p48"/>
            <p:cNvSpPr/>
            <p:nvPr/>
          </p:nvSpPr>
          <p:spPr>
            <a:xfrm>
              <a:off x="4888650" y="1779625"/>
              <a:ext cx="313100" cy="509925"/>
            </a:xfrm>
            <a:custGeom>
              <a:avLst/>
              <a:gdLst/>
              <a:ahLst/>
              <a:cxnLst/>
              <a:rect l="l" t="t" r="r" b="b"/>
              <a:pathLst>
                <a:path w="12524" h="20397" extrusionOk="0">
                  <a:moveTo>
                    <a:pt x="9356" y="1"/>
                  </a:moveTo>
                  <a:cubicBezTo>
                    <a:pt x="9258" y="1"/>
                    <a:pt x="9158" y="5"/>
                    <a:pt x="9059" y="14"/>
                  </a:cubicBezTo>
                  <a:cubicBezTo>
                    <a:pt x="8329" y="74"/>
                    <a:pt x="7721" y="318"/>
                    <a:pt x="7235" y="682"/>
                  </a:cubicBezTo>
                  <a:lnTo>
                    <a:pt x="7113" y="804"/>
                  </a:lnTo>
                  <a:cubicBezTo>
                    <a:pt x="5198" y="1837"/>
                    <a:pt x="3314" y="2840"/>
                    <a:pt x="1460" y="3874"/>
                  </a:cubicBezTo>
                  <a:cubicBezTo>
                    <a:pt x="153" y="4573"/>
                    <a:pt x="1" y="6549"/>
                    <a:pt x="791" y="7612"/>
                  </a:cubicBezTo>
                  <a:cubicBezTo>
                    <a:pt x="1331" y="8369"/>
                    <a:pt x="2106" y="8709"/>
                    <a:pt x="2907" y="8709"/>
                  </a:cubicBezTo>
                  <a:cubicBezTo>
                    <a:pt x="3458" y="8709"/>
                    <a:pt x="4022" y="8548"/>
                    <a:pt x="4530" y="8251"/>
                  </a:cubicBezTo>
                  <a:cubicBezTo>
                    <a:pt x="4955" y="8008"/>
                    <a:pt x="5350" y="7795"/>
                    <a:pt x="5806" y="7552"/>
                  </a:cubicBezTo>
                  <a:lnTo>
                    <a:pt x="5806" y="7643"/>
                  </a:lnTo>
                  <a:cubicBezTo>
                    <a:pt x="5776" y="8008"/>
                    <a:pt x="5776" y="8372"/>
                    <a:pt x="5745" y="8707"/>
                  </a:cubicBezTo>
                  <a:cubicBezTo>
                    <a:pt x="5715" y="9132"/>
                    <a:pt x="5715" y="9436"/>
                    <a:pt x="5745" y="9649"/>
                  </a:cubicBezTo>
                  <a:cubicBezTo>
                    <a:pt x="5776" y="9983"/>
                    <a:pt x="5806" y="10348"/>
                    <a:pt x="5897" y="10652"/>
                  </a:cubicBezTo>
                  <a:cubicBezTo>
                    <a:pt x="5837" y="10834"/>
                    <a:pt x="5837" y="11047"/>
                    <a:pt x="5837" y="11321"/>
                  </a:cubicBezTo>
                  <a:cubicBezTo>
                    <a:pt x="5837" y="11655"/>
                    <a:pt x="5897" y="12050"/>
                    <a:pt x="5928" y="12537"/>
                  </a:cubicBezTo>
                  <a:cubicBezTo>
                    <a:pt x="5958" y="13023"/>
                    <a:pt x="6049" y="13570"/>
                    <a:pt x="6080" y="14087"/>
                  </a:cubicBezTo>
                  <a:cubicBezTo>
                    <a:pt x="6141" y="14603"/>
                    <a:pt x="6201" y="14968"/>
                    <a:pt x="6201" y="15242"/>
                  </a:cubicBezTo>
                  <a:cubicBezTo>
                    <a:pt x="6232" y="15576"/>
                    <a:pt x="6232" y="15728"/>
                    <a:pt x="6232" y="15819"/>
                  </a:cubicBezTo>
                  <a:lnTo>
                    <a:pt x="6201" y="15910"/>
                  </a:lnTo>
                  <a:lnTo>
                    <a:pt x="6232" y="16123"/>
                  </a:lnTo>
                  <a:cubicBezTo>
                    <a:pt x="6293" y="16944"/>
                    <a:pt x="6414" y="17552"/>
                    <a:pt x="6505" y="18038"/>
                  </a:cubicBezTo>
                  <a:cubicBezTo>
                    <a:pt x="6597" y="18585"/>
                    <a:pt x="6718" y="19011"/>
                    <a:pt x="6870" y="19345"/>
                  </a:cubicBezTo>
                  <a:cubicBezTo>
                    <a:pt x="7144" y="19862"/>
                    <a:pt x="7569" y="20227"/>
                    <a:pt x="8086" y="20318"/>
                  </a:cubicBezTo>
                  <a:cubicBezTo>
                    <a:pt x="8279" y="20376"/>
                    <a:pt x="8508" y="20397"/>
                    <a:pt x="8774" y="20397"/>
                  </a:cubicBezTo>
                  <a:cubicBezTo>
                    <a:pt x="8928" y="20397"/>
                    <a:pt x="9093" y="20390"/>
                    <a:pt x="9271" y="20379"/>
                  </a:cubicBezTo>
                  <a:cubicBezTo>
                    <a:pt x="9940" y="20318"/>
                    <a:pt x="10518" y="20166"/>
                    <a:pt x="10974" y="19923"/>
                  </a:cubicBezTo>
                  <a:cubicBezTo>
                    <a:pt x="11460" y="19649"/>
                    <a:pt x="11855" y="19315"/>
                    <a:pt x="12068" y="18889"/>
                  </a:cubicBezTo>
                  <a:cubicBezTo>
                    <a:pt x="12311" y="18494"/>
                    <a:pt x="12463" y="18038"/>
                    <a:pt x="12493" y="17582"/>
                  </a:cubicBezTo>
                  <a:cubicBezTo>
                    <a:pt x="12524" y="17248"/>
                    <a:pt x="12524" y="16883"/>
                    <a:pt x="12493" y="16579"/>
                  </a:cubicBezTo>
                  <a:cubicBezTo>
                    <a:pt x="12433" y="15728"/>
                    <a:pt x="12220" y="14755"/>
                    <a:pt x="11916" y="13600"/>
                  </a:cubicBezTo>
                  <a:lnTo>
                    <a:pt x="11916" y="13448"/>
                  </a:lnTo>
                  <a:cubicBezTo>
                    <a:pt x="11916" y="13296"/>
                    <a:pt x="11916" y="13114"/>
                    <a:pt x="11885" y="12841"/>
                  </a:cubicBezTo>
                  <a:cubicBezTo>
                    <a:pt x="11885" y="12628"/>
                    <a:pt x="11855" y="12324"/>
                    <a:pt x="11825" y="11929"/>
                  </a:cubicBezTo>
                  <a:cubicBezTo>
                    <a:pt x="11764" y="11594"/>
                    <a:pt x="11733" y="11199"/>
                    <a:pt x="11703" y="10834"/>
                  </a:cubicBezTo>
                  <a:cubicBezTo>
                    <a:pt x="11612" y="10044"/>
                    <a:pt x="11703" y="9771"/>
                    <a:pt x="11703" y="9771"/>
                  </a:cubicBezTo>
                  <a:lnTo>
                    <a:pt x="11916" y="9345"/>
                  </a:lnTo>
                  <a:lnTo>
                    <a:pt x="11733" y="8889"/>
                  </a:lnTo>
                  <a:cubicBezTo>
                    <a:pt x="11703" y="8768"/>
                    <a:pt x="11673" y="8616"/>
                    <a:pt x="11612" y="8312"/>
                  </a:cubicBezTo>
                  <a:cubicBezTo>
                    <a:pt x="11612" y="8312"/>
                    <a:pt x="11612" y="8129"/>
                    <a:pt x="11703" y="7400"/>
                  </a:cubicBezTo>
                  <a:lnTo>
                    <a:pt x="12189" y="3752"/>
                  </a:lnTo>
                  <a:cubicBezTo>
                    <a:pt x="12311" y="2871"/>
                    <a:pt x="12281" y="2536"/>
                    <a:pt x="12281" y="2354"/>
                  </a:cubicBezTo>
                  <a:lnTo>
                    <a:pt x="12250" y="2080"/>
                  </a:lnTo>
                  <a:cubicBezTo>
                    <a:pt x="12129" y="1594"/>
                    <a:pt x="11855" y="956"/>
                    <a:pt x="11034" y="470"/>
                  </a:cubicBezTo>
                  <a:cubicBezTo>
                    <a:pt x="10513" y="157"/>
                    <a:pt x="9948" y="1"/>
                    <a:pt x="935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371" name="Google Shape;1371;p48"/>
            <p:cNvSpPr/>
            <p:nvPr/>
          </p:nvSpPr>
          <p:spPr>
            <a:xfrm>
              <a:off x="5112825" y="2223500"/>
              <a:ext cx="132250" cy="157575"/>
            </a:xfrm>
            <a:custGeom>
              <a:avLst/>
              <a:gdLst/>
              <a:ahLst/>
              <a:cxnLst/>
              <a:rect l="l" t="t" r="r" b="b"/>
              <a:pathLst>
                <a:path w="5290" h="6303" extrusionOk="0">
                  <a:moveTo>
                    <a:pt x="4831" y="1"/>
                  </a:moveTo>
                  <a:cubicBezTo>
                    <a:pt x="4755" y="1"/>
                    <a:pt x="4684" y="48"/>
                    <a:pt x="4651" y="131"/>
                  </a:cubicBezTo>
                  <a:cubicBezTo>
                    <a:pt x="4529" y="435"/>
                    <a:pt x="4590" y="739"/>
                    <a:pt x="4560" y="1043"/>
                  </a:cubicBezTo>
                  <a:cubicBezTo>
                    <a:pt x="4529" y="1347"/>
                    <a:pt x="4469" y="1712"/>
                    <a:pt x="4408" y="2016"/>
                  </a:cubicBezTo>
                  <a:cubicBezTo>
                    <a:pt x="4256" y="2654"/>
                    <a:pt x="3952" y="3232"/>
                    <a:pt x="3557" y="3748"/>
                  </a:cubicBezTo>
                  <a:cubicBezTo>
                    <a:pt x="2797" y="4782"/>
                    <a:pt x="1672" y="5572"/>
                    <a:pt x="365" y="5724"/>
                  </a:cubicBezTo>
                  <a:cubicBezTo>
                    <a:pt x="10" y="5754"/>
                    <a:pt x="1" y="6303"/>
                    <a:pt x="338" y="6303"/>
                  </a:cubicBezTo>
                  <a:cubicBezTo>
                    <a:pt x="347" y="6303"/>
                    <a:pt x="356" y="6302"/>
                    <a:pt x="365" y="6301"/>
                  </a:cubicBezTo>
                  <a:cubicBezTo>
                    <a:pt x="1855" y="6180"/>
                    <a:pt x="3222" y="5390"/>
                    <a:pt x="4134" y="4204"/>
                  </a:cubicBezTo>
                  <a:cubicBezTo>
                    <a:pt x="4590" y="3627"/>
                    <a:pt x="4894" y="2958"/>
                    <a:pt x="5137" y="2259"/>
                  </a:cubicBezTo>
                  <a:cubicBezTo>
                    <a:pt x="5229" y="1925"/>
                    <a:pt x="5289" y="1499"/>
                    <a:pt x="5289" y="1134"/>
                  </a:cubicBezTo>
                  <a:cubicBezTo>
                    <a:pt x="5259" y="830"/>
                    <a:pt x="5259" y="405"/>
                    <a:pt x="5016" y="101"/>
                  </a:cubicBezTo>
                  <a:cubicBezTo>
                    <a:pt x="4961" y="32"/>
                    <a:pt x="4894" y="1"/>
                    <a:pt x="483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372" name="Google Shape;1372;p48"/>
            <p:cNvSpPr/>
            <p:nvPr/>
          </p:nvSpPr>
          <p:spPr>
            <a:xfrm>
              <a:off x="5221500" y="1839975"/>
              <a:ext cx="27375" cy="273775"/>
            </a:xfrm>
            <a:custGeom>
              <a:avLst/>
              <a:gdLst/>
              <a:ahLst/>
              <a:cxnLst/>
              <a:rect l="l" t="t" r="r" b="b"/>
              <a:pathLst>
                <a:path w="1095" h="10951" extrusionOk="0">
                  <a:moveTo>
                    <a:pt x="551" y="1"/>
                  </a:moveTo>
                  <a:cubicBezTo>
                    <a:pt x="380" y="1"/>
                    <a:pt x="213" y="92"/>
                    <a:pt x="182" y="274"/>
                  </a:cubicBezTo>
                  <a:cubicBezTo>
                    <a:pt x="0" y="1095"/>
                    <a:pt x="91" y="2037"/>
                    <a:pt x="91" y="2858"/>
                  </a:cubicBezTo>
                  <a:cubicBezTo>
                    <a:pt x="91" y="3739"/>
                    <a:pt x="91" y="4591"/>
                    <a:pt x="152" y="5442"/>
                  </a:cubicBezTo>
                  <a:cubicBezTo>
                    <a:pt x="182" y="7205"/>
                    <a:pt x="213" y="8937"/>
                    <a:pt x="304" y="10700"/>
                  </a:cubicBezTo>
                  <a:cubicBezTo>
                    <a:pt x="304" y="10867"/>
                    <a:pt x="433" y="10951"/>
                    <a:pt x="566" y="10951"/>
                  </a:cubicBezTo>
                  <a:cubicBezTo>
                    <a:pt x="699" y="10951"/>
                    <a:pt x="836" y="10867"/>
                    <a:pt x="851" y="10700"/>
                  </a:cubicBezTo>
                  <a:cubicBezTo>
                    <a:pt x="942" y="8937"/>
                    <a:pt x="973" y="7205"/>
                    <a:pt x="1003" y="5442"/>
                  </a:cubicBezTo>
                  <a:cubicBezTo>
                    <a:pt x="1003" y="4591"/>
                    <a:pt x="1064" y="3739"/>
                    <a:pt x="1064" y="2858"/>
                  </a:cubicBezTo>
                  <a:cubicBezTo>
                    <a:pt x="973" y="2007"/>
                    <a:pt x="1094" y="1095"/>
                    <a:pt x="942" y="274"/>
                  </a:cubicBezTo>
                  <a:cubicBezTo>
                    <a:pt x="897" y="92"/>
                    <a:pt x="722" y="1"/>
                    <a:pt x="55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373" name="Google Shape;1373;p48"/>
            <p:cNvSpPr/>
            <p:nvPr/>
          </p:nvSpPr>
          <p:spPr>
            <a:xfrm>
              <a:off x="5284550" y="1996325"/>
              <a:ext cx="30425" cy="290300"/>
            </a:xfrm>
            <a:custGeom>
              <a:avLst/>
              <a:gdLst/>
              <a:ahLst/>
              <a:cxnLst/>
              <a:rect l="l" t="t" r="r" b="b"/>
              <a:pathLst>
                <a:path w="1217" h="11612" extrusionOk="0">
                  <a:moveTo>
                    <a:pt x="510" y="1"/>
                  </a:moveTo>
                  <a:cubicBezTo>
                    <a:pt x="411" y="1"/>
                    <a:pt x="305" y="54"/>
                    <a:pt x="244" y="160"/>
                  </a:cubicBezTo>
                  <a:cubicBezTo>
                    <a:pt x="1" y="555"/>
                    <a:pt x="62" y="951"/>
                    <a:pt x="62" y="1407"/>
                  </a:cubicBezTo>
                  <a:lnTo>
                    <a:pt x="62" y="2926"/>
                  </a:lnTo>
                  <a:cubicBezTo>
                    <a:pt x="62" y="3869"/>
                    <a:pt x="92" y="4780"/>
                    <a:pt x="122" y="5723"/>
                  </a:cubicBezTo>
                  <a:cubicBezTo>
                    <a:pt x="214" y="7638"/>
                    <a:pt x="305" y="9583"/>
                    <a:pt x="730" y="11437"/>
                  </a:cubicBezTo>
                  <a:cubicBezTo>
                    <a:pt x="770" y="11556"/>
                    <a:pt x="867" y="11612"/>
                    <a:pt x="964" y="11612"/>
                  </a:cubicBezTo>
                  <a:cubicBezTo>
                    <a:pt x="1091" y="11612"/>
                    <a:pt x="1217" y="11518"/>
                    <a:pt x="1217" y="11346"/>
                  </a:cubicBezTo>
                  <a:cubicBezTo>
                    <a:pt x="1186" y="9461"/>
                    <a:pt x="943" y="7516"/>
                    <a:pt x="913" y="5631"/>
                  </a:cubicBezTo>
                  <a:cubicBezTo>
                    <a:pt x="882" y="4659"/>
                    <a:pt x="882" y="3747"/>
                    <a:pt x="882" y="2805"/>
                  </a:cubicBezTo>
                  <a:lnTo>
                    <a:pt x="882" y="1407"/>
                  </a:lnTo>
                  <a:cubicBezTo>
                    <a:pt x="882" y="951"/>
                    <a:pt x="913" y="555"/>
                    <a:pt x="730" y="160"/>
                  </a:cubicBezTo>
                  <a:cubicBezTo>
                    <a:pt x="700" y="54"/>
                    <a:pt x="609" y="1"/>
                    <a:pt x="51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374" name="Google Shape;1374;p48"/>
            <p:cNvSpPr/>
            <p:nvPr/>
          </p:nvSpPr>
          <p:spPr>
            <a:xfrm>
              <a:off x="5288350" y="1864300"/>
              <a:ext cx="30425" cy="106600"/>
            </a:xfrm>
            <a:custGeom>
              <a:avLst/>
              <a:gdLst/>
              <a:ahLst/>
              <a:cxnLst/>
              <a:rect l="l" t="t" r="r" b="b"/>
              <a:pathLst>
                <a:path w="1217" h="4264" extrusionOk="0">
                  <a:moveTo>
                    <a:pt x="426" y="0"/>
                  </a:moveTo>
                  <a:cubicBezTo>
                    <a:pt x="1" y="0"/>
                    <a:pt x="153" y="517"/>
                    <a:pt x="214" y="760"/>
                  </a:cubicBezTo>
                  <a:cubicBezTo>
                    <a:pt x="274" y="1095"/>
                    <a:pt x="366" y="1399"/>
                    <a:pt x="396" y="1733"/>
                  </a:cubicBezTo>
                  <a:cubicBezTo>
                    <a:pt x="457" y="2432"/>
                    <a:pt x="457" y="3162"/>
                    <a:pt x="366" y="3830"/>
                  </a:cubicBezTo>
                  <a:cubicBezTo>
                    <a:pt x="305" y="4013"/>
                    <a:pt x="396" y="4225"/>
                    <a:pt x="578" y="4256"/>
                  </a:cubicBezTo>
                  <a:cubicBezTo>
                    <a:pt x="602" y="4261"/>
                    <a:pt x="629" y="4263"/>
                    <a:pt x="656" y="4263"/>
                  </a:cubicBezTo>
                  <a:cubicBezTo>
                    <a:pt x="802" y="4263"/>
                    <a:pt x="978" y="4192"/>
                    <a:pt x="1004" y="4013"/>
                  </a:cubicBezTo>
                  <a:cubicBezTo>
                    <a:pt x="1186" y="3314"/>
                    <a:pt x="1217" y="2584"/>
                    <a:pt x="1156" y="1855"/>
                  </a:cubicBezTo>
                  <a:cubicBezTo>
                    <a:pt x="1125" y="1520"/>
                    <a:pt x="1065" y="1156"/>
                    <a:pt x="974" y="821"/>
                  </a:cubicBezTo>
                  <a:cubicBezTo>
                    <a:pt x="882" y="578"/>
                    <a:pt x="822" y="0"/>
                    <a:pt x="42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nvGrpSpPr>
          <p:cNvPr id="1375" name="Google Shape;1375;p48"/>
          <p:cNvGrpSpPr/>
          <p:nvPr/>
        </p:nvGrpSpPr>
        <p:grpSpPr>
          <a:xfrm>
            <a:off x="10777538" y="3455103"/>
            <a:ext cx="670105" cy="734944"/>
            <a:chOff x="5508725" y="2418125"/>
            <a:chExt cx="503825" cy="552575"/>
          </a:xfrm>
        </p:grpSpPr>
        <p:sp>
          <p:nvSpPr>
            <p:cNvPr id="1376" name="Google Shape;1376;p48"/>
            <p:cNvSpPr/>
            <p:nvPr/>
          </p:nvSpPr>
          <p:spPr>
            <a:xfrm>
              <a:off x="5533800" y="2488175"/>
              <a:ext cx="309300" cy="445325"/>
            </a:xfrm>
            <a:custGeom>
              <a:avLst/>
              <a:gdLst/>
              <a:ahLst/>
              <a:cxnLst/>
              <a:rect l="l" t="t" r="r" b="b"/>
              <a:pathLst>
                <a:path w="12372" h="17813" extrusionOk="0">
                  <a:moveTo>
                    <a:pt x="7904" y="0"/>
                  </a:moveTo>
                  <a:cubicBezTo>
                    <a:pt x="6049" y="0"/>
                    <a:pt x="4317" y="426"/>
                    <a:pt x="2858" y="1307"/>
                  </a:cubicBezTo>
                  <a:cubicBezTo>
                    <a:pt x="2584" y="1398"/>
                    <a:pt x="2280" y="1642"/>
                    <a:pt x="1946" y="2006"/>
                  </a:cubicBezTo>
                  <a:cubicBezTo>
                    <a:pt x="1642" y="2402"/>
                    <a:pt x="1338" y="2766"/>
                    <a:pt x="1034" y="3222"/>
                  </a:cubicBezTo>
                  <a:cubicBezTo>
                    <a:pt x="761" y="3678"/>
                    <a:pt x="487" y="4134"/>
                    <a:pt x="305" y="4560"/>
                  </a:cubicBezTo>
                  <a:cubicBezTo>
                    <a:pt x="122" y="4985"/>
                    <a:pt x="1" y="5319"/>
                    <a:pt x="1" y="5563"/>
                  </a:cubicBezTo>
                  <a:cubicBezTo>
                    <a:pt x="1" y="6049"/>
                    <a:pt x="183" y="6475"/>
                    <a:pt x="517" y="6778"/>
                  </a:cubicBezTo>
                  <a:cubicBezTo>
                    <a:pt x="882" y="7113"/>
                    <a:pt x="1277" y="7265"/>
                    <a:pt x="1703" y="7265"/>
                  </a:cubicBezTo>
                  <a:cubicBezTo>
                    <a:pt x="2007" y="7265"/>
                    <a:pt x="2280" y="7143"/>
                    <a:pt x="2554" y="6930"/>
                  </a:cubicBezTo>
                  <a:cubicBezTo>
                    <a:pt x="2767" y="6657"/>
                    <a:pt x="3040" y="6383"/>
                    <a:pt x="3223" y="6049"/>
                  </a:cubicBezTo>
                  <a:cubicBezTo>
                    <a:pt x="3405" y="5715"/>
                    <a:pt x="3618" y="5350"/>
                    <a:pt x="3770" y="5046"/>
                  </a:cubicBezTo>
                  <a:cubicBezTo>
                    <a:pt x="3922" y="4712"/>
                    <a:pt x="4074" y="4499"/>
                    <a:pt x="4134" y="4286"/>
                  </a:cubicBezTo>
                  <a:cubicBezTo>
                    <a:pt x="4256" y="4104"/>
                    <a:pt x="4469" y="3921"/>
                    <a:pt x="4742" y="3739"/>
                  </a:cubicBezTo>
                  <a:cubicBezTo>
                    <a:pt x="5016" y="3526"/>
                    <a:pt x="5320" y="3374"/>
                    <a:pt x="5624" y="3222"/>
                  </a:cubicBezTo>
                  <a:cubicBezTo>
                    <a:pt x="5928" y="3070"/>
                    <a:pt x="6262" y="2979"/>
                    <a:pt x="6597" y="2888"/>
                  </a:cubicBezTo>
                  <a:cubicBezTo>
                    <a:pt x="6961" y="2827"/>
                    <a:pt x="7265" y="2766"/>
                    <a:pt x="7508" y="2766"/>
                  </a:cubicBezTo>
                  <a:cubicBezTo>
                    <a:pt x="8359" y="2766"/>
                    <a:pt x="8724" y="3192"/>
                    <a:pt x="8724" y="3952"/>
                  </a:cubicBezTo>
                  <a:cubicBezTo>
                    <a:pt x="8724" y="4742"/>
                    <a:pt x="8420" y="5502"/>
                    <a:pt x="7812" y="6171"/>
                  </a:cubicBezTo>
                  <a:cubicBezTo>
                    <a:pt x="7660" y="6353"/>
                    <a:pt x="7508" y="6535"/>
                    <a:pt x="7326" y="6809"/>
                  </a:cubicBezTo>
                  <a:cubicBezTo>
                    <a:pt x="7144" y="7082"/>
                    <a:pt x="6961" y="7295"/>
                    <a:pt x="6749" y="7569"/>
                  </a:cubicBezTo>
                  <a:cubicBezTo>
                    <a:pt x="6566" y="7842"/>
                    <a:pt x="6414" y="8055"/>
                    <a:pt x="6262" y="8298"/>
                  </a:cubicBezTo>
                  <a:cubicBezTo>
                    <a:pt x="6110" y="8481"/>
                    <a:pt x="5958" y="8633"/>
                    <a:pt x="5897" y="8693"/>
                  </a:cubicBezTo>
                  <a:cubicBezTo>
                    <a:pt x="5441" y="9241"/>
                    <a:pt x="4925" y="9757"/>
                    <a:pt x="4469" y="10335"/>
                  </a:cubicBezTo>
                  <a:cubicBezTo>
                    <a:pt x="3982" y="10912"/>
                    <a:pt x="3527" y="11520"/>
                    <a:pt x="3071" y="12189"/>
                  </a:cubicBezTo>
                  <a:cubicBezTo>
                    <a:pt x="2949" y="12432"/>
                    <a:pt x="2736" y="12736"/>
                    <a:pt x="2432" y="13070"/>
                  </a:cubicBezTo>
                  <a:cubicBezTo>
                    <a:pt x="2128" y="13405"/>
                    <a:pt x="1703" y="13830"/>
                    <a:pt x="1216" y="14286"/>
                  </a:cubicBezTo>
                  <a:cubicBezTo>
                    <a:pt x="1065" y="14712"/>
                    <a:pt x="973" y="15137"/>
                    <a:pt x="973" y="15502"/>
                  </a:cubicBezTo>
                  <a:cubicBezTo>
                    <a:pt x="973" y="15988"/>
                    <a:pt x="1216" y="16505"/>
                    <a:pt x="1703" y="16991"/>
                  </a:cubicBezTo>
                  <a:cubicBezTo>
                    <a:pt x="3375" y="17295"/>
                    <a:pt x="4317" y="17447"/>
                    <a:pt x="4469" y="17447"/>
                  </a:cubicBezTo>
                  <a:lnTo>
                    <a:pt x="5350" y="17447"/>
                  </a:lnTo>
                  <a:cubicBezTo>
                    <a:pt x="5989" y="17447"/>
                    <a:pt x="6566" y="17508"/>
                    <a:pt x="6992" y="17630"/>
                  </a:cubicBezTo>
                  <a:cubicBezTo>
                    <a:pt x="7417" y="17751"/>
                    <a:pt x="7752" y="17812"/>
                    <a:pt x="8025" y="17812"/>
                  </a:cubicBezTo>
                  <a:lnTo>
                    <a:pt x="11095" y="17812"/>
                  </a:lnTo>
                  <a:cubicBezTo>
                    <a:pt x="11247" y="17812"/>
                    <a:pt x="11369" y="17812"/>
                    <a:pt x="11460" y="17782"/>
                  </a:cubicBezTo>
                  <a:lnTo>
                    <a:pt x="11825" y="17660"/>
                  </a:lnTo>
                  <a:cubicBezTo>
                    <a:pt x="12189" y="17508"/>
                    <a:pt x="12372" y="17143"/>
                    <a:pt x="12372" y="16444"/>
                  </a:cubicBezTo>
                  <a:cubicBezTo>
                    <a:pt x="12372" y="15988"/>
                    <a:pt x="12281" y="15593"/>
                    <a:pt x="12037" y="15168"/>
                  </a:cubicBezTo>
                  <a:cubicBezTo>
                    <a:pt x="11855" y="14742"/>
                    <a:pt x="11551" y="14560"/>
                    <a:pt x="11247" y="14560"/>
                  </a:cubicBezTo>
                  <a:lnTo>
                    <a:pt x="7873" y="14560"/>
                  </a:lnTo>
                  <a:cubicBezTo>
                    <a:pt x="7873" y="14583"/>
                    <a:pt x="7833" y="14593"/>
                    <a:pt x="7753" y="14593"/>
                  </a:cubicBezTo>
                  <a:cubicBezTo>
                    <a:pt x="7624" y="14593"/>
                    <a:pt x="7391" y="14567"/>
                    <a:pt x="7052" y="14529"/>
                  </a:cubicBezTo>
                  <a:cubicBezTo>
                    <a:pt x="6536" y="14438"/>
                    <a:pt x="5837" y="14408"/>
                    <a:pt x="5077" y="14408"/>
                  </a:cubicBezTo>
                  <a:lnTo>
                    <a:pt x="5989" y="13526"/>
                  </a:lnTo>
                  <a:cubicBezTo>
                    <a:pt x="7326" y="11672"/>
                    <a:pt x="8116" y="10669"/>
                    <a:pt x="8390" y="10517"/>
                  </a:cubicBezTo>
                  <a:cubicBezTo>
                    <a:pt x="8481" y="10456"/>
                    <a:pt x="8542" y="10304"/>
                    <a:pt x="8694" y="10061"/>
                  </a:cubicBezTo>
                  <a:cubicBezTo>
                    <a:pt x="8815" y="9848"/>
                    <a:pt x="8967" y="9605"/>
                    <a:pt x="9150" y="9362"/>
                  </a:cubicBezTo>
                  <a:cubicBezTo>
                    <a:pt x="9332" y="9089"/>
                    <a:pt x="9545" y="8815"/>
                    <a:pt x="9727" y="8511"/>
                  </a:cubicBezTo>
                  <a:cubicBezTo>
                    <a:pt x="9910" y="8207"/>
                    <a:pt x="10153" y="7903"/>
                    <a:pt x="10396" y="7630"/>
                  </a:cubicBezTo>
                  <a:cubicBezTo>
                    <a:pt x="11277" y="6687"/>
                    <a:pt x="11733" y="5471"/>
                    <a:pt x="11733" y="4043"/>
                  </a:cubicBezTo>
                  <a:cubicBezTo>
                    <a:pt x="11733" y="3526"/>
                    <a:pt x="11673" y="3040"/>
                    <a:pt x="11551" y="2553"/>
                  </a:cubicBezTo>
                  <a:cubicBezTo>
                    <a:pt x="11399" y="2067"/>
                    <a:pt x="11217" y="1642"/>
                    <a:pt x="10913" y="1246"/>
                  </a:cubicBezTo>
                  <a:cubicBezTo>
                    <a:pt x="10609" y="882"/>
                    <a:pt x="10214" y="578"/>
                    <a:pt x="9727" y="335"/>
                  </a:cubicBezTo>
                  <a:cubicBezTo>
                    <a:pt x="9241" y="122"/>
                    <a:pt x="8633" y="0"/>
                    <a:pt x="7904"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377" name="Google Shape;1377;p48"/>
            <p:cNvSpPr/>
            <p:nvPr/>
          </p:nvSpPr>
          <p:spPr>
            <a:xfrm>
              <a:off x="5508725" y="2464600"/>
              <a:ext cx="362500" cy="494725"/>
            </a:xfrm>
            <a:custGeom>
              <a:avLst/>
              <a:gdLst/>
              <a:ahLst/>
              <a:cxnLst/>
              <a:rect l="l" t="t" r="r" b="b"/>
              <a:pathLst>
                <a:path w="14500" h="19789" extrusionOk="0">
                  <a:moveTo>
                    <a:pt x="8876" y="2098"/>
                  </a:moveTo>
                  <a:cubicBezTo>
                    <a:pt x="9423" y="2098"/>
                    <a:pt x="9940" y="2189"/>
                    <a:pt x="10274" y="2341"/>
                  </a:cubicBezTo>
                  <a:cubicBezTo>
                    <a:pt x="10609" y="2493"/>
                    <a:pt x="10913" y="2737"/>
                    <a:pt x="11095" y="2949"/>
                  </a:cubicBezTo>
                  <a:cubicBezTo>
                    <a:pt x="11338" y="3223"/>
                    <a:pt x="11490" y="3527"/>
                    <a:pt x="11551" y="3861"/>
                  </a:cubicBezTo>
                  <a:cubicBezTo>
                    <a:pt x="11673" y="4256"/>
                    <a:pt x="11703" y="4682"/>
                    <a:pt x="11703" y="5077"/>
                  </a:cubicBezTo>
                  <a:cubicBezTo>
                    <a:pt x="11703" y="6262"/>
                    <a:pt x="11338" y="7266"/>
                    <a:pt x="10639" y="8025"/>
                  </a:cubicBezTo>
                  <a:cubicBezTo>
                    <a:pt x="10396" y="8329"/>
                    <a:pt x="10122" y="8633"/>
                    <a:pt x="9879" y="8968"/>
                  </a:cubicBezTo>
                  <a:cubicBezTo>
                    <a:pt x="9697" y="9272"/>
                    <a:pt x="9514" y="9576"/>
                    <a:pt x="9332" y="9849"/>
                  </a:cubicBezTo>
                  <a:cubicBezTo>
                    <a:pt x="9180" y="10092"/>
                    <a:pt x="9028" y="10335"/>
                    <a:pt x="8876" y="10548"/>
                  </a:cubicBezTo>
                  <a:cubicBezTo>
                    <a:pt x="8785" y="10670"/>
                    <a:pt x="8724" y="10761"/>
                    <a:pt x="8663" y="10822"/>
                  </a:cubicBezTo>
                  <a:cubicBezTo>
                    <a:pt x="8359" y="11065"/>
                    <a:pt x="7812" y="11703"/>
                    <a:pt x="6232" y="13861"/>
                  </a:cubicBezTo>
                  <a:lnTo>
                    <a:pt x="3709" y="16415"/>
                  </a:lnTo>
                  <a:lnTo>
                    <a:pt x="6080" y="16415"/>
                  </a:lnTo>
                  <a:cubicBezTo>
                    <a:pt x="6809" y="16415"/>
                    <a:pt x="7417" y="16445"/>
                    <a:pt x="7903" y="16536"/>
                  </a:cubicBezTo>
                  <a:cubicBezTo>
                    <a:pt x="8221" y="16579"/>
                    <a:pt x="8509" y="16636"/>
                    <a:pt x="8757" y="16636"/>
                  </a:cubicBezTo>
                  <a:cubicBezTo>
                    <a:pt x="8865" y="16636"/>
                    <a:pt x="8966" y="16625"/>
                    <a:pt x="9059" y="16597"/>
                  </a:cubicBezTo>
                  <a:lnTo>
                    <a:pt x="12128" y="16597"/>
                  </a:lnTo>
                  <a:cubicBezTo>
                    <a:pt x="12128" y="16597"/>
                    <a:pt x="12159" y="16627"/>
                    <a:pt x="12159" y="16688"/>
                  </a:cubicBezTo>
                  <a:cubicBezTo>
                    <a:pt x="12280" y="16901"/>
                    <a:pt x="12372" y="17174"/>
                    <a:pt x="12372" y="17478"/>
                  </a:cubicBezTo>
                  <a:cubicBezTo>
                    <a:pt x="12372" y="17600"/>
                    <a:pt x="12311" y="17691"/>
                    <a:pt x="12311" y="17752"/>
                  </a:cubicBezTo>
                  <a:cubicBezTo>
                    <a:pt x="12280" y="17752"/>
                    <a:pt x="12220" y="17782"/>
                    <a:pt x="12159" y="17782"/>
                  </a:cubicBezTo>
                  <a:lnTo>
                    <a:pt x="10730" y="17782"/>
                  </a:lnTo>
                  <a:cubicBezTo>
                    <a:pt x="10578" y="17752"/>
                    <a:pt x="10396" y="17752"/>
                    <a:pt x="10153" y="17752"/>
                  </a:cubicBezTo>
                  <a:cubicBezTo>
                    <a:pt x="9940" y="17752"/>
                    <a:pt x="9727" y="17752"/>
                    <a:pt x="9545" y="17843"/>
                  </a:cubicBezTo>
                  <a:lnTo>
                    <a:pt x="9028" y="17843"/>
                  </a:lnTo>
                  <a:cubicBezTo>
                    <a:pt x="8937" y="17843"/>
                    <a:pt x="8724" y="17843"/>
                    <a:pt x="8268" y="17691"/>
                  </a:cubicBezTo>
                  <a:cubicBezTo>
                    <a:pt x="7756" y="17551"/>
                    <a:pt x="7172" y="17447"/>
                    <a:pt x="6490" y="17447"/>
                  </a:cubicBezTo>
                  <a:cubicBezTo>
                    <a:pt x="6281" y="17447"/>
                    <a:pt x="6064" y="17457"/>
                    <a:pt x="5837" y="17478"/>
                  </a:cubicBezTo>
                  <a:lnTo>
                    <a:pt x="5472" y="17478"/>
                  </a:lnTo>
                  <a:cubicBezTo>
                    <a:pt x="5411" y="17478"/>
                    <a:pt x="5016" y="17387"/>
                    <a:pt x="3192" y="17083"/>
                  </a:cubicBezTo>
                  <a:cubicBezTo>
                    <a:pt x="3040" y="16871"/>
                    <a:pt x="2979" y="16688"/>
                    <a:pt x="2979" y="16536"/>
                  </a:cubicBezTo>
                  <a:cubicBezTo>
                    <a:pt x="2979" y="16293"/>
                    <a:pt x="3010" y="16111"/>
                    <a:pt x="3101" y="15867"/>
                  </a:cubicBezTo>
                  <a:cubicBezTo>
                    <a:pt x="3527" y="15472"/>
                    <a:pt x="3891" y="15108"/>
                    <a:pt x="4195" y="14773"/>
                  </a:cubicBezTo>
                  <a:cubicBezTo>
                    <a:pt x="4530" y="14408"/>
                    <a:pt x="4773" y="14044"/>
                    <a:pt x="4894" y="13831"/>
                  </a:cubicBezTo>
                  <a:cubicBezTo>
                    <a:pt x="5320" y="13193"/>
                    <a:pt x="5776" y="12585"/>
                    <a:pt x="6232" y="12038"/>
                  </a:cubicBezTo>
                  <a:cubicBezTo>
                    <a:pt x="6688" y="11521"/>
                    <a:pt x="7113" y="10974"/>
                    <a:pt x="7569" y="10487"/>
                  </a:cubicBezTo>
                  <a:cubicBezTo>
                    <a:pt x="7721" y="10366"/>
                    <a:pt x="7873" y="10184"/>
                    <a:pt x="8055" y="9910"/>
                  </a:cubicBezTo>
                  <a:cubicBezTo>
                    <a:pt x="8207" y="9697"/>
                    <a:pt x="8359" y="9454"/>
                    <a:pt x="8542" y="9241"/>
                  </a:cubicBezTo>
                  <a:lnTo>
                    <a:pt x="9119" y="8421"/>
                  </a:lnTo>
                  <a:cubicBezTo>
                    <a:pt x="9302" y="8208"/>
                    <a:pt x="9423" y="8025"/>
                    <a:pt x="9545" y="7904"/>
                  </a:cubicBezTo>
                  <a:cubicBezTo>
                    <a:pt x="10305" y="7053"/>
                    <a:pt x="10669" y="6111"/>
                    <a:pt x="10669" y="5047"/>
                  </a:cubicBezTo>
                  <a:cubicBezTo>
                    <a:pt x="10669" y="3709"/>
                    <a:pt x="9849" y="2889"/>
                    <a:pt x="8481" y="2889"/>
                  </a:cubicBezTo>
                  <a:cubicBezTo>
                    <a:pt x="8147" y="2889"/>
                    <a:pt x="7752" y="2919"/>
                    <a:pt x="7326" y="3041"/>
                  </a:cubicBezTo>
                  <a:cubicBezTo>
                    <a:pt x="6961" y="3101"/>
                    <a:pt x="6566" y="3253"/>
                    <a:pt x="6201" y="3405"/>
                  </a:cubicBezTo>
                  <a:cubicBezTo>
                    <a:pt x="5867" y="3557"/>
                    <a:pt x="5472" y="3770"/>
                    <a:pt x="5168" y="3983"/>
                  </a:cubicBezTo>
                  <a:cubicBezTo>
                    <a:pt x="4742" y="4256"/>
                    <a:pt x="4499" y="4560"/>
                    <a:pt x="4256" y="4864"/>
                  </a:cubicBezTo>
                  <a:lnTo>
                    <a:pt x="4195" y="4986"/>
                  </a:lnTo>
                  <a:cubicBezTo>
                    <a:pt x="4074" y="5168"/>
                    <a:pt x="3952" y="5442"/>
                    <a:pt x="3800" y="5776"/>
                  </a:cubicBezTo>
                  <a:cubicBezTo>
                    <a:pt x="3648" y="6080"/>
                    <a:pt x="3496" y="6354"/>
                    <a:pt x="3314" y="6658"/>
                  </a:cubicBezTo>
                  <a:cubicBezTo>
                    <a:pt x="3162" y="6870"/>
                    <a:pt x="2979" y="7114"/>
                    <a:pt x="2767" y="7296"/>
                  </a:cubicBezTo>
                  <a:cubicBezTo>
                    <a:pt x="2736" y="7326"/>
                    <a:pt x="2675" y="7357"/>
                    <a:pt x="2615" y="7357"/>
                  </a:cubicBezTo>
                  <a:cubicBezTo>
                    <a:pt x="2493" y="7357"/>
                    <a:pt x="2341" y="7326"/>
                    <a:pt x="2128" y="7144"/>
                  </a:cubicBezTo>
                  <a:cubicBezTo>
                    <a:pt x="1976" y="7022"/>
                    <a:pt x="1946" y="6870"/>
                    <a:pt x="1946" y="6688"/>
                  </a:cubicBezTo>
                  <a:cubicBezTo>
                    <a:pt x="1946" y="6688"/>
                    <a:pt x="1946" y="6506"/>
                    <a:pt x="2128" y="6080"/>
                  </a:cubicBezTo>
                  <a:cubicBezTo>
                    <a:pt x="2280" y="5685"/>
                    <a:pt x="2523" y="5320"/>
                    <a:pt x="2797" y="4895"/>
                  </a:cubicBezTo>
                  <a:cubicBezTo>
                    <a:pt x="3040" y="4469"/>
                    <a:pt x="3314" y="4135"/>
                    <a:pt x="3618" y="3800"/>
                  </a:cubicBezTo>
                  <a:cubicBezTo>
                    <a:pt x="3952" y="3466"/>
                    <a:pt x="4165" y="3375"/>
                    <a:pt x="4195" y="3345"/>
                  </a:cubicBezTo>
                  <a:lnTo>
                    <a:pt x="4317" y="3253"/>
                  </a:lnTo>
                  <a:cubicBezTo>
                    <a:pt x="5624" y="2463"/>
                    <a:pt x="7204" y="2098"/>
                    <a:pt x="8876" y="2098"/>
                  </a:cubicBezTo>
                  <a:close/>
                  <a:moveTo>
                    <a:pt x="8937" y="1"/>
                  </a:moveTo>
                  <a:cubicBezTo>
                    <a:pt x="6931" y="1"/>
                    <a:pt x="5077" y="457"/>
                    <a:pt x="3435" y="1399"/>
                  </a:cubicBezTo>
                  <a:cubicBezTo>
                    <a:pt x="3010" y="1582"/>
                    <a:pt x="2645" y="1886"/>
                    <a:pt x="2219" y="2341"/>
                  </a:cubicBezTo>
                  <a:cubicBezTo>
                    <a:pt x="1824" y="2767"/>
                    <a:pt x="1490" y="3223"/>
                    <a:pt x="1186" y="3709"/>
                  </a:cubicBezTo>
                  <a:cubicBezTo>
                    <a:pt x="882" y="4196"/>
                    <a:pt x="609" y="4652"/>
                    <a:pt x="396" y="5168"/>
                  </a:cubicBezTo>
                  <a:cubicBezTo>
                    <a:pt x="122" y="5715"/>
                    <a:pt x="1" y="6171"/>
                    <a:pt x="1" y="6566"/>
                  </a:cubicBezTo>
                  <a:cubicBezTo>
                    <a:pt x="1" y="7326"/>
                    <a:pt x="305" y="7995"/>
                    <a:pt x="852" y="8512"/>
                  </a:cubicBezTo>
                  <a:cubicBezTo>
                    <a:pt x="1368" y="8998"/>
                    <a:pt x="2037" y="9272"/>
                    <a:pt x="2706" y="9272"/>
                  </a:cubicBezTo>
                  <a:cubicBezTo>
                    <a:pt x="3283" y="9272"/>
                    <a:pt x="3770" y="9028"/>
                    <a:pt x="4226" y="8603"/>
                  </a:cubicBezTo>
                  <a:cubicBezTo>
                    <a:pt x="4530" y="8299"/>
                    <a:pt x="4803" y="7965"/>
                    <a:pt x="5077" y="7539"/>
                  </a:cubicBezTo>
                  <a:cubicBezTo>
                    <a:pt x="5289" y="7174"/>
                    <a:pt x="5533" y="6779"/>
                    <a:pt x="5685" y="6445"/>
                  </a:cubicBezTo>
                  <a:cubicBezTo>
                    <a:pt x="5776" y="6171"/>
                    <a:pt x="5897" y="5959"/>
                    <a:pt x="5989" y="5807"/>
                  </a:cubicBezTo>
                  <a:cubicBezTo>
                    <a:pt x="6019" y="5776"/>
                    <a:pt x="6080" y="5655"/>
                    <a:pt x="6293" y="5533"/>
                  </a:cubicBezTo>
                  <a:cubicBezTo>
                    <a:pt x="6505" y="5411"/>
                    <a:pt x="6718" y="5259"/>
                    <a:pt x="6992" y="5168"/>
                  </a:cubicBezTo>
                  <a:cubicBezTo>
                    <a:pt x="7265" y="5047"/>
                    <a:pt x="7539" y="4955"/>
                    <a:pt x="7812" y="4895"/>
                  </a:cubicBezTo>
                  <a:cubicBezTo>
                    <a:pt x="8055" y="4864"/>
                    <a:pt x="8299" y="4803"/>
                    <a:pt x="8481" y="4803"/>
                  </a:cubicBezTo>
                  <a:lnTo>
                    <a:pt x="8663" y="4803"/>
                  </a:lnTo>
                  <a:lnTo>
                    <a:pt x="8663" y="4955"/>
                  </a:lnTo>
                  <a:cubicBezTo>
                    <a:pt x="8663" y="5533"/>
                    <a:pt x="8481" y="6019"/>
                    <a:pt x="8025" y="6536"/>
                  </a:cubicBezTo>
                  <a:cubicBezTo>
                    <a:pt x="7873" y="6718"/>
                    <a:pt x="7691" y="6931"/>
                    <a:pt x="7478" y="7235"/>
                  </a:cubicBezTo>
                  <a:cubicBezTo>
                    <a:pt x="7296" y="7509"/>
                    <a:pt x="7144" y="7782"/>
                    <a:pt x="6961" y="7995"/>
                  </a:cubicBezTo>
                  <a:cubicBezTo>
                    <a:pt x="6779" y="8269"/>
                    <a:pt x="6566" y="8512"/>
                    <a:pt x="6414" y="8725"/>
                  </a:cubicBezTo>
                  <a:cubicBezTo>
                    <a:pt x="6323" y="8846"/>
                    <a:pt x="6293" y="8907"/>
                    <a:pt x="6293" y="8907"/>
                  </a:cubicBezTo>
                  <a:lnTo>
                    <a:pt x="6141" y="9089"/>
                  </a:lnTo>
                  <a:cubicBezTo>
                    <a:pt x="5654" y="9606"/>
                    <a:pt x="5168" y="10153"/>
                    <a:pt x="4712" y="10700"/>
                  </a:cubicBezTo>
                  <a:cubicBezTo>
                    <a:pt x="4226" y="11308"/>
                    <a:pt x="3739" y="11977"/>
                    <a:pt x="3253" y="12737"/>
                  </a:cubicBezTo>
                  <a:cubicBezTo>
                    <a:pt x="3162" y="12828"/>
                    <a:pt x="3010" y="13071"/>
                    <a:pt x="2675" y="13436"/>
                  </a:cubicBezTo>
                  <a:cubicBezTo>
                    <a:pt x="2371" y="13740"/>
                    <a:pt x="1976" y="14135"/>
                    <a:pt x="1520" y="14560"/>
                  </a:cubicBezTo>
                  <a:lnTo>
                    <a:pt x="1338" y="14712"/>
                  </a:lnTo>
                  <a:lnTo>
                    <a:pt x="1247" y="14925"/>
                  </a:lnTo>
                  <a:cubicBezTo>
                    <a:pt x="1064" y="15472"/>
                    <a:pt x="973" y="15959"/>
                    <a:pt x="973" y="16475"/>
                  </a:cubicBezTo>
                  <a:cubicBezTo>
                    <a:pt x="973" y="17235"/>
                    <a:pt x="1308" y="17965"/>
                    <a:pt x="1946" y="18664"/>
                  </a:cubicBezTo>
                  <a:lnTo>
                    <a:pt x="2219" y="18877"/>
                  </a:lnTo>
                  <a:lnTo>
                    <a:pt x="2523" y="18968"/>
                  </a:lnTo>
                  <a:cubicBezTo>
                    <a:pt x="5137" y="19424"/>
                    <a:pt x="5320" y="19424"/>
                    <a:pt x="5472" y="19424"/>
                  </a:cubicBezTo>
                  <a:cubicBezTo>
                    <a:pt x="5685" y="19424"/>
                    <a:pt x="5867" y="19363"/>
                    <a:pt x="6019" y="19363"/>
                  </a:cubicBezTo>
                  <a:lnTo>
                    <a:pt x="6353" y="19363"/>
                  </a:lnTo>
                  <a:cubicBezTo>
                    <a:pt x="6931" y="19363"/>
                    <a:pt x="7387" y="19393"/>
                    <a:pt x="7721" y="19515"/>
                  </a:cubicBezTo>
                  <a:cubicBezTo>
                    <a:pt x="8382" y="19720"/>
                    <a:pt x="8872" y="19771"/>
                    <a:pt x="9281" y="19771"/>
                  </a:cubicBezTo>
                  <a:cubicBezTo>
                    <a:pt x="9418" y="19771"/>
                    <a:pt x="9545" y="19766"/>
                    <a:pt x="9666" y="19758"/>
                  </a:cubicBezTo>
                  <a:cubicBezTo>
                    <a:pt x="9818" y="19728"/>
                    <a:pt x="9978" y="19713"/>
                    <a:pt x="10134" y="19713"/>
                  </a:cubicBezTo>
                  <a:cubicBezTo>
                    <a:pt x="10290" y="19713"/>
                    <a:pt x="10442" y="19728"/>
                    <a:pt x="10578" y="19758"/>
                  </a:cubicBezTo>
                  <a:cubicBezTo>
                    <a:pt x="10730" y="19789"/>
                    <a:pt x="10913" y="19789"/>
                    <a:pt x="11095" y="19789"/>
                  </a:cubicBezTo>
                  <a:lnTo>
                    <a:pt x="12098" y="19789"/>
                  </a:lnTo>
                  <a:cubicBezTo>
                    <a:pt x="12311" y="19789"/>
                    <a:pt x="12554" y="19758"/>
                    <a:pt x="12888" y="19697"/>
                  </a:cubicBezTo>
                  <a:cubicBezTo>
                    <a:pt x="13010" y="19667"/>
                    <a:pt x="13162" y="19637"/>
                    <a:pt x="13314" y="19545"/>
                  </a:cubicBezTo>
                  <a:lnTo>
                    <a:pt x="13344" y="19545"/>
                  </a:lnTo>
                  <a:cubicBezTo>
                    <a:pt x="13770" y="19363"/>
                    <a:pt x="14499" y="18846"/>
                    <a:pt x="14499" y="17478"/>
                  </a:cubicBezTo>
                  <a:cubicBezTo>
                    <a:pt x="14499" y="16871"/>
                    <a:pt x="14347" y="16263"/>
                    <a:pt x="14043" y="15716"/>
                  </a:cubicBezTo>
                  <a:cubicBezTo>
                    <a:pt x="13496" y="14743"/>
                    <a:pt x="12767" y="14591"/>
                    <a:pt x="12372" y="14591"/>
                  </a:cubicBezTo>
                  <a:lnTo>
                    <a:pt x="8603" y="14591"/>
                  </a:lnTo>
                  <a:cubicBezTo>
                    <a:pt x="8511" y="14591"/>
                    <a:pt x="8420" y="14530"/>
                    <a:pt x="8299" y="14530"/>
                  </a:cubicBezTo>
                  <a:cubicBezTo>
                    <a:pt x="9514" y="12919"/>
                    <a:pt x="9879" y="12494"/>
                    <a:pt x="10001" y="12372"/>
                  </a:cubicBezTo>
                  <a:lnTo>
                    <a:pt x="10122" y="12311"/>
                  </a:lnTo>
                  <a:lnTo>
                    <a:pt x="10244" y="12098"/>
                  </a:lnTo>
                  <a:cubicBezTo>
                    <a:pt x="10305" y="12007"/>
                    <a:pt x="10426" y="11855"/>
                    <a:pt x="10578" y="11582"/>
                  </a:cubicBezTo>
                  <a:cubicBezTo>
                    <a:pt x="10730" y="11339"/>
                    <a:pt x="10882" y="11126"/>
                    <a:pt x="11034" y="10852"/>
                  </a:cubicBezTo>
                  <a:cubicBezTo>
                    <a:pt x="11217" y="10579"/>
                    <a:pt x="11399" y="10335"/>
                    <a:pt x="11612" y="10032"/>
                  </a:cubicBezTo>
                  <a:cubicBezTo>
                    <a:pt x="11794" y="9758"/>
                    <a:pt x="11977" y="9484"/>
                    <a:pt x="12220" y="9272"/>
                  </a:cubicBezTo>
                  <a:cubicBezTo>
                    <a:pt x="13223" y="8117"/>
                    <a:pt x="13770" y="6718"/>
                    <a:pt x="13770" y="5016"/>
                  </a:cubicBezTo>
                  <a:cubicBezTo>
                    <a:pt x="13770" y="4408"/>
                    <a:pt x="13679" y="3831"/>
                    <a:pt x="13527" y="3253"/>
                  </a:cubicBezTo>
                  <a:cubicBezTo>
                    <a:pt x="13344" y="2645"/>
                    <a:pt x="13071" y="2129"/>
                    <a:pt x="12706" y="1612"/>
                  </a:cubicBezTo>
                  <a:cubicBezTo>
                    <a:pt x="12311" y="1126"/>
                    <a:pt x="11825" y="761"/>
                    <a:pt x="11186" y="457"/>
                  </a:cubicBezTo>
                  <a:cubicBezTo>
                    <a:pt x="10578" y="153"/>
                    <a:pt x="9818" y="1"/>
                    <a:pt x="8937"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378" name="Google Shape;1378;p48"/>
            <p:cNvSpPr/>
            <p:nvPr/>
          </p:nvSpPr>
          <p:spPr>
            <a:xfrm>
              <a:off x="5839050" y="2418125"/>
              <a:ext cx="112725" cy="354100"/>
            </a:xfrm>
            <a:custGeom>
              <a:avLst/>
              <a:gdLst/>
              <a:ahLst/>
              <a:cxnLst/>
              <a:rect l="l" t="t" r="r" b="b"/>
              <a:pathLst>
                <a:path w="4509" h="14164" extrusionOk="0">
                  <a:moveTo>
                    <a:pt x="406" y="0"/>
                  </a:moveTo>
                  <a:cubicBezTo>
                    <a:pt x="114" y="0"/>
                    <a:pt x="0" y="409"/>
                    <a:pt x="314" y="523"/>
                  </a:cubicBezTo>
                  <a:cubicBezTo>
                    <a:pt x="2563" y="1161"/>
                    <a:pt x="3566" y="3714"/>
                    <a:pt x="3475" y="5842"/>
                  </a:cubicBezTo>
                  <a:cubicBezTo>
                    <a:pt x="3444" y="7240"/>
                    <a:pt x="2897" y="8669"/>
                    <a:pt x="2381" y="9945"/>
                  </a:cubicBezTo>
                  <a:lnTo>
                    <a:pt x="1469" y="12012"/>
                  </a:lnTo>
                  <a:cubicBezTo>
                    <a:pt x="1317" y="12346"/>
                    <a:pt x="1165" y="12681"/>
                    <a:pt x="1043" y="13015"/>
                  </a:cubicBezTo>
                  <a:cubicBezTo>
                    <a:pt x="952" y="13319"/>
                    <a:pt x="800" y="13684"/>
                    <a:pt x="922" y="13988"/>
                  </a:cubicBezTo>
                  <a:cubicBezTo>
                    <a:pt x="967" y="14101"/>
                    <a:pt x="1079" y="14163"/>
                    <a:pt x="1195" y="14163"/>
                  </a:cubicBezTo>
                  <a:cubicBezTo>
                    <a:pt x="1236" y="14163"/>
                    <a:pt x="1277" y="14156"/>
                    <a:pt x="1317" y="14140"/>
                  </a:cubicBezTo>
                  <a:cubicBezTo>
                    <a:pt x="1621" y="13927"/>
                    <a:pt x="1803" y="13562"/>
                    <a:pt x="1955" y="13228"/>
                  </a:cubicBezTo>
                  <a:cubicBezTo>
                    <a:pt x="2198" y="12833"/>
                    <a:pt x="2350" y="12407"/>
                    <a:pt x="2502" y="12012"/>
                  </a:cubicBezTo>
                  <a:cubicBezTo>
                    <a:pt x="2837" y="11252"/>
                    <a:pt x="3171" y="10523"/>
                    <a:pt x="3444" y="9763"/>
                  </a:cubicBezTo>
                  <a:cubicBezTo>
                    <a:pt x="4022" y="8425"/>
                    <a:pt x="4508" y="6936"/>
                    <a:pt x="4417" y="5416"/>
                  </a:cubicBezTo>
                  <a:cubicBezTo>
                    <a:pt x="4326" y="3076"/>
                    <a:pt x="3019" y="371"/>
                    <a:pt x="466" y="6"/>
                  </a:cubicBezTo>
                  <a:cubicBezTo>
                    <a:pt x="445" y="2"/>
                    <a:pt x="425" y="0"/>
                    <a:pt x="406"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379" name="Google Shape;1379;p48"/>
            <p:cNvSpPr/>
            <p:nvPr/>
          </p:nvSpPr>
          <p:spPr>
            <a:xfrm>
              <a:off x="5885175" y="2799725"/>
              <a:ext cx="71925" cy="170975"/>
            </a:xfrm>
            <a:custGeom>
              <a:avLst/>
              <a:gdLst/>
              <a:ahLst/>
              <a:cxnLst/>
              <a:rect l="l" t="t" r="r" b="b"/>
              <a:pathLst>
                <a:path w="2877" h="6839" extrusionOk="0">
                  <a:moveTo>
                    <a:pt x="432" y="0"/>
                  </a:moveTo>
                  <a:cubicBezTo>
                    <a:pt x="167" y="0"/>
                    <a:pt x="0" y="364"/>
                    <a:pt x="262" y="548"/>
                  </a:cubicBezTo>
                  <a:cubicBezTo>
                    <a:pt x="1174" y="1155"/>
                    <a:pt x="1721" y="2159"/>
                    <a:pt x="1903" y="3192"/>
                  </a:cubicBezTo>
                  <a:cubicBezTo>
                    <a:pt x="1964" y="3678"/>
                    <a:pt x="1964" y="4225"/>
                    <a:pt x="1873" y="4712"/>
                  </a:cubicBezTo>
                  <a:cubicBezTo>
                    <a:pt x="1751" y="5289"/>
                    <a:pt x="1447" y="5654"/>
                    <a:pt x="1174" y="6171"/>
                  </a:cubicBezTo>
                  <a:cubicBezTo>
                    <a:pt x="974" y="6504"/>
                    <a:pt x="1246" y="6838"/>
                    <a:pt x="1561" y="6838"/>
                  </a:cubicBezTo>
                  <a:cubicBezTo>
                    <a:pt x="1676" y="6838"/>
                    <a:pt x="1797" y="6793"/>
                    <a:pt x="1903" y="6687"/>
                  </a:cubicBezTo>
                  <a:cubicBezTo>
                    <a:pt x="2359" y="6232"/>
                    <a:pt x="2633" y="5563"/>
                    <a:pt x="2754" y="4955"/>
                  </a:cubicBezTo>
                  <a:cubicBezTo>
                    <a:pt x="2876" y="4347"/>
                    <a:pt x="2876" y="3648"/>
                    <a:pt x="2754" y="3010"/>
                  </a:cubicBezTo>
                  <a:cubicBezTo>
                    <a:pt x="2542" y="1763"/>
                    <a:pt x="1751" y="608"/>
                    <a:pt x="566" y="31"/>
                  </a:cubicBezTo>
                  <a:cubicBezTo>
                    <a:pt x="520" y="10"/>
                    <a:pt x="475" y="0"/>
                    <a:pt x="432"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380" name="Google Shape;1380;p48"/>
            <p:cNvSpPr/>
            <p:nvPr/>
          </p:nvSpPr>
          <p:spPr>
            <a:xfrm>
              <a:off x="5915875" y="2762225"/>
              <a:ext cx="90600" cy="135350"/>
            </a:xfrm>
            <a:custGeom>
              <a:avLst/>
              <a:gdLst/>
              <a:ahLst/>
              <a:cxnLst/>
              <a:rect l="l" t="t" r="r" b="b"/>
              <a:pathLst>
                <a:path w="3624" h="5414" extrusionOk="0">
                  <a:moveTo>
                    <a:pt x="356" y="0"/>
                  </a:moveTo>
                  <a:cubicBezTo>
                    <a:pt x="81" y="0"/>
                    <a:pt x="1" y="446"/>
                    <a:pt x="280" y="558"/>
                  </a:cubicBezTo>
                  <a:cubicBezTo>
                    <a:pt x="1162" y="893"/>
                    <a:pt x="1891" y="1592"/>
                    <a:pt x="2286" y="2412"/>
                  </a:cubicBezTo>
                  <a:cubicBezTo>
                    <a:pt x="2530" y="2838"/>
                    <a:pt x="2682" y="3263"/>
                    <a:pt x="2773" y="3719"/>
                  </a:cubicBezTo>
                  <a:cubicBezTo>
                    <a:pt x="2803" y="3932"/>
                    <a:pt x="2803" y="4175"/>
                    <a:pt x="2803" y="4388"/>
                  </a:cubicBezTo>
                  <a:cubicBezTo>
                    <a:pt x="2803" y="4510"/>
                    <a:pt x="2803" y="4631"/>
                    <a:pt x="2773" y="4722"/>
                  </a:cubicBezTo>
                  <a:cubicBezTo>
                    <a:pt x="2773" y="4844"/>
                    <a:pt x="2803" y="4996"/>
                    <a:pt x="2803" y="5118"/>
                  </a:cubicBezTo>
                  <a:cubicBezTo>
                    <a:pt x="2803" y="5290"/>
                    <a:pt x="2972" y="5414"/>
                    <a:pt x="3135" y="5414"/>
                  </a:cubicBezTo>
                  <a:cubicBezTo>
                    <a:pt x="3230" y="5414"/>
                    <a:pt x="3324" y="5371"/>
                    <a:pt x="3381" y="5269"/>
                  </a:cubicBezTo>
                  <a:cubicBezTo>
                    <a:pt x="3441" y="5118"/>
                    <a:pt x="3533" y="4996"/>
                    <a:pt x="3563" y="4844"/>
                  </a:cubicBezTo>
                  <a:cubicBezTo>
                    <a:pt x="3593" y="4692"/>
                    <a:pt x="3593" y="4570"/>
                    <a:pt x="3593" y="4418"/>
                  </a:cubicBezTo>
                  <a:cubicBezTo>
                    <a:pt x="3624" y="4114"/>
                    <a:pt x="3593" y="3811"/>
                    <a:pt x="3563" y="3567"/>
                  </a:cubicBezTo>
                  <a:cubicBezTo>
                    <a:pt x="3472" y="3020"/>
                    <a:pt x="3289" y="2503"/>
                    <a:pt x="2985" y="1987"/>
                  </a:cubicBezTo>
                  <a:cubicBezTo>
                    <a:pt x="2408" y="1045"/>
                    <a:pt x="1496" y="315"/>
                    <a:pt x="432" y="11"/>
                  </a:cubicBezTo>
                  <a:cubicBezTo>
                    <a:pt x="405" y="4"/>
                    <a:pt x="380" y="0"/>
                    <a:pt x="356"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381" name="Google Shape;1381;p48"/>
            <p:cNvSpPr/>
            <p:nvPr/>
          </p:nvSpPr>
          <p:spPr>
            <a:xfrm>
              <a:off x="5956975" y="2449400"/>
              <a:ext cx="55575" cy="286250"/>
            </a:xfrm>
            <a:custGeom>
              <a:avLst/>
              <a:gdLst/>
              <a:ahLst/>
              <a:cxnLst/>
              <a:rect l="l" t="t" r="r" b="b"/>
              <a:pathLst>
                <a:path w="2223" h="11450" extrusionOk="0">
                  <a:moveTo>
                    <a:pt x="674" y="1"/>
                  </a:moveTo>
                  <a:cubicBezTo>
                    <a:pt x="515" y="1"/>
                    <a:pt x="351" y="127"/>
                    <a:pt x="430" y="305"/>
                  </a:cubicBezTo>
                  <a:cubicBezTo>
                    <a:pt x="1098" y="1977"/>
                    <a:pt x="1463" y="3801"/>
                    <a:pt x="1402" y="5594"/>
                  </a:cubicBezTo>
                  <a:cubicBezTo>
                    <a:pt x="1372" y="7448"/>
                    <a:pt x="855" y="9150"/>
                    <a:pt x="126" y="10852"/>
                  </a:cubicBezTo>
                  <a:cubicBezTo>
                    <a:pt x="0" y="11165"/>
                    <a:pt x="248" y="11450"/>
                    <a:pt x="484" y="11450"/>
                  </a:cubicBezTo>
                  <a:cubicBezTo>
                    <a:pt x="592" y="11450"/>
                    <a:pt x="697" y="11390"/>
                    <a:pt x="764" y="11247"/>
                  </a:cubicBezTo>
                  <a:cubicBezTo>
                    <a:pt x="1737" y="9606"/>
                    <a:pt x="2101" y="7570"/>
                    <a:pt x="2132" y="5655"/>
                  </a:cubicBezTo>
                  <a:cubicBezTo>
                    <a:pt x="2223" y="3709"/>
                    <a:pt x="1767" y="1855"/>
                    <a:pt x="886" y="123"/>
                  </a:cubicBezTo>
                  <a:cubicBezTo>
                    <a:pt x="843" y="38"/>
                    <a:pt x="759" y="1"/>
                    <a:pt x="674"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grpSp>
      <p:grpSp>
        <p:nvGrpSpPr>
          <p:cNvPr id="1382" name="Google Shape;1382;p48"/>
          <p:cNvGrpSpPr/>
          <p:nvPr/>
        </p:nvGrpSpPr>
        <p:grpSpPr>
          <a:xfrm>
            <a:off x="8056548" y="5238344"/>
            <a:ext cx="670089" cy="834449"/>
            <a:chOff x="6411450" y="2347625"/>
            <a:chExt cx="609500" cy="759000"/>
          </a:xfrm>
        </p:grpSpPr>
        <p:sp>
          <p:nvSpPr>
            <p:cNvPr id="1383" name="Google Shape;1383;p48"/>
            <p:cNvSpPr/>
            <p:nvPr/>
          </p:nvSpPr>
          <p:spPr>
            <a:xfrm>
              <a:off x="6517875" y="2450075"/>
              <a:ext cx="400475" cy="539350"/>
            </a:xfrm>
            <a:custGeom>
              <a:avLst/>
              <a:gdLst/>
              <a:ahLst/>
              <a:cxnLst/>
              <a:rect l="l" t="t" r="r" b="b"/>
              <a:pathLst>
                <a:path w="16019" h="21574" extrusionOk="0">
                  <a:moveTo>
                    <a:pt x="9596" y="1"/>
                  </a:moveTo>
                  <a:cubicBezTo>
                    <a:pt x="9537" y="1"/>
                    <a:pt x="9479" y="2"/>
                    <a:pt x="9423" y="4"/>
                  </a:cubicBezTo>
                  <a:cubicBezTo>
                    <a:pt x="8906" y="126"/>
                    <a:pt x="8389" y="278"/>
                    <a:pt x="7781" y="460"/>
                  </a:cubicBezTo>
                  <a:cubicBezTo>
                    <a:pt x="7173" y="643"/>
                    <a:pt x="6566" y="886"/>
                    <a:pt x="6018" y="1190"/>
                  </a:cubicBezTo>
                  <a:cubicBezTo>
                    <a:pt x="5502" y="1494"/>
                    <a:pt x="5015" y="1798"/>
                    <a:pt x="4590" y="2132"/>
                  </a:cubicBezTo>
                  <a:cubicBezTo>
                    <a:pt x="4164" y="2467"/>
                    <a:pt x="3891" y="2831"/>
                    <a:pt x="3800" y="3166"/>
                  </a:cubicBezTo>
                  <a:cubicBezTo>
                    <a:pt x="3435" y="4260"/>
                    <a:pt x="3708" y="4929"/>
                    <a:pt x="4651" y="5263"/>
                  </a:cubicBezTo>
                  <a:cubicBezTo>
                    <a:pt x="4870" y="5329"/>
                    <a:pt x="5057" y="5379"/>
                    <a:pt x="5213" y="5379"/>
                  </a:cubicBezTo>
                  <a:cubicBezTo>
                    <a:pt x="5274" y="5379"/>
                    <a:pt x="5329" y="5371"/>
                    <a:pt x="5380" y="5354"/>
                  </a:cubicBezTo>
                  <a:cubicBezTo>
                    <a:pt x="5563" y="5324"/>
                    <a:pt x="5775" y="5263"/>
                    <a:pt x="5958" y="5111"/>
                  </a:cubicBezTo>
                  <a:cubicBezTo>
                    <a:pt x="6170" y="4959"/>
                    <a:pt x="6444" y="4807"/>
                    <a:pt x="6748" y="4564"/>
                  </a:cubicBezTo>
                  <a:cubicBezTo>
                    <a:pt x="7113" y="4351"/>
                    <a:pt x="7538" y="4108"/>
                    <a:pt x="8146" y="3834"/>
                  </a:cubicBezTo>
                  <a:cubicBezTo>
                    <a:pt x="8572" y="3652"/>
                    <a:pt x="8906" y="3530"/>
                    <a:pt x="9210" y="3470"/>
                  </a:cubicBezTo>
                  <a:cubicBezTo>
                    <a:pt x="9514" y="3378"/>
                    <a:pt x="9757" y="3318"/>
                    <a:pt x="9939" y="3318"/>
                  </a:cubicBezTo>
                  <a:cubicBezTo>
                    <a:pt x="9993" y="3309"/>
                    <a:pt x="10049" y="3305"/>
                    <a:pt x="10105" y="3305"/>
                  </a:cubicBezTo>
                  <a:cubicBezTo>
                    <a:pt x="10241" y="3305"/>
                    <a:pt x="10379" y="3326"/>
                    <a:pt x="10487" y="3348"/>
                  </a:cubicBezTo>
                  <a:cubicBezTo>
                    <a:pt x="10669" y="3378"/>
                    <a:pt x="10821" y="3439"/>
                    <a:pt x="11003" y="3500"/>
                  </a:cubicBezTo>
                  <a:cubicBezTo>
                    <a:pt x="11550" y="3682"/>
                    <a:pt x="11946" y="3926"/>
                    <a:pt x="12219" y="4199"/>
                  </a:cubicBezTo>
                  <a:cubicBezTo>
                    <a:pt x="12493" y="4503"/>
                    <a:pt x="12614" y="4837"/>
                    <a:pt x="12493" y="5202"/>
                  </a:cubicBezTo>
                  <a:cubicBezTo>
                    <a:pt x="12310" y="5901"/>
                    <a:pt x="11611" y="6570"/>
                    <a:pt x="10426" y="7299"/>
                  </a:cubicBezTo>
                  <a:cubicBezTo>
                    <a:pt x="10213" y="7421"/>
                    <a:pt x="9909" y="7543"/>
                    <a:pt x="9544" y="7634"/>
                  </a:cubicBezTo>
                  <a:cubicBezTo>
                    <a:pt x="9119" y="7725"/>
                    <a:pt x="8724" y="7847"/>
                    <a:pt x="8298" y="7938"/>
                  </a:cubicBezTo>
                  <a:cubicBezTo>
                    <a:pt x="7933" y="8059"/>
                    <a:pt x="7538" y="8181"/>
                    <a:pt x="7204" y="8302"/>
                  </a:cubicBezTo>
                  <a:cubicBezTo>
                    <a:pt x="6900" y="8394"/>
                    <a:pt x="6687" y="8515"/>
                    <a:pt x="6566" y="8606"/>
                  </a:cubicBezTo>
                  <a:cubicBezTo>
                    <a:pt x="6231" y="9701"/>
                    <a:pt x="6444" y="10461"/>
                    <a:pt x="7204" y="10916"/>
                  </a:cubicBezTo>
                  <a:cubicBezTo>
                    <a:pt x="8693" y="10977"/>
                    <a:pt x="9666" y="11129"/>
                    <a:pt x="10213" y="11281"/>
                  </a:cubicBezTo>
                  <a:cubicBezTo>
                    <a:pt x="10973" y="11524"/>
                    <a:pt x="11459" y="11859"/>
                    <a:pt x="11763" y="12315"/>
                  </a:cubicBezTo>
                  <a:cubicBezTo>
                    <a:pt x="12067" y="12771"/>
                    <a:pt x="12128" y="13409"/>
                    <a:pt x="11854" y="14230"/>
                  </a:cubicBezTo>
                  <a:cubicBezTo>
                    <a:pt x="11763" y="14442"/>
                    <a:pt x="11581" y="14898"/>
                    <a:pt x="11307" y="15506"/>
                  </a:cubicBezTo>
                  <a:cubicBezTo>
                    <a:pt x="11247" y="15780"/>
                    <a:pt x="10973" y="16084"/>
                    <a:pt x="10547" y="16448"/>
                  </a:cubicBezTo>
                  <a:cubicBezTo>
                    <a:pt x="10091" y="16844"/>
                    <a:pt x="9575" y="17178"/>
                    <a:pt x="8967" y="17482"/>
                  </a:cubicBezTo>
                  <a:cubicBezTo>
                    <a:pt x="8298" y="17816"/>
                    <a:pt x="7629" y="18090"/>
                    <a:pt x="6870" y="18272"/>
                  </a:cubicBezTo>
                  <a:cubicBezTo>
                    <a:pt x="6323" y="18447"/>
                    <a:pt x="5776" y="18512"/>
                    <a:pt x="5230" y="18512"/>
                  </a:cubicBezTo>
                  <a:cubicBezTo>
                    <a:pt x="5017" y="18512"/>
                    <a:pt x="4803" y="18502"/>
                    <a:pt x="4590" y="18485"/>
                  </a:cubicBezTo>
                  <a:cubicBezTo>
                    <a:pt x="4164" y="18394"/>
                    <a:pt x="3708" y="18272"/>
                    <a:pt x="3252" y="18181"/>
                  </a:cubicBezTo>
                  <a:cubicBezTo>
                    <a:pt x="2797" y="18059"/>
                    <a:pt x="2341" y="17968"/>
                    <a:pt x="1945" y="17938"/>
                  </a:cubicBezTo>
                  <a:cubicBezTo>
                    <a:pt x="1872" y="17933"/>
                    <a:pt x="1800" y="17930"/>
                    <a:pt x="1729" y="17930"/>
                  </a:cubicBezTo>
                  <a:cubicBezTo>
                    <a:pt x="1387" y="17930"/>
                    <a:pt x="1073" y="17989"/>
                    <a:pt x="821" y="18090"/>
                  </a:cubicBezTo>
                  <a:cubicBezTo>
                    <a:pt x="486" y="18211"/>
                    <a:pt x="274" y="18455"/>
                    <a:pt x="152" y="18880"/>
                  </a:cubicBezTo>
                  <a:cubicBezTo>
                    <a:pt x="0" y="19427"/>
                    <a:pt x="30" y="19822"/>
                    <a:pt x="274" y="20218"/>
                  </a:cubicBezTo>
                  <a:cubicBezTo>
                    <a:pt x="486" y="20582"/>
                    <a:pt x="1034" y="20886"/>
                    <a:pt x="1793" y="21129"/>
                  </a:cubicBezTo>
                  <a:cubicBezTo>
                    <a:pt x="2310" y="21312"/>
                    <a:pt x="3009" y="21433"/>
                    <a:pt x="3769" y="21494"/>
                  </a:cubicBezTo>
                  <a:cubicBezTo>
                    <a:pt x="4251" y="21552"/>
                    <a:pt x="4745" y="21573"/>
                    <a:pt x="5251" y="21573"/>
                  </a:cubicBezTo>
                  <a:cubicBezTo>
                    <a:pt x="5543" y="21573"/>
                    <a:pt x="5840" y="21566"/>
                    <a:pt x="6140" y="21555"/>
                  </a:cubicBezTo>
                  <a:cubicBezTo>
                    <a:pt x="6961" y="21494"/>
                    <a:pt x="7751" y="21403"/>
                    <a:pt x="8511" y="21251"/>
                  </a:cubicBezTo>
                  <a:cubicBezTo>
                    <a:pt x="9271" y="21099"/>
                    <a:pt x="9879" y="20856"/>
                    <a:pt x="10365" y="20521"/>
                  </a:cubicBezTo>
                  <a:cubicBezTo>
                    <a:pt x="12979" y="18728"/>
                    <a:pt x="14620" y="16874"/>
                    <a:pt x="15228" y="14898"/>
                  </a:cubicBezTo>
                  <a:cubicBezTo>
                    <a:pt x="15380" y="14442"/>
                    <a:pt x="15502" y="13956"/>
                    <a:pt x="15532" y="13500"/>
                  </a:cubicBezTo>
                  <a:cubicBezTo>
                    <a:pt x="15563" y="13044"/>
                    <a:pt x="15532" y="12588"/>
                    <a:pt x="15411" y="12132"/>
                  </a:cubicBezTo>
                  <a:cubicBezTo>
                    <a:pt x="15320" y="11676"/>
                    <a:pt x="15046" y="11190"/>
                    <a:pt x="14712" y="10734"/>
                  </a:cubicBezTo>
                  <a:cubicBezTo>
                    <a:pt x="14316" y="10278"/>
                    <a:pt x="13830" y="9761"/>
                    <a:pt x="13222" y="9275"/>
                  </a:cubicBezTo>
                  <a:cubicBezTo>
                    <a:pt x="14043" y="8485"/>
                    <a:pt x="14620" y="7877"/>
                    <a:pt x="14955" y="7451"/>
                  </a:cubicBezTo>
                  <a:cubicBezTo>
                    <a:pt x="15320" y="7026"/>
                    <a:pt x="15532" y="6661"/>
                    <a:pt x="15623" y="6388"/>
                  </a:cubicBezTo>
                  <a:cubicBezTo>
                    <a:pt x="15715" y="6053"/>
                    <a:pt x="15836" y="5719"/>
                    <a:pt x="15927" y="5354"/>
                  </a:cubicBezTo>
                  <a:cubicBezTo>
                    <a:pt x="15988" y="5020"/>
                    <a:pt x="16019" y="4685"/>
                    <a:pt x="16019" y="4290"/>
                  </a:cubicBezTo>
                  <a:cubicBezTo>
                    <a:pt x="16019" y="3926"/>
                    <a:pt x="15897" y="3591"/>
                    <a:pt x="15745" y="3196"/>
                  </a:cubicBezTo>
                  <a:cubicBezTo>
                    <a:pt x="15623" y="2831"/>
                    <a:pt x="15350" y="2436"/>
                    <a:pt x="14985" y="2071"/>
                  </a:cubicBezTo>
                  <a:cubicBezTo>
                    <a:pt x="14742" y="1767"/>
                    <a:pt x="14499" y="1524"/>
                    <a:pt x="14347" y="1372"/>
                  </a:cubicBezTo>
                  <a:cubicBezTo>
                    <a:pt x="14195" y="1220"/>
                    <a:pt x="14013" y="1099"/>
                    <a:pt x="13830" y="1008"/>
                  </a:cubicBezTo>
                  <a:cubicBezTo>
                    <a:pt x="13587" y="886"/>
                    <a:pt x="13374" y="795"/>
                    <a:pt x="13070" y="734"/>
                  </a:cubicBezTo>
                  <a:cubicBezTo>
                    <a:pt x="12766" y="643"/>
                    <a:pt x="12371" y="552"/>
                    <a:pt x="11885" y="400"/>
                  </a:cubicBezTo>
                  <a:cubicBezTo>
                    <a:pt x="11022" y="149"/>
                    <a:pt x="10236" y="1"/>
                    <a:pt x="9596"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84" name="Google Shape;1384;p48"/>
            <p:cNvSpPr/>
            <p:nvPr/>
          </p:nvSpPr>
          <p:spPr>
            <a:xfrm>
              <a:off x="6487475" y="2427275"/>
              <a:ext cx="452925" cy="592500"/>
            </a:xfrm>
            <a:custGeom>
              <a:avLst/>
              <a:gdLst/>
              <a:ahLst/>
              <a:cxnLst/>
              <a:rect l="l" t="t" r="r" b="b"/>
              <a:pathLst>
                <a:path w="18117" h="23700" extrusionOk="0">
                  <a:moveTo>
                    <a:pt x="10921" y="2006"/>
                  </a:moveTo>
                  <a:cubicBezTo>
                    <a:pt x="11418" y="2006"/>
                    <a:pt x="12055" y="2129"/>
                    <a:pt x="12766" y="2375"/>
                  </a:cubicBezTo>
                  <a:cubicBezTo>
                    <a:pt x="13253" y="2527"/>
                    <a:pt x="13678" y="2619"/>
                    <a:pt x="13982" y="2710"/>
                  </a:cubicBezTo>
                  <a:cubicBezTo>
                    <a:pt x="14256" y="2771"/>
                    <a:pt x="14438" y="2862"/>
                    <a:pt x="14499" y="2892"/>
                  </a:cubicBezTo>
                  <a:cubicBezTo>
                    <a:pt x="14621" y="2983"/>
                    <a:pt x="14712" y="3044"/>
                    <a:pt x="14803" y="3135"/>
                  </a:cubicBezTo>
                  <a:cubicBezTo>
                    <a:pt x="14894" y="3196"/>
                    <a:pt x="15077" y="3348"/>
                    <a:pt x="15380" y="3743"/>
                  </a:cubicBezTo>
                  <a:cubicBezTo>
                    <a:pt x="15684" y="4047"/>
                    <a:pt x="15867" y="4290"/>
                    <a:pt x="15988" y="4564"/>
                  </a:cubicBezTo>
                  <a:cubicBezTo>
                    <a:pt x="16080" y="4838"/>
                    <a:pt x="16140" y="5050"/>
                    <a:pt x="16140" y="5293"/>
                  </a:cubicBezTo>
                  <a:cubicBezTo>
                    <a:pt x="16140" y="5567"/>
                    <a:pt x="16140" y="5810"/>
                    <a:pt x="16080" y="6084"/>
                  </a:cubicBezTo>
                  <a:cubicBezTo>
                    <a:pt x="15988" y="6418"/>
                    <a:pt x="15928" y="6783"/>
                    <a:pt x="15806" y="7087"/>
                  </a:cubicBezTo>
                  <a:cubicBezTo>
                    <a:pt x="15806" y="7117"/>
                    <a:pt x="15684" y="7330"/>
                    <a:pt x="15350" y="7786"/>
                  </a:cubicBezTo>
                  <a:cubicBezTo>
                    <a:pt x="15046" y="8211"/>
                    <a:pt x="14469" y="8789"/>
                    <a:pt x="13709" y="9518"/>
                  </a:cubicBezTo>
                  <a:lnTo>
                    <a:pt x="12827" y="10339"/>
                  </a:lnTo>
                  <a:lnTo>
                    <a:pt x="13800" y="11099"/>
                  </a:lnTo>
                  <a:cubicBezTo>
                    <a:pt x="14347" y="11525"/>
                    <a:pt x="14773" y="11950"/>
                    <a:pt x="15077" y="12345"/>
                  </a:cubicBezTo>
                  <a:cubicBezTo>
                    <a:pt x="15350" y="12680"/>
                    <a:pt x="15532" y="13075"/>
                    <a:pt x="15624" y="13379"/>
                  </a:cubicBezTo>
                  <a:cubicBezTo>
                    <a:pt x="15684" y="13683"/>
                    <a:pt x="15715" y="14017"/>
                    <a:pt x="15684" y="14382"/>
                  </a:cubicBezTo>
                  <a:cubicBezTo>
                    <a:pt x="15654" y="14777"/>
                    <a:pt x="15532" y="15172"/>
                    <a:pt x="15411" y="15567"/>
                  </a:cubicBezTo>
                  <a:cubicBezTo>
                    <a:pt x="14894" y="17239"/>
                    <a:pt x="13405" y="18911"/>
                    <a:pt x="10973" y="20552"/>
                  </a:cubicBezTo>
                  <a:cubicBezTo>
                    <a:pt x="10608" y="20795"/>
                    <a:pt x="10092" y="20978"/>
                    <a:pt x="9484" y="21130"/>
                  </a:cubicBezTo>
                  <a:cubicBezTo>
                    <a:pt x="8815" y="21282"/>
                    <a:pt x="8055" y="21403"/>
                    <a:pt x="7295" y="21433"/>
                  </a:cubicBezTo>
                  <a:cubicBezTo>
                    <a:pt x="6980" y="21446"/>
                    <a:pt x="6666" y="21453"/>
                    <a:pt x="6353" y="21453"/>
                  </a:cubicBezTo>
                  <a:cubicBezTo>
                    <a:pt x="5911" y="21453"/>
                    <a:pt x="5473" y="21439"/>
                    <a:pt x="5046" y="21403"/>
                  </a:cubicBezTo>
                  <a:cubicBezTo>
                    <a:pt x="4316" y="21312"/>
                    <a:pt x="3769" y="21190"/>
                    <a:pt x="3253" y="21038"/>
                  </a:cubicBezTo>
                  <a:cubicBezTo>
                    <a:pt x="2462" y="20795"/>
                    <a:pt x="2310" y="20552"/>
                    <a:pt x="2310" y="20552"/>
                  </a:cubicBezTo>
                  <a:cubicBezTo>
                    <a:pt x="2250" y="20491"/>
                    <a:pt x="2250" y="20339"/>
                    <a:pt x="2310" y="20096"/>
                  </a:cubicBezTo>
                  <a:cubicBezTo>
                    <a:pt x="2341" y="20005"/>
                    <a:pt x="2402" y="19944"/>
                    <a:pt x="2402" y="19944"/>
                  </a:cubicBezTo>
                  <a:cubicBezTo>
                    <a:pt x="2491" y="19908"/>
                    <a:pt x="2600" y="19894"/>
                    <a:pt x="2725" y="19894"/>
                  </a:cubicBezTo>
                  <a:cubicBezTo>
                    <a:pt x="2813" y="19894"/>
                    <a:pt x="2909" y="19901"/>
                    <a:pt x="3009" y="19914"/>
                  </a:cubicBezTo>
                  <a:cubicBezTo>
                    <a:pt x="3344" y="19914"/>
                    <a:pt x="3709" y="20005"/>
                    <a:pt x="4104" y="20096"/>
                  </a:cubicBezTo>
                  <a:cubicBezTo>
                    <a:pt x="4590" y="20248"/>
                    <a:pt x="5046" y="20370"/>
                    <a:pt x="5502" y="20461"/>
                  </a:cubicBezTo>
                  <a:lnTo>
                    <a:pt x="5593" y="20461"/>
                  </a:lnTo>
                  <a:cubicBezTo>
                    <a:pt x="5841" y="20487"/>
                    <a:pt x="6094" y="20501"/>
                    <a:pt x="6351" y="20501"/>
                  </a:cubicBezTo>
                  <a:cubicBezTo>
                    <a:pt x="6973" y="20501"/>
                    <a:pt x="7613" y="20420"/>
                    <a:pt x="8238" y="20248"/>
                  </a:cubicBezTo>
                  <a:cubicBezTo>
                    <a:pt x="9028" y="20035"/>
                    <a:pt x="9848" y="19731"/>
                    <a:pt x="10517" y="19397"/>
                  </a:cubicBezTo>
                  <a:cubicBezTo>
                    <a:pt x="11216" y="19002"/>
                    <a:pt x="11824" y="18637"/>
                    <a:pt x="12311" y="18212"/>
                  </a:cubicBezTo>
                  <a:cubicBezTo>
                    <a:pt x="12888" y="17756"/>
                    <a:pt x="13222" y="17300"/>
                    <a:pt x="13374" y="16844"/>
                  </a:cubicBezTo>
                  <a:cubicBezTo>
                    <a:pt x="13648" y="16205"/>
                    <a:pt x="13830" y="15780"/>
                    <a:pt x="13891" y="15476"/>
                  </a:cubicBezTo>
                  <a:cubicBezTo>
                    <a:pt x="14256" y="14382"/>
                    <a:pt x="14165" y="13409"/>
                    <a:pt x="13709" y="12710"/>
                  </a:cubicBezTo>
                  <a:cubicBezTo>
                    <a:pt x="13283" y="12041"/>
                    <a:pt x="12584" y="11555"/>
                    <a:pt x="11611" y="11251"/>
                  </a:cubicBezTo>
                  <a:cubicBezTo>
                    <a:pt x="11064" y="11069"/>
                    <a:pt x="10092" y="10917"/>
                    <a:pt x="8693" y="10825"/>
                  </a:cubicBezTo>
                  <a:cubicBezTo>
                    <a:pt x="8633" y="10734"/>
                    <a:pt x="8541" y="10582"/>
                    <a:pt x="8572" y="10278"/>
                  </a:cubicBezTo>
                  <a:cubicBezTo>
                    <a:pt x="8633" y="10218"/>
                    <a:pt x="8633" y="10218"/>
                    <a:pt x="8663" y="10218"/>
                  </a:cubicBezTo>
                  <a:cubicBezTo>
                    <a:pt x="8967" y="10157"/>
                    <a:pt x="9332" y="10035"/>
                    <a:pt x="9727" y="9914"/>
                  </a:cubicBezTo>
                  <a:cubicBezTo>
                    <a:pt x="10152" y="9822"/>
                    <a:pt x="10548" y="9731"/>
                    <a:pt x="10943" y="9610"/>
                  </a:cubicBezTo>
                  <a:cubicBezTo>
                    <a:pt x="11459" y="9518"/>
                    <a:pt x="11855" y="9366"/>
                    <a:pt x="12159" y="9154"/>
                  </a:cubicBezTo>
                  <a:cubicBezTo>
                    <a:pt x="13557" y="8333"/>
                    <a:pt x="14408" y="7452"/>
                    <a:pt x="14651" y="6479"/>
                  </a:cubicBezTo>
                  <a:cubicBezTo>
                    <a:pt x="14864" y="5749"/>
                    <a:pt x="14651" y="5020"/>
                    <a:pt x="14165" y="4503"/>
                  </a:cubicBezTo>
                  <a:cubicBezTo>
                    <a:pt x="13800" y="4078"/>
                    <a:pt x="13222" y="3774"/>
                    <a:pt x="12493" y="3530"/>
                  </a:cubicBezTo>
                  <a:lnTo>
                    <a:pt x="11976" y="3379"/>
                  </a:lnTo>
                  <a:cubicBezTo>
                    <a:pt x="11779" y="3313"/>
                    <a:pt x="11550" y="3263"/>
                    <a:pt x="11324" y="3263"/>
                  </a:cubicBezTo>
                  <a:cubicBezTo>
                    <a:pt x="11236" y="3263"/>
                    <a:pt x="11149" y="3270"/>
                    <a:pt x="11064" y="3287"/>
                  </a:cubicBezTo>
                  <a:cubicBezTo>
                    <a:pt x="10791" y="3287"/>
                    <a:pt x="10487" y="3348"/>
                    <a:pt x="10152" y="3439"/>
                  </a:cubicBezTo>
                  <a:cubicBezTo>
                    <a:pt x="9788" y="3530"/>
                    <a:pt x="9423" y="3652"/>
                    <a:pt x="8937" y="3895"/>
                  </a:cubicBezTo>
                  <a:cubicBezTo>
                    <a:pt x="8238" y="4138"/>
                    <a:pt x="7751" y="4412"/>
                    <a:pt x="7356" y="4686"/>
                  </a:cubicBezTo>
                  <a:cubicBezTo>
                    <a:pt x="7052" y="4898"/>
                    <a:pt x="6809" y="5050"/>
                    <a:pt x="6596" y="5202"/>
                  </a:cubicBezTo>
                  <a:cubicBezTo>
                    <a:pt x="6535" y="5263"/>
                    <a:pt x="6505" y="5293"/>
                    <a:pt x="6444" y="5293"/>
                  </a:cubicBezTo>
                  <a:cubicBezTo>
                    <a:pt x="6414" y="5293"/>
                    <a:pt x="6353" y="5263"/>
                    <a:pt x="6201" y="5202"/>
                  </a:cubicBezTo>
                  <a:cubicBezTo>
                    <a:pt x="5927" y="5111"/>
                    <a:pt x="5806" y="5050"/>
                    <a:pt x="5988" y="4412"/>
                  </a:cubicBezTo>
                  <a:cubicBezTo>
                    <a:pt x="5988" y="4382"/>
                    <a:pt x="6079" y="4199"/>
                    <a:pt x="6444" y="3895"/>
                  </a:cubicBezTo>
                  <a:cubicBezTo>
                    <a:pt x="6809" y="3622"/>
                    <a:pt x="7204" y="3318"/>
                    <a:pt x="7721" y="3075"/>
                  </a:cubicBezTo>
                  <a:cubicBezTo>
                    <a:pt x="8207" y="2862"/>
                    <a:pt x="8785" y="2619"/>
                    <a:pt x="9301" y="2436"/>
                  </a:cubicBezTo>
                  <a:cubicBezTo>
                    <a:pt x="9848" y="2254"/>
                    <a:pt x="10335" y="2102"/>
                    <a:pt x="10760" y="2011"/>
                  </a:cubicBezTo>
                  <a:cubicBezTo>
                    <a:pt x="10812" y="2008"/>
                    <a:pt x="10866" y="2006"/>
                    <a:pt x="10921" y="2006"/>
                  </a:cubicBezTo>
                  <a:close/>
                  <a:moveTo>
                    <a:pt x="10664" y="1"/>
                  </a:moveTo>
                  <a:cubicBezTo>
                    <a:pt x="10594" y="1"/>
                    <a:pt x="10525" y="2"/>
                    <a:pt x="10456" y="5"/>
                  </a:cubicBezTo>
                  <a:lnTo>
                    <a:pt x="10304" y="35"/>
                  </a:lnTo>
                  <a:cubicBezTo>
                    <a:pt x="9757" y="157"/>
                    <a:pt x="9180" y="309"/>
                    <a:pt x="8541" y="521"/>
                  </a:cubicBezTo>
                  <a:cubicBezTo>
                    <a:pt x="7903" y="764"/>
                    <a:pt x="7295" y="1038"/>
                    <a:pt x="6687" y="1342"/>
                  </a:cubicBezTo>
                  <a:cubicBezTo>
                    <a:pt x="6079" y="1646"/>
                    <a:pt x="5532" y="2011"/>
                    <a:pt x="5046" y="2406"/>
                  </a:cubicBezTo>
                  <a:cubicBezTo>
                    <a:pt x="4438" y="2862"/>
                    <a:pt x="4073" y="3379"/>
                    <a:pt x="3921" y="3926"/>
                  </a:cubicBezTo>
                  <a:cubicBezTo>
                    <a:pt x="3405" y="5567"/>
                    <a:pt x="3982" y="6844"/>
                    <a:pt x="5502" y="7300"/>
                  </a:cubicBezTo>
                  <a:cubicBezTo>
                    <a:pt x="5834" y="7403"/>
                    <a:pt x="6138" y="7450"/>
                    <a:pt x="6404" y="7450"/>
                  </a:cubicBezTo>
                  <a:cubicBezTo>
                    <a:pt x="6527" y="7450"/>
                    <a:pt x="6642" y="7440"/>
                    <a:pt x="6748" y="7421"/>
                  </a:cubicBezTo>
                  <a:cubicBezTo>
                    <a:pt x="7052" y="7330"/>
                    <a:pt x="7356" y="7239"/>
                    <a:pt x="7721" y="6996"/>
                  </a:cubicBezTo>
                  <a:cubicBezTo>
                    <a:pt x="7934" y="6844"/>
                    <a:pt x="8207" y="6692"/>
                    <a:pt x="8511" y="6479"/>
                  </a:cubicBezTo>
                  <a:cubicBezTo>
                    <a:pt x="8693" y="6357"/>
                    <a:pt x="9028" y="6175"/>
                    <a:pt x="9727" y="5871"/>
                  </a:cubicBezTo>
                  <a:cubicBezTo>
                    <a:pt x="10092" y="5719"/>
                    <a:pt x="10396" y="5597"/>
                    <a:pt x="10639" y="5506"/>
                  </a:cubicBezTo>
                  <a:cubicBezTo>
                    <a:pt x="10912" y="5445"/>
                    <a:pt x="11095" y="5415"/>
                    <a:pt x="11155" y="5415"/>
                  </a:cubicBezTo>
                  <a:lnTo>
                    <a:pt x="11307" y="5415"/>
                  </a:lnTo>
                  <a:lnTo>
                    <a:pt x="11855" y="5567"/>
                  </a:lnTo>
                  <a:cubicBezTo>
                    <a:pt x="12311" y="5719"/>
                    <a:pt x="12523" y="5871"/>
                    <a:pt x="12614" y="5932"/>
                  </a:cubicBezTo>
                  <a:lnTo>
                    <a:pt x="12614" y="5962"/>
                  </a:lnTo>
                  <a:cubicBezTo>
                    <a:pt x="12523" y="6114"/>
                    <a:pt x="12311" y="6661"/>
                    <a:pt x="11004" y="7421"/>
                  </a:cubicBezTo>
                  <a:cubicBezTo>
                    <a:pt x="10943" y="7452"/>
                    <a:pt x="10760" y="7543"/>
                    <a:pt x="10365" y="7634"/>
                  </a:cubicBezTo>
                  <a:cubicBezTo>
                    <a:pt x="10000" y="7725"/>
                    <a:pt x="9575" y="7847"/>
                    <a:pt x="9149" y="7938"/>
                  </a:cubicBezTo>
                  <a:cubicBezTo>
                    <a:pt x="8693" y="8059"/>
                    <a:pt x="8329" y="8181"/>
                    <a:pt x="7964" y="8303"/>
                  </a:cubicBezTo>
                  <a:cubicBezTo>
                    <a:pt x="7478" y="8485"/>
                    <a:pt x="7174" y="8637"/>
                    <a:pt x="6961" y="8819"/>
                  </a:cubicBezTo>
                  <a:lnTo>
                    <a:pt x="6718" y="9002"/>
                  </a:lnTo>
                  <a:lnTo>
                    <a:pt x="6657" y="9275"/>
                  </a:lnTo>
                  <a:cubicBezTo>
                    <a:pt x="5988" y="11342"/>
                    <a:pt x="7052" y="12345"/>
                    <a:pt x="7751" y="12771"/>
                  </a:cubicBezTo>
                  <a:lnTo>
                    <a:pt x="7964" y="12923"/>
                  </a:lnTo>
                  <a:lnTo>
                    <a:pt x="8238" y="12923"/>
                  </a:lnTo>
                  <a:cubicBezTo>
                    <a:pt x="10061" y="13044"/>
                    <a:pt x="10760" y="13196"/>
                    <a:pt x="11004" y="13257"/>
                  </a:cubicBezTo>
                  <a:cubicBezTo>
                    <a:pt x="11368" y="13379"/>
                    <a:pt x="11824" y="13561"/>
                    <a:pt x="12007" y="13865"/>
                  </a:cubicBezTo>
                  <a:cubicBezTo>
                    <a:pt x="12128" y="14017"/>
                    <a:pt x="12128" y="14412"/>
                    <a:pt x="11976" y="14868"/>
                  </a:cubicBezTo>
                  <a:cubicBezTo>
                    <a:pt x="11885" y="15020"/>
                    <a:pt x="11763" y="15354"/>
                    <a:pt x="11459" y="16084"/>
                  </a:cubicBezTo>
                  <a:lnTo>
                    <a:pt x="11429" y="16145"/>
                  </a:lnTo>
                  <a:cubicBezTo>
                    <a:pt x="11429" y="16145"/>
                    <a:pt x="11368" y="16297"/>
                    <a:pt x="10973" y="16661"/>
                  </a:cubicBezTo>
                  <a:cubicBezTo>
                    <a:pt x="10639" y="16965"/>
                    <a:pt x="10122" y="17269"/>
                    <a:pt x="9605" y="17512"/>
                  </a:cubicBezTo>
                  <a:cubicBezTo>
                    <a:pt x="9089" y="17786"/>
                    <a:pt x="8420" y="18029"/>
                    <a:pt x="7751" y="18212"/>
                  </a:cubicBezTo>
                  <a:cubicBezTo>
                    <a:pt x="7278" y="18324"/>
                    <a:pt x="6821" y="18387"/>
                    <a:pt x="6369" y="18387"/>
                  </a:cubicBezTo>
                  <a:cubicBezTo>
                    <a:pt x="6211" y="18387"/>
                    <a:pt x="6054" y="18379"/>
                    <a:pt x="5897" y="18364"/>
                  </a:cubicBezTo>
                  <a:cubicBezTo>
                    <a:pt x="5502" y="18272"/>
                    <a:pt x="5076" y="18181"/>
                    <a:pt x="4681" y="18060"/>
                  </a:cubicBezTo>
                  <a:cubicBezTo>
                    <a:pt x="4134" y="17908"/>
                    <a:pt x="3648" y="17816"/>
                    <a:pt x="3161" y="17786"/>
                  </a:cubicBezTo>
                  <a:cubicBezTo>
                    <a:pt x="3070" y="17781"/>
                    <a:pt x="2979" y="17779"/>
                    <a:pt x="2890" y="17779"/>
                  </a:cubicBezTo>
                  <a:cubicBezTo>
                    <a:pt x="2413" y="17779"/>
                    <a:pt x="1965" y="17850"/>
                    <a:pt x="1581" y="18029"/>
                  </a:cubicBezTo>
                  <a:cubicBezTo>
                    <a:pt x="1186" y="18212"/>
                    <a:pt x="608" y="18576"/>
                    <a:pt x="335" y="19488"/>
                  </a:cubicBezTo>
                  <a:cubicBezTo>
                    <a:pt x="0" y="20522"/>
                    <a:pt x="274" y="21282"/>
                    <a:pt x="578" y="21707"/>
                  </a:cubicBezTo>
                  <a:cubicBezTo>
                    <a:pt x="943" y="22285"/>
                    <a:pt x="1642" y="22740"/>
                    <a:pt x="2645" y="23044"/>
                  </a:cubicBezTo>
                  <a:cubicBezTo>
                    <a:pt x="3253" y="23227"/>
                    <a:pt x="3982" y="23379"/>
                    <a:pt x="4712" y="23592"/>
                  </a:cubicBezTo>
                  <a:cubicBezTo>
                    <a:pt x="5259" y="23673"/>
                    <a:pt x="5833" y="23700"/>
                    <a:pt x="6416" y="23700"/>
                  </a:cubicBezTo>
                  <a:cubicBezTo>
                    <a:pt x="6708" y="23700"/>
                    <a:pt x="7001" y="23693"/>
                    <a:pt x="7295" y="23683"/>
                  </a:cubicBezTo>
                  <a:cubicBezTo>
                    <a:pt x="8177" y="23652"/>
                    <a:pt x="9028" y="23531"/>
                    <a:pt x="9848" y="23318"/>
                  </a:cubicBezTo>
                  <a:cubicBezTo>
                    <a:pt x="10700" y="23105"/>
                    <a:pt x="11459" y="22832"/>
                    <a:pt x="12037" y="22437"/>
                  </a:cubicBezTo>
                  <a:cubicBezTo>
                    <a:pt x="14864" y="20522"/>
                    <a:pt x="16627" y="18455"/>
                    <a:pt x="17295" y="16327"/>
                  </a:cubicBezTo>
                  <a:cubicBezTo>
                    <a:pt x="17478" y="15810"/>
                    <a:pt x="17599" y="15233"/>
                    <a:pt x="17630" y="14716"/>
                  </a:cubicBezTo>
                  <a:cubicBezTo>
                    <a:pt x="17660" y="14108"/>
                    <a:pt x="17630" y="13531"/>
                    <a:pt x="17478" y="12953"/>
                  </a:cubicBezTo>
                  <a:cubicBezTo>
                    <a:pt x="17326" y="12376"/>
                    <a:pt x="17022" y="11768"/>
                    <a:pt x="16596" y="11221"/>
                  </a:cubicBezTo>
                  <a:cubicBezTo>
                    <a:pt x="16414" y="10917"/>
                    <a:pt x="16140" y="10643"/>
                    <a:pt x="15836" y="10339"/>
                  </a:cubicBezTo>
                  <a:cubicBezTo>
                    <a:pt x="16292" y="9883"/>
                    <a:pt x="16627" y="9488"/>
                    <a:pt x="16870" y="9184"/>
                  </a:cubicBezTo>
                  <a:cubicBezTo>
                    <a:pt x="17295" y="8637"/>
                    <a:pt x="17539" y="8211"/>
                    <a:pt x="17660" y="7786"/>
                  </a:cubicBezTo>
                  <a:cubicBezTo>
                    <a:pt x="17782" y="7452"/>
                    <a:pt x="17903" y="7056"/>
                    <a:pt x="17964" y="6692"/>
                  </a:cubicBezTo>
                  <a:cubicBezTo>
                    <a:pt x="18086" y="6236"/>
                    <a:pt x="18116" y="5780"/>
                    <a:pt x="18116" y="5324"/>
                  </a:cubicBezTo>
                  <a:cubicBezTo>
                    <a:pt x="18116" y="4838"/>
                    <a:pt x="17995" y="4321"/>
                    <a:pt x="17782" y="3834"/>
                  </a:cubicBezTo>
                  <a:cubicBezTo>
                    <a:pt x="17599" y="3379"/>
                    <a:pt x="17295" y="2923"/>
                    <a:pt x="16870" y="2467"/>
                  </a:cubicBezTo>
                  <a:cubicBezTo>
                    <a:pt x="16596" y="2132"/>
                    <a:pt x="16323" y="1859"/>
                    <a:pt x="16140" y="1676"/>
                  </a:cubicBezTo>
                  <a:cubicBezTo>
                    <a:pt x="15928" y="1494"/>
                    <a:pt x="15654" y="1281"/>
                    <a:pt x="15380" y="1129"/>
                  </a:cubicBezTo>
                  <a:cubicBezTo>
                    <a:pt x="15107" y="1038"/>
                    <a:pt x="14803" y="916"/>
                    <a:pt x="14438" y="795"/>
                  </a:cubicBezTo>
                  <a:cubicBezTo>
                    <a:pt x="14134" y="734"/>
                    <a:pt x="13739" y="613"/>
                    <a:pt x="13283" y="461"/>
                  </a:cubicBezTo>
                  <a:cubicBezTo>
                    <a:pt x="12280" y="154"/>
                    <a:pt x="11430" y="1"/>
                    <a:pt x="1066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85" name="Google Shape;1385;p48"/>
            <p:cNvSpPr/>
            <p:nvPr/>
          </p:nvSpPr>
          <p:spPr>
            <a:xfrm>
              <a:off x="6411450" y="3000075"/>
              <a:ext cx="425750" cy="106550"/>
            </a:xfrm>
            <a:custGeom>
              <a:avLst/>
              <a:gdLst/>
              <a:ahLst/>
              <a:cxnLst/>
              <a:rect l="l" t="t" r="r" b="b"/>
              <a:pathLst>
                <a:path w="17030" h="4262" extrusionOk="0">
                  <a:moveTo>
                    <a:pt x="345" y="0"/>
                  </a:moveTo>
                  <a:cubicBezTo>
                    <a:pt x="176" y="0"/>
                    <a:pt x="0" y="228"/>
                    <a:pt x="123" y="376"/>
                  </a:cubicBezTo>
                  <a:cubicBezTo>
                    <a:pt x="1491" y="2291"/>
                    <a:pt x="4014" y="3446"/>
                    <a:pt x="6263" y="3962"/>
                  </a:cubicBezTo>
                  <a:cubicBezTo>
                    <a:pt x="7179" y="4162"/>
                    <a:pt x="8127" y="4262"/>
                    <a:pt x="9077" y="4262"/>
                  </a:cubicBezTo>
                  <a:cubicBezTo>
                    <a:pt x="10585" y="4262"/>
                    <a:pt x="12099" y="4010"/>
                    <a:pt x="13497" y="3506"/>
                  </a:cubicBezTo>
                  <a:cubicBezTo>
                    <a:pt x="14713" y="3050"/>
                    <a:pt x="16142" y="2443"/>
                    <a:pt x="16902" y="1287"/>
                  </a:cubicBezTo>
                  <a:cubicBezTo>
                    <a:pt x="17030" y="1134"/>
                    <a:pt x="16921" y="895"/>
                    <a:pt x="16739" y="895"/>
                  </a:cubicBezTo>
                  <a:cubicBezTo>
                    <a:pt x="16704" y="895"/>
                    <a:pt x="16667" y="903"/>
                    <a:pt x="16628" y="923"/>
                  </a:cubicBezTo>
                  <a:cubicBezTo>
                    <a:pt x="15625" y="1348"/>
                    <a:pt x="14713" y="2017"/>
                    <a:pt x="13649" y="2443"/>
                  </a:cubicBezTo>
                  <a:cubicBezTo>
                    <a:pt x="12616" y="2868"/>
                    <a:pt x="11522" y="3111"/>
                    <a:pt x="10367" y="3233"/>
                  </a:cubicBezTo>
                  <a:cubicBezTo>
                    <a:pt x="9915" y="3282"/>
                    <a:pt x="9459" y="3306"/>
                    <a:pt x="9002" y="3306"/>
                  </a:cubicBezTo>
                  <a:cubicBezTo>
                    <a:pt x="7186" y="3306"/>
                    <a:pt x="5355" y="2922"/>
                    <a:pt x="3680" y="2169"/>
                  </a:cubicBezTo>
                  <a:cubicBezTo>
                    <a:pt x="2464" y="1652"/>
                    <a:pt x="1521" y="832"/>
                    <a:pt x="458" y="41"/>
                  </a:cubicBezTo>
                  <a:cubicBezTo>
                    <a:pt x="423" y="12"/>
                    <a:pt x="384" y="0"/>
                    <a:pt x="345"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86" name="Google Shape;1386;p48"/>
            <p:cNvSpPr/>
            <p:nvPr/>
          </p:nvSpPr>
          <p:spPr>
            <a:xfrm>
              <a:off x="6859825" y="2920975"/>
              <a:ext cx="69175" cy="77500"/>
            </a:xfrm>
            <a:custGeom>
              <a:avLst/>
              <a:gdLst/>
              <a:ahLst/>
              <a:cxnLst/>
              <a:rect l="l" t="t" r="r" b="b"/>
              <a:pathLst>
                <a:path w="2767" h="3100" extrusionOk="0">
                  <a:moveTo>
                    <a:pt x="2431" y="0"/>
                  </a:moveTo>
                  <a:cubicBezTo>
                    <a:pt x="2360" y="0"/>
                    <a:pt x="2290" y="41"/>
                    <a:pt x="2249" y="135"/>
                  </a:cubicBezTo>
                  <a:cubicBezTo>
                    <a:pt x="2158" y="227"/>
                    <a:pt x="2097" y="378"/>
                    <a:pt x="2037" y="530"/>
                  </a:cubicBezTo>
                  <a:cubicBezTo>
                    <a:pt x="2006" y="682"/>
                    <a:pt x="1976" y="682"/>
                    <a:pt x="1945" y="865"/>
                  </a:cubicBezTo>
                  <a:cubicBezTo>
                    <a:pt x="1854" y="956"/>
                    <a:pt x="1794" y="1078"/>
                    <a:pt x="1702" y="1230"/>
                  </a:cubicBezTo>
                  <a:cubicBezTo>
                    <a:pt x="1672" y="1260"/>
                    <a:pt x="1642" y="1351"/>
                    <a:pt x="1581" y="1382"/>
                  </a:cubicBezTo>
                  <a:cubicBezTo>
                    <a:pt x="1550" y="1412"/>
                    <a:pt x="1550" y="1442"/>
                    <a:pt x="1520" y="1442"/>
                  </a:cubicBezTo>
                  <a:lnTo>
                    <a:pt x="1490" y="1503"/>
                  </a:lnTo>
                  <a:cubicBezTo>
                    <a:pt x="1338" y="1685"/>
                    <a:pt x="1125" y="1929"/>
                    <a:pt x="912" y="2050"/>
                  </a:cubicBezTo>
                  <a:lnTo>
                    <a:pt x="882" y="2111"/>
                  </a:lnTo>
                  <a:cubicBezTo>
                    <a:pt x="821" y="2141"/>
                    <a:pt x="790" y="2141"/>
                    <a:pt x="790" y="2172"/>
                  </a:cubicBezTo>
                  <a:cubicBezTo>
                    <a:pt x="699" y="2233"/>
                    <a:pt x="669" y="2263"/>
                    <a:pt x="608" y="2293"/>
                  </a:cubicBezTo>
                  <a:cubicBezTo>
                    <a:pt x="517" y="2324"/>
                    <a:pt x="486" y="2385"/>
                    <a:pt x="426" y="2415"/>
                  </a:cubicBezTo>
                  <a:lnTo>
                    <a:pt x="274" y="2476"/>
                  </a:lnTo>
                  <a:cubicBezTo>
                    <a:pt x="122" y="2537"/>
                    <a:pt x="0" y="2689"/>
                    <a:pt x="31" y="2871"/>
                  </a:cubicBezTo>
                  <a:cubicBezTo>
                    <a:pt x="55" y="2996"/>
                    <a:pt x="203" y="3100"/>
                    <a:pt x="339" y="3100"/>
                  </a:cubicBezTo>
                  <a:cubicBezTo>
                    <a:pt x="369" y="3100"/>
                    <a:pt x="398" y="3095"/>
                    <a:pt x="426" y="3084"/>
                  </a:cubicBezTo>
                  <a:cubicBezTo>
                    <a:pt x="1034" y="2932"/>
                    <a:pt x="1642" y="2597"/>
                    <a:pt x="2006" y="2141"/>
                  </a:cubicBezTo>
                  <a:cubicBezTo>
                    <a:pt x="2249" y="1868"/>
                    <a:pt x="2401" y="1625"/>
                    <a:pt x="2493" y="1260"/>
                  </a:cubicBezTo>
                  <a:cubicBezTo>
                    <a:pt x="2705" y="804"/>
                    <a:pt x="2766" y="470"/>
                    <a:pt x="2645" y="166"/>
                  </a:cubicBezTo>
                  <a:cubicBezTo>
                    <a:pt x="2611" y="64"/>
                    <a:pt x="2520" y="0"/>
                    <a:pt x="2431"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87" name="Google Shape;1387;p48"/>
            <p:cNvSpPr/>
            <p:nvPr/>
          </p:nvSpPr>
          <p:spPr>
            <a:xfrm>
              <a:off x="6616350" y="2347625"/>
              <a:ext cx="404600" cy="483275"/>
            </a:xfrm>
            <a:custGeom>
              <a:avLst/>
              <a:gdLst/>
              <a:ahLst/>
              <a:cxnLst/>
              <a:rect l="l" t="t" r="r" b="b"/>
              <a:pathLst>
                <a:path w="16184" h="19331" extrusionOk="0">
                  <a:moveTo>
                    <a:pt x="6919" y="0"/>
                  </a:moveTo>
                  <a:cubicBezTo>
                    <a:pt x="6653" y="0"/>
                    <a:pt x="6388" y="10"/>
                    <a:pt x="6122" y="29"/>
                  </a:cubicBezTo>
                  <a:cubicBezTo>
                    <a:pt x="4086" y="181"/>
                    <a:pt x="1806" y="759"/>
                    <a:pt x="165" y="2005"/>
                  </a:cubicBezTo>
                  <a:cubicBezTo>
                    <a:pt x="1" y="2142"/>
                    <a:pt x="33" y="2475"/>
                    <a:pt x="262" y="2475"/>
                  </a:cubicBezTo>
                  <a:cubicBezTo>
                    <a:pt x="288" y="2475"/>
                    <a:pt x="316" y="2470"/>
                    <a:pt x="347" y="2461"/>
                  </a:cubicBezTo>
                  <a:cubicBezTo>
                    <a:pt x="1988" y="1975"/>
                    <a:pt x="3538" y="1276"/>
                    <a:pt x="5241" y="1033"/>
                  </a:cubicBezTo>
                  <a:cubicBezTo>
                    <a:pt x="5871" y="929"/>
                    <a:pt x="6509" y="874"/>
                    <a:pt x="7145" y="874"/>
                  </a:cubicBezTo>
                  <a:cubicBezTo>
                    <a:pt x="8197" y="874"/>
                    <a:pt x="9241" y="1026"/>
                    <a:pt x="10225" y="1367"/>
                  </a:cubicBezTo>
                  <a:cubicBezTo>
                    <a:pt x="12840" y="2279"/>
                    <a:pt x="15210" y="4710"/>
                    <a:pt x="15332" y="7598"/>
                  </a:cubicBezTo>
                  <a:cubicBezTo>
                    <a:pt x="15423" y="9695"/>
                    <a:pt x="14420" y="11428"/>
                    <a:pt x="13721" y="13343"/>
                  </a:cubicBezTo>
                  <a:cubicBezTo>
                    <a:pt x="13691" y="13404"/>
                    <a:pt x="13721" y="13495"/>
                    <a:pt x="13751" y="13525"/>
                  </a:cubicBezTo>
                  <a:cubicBezTo>
                    <a:pt x="13691" y="13555"/>
                    <a:pt x="13599" y="13586"/>
                    <a:pt x="13599" y="13677"/>
                  </a:cubicBezTo>
                  <a:cubicBezTo>
                    <a:pt x="13539" y="13890"/>
                    <a:pt x="13569" y="14103"/>
                    <a:pt x="13599" y="14315"/>
                  </a:cubicBezTo>
                  <a:lnTo>
                    <a:pt x="13721" y="15014"/>
                  </a:lnTo>
                  <a:cubicBezTo>
                    <a:pt x="13812" y="15410"/>
                    <a:pt x="13843" y="15866"/>
                    <a:pt x="13903" y="16321"/>
                  </a:cubicBezTo>
                  <a:cubicBezTo>
                    <a:pt x="14025" y="17233"/>
                    <a:pt x="14025" y="18145"/>
                    <a:pt x="13964" y="19057"/>
                  </a:cubicBezTo>
                  <a:cubicBezTo>
                    <a:pt x="13934" y="19239"/>
                    <a:pt x="14055" y="19331"/>
                    <a:pt x="14188" y="19331"/>
                  </a:cubicBezTo>
                  <a:cubicBezTo>
                    <a:pt x="14321" y="19331"/>
                    <a:pt x="14466" y="19239"/>
                    <a:pt x="14481" y="19057"/>
                  </a:cubicBezTo>
                  <a:cubicBezTo>
                    <a:pt x="14572" y="18115"/>
                    <a:pt x="14602" y="17173"/>
                    <a:pt x="14572" y="16230"/>
                  </a:cubicBezTo>
                  <a:cubicBezTo>
                    <a:pt x="14511" y="15774"/>
                    <a:pt x="14481" y="15258"/>
                    <a:pt x="14420" y="14802"/>
                  </a:cubicBezTo>
                  <a:cubicBezTo>
                    <a:pt x="14329" y="14437"/>
                    <a:pt x="14329" y="13829"/>
                    <a:pt x="13995" y="13555"/>
                  </a:cubicBezTo>
                  <a:cubicBezTo>
                    <a:pt x="14025" y="13555"/>
                    <a:pt x="14086" y="13525"/>
                    <a:pt x="14086" y="13495"/>
                  </a:cubicBezTo>
                  <a:cubicBezTo>
                    <a:pt x="15271" y="11975"/>
                    <a:pt x="16031" y="10030"/>
                    <a:pt x="16122" y="8175"/>
                  </a:cubicBezTo>
                  <a:cubicBezTo>
                    <a:pt x="16183" y="6625"/>
                    <a:pt x="15697" y="5045"/>
                    <a:pt x="14785" y="3799"/>
                  </a:cubicBezTo>
                  <a:cubicBezTo>
                    <a:pt x="12967" y="1282"/>
                    <a:pt x="9967" y="0"/>
                    <a:pt x="6919"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88" name="Google Shape;1388;p48"/>
            <p:cNvSpPr/>
            <p:nvPr/>
          </p:nvSpPr>
          <p:spPr>
            <a:xfrm>
              <a:off x="6839125" y="2911850"/>
              <a:ext cx="162825" cy="180775"/>
            </a:xfrm>
            <a:custGeom>
              <a:avLst/>
              <a:gdLst/>
              <a:ahLst/>
              <a:cxnLst/>
              <a:rect l="l" t="t" r="r" b="b"/>
              <a:pathLst>
                <a:path w="6513" h="7231" extrusionOk="0">
                  <a:moveTo>
                    <a:pt x="6230" y="0"/>
                  </a:moveTo>
                  <a:cubicBezTo>
                    <a:pt x="6203" y="0"/>
                    <a:pt x="6175" y="5"/>
                    <a:pt x="6147" y="14"/>
                  </a:cubicBezTo>
                  <a:cubicBezTo>
                    <a:pt x="5874" y="75"/>
                    <a:pt x="5752" y="531"/>
                    <a:pt x="5661" y="774"/>
                  </a:cubicBezTo>
                  <a:cubicBezTo>
                    <a:pt x="5357" y="1321"/>
                    <a:pt x="5114" y="1929"/>
                    <a:pt x="4780" y="2476"/>
                  </a:cubicBezTo>
                  <a:cubicBezTo>
                    <a:pt x="4445" y="3054"/>
                    <a:pt x="4050" y="3540"/>
                    <a:pt x="3625" y="4026"/>
                  </a:cubicBezTo>
                  <a:cubicBezTo>
                    <a:pt x="2682" y="5090"/>
                    <a:pt x="1466" y="6032"/>
                    <a:pt x="220" y="6762"/>
                  </a:cubicBezTo>
                  <a:cubicBezTo>
                    <a:pt x="0" y="6872"/>
                    <a:pt x="104" y="7230"/>
                    <a:pt x="328" y="7230"/>
                  </a:cubicBezTo>
                  <a:cubicBezTo>
                    <a:pt x="352" y="7230"/>
                    <a:pt x="377" y="7226"/>
                    <a:pt x="403" y="7218"/>
                  </a:cubicBezTo>
                  <a:cubicBezTo>
                    <a:pt x="1011" y="6975"/>
                    <a:pt x="1588" y="6762"/>
                    <a:pt x="2105" y="6427"/>
                  </a:cubicBezTo>
                  <a:cubicBezTo>
                    <a:pt x="2652" y="6093"/>
                    <a:pt x="3169" y="5668"/>
                    <a:pt x="3625" y="5242"/>
                  </a:cubicBezTo>
                  <a:cubicBezTo>
                    <a:pt x="4536" y="4361"/>
                    <a:pt x="5357" y="3297"/>
                    <a:pt x="5904" y="2111"/>
                  </a:cubicBezTo>
                  <a:cubicBezTo>
                    <a:pt x="6178" y="1595"/>
                    <a:pt x="6512" y="895"/>
                    <a:pt x="6482" y="288"/>
                  </a:cubicBezTo>
                  <a:cubicBezTo>
                    <a:pt x="6508" y="133"/>
                    <a:pt x="6381" y="0"/>
                    <a:pt x="6230"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grpSp>
      <p:sp>
        <p:nvSpPr>
          <p:cNvPr id="6" name="Google Shape;362;p31">
            <a:extLst>
              <a:ext uri="{FF2B5EF4-FFF2-40B4-BE49-F238E27FC236}">
                <a16:creationId xmlns:a16="http://schemas.microsoft.com/office/drawing/2014/main" id="{6609D157-A468-EF97-3F6A-3D3B500A27F6}"/>
              </a:ext>
            </a:extLst>
          </p:cNvPr>
          <p:cNvSpPr txBox="1">
            <a:spLocks/>
          </p:cNvSpPr>
          <p:nvPr/>
        </p:nvSpPr>
        <p:spPr>
          <a:xfrm>
            <a:off x="1745851" y="676245"/>
            <a:ext cx="6423270"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100"/>
              <a:buFont typeface="Londrina Solid"/>
              <a:buNone/>
              <a:defRPr sz="5453" b="1"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9pPr>
          </a:lstStyle>
          <a:p>
            <a:r>
              <a:rPr lang="en-US" sz="7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DẶN</a:t>
            </a:r>
            <a:r>
              <a:rPr lang="en-US" sz="7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7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DÒ</a:t>
            </a:r>
            <a:endParaRPr lang="en-US" sz="7200"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BCE105-67CD-A9B3-AA82-3147B051517D}"/>
              </a:ext>
            </a:extLst>
          </p:cNvPr>
          <p:cNvSpPr>
            <a:spLocks noGrp="1"/>
          </p:cNvSpPr>
          <p:nvPr>
            <p:ph type="title"/>
          </p:nvPr>
        </p:nvSpPr>
        <p:spPr>
          <a:xfrm>
            <a:off x="841511" y="1526769"/>
            <a:ext cx="10246588" cy="3804462"/>
          </a:xfrm>
        </p:spPr>
        <p:txBody>
          <a:bodyPr/>
          <a:lstStyle/>
          <a:p>
            <a:r>
              <a:rPr lang="en-US" sz="4800" b="0" dirty="0" err="1">
                <a:latin typeface="AvantGarde" panose="00000400000000000000" pitchFamily="2" charset="0"/>
                <a:ea typeface="AvantGarde" panose="00000400000000000000" pitchFamily="2" charset="0"/>
                <a:cs typeface="AvantGarde" panose="00000400000000000000" pitchFamily="2" charset="0"/>
              </a:rPr>
              <a:t>Gửi</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thầy</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cô</a:t>
            </a:r>
            <a:r>
              <a:rPr lang="en-US" sz="4800" b="0" dirty="0">
                <a:latin typeface="AvantGarde" panose="00000400000000000000" pitchFamily="2" charset="0"/>
                <a:ea typeface="AvantGarde" panose="00000400000000000000" pitchFamily="2" charset="0"/>
                <a:cs typeface="AvantGarde" panose="00000400000000000000" pitchFamily="2" charset="0"/>
              </a:rPr>
              <a:t> 2 video </a:t>
            </a:r>
            <a:r>
              <a:rPr lang="en-US" sz="4800" b="0" dirty="0" err="1">
                <a:latin typeface="AvantGarde" panose="00000400000000000000" pitchFamily="2" charset="0"/>
                <a:ea typeface="AvantGarde" panose="00000400000000000000" pitchFamily="2" charset="0"/>
                <a:cs typeface="AvantGarde" panose="00000400000000000000" pitchFamily="2" charset="0"/>
              </a:rPr>
              <a:t>kể</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chuyện</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về</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tình</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cảm</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ông</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bà</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và</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cháu</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thầy</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cô</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có</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thể</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sử</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dụng</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trong</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quá</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trình</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mở</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rộng</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kiến</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thức</a:t>
            </a:r>
            <a:r>
              <a:rPr lang="en-US" sz="4800" b="0" dirty="0">
                <a:latin typeface="AvantGarde" panose="00000400000000000000" pitchFamily="2" charset="0"/>
                <a:ea typeface="AvantGarde" panose="00000400000000000000" pitchFamily="2" charset="0"/>
                <a:cs typeface="AvantGarde" panose="00000400000000000000" pitchFamily="2" charset="0"/>
              </a:rPr>
              <a:t> </a:t>
            </a:r>
            <a:r>
              <a:rPr lang="en-US" sz="4800" b="0" dirty="0" err="1">
                <a:latin typeface="AvantGarde" panose="00000400000000000000" pitchFamily="2" charset="0"/>
                <a:ea typeface="AvantGarde" panose="00000400000000000000" pitchFamily="2" charset="0"/>
                <a:cs typeface="AvantGarde" panose="00000400000000000000" pitchFamily="2" charset="0"/>
              </a:rPr>
              <a:t>cho</a:t>
            </a:r>
            <a:r>
              <a:rPr lang="en-US" sz="4800" b="0" dirty="0">
                <a:latin typeface="AvantGarde" panose="00000400000000000000" pitchFamily="2" charset="0"/>
                <a:ea typeface="AvantGarde" panose="00000400000000000000" pitchFamily="2" charset="0"/>
                <a:cs typeface="AvantGarde" panose="00000400000000000000" pitchFamily="2" charset="0"/>
              </a:rPr>
              <a:t> HS.</a:t>
            </a:r>
          </a:p>
        </p:txBody>
      </p:sp>
    </p:spTree>
    <p:extLst>
      <p:ext uri="{BB962C8B-B14F-4D97-AF65-F5344CB8AC3E}">
        <p14:creationId xmlns:p14="http://schemas.microsoft.com/office/powerpoint/2010/main" val="805391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RUYỆN KỂ CHO BÉ- VÌ SAO TỚ YÊU ÔNG. #ehon (video-converter.com)">
            <a:hlinkClick r:id="" action="ppaction://media"/>
            <a:extLst>
              <a:ext uri="{FF2B5EF4-FFF2-40B4-BE49-F238E27FC236}">
                <a16:creationId xmlns:a16="http://schemas.microsoft.com/office/drawing/2014/main" id="{5D4FBBDF-C7B6-7BCF-FAC6-4BBC85531F6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4235840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57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RUYỆN KỂ CHO BÉ- VÌ SAO TỚ YÊU BÀ. #EHON">
            <a:hlinkClick r:id="" action="ppaction://media"/>
            <a:extLst>
              <a:ext uri="{FF2B5EF4-FFF2-40B4-BE49-F238E27FC236}">
                <a16:creationId xmlns:a16="http://schemas.microsoft.com/office/drawing/2014/main" id="{7DD3E38C-8BB7-2ECB-284D-1D9BC66F3104}"/>
              </a:ext>
            </a:extLst>
          </p:cNvPr>
          <p:cNvPicPr>
            <a:picLocks noChangeAspect="1"/>
          </p:cNvPicPr>
          <p:nvPr>
            <a:videoFile r:link="rId1"/>
            <p:extLst>
              <p:ext uri="{DAA4B4D4-6D71-4841-9C94-3DE7FCFB9230}">
                <p14:media xmlns:p14="http://schemas.microsoft.com/office/powerpoint/2010/main" r:embed="rId2">
                  <p14:trim st="19872"/>
                </p14:media>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114047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8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306C446-7044-986B-D6BA-CFB79C757BC1}"/>
              </a:ext>
            </a:extLst>
          </p:cNvPr>
          <p:cNvSpPr>
            <a:spLocks noGrp="1"/>
          </p:cNvSpPr>
          <p:nvPr>
            <p:ph type="subTitle" idx="4294967295"/>
          </p:nvPr>
        </p:nvSpPr>
        <p:spPr>
          <a:xfrm rot="201">
            <a:off x="2668848" y="4391568"/>
            <a:ext cx="6824142" cy="905803"/>
          </a:xfrm>
        </p:spPr>
        <p:txBody>
          <a:bodyPr/>
          <a:lstStyle/>
          <a:p>
            <a:r>
              <a:rPr lang="en-US"/>
              <a:t>Chào quý thầy cô, font chữ em Linh dùng cho bộ ppt Đạo đức là như hình trên. Thầy cô vui lòng nhắn riêng cho em Linh để nhận font chữ cài vào máy nhé!</a:t>
            </a:r>
          </a:p>
          <a:p>
            <a:r>
              <a:rPr lang="en-US"/>
              <a:t>Zalo 0916.604.268</a:t>
            </a:r>
          </a:p>
        </p:txBody>
      </p:sp>
      <p:pic>
        <p:nvPicPr>
          <p:cNvPr id="4" name="Picture 3">
            <a:extLst>
              <a:ext uri="{FF2B5EF4-FFF2-40B4-BE49-F238E27FC236}">
                <a16:creationId xmlns:a16="http://schemas.microsoft.com/office/drawing/2014/main" id="{7B026156-93E8-9604-ABC6-7D6A778EC332}"/>
              </a:ext>
            </a:extLst>
          </p:cNvPr>
          <p:cNvPicPr>
            <a:picLocks noChangeAspect="1"/>
          </p:cNvPicPr>
          <p:nvPr/>
        </p:nvPicPr>
        <p:blipFill>
          <a:blip r:embed="rId3"/>
          <a:stretch>
            <a:fillRect/>
          </a:stretch>
        </p:blipFill>
        <p:spPr>
          <a:xfrm>
            <a:off x="3194799" y="1027999"/>
            <a:ext cx="5376293" cy="2823911"/>
          </a:xfrm>
          <a:prstGeom prst="rect">
            <a:avLst/>
          </a:prstGeom>
        </p:spPr>
      </p:pic>
    </p:spTree>
    <p:extLst>
      <p:ext uri="{BB962C8B-B14F-4D97-AF65-F5344CB8AC3E}">
        <p14:creationId xmlns:p14="http://schemas.microsoft.com/office/powerpoint/2010/main" val="1440168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HÁU YÊU BÀ - BÉ MAI VY -- Bà ơi Bà, Cháu yêu Bà lắm -- Nhạc Thiếu Nhi Mầm Chồi Lá Hay Nhất 2022">
            <a:hlinkClick r:id="" action="ppaction://media"/>
            <a:extLst>
              <a:ext uri="{FF2B5EF4-FFF2-40B4-BE49-F238E27FC236}">
                <a16:creationId xmlns:a16="http://schemas.microsoft.com/office/drawing/2014/main" id="{BFFB6138-BCF7-D60A-58B0-E20034AE488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1243881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131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4" name="Google Shape;454;p32"/>
          <p:cNvSpPr txBox="1">
            <a:spLocks noGrp="1"/>
          </p:cNvSpPr>
          <p:nvPr>
            <p:ph type="title" idx="5"/>
          </p:nvPr>
        </p:nvSpPr>
        <p:spPr>
          <a:xfrm>
            <a:off x="957526" y="2377150"/>
            <a:ext cx="1232942" cy="672333"/>
          </a:xfrm>
          <a:prstGeom prst="rect">
            <a:avLst/>
          </a:prstGeom>
        </p:spPr>
        <p:txBody>
          <a:bodyPr spcFirstLastPara="1" wrap="square" lIns="121598" tIns="121598" rIns="121598" bIns="121598" anchor="ctr" anchorCtr="0">
            <a:noAutofit/>
          </a:bodyPr>
          <a:lstStyle/>
          <a:p>
            <a:r>
              <a:rPr lang="en"/>
              <a:t>01</a:t>
            </a:r>
            <a:endParaRPr/>
          </a:p>
        </p:txBody>
      </p:sp>
      <p:sp>
        <p:nvSpPr>
          <p:cNvPr id="455" name="Google Shape;455;p32"/>
          <p:cNvSpPr txBox="1">
            <a:spLocks noGrp="1"/>
          </p:cNvSpPr>
          <p:nvPr>
            <p:ph type="title"/>
          </p:nvPr>
        </p:nvSpPr>
        <p:spPr>
          <a:xfrm>
            <a:off x="2287261" y="2377142"/>
            <a:ext cx="8077436" cy="672333"/>
          </a:xfrm>
          <a:prstGeom prst="rect">
            <a:avLst/>
          </a:prstGeom>
        </p:spPr>
        <p:txBody>
          <a:bodyPr spcFirstLastPara="1" wrap="square" lIns="121598" tIns="121598" rIns="121598" bIns="121598" anchor="ctr" anchorCtr="0">
            <a:noAutofit/>
          </a:bodyPr>
          <a:lstStyle/>
          <a:p>
            <a:r>
              <a:rPr lang="en-US" sz="3200" dirty="0">
                <a:latin typeface="AvantGarde" panose="00000400000000000000" pitchFamily="2" charset="0"/>
                <a:ea typeface="AvantGarde" panose="00000400000000000000" pitchFamily="2" charset="0"/>
                <a:cs typeface="AvantGarde" panose="00000400000000000000" pitchFamily="2" charset="0"/>
              </a:rPr>
              <a:t>B</a:t>
            </a:r>
            <a:r>
              <a:rPr lang="en" sz="3200" dirty="0">
                <a:latin typeface="AvantGarde" panose="00000400000000000000" pitchFamily="2" charset="0"/>
                <a:ea typeface="AvantGarde" panose="00000400000000000000" pitchFamily="2" charset="0"/>
                <a:cs typeface="AvantGarde" panose="00000400000000000000" pitchFamily="2" charset="0"/>
              </a:rPr>
              <a:t>ài hát viết về tình cảm của bạn nhỏ dành cho ai?</a:t>
            </a:r>
            <a:endParaRPr sz="3200" dirty="0">
              <a:latin typeface="AvantGarde" panose="00000400000000000000" pitchFamily="2" charset="0"/>
              <a:ea typeface="AvantGarde" panose="00000400000000000000" pitchFamily="2" charset="0"/>
              <a:cs typeface="AvantGarde" panose="00000400000000000000" pitchFamily="2" charset="0"/>
            </a:endParaRPr>
          </a:p>
        </p:txBody>
      </p:sp>
      <p:sp>
        <p:nvSpPr>
          <p:cNvPr id="456" name="Google Shape;456;p32"/>
          <p:cNvSpPr txBox="1">
            <a:spLocks noGrp="1"/>
          </p:cNvSpPr>
          <p:nvPr>
            <p:ph type="title" idx="6"/>
          </p:nvPr>
        </p:nvSpPr>
        <p:spPr>
          <a:xfrm>
            <a:off x="957526" y="3497028"/>
            <a:ext cx="1232942" cy="672333"/>
          </a:xfrm>
          <a:prstGeom prst="rect">
            <a:avLst/>
          </a:prstGeom>
        </p:spPr>
        <p:txBody>
          <a:bodyPr spcFirstLastPara="1" wrap="square" lIns="121598" tIns="121598" rIns="121598" bIns="121598" anchor="ctr" anchorCtr="0">
            <a:noAutofit/>
          </a:bodyPr>
          <a:lstStyle/>
          <a:p>
            <a:r>
              <a:rPr lang="en"/>
              <a:t>02</a:t>
            </a:r>
            <a:endParaRPr/>
          </a:p>
        </p:txBody>
      </p:sp>
      <p:sp>
        <p:nvSpPr>
          <p:cNvPr id="457" name="Google Shape;457;p32"/>
          <p:cNvSpPr txBox="1">
            <a:spLocks noGrp="1"/>
          </p:cNvSpPr>
          <p:nvPr>
            <p:ph type="title" idx="2"/>
          </p:nvPr>
        </p:nvSpPr>
        <p:spPr>
          <a:xfrm>
            <a:off x="2292149" y="3497031"/>
            <a:ext cx="8077436" cy="672333"/>
          </a:xfrm>
          <a:prstGeom prst="rect">
            <a:avLst/>
          </a:prstGeom>
        </p:spPr>
        <p:txBody>
          <a:bodyPr spcFirstLastPara="1" wrap="square" lIns="121598" tIns="121598" rIns="121598" bIns="121598" anchor="ctr" anchorCtr="0">
            <a:noAutofit/>
          </a:bodyPr>
          <a:lstStyle/>
          <a:p>
            <a:r>
              <a:rPr lang="en" sz="3200" dirty="0">
                <a:latin typeface="AvantGarde" panose="00000400000000000000" pitchFamily="2" charset="0"/>
                <a:ea typeface="AvantGarde" panose="00000400000000000000" pitchFamily="2" charset="0"/>
                <a:cs typeface="AvantGarde" panose="00000400000000000000" pitchFamily="2" charset="0"/>
              </a:rPr>
              <a:t>Theo bạn nhỏ, khi nào thì bà vui?</a:t>
            </a:r>
            <a:endParaRPr sz="3200" dirty="0">
              <a:latin typeface="AvantGarde" panose="00000400000000000000" pitchFamily="2" charset="0"/>
              <a:ea typeface="AvantGarde" panose="00000400000000000000" pitchFamily="2" charset="0"/>
              <a:cs typeface="AvantGarde" panose="00000400000000000000" pitchFamily="2" charset="0"/>
            </a:endParaRPr>
          </a:p>
        </p:txBody>
      </p:sp>
      <p:sp>
        <p:nvSpPr>
          <p:cNvPr id="458" name="Google Shape;458;p32"/>
          <p:cNvSpPr txBox="1">
            <a:spLocks noGrp="1"/>
          </p:cNvSpPr>
          <p:nvPr>
            <p:ph type="title" idx="7"/>
          </p:nvPr>
        </p:nvSpPr>
        <p:spPr>
          <a:xfrm>
            <a:off x="957526" y="4616907"/>
            <a:ext cx="1232942" cy="672333"/>
          </a:xfrm>
          <a:prstGeom prst="rect">
            <a:avLst/>
          </a:prstGeom>
        </p:spPr>
        <p:txBody>
          <a:bodyPr spcFirstLastPara="1" wrap="square" lIns="121598" tIns="121598" rIns="121598" bIns="121598" anchor="ctr" anchorCtr="0">
            <a:noAutofit/>
          </a:bodyPr>
          <a:lstStyle/>
          <a:p>
            <a:r>
              <a:rPr lang="en" dirty="0"/>
              <a:t>03</a:t>
            </a:r>
            <a:endParaRPr dirty="0"/>
          </a:p>
        </p:txBody>
      </p:sp>
      <p:sp>
        <p:nvSpPr>
          <p:cNvPr id="459" name="Google Shape;459;p32"/>
          <p:cNvSpPr txBox="1">
            <a:spLocks noGrp="1"/>
          </p:cNvSpPr>
          <p:nvPr>
            <p:ph type="title" idx="3"/>
          </p:nvPr>
        </p:nvSpPr>
        <p:spPr>
          <a:xfrm>
            <a:off x="2292149" y="4616920"/>
            <a:ext cx="7232456" cy="672333"/>
          </a:xfrm>
          <a:prstGeom prst="rect">
            <a:avLst/>
          </a:prstGeom>
        </p:spPr>
        <p:txBody>
          <a:bodyPr spcFirstLastPara="1" wrap="square" lIns="121598" tIns="121598" rIns="121598" bIns="121598" anchor="ctr" anchorCtr="0">
            <a:noAutofit/>
          </a:bodyPr>
          <a:lstStyle/>
          <a:p>
            <a:r>
              <a:rPr lang="en" sz="3200" dirty="0">
                <a:latin typeface="AvantGarde" panose="00000400000000000000" pitchFamily="2" charset="0"/>
                <a:ea typeface="AvantGarde" panose="00000400000000000000" pitchFamily="2" charset="0"/>
                <a:cs typeface="AvantGarde" panose="00000400000000000000" pitchFamily="2" charset="0"/>
              </a:rPr>
              <a:t>Tuần vừa qua, em đã làm điều gì khiến ông bà vui vẻ?</a:t>
            </a:r>
            <a:endParaRPr sz="3200" dirty="0">
              <a:latin typeface="AvantGarde" panose="00000400000000000000" pitchFamily="2" charset="0"/>
              <a:ea typeface="AvantGarde" panose="00000400000000000000" pitchFamily="2" charset="0"/>
              <a:cs typeface="AvantGarde" panose="00000400000000000000" pitchFamily="2" charset="0"/>
            </a:endParaRPr>
          </a:p>
        </p:txBody>
      </p:sp>
      <p:grpSp>
        <p:nvGrpSpPr>
          <p:cNvPr id="460" name="Google Shape;460;p32"/>
          <p:cNvGrpSpPr/>
          <p:nvPr/>
        </p:nvGrpSpPr>
        <p:grpSpPr>
          <a:xfrm rot="-9898944">
            <a:off x="-184465" y="-1018911"/>
            <a:ext cx="2901053" cy="2308025"/>
            <a:chOff x="4897675" y="750925"/>
            <a:chExt cx="1520527" cy="1209704"/>
          </a:xfrm>
        </p:grpSpPr>
        <p:sp>
          <p:nvSpPr>
            <p:cNvPr id="461" name="Google Shape;461;p32"/>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62" name="Google Shape;462;p32"/>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63" name="Google Shape;463;p32"/>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64" name="Google Shape;464;p32"/>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65" name="Google Shape;465;p32"/>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1"/>
            </a:solidFill>
            <a:ln w="19050" cap="flat" cmpd="sng">
              <a:solidFill>
                <a:schemeClr val="accent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466" name="Google Shape;466;p32"/>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1"/>
            </a:solidFill>
            <a:ln w="19050" cap="flat" cmpd="sng">
              <a:solidFill>
                <a:schemeClr val="accent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467" name="Google Shape;467;p32"/>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468" name="Google Shape;468;p32"/>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469" name="Google Shape;469;p32"/>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470" name="Google Shape;470;p32"/>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471" name="Google Shape;471;p32"/>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72" name="Google Shape;472;p32"/>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73" name="Google Shape;473;p32"/>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474" name="Google Shape;474;p32"/>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nvGrpSpPr>
          <p:cNvPr id="475" name="Google Shape;475;p32"/>
          <p:cNvGrpSpPr/>
          <p:nvPr/>
        </p:nvGrpSpPr>
        <p:grpSpPr>
          <a:xfrm>
            <a:off x="5415713" y="96807"/>
            <a:ext cx="9582303" cy="9572683"/>
            <a:chOff x="4071858" y="66407"/>
            <a:chExt cx="7204551" cy="7197318"/>
          </a:xfrm>
        </p:grpSpPr>
        <p:grpSp>
          <p:nvGrpSpPr>
            <p:cNvPr id="476" name="Google Shape;476;p32"/>
            <p:cNvGrpSpPr/>
            <p:nvPr/>
          </p:nvGrpSpPr>
          <p:grpSpPr>
            <a:xfrm rot="6801109">
              <a:off x="8166745" y="3891273"/>
              <a:ext cx="197009" cy="275537"/>
              <a:chOff x="1046250" y="2690450"/>
              <a:chExt cx="171475" cy="239825"/>
            </a:xfrm>
          </p:grpSpPr>
          <p:sp>
            <p:nvSpPr>
              <p:cNvPr id="477" name="Google Shape;477;p32"/>
              <p:cNvSpPr/>
              <p:nvPr/>
            </p:nvSpPr>
            <p:spPr>
              <a:xfrm>
                <a:off x="1128400" y="2690450"/>
                <a:ext cx="84850" cy="79150"/>
              </a:xfrm>
              <a:custGeom>
                <a:avLst/>
                <a:gdLst/>
                <a:ahLst/>
                <a:cxnLst/>
                <a:rect l="l" t="t" r="r" b="b"/>
                <a:pathLst>
                  <a:path w="3394" h="3166" extrusionOk="0">
                    <a:moveTo>
                      <a:pt x="1570" y="0"/>
                    </a:moveTo>
                    <a:cubicBezTo>
                      <a:pt x="1457" y="0"/>
                      <a:pt x="1343" y="10"/>
                      <a:pt x="1227" y="32"/>
                    </a:cubicBezTo>
                    <a:cubicBezTo>
                      <a:pt x="989" y="91"/>
                      <a:pt x="763" y="210"/>
                      <a:pt x="584" y="377"/>
                    </a:cubicBezTo>
                    <a:cubicBezTo>
                      <a:pt x="239" y="663"/>
                      <a:pt x="96" y="1092"/>
                      <a:pt x="48" y="1520"/>
                    </a:cubicBezTo>
                    <a:cubicBezTo>
                      <a:pt x="1" y="1961"/>
                      <a:pt x="167" y="2389"/>
                      <a:pt x="453" y="2699"/>
                    </a:cubicBezTo>
                    <a:cubicBezTo>
                      <a:pt x="608" y="2877"/>
                      <a:pt x="834" y="2997"/>
                      <a:pt x="1060" y="3092"/>
                    </a:cubicBezTo>
                    <a:cubicBezTo>
                      <a:pt x="1215" y="3146"/>
                      <a:pt x="1376" y="3165"/>
                      <a:pt x="1538" y="3165"/>
                    </a:cubicBezTo>
                    <a:cubicBezTo>
                      <a:pt x="1624" y="3165"/>
                      <a:pt x="1711" y="3160"/>
                      <a:pt x="1798" y="3151"/>
                    </a:cubicBezTo>
                    <a:cubicBezTo>
                      <a:pt x="1929" y="3127"/>
                      <a:pt x="2025" y="3092"/>
                      <a:pt x="2120" y="3044"/>
                    </a:cubicBezTo>
                    <a:cubicBezTo>
                      <a:pt x="2310" y="3032"/>
                      <a:pt x="2501" y="2949"/>
                      <a:pt x="2656" y="2830"/>
                    </a:cubicBezTo>
                    <a:cubicBezTo>
                      <a:pt x="2787" y="2746"/>
                      <a:pt x="2870" y="2651"/>
                      <a:pt x="2965" y="2532"/>
                    </a:cubicBezTo>
                    <a:cubicBezTo>
                      <a:pt x="3072" y="2401"/>
                      <a:pt x="3132" y="2282"/>
                      <a:pt x="3191" y="2115"/>
                    </a:cubicBezTo>
                    <a:cubicBezTo>
                      <a:pt x="3394" y="1711"/>
                      <a:pt x="3322" y="1175"/>
                      <a:pt x="3061" y="794"/>
                    </a:cubicBezTo>
                    <a:cubicBezTo>
                      <a:pt x="2799" y="425"/>
                      <a:pt x="2418" y="127"/>
                      <a:pt x="1965" y="32"/>
                    </a:cubicBezTo>
                    <a:cubicBezTo>
                      <a:pt x="1831" y="13"/>
                      <a:pt x="1701" y="0"/>
                      <a:pt x="1570"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478" name="Google Shape;478;p32"/>
              <p:cNvSpPr/>
              <p:nvPr/>
            </p:nvSpPr>
            <p:spPr>
              <a:xfrm>
                <a:off x="1046250" y="2756650"/>
                <a:ext cx="59250" cy="57275"/>
              </a:xfrm>
              <a:custGeom>
                <a:avLst/>
                <a:gdLst/>
                <a:ahLst/>
                <a:cxnLst/>
                <a:rect l="l" t="t" r="r" b="b"/>
                <a:pathLst>
                  <a:path w="2370" h="2291" extrusionOk="0">
                    <a:moveTo>
                      <a:pt x="1126" y="0"/>
                    </a:moveTo>
                    <a:cubicBezTo>
                      <a:pt x="1057" y="0"/>
                      <a:pt x="989" y="9"/>
                      <a:pt x="905" y="27"/>
                    </a:cubicBezTo>
                    <a:cubicBezTo>
                      <a:pt x="715" y="51"/>
                      <a:pt x="560" y="158"/>
                      <a:pt x="417" y="277"/>
                    </a:cubicBezTo>
                    <a:cubicBezTo>
                      <a:pt x="310" y="360"/>
                      <a:pt x="203" y="479"/>
                      <a:pt x="143" y="622"/>
                    </a:cubicBezTo>
                    <a:cubicBezTo>
                      <a:pt x="60" y="801"/>
                      <a:pt x="0" y="991"/>
                      <a:pt x="12" y="1182"/>
                    </a:cubicBezTo>
                    <a:cubicBezTo>
                      <a:pt x="12" y="1372"/>
                      <a:pt x="72" y="1575"/>
                      <a:pt x="179" y="1730"/>
                    </a:cubicBezTo>
                    <a:cubicBezTo>
                      <a:pt x="358" y="2003"/>
                      <a:pt x="643" y="2206"/>
                      <a:pt x="965" y="2265"/>
                    </a:cubicBezTo>
                    <a:cubicBezTo>
                      <a:pt x="1064" y="2282"/>
                      <a:pt x="1151" y="2291"/>
                      <a:pt x="1237" y="2291"/>
                    </a:cubicBezTo>
                    <a:cubicBezTo>
                      <a:pt x="1336" y="2291"/>
                      <a:pt x="1433" y="2279"/>
                      <a:pt x="1548" y="2254"/>
                    </a:cubicBezTo>
                    <a:cubicBezTo>
                      <a:pt x="1679" y="2230"/>
                      <a:pt x="1810" y="2170"/>
                      <a:pt x="1929" y="2087"/>
                    </a:cubicBezTo>
                    <a:cubicBezTo>
                      <a:pt x="2072" y="2003"/>
                      <a:pt x="2132" y="1944"/>
                      <a:pt x="2215" y="1813"/>
                    </a:cubicBezTo>
                    <a:cubicBezTo>
                      <a:pt x="2275" y="1730"/>
                      <a:pt x="2310" y="1634"/>
                      <a:pt x="2334" y="1539"/>
                    </a:cubicBezTo>
                    <a:cubicBezTo>
                      <a:pt x="2370" y="1349"/>
                      <a:pt x="2370" y="1146"/>
                      <a:pt x="2310" y="956"/>
                    </a:cubicBezTo>
                    <a:cubicBezTo>
                      <a:pt x="2239" y="741"/>
                      <a:pt x="2108" y="563"/>
                      <a:pt x="1941" y="420"/>
                    </a:cubicBezTo>
                    <a:cubicBezTo>
                      <a:pt x="1846" y="313"/>
                      <a:pt x="1727" y="182"/>
                      <a:pt x="1596" y="110"/>
                    </a:cubicBezTo>
                    <a:cubicBezTo>
                      <a:pt x="1513" y="63"/>
                      <a:pt x="1429" y="39"/>
                      <a:pt x="1346" y="27"/>
                    </a:cubicBezTo>
                    <a:cubicBezTo>
                      <a:pt x="1263" y="9"/>
                      <a:pt x="1194" y="0"/>
                      <a:pt x="1126"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479" name="Google Shape;479;p32"/>
              <p:cNvSpPr/>
              <p:nvPr/>
            </p:nvSpPr>
            <p:spPr>
              <a:xfrm>
                <a:off x="1131075" y="2853750"/>
                <a:ext cx="86650" cy="76525"/>
              </a:xfrm>
              <a:custGeom>
                <a:avLst/>
                <a:gdLst/>
                <a:ahLst/>
                <a:cxnLst/>
                <a:rect l="l" t="t" r="r" b="b"/>
                <a:pathLst>
                  <a:path w="3466" h="3061" extrusionOk="0">
                    <a:moveTo>
                      <a:pt x="1790" y="1"/>
                    </a:moveTo>
                    <a:cubicBezTo>
                      <a:pt x="1538" y="1"/>
                      <a:pt x="1285" y="65"/>
                      <a:pt x="1060" y="191"/>
                    </a:cubicBezTo>
                    <a:cubicBezTo>
                      <a:pt x="310" y="572"/>
                      <a:pt x="1" y="1608"/>
                      <a:pt x="417" y="2334"/>
                    </a:cubicBezTo>
                    <a:cubicBezTo>
                      <a:pt x="620" y="2703"/>
                      <a:pt x="1025" y="2953"/>
                      <a:pt x="1441" y="3037"/>
                    </a:cubicBezTo>
                    <a:cubicBezTo>
                      <a:pt x="1534" y="3045"/>
                      <a:pt x="1639" y="3054"/>
                      <a:pt x="1738" y="3054"/>
                    </a:cubicBezTo>
                    <a:cubicBezTo>
                      <a:pt x="1779" y="3054"/>
                      <a:pt x="1820" y="3052"/>
                      <a:pt x="1858" y="3049"/>
                    </a:cubicBezTo>
                    <a:cubicBezTo>
                      <a:pt x="1918" y="3061"/>
                      <a:pt x="1989" y="3061"/>
                      <a:pt x="2061" y="3061"/>
                    </a:cubicBezTo>
                    <a:cubicBezTo>
                      <a:pt x="2549" y="3049"/>
                      <a:pt x="2989" y="2751"/>
                      <a:pt x="3215" y="2322"/>
                    </a:cubicBezTo>
                    <a:cubicBezTo>
                      <a:pt x="3465" y="1870"/>
                      <a:pt x="3465" y="1382"/>
                      <a:pt x="3263" y="917"/>
                    </a:cubicBezTo>
                    <a:cubicBezTo>
                      <a:pt x="3084" y="513"/>
                      <a:pt x="2715" y="251"/>
                      <a:pt x="2311" y="96"/>
                    </a:cubicBezTo>
                    <a:cubicBezTo>
                      <a:pt x="2144" y="32"/>
                      <a:pt x="1967" y="1"/>
                      <a:pt x="1790"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sp>
          <p:nvSpPr>
            <p:cNvPr id="480" name="Google Shape;480;p32"/>
            <p:cNvSpPr/>
            <p:nvPr/>
          </p:nvSpPr>
          <p:spPr>
            <a:xfrm rot="-9796497">
              <a:off x="4780598" y="776928"/>
              <a:ext cx="5787071" cy="5776275"/>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481" name="Google Shape;481;p32"/>
            <p:cNvGrpSpPr/>
            <p:nvPr/>
          </p:nvGrpSpPr>
          <p:grpSpPr>
            <a:xfrm flipH="1">
              <a:off x="6163632" y="2479054"/>
              <a:ext cx="2904192" cy="1404940"/>
              <a:chOff x="1071550" y="2685725"/>
              <a:chExt cx="2384982" cy="1153765"/>
            </a:xfrm>
          </p:grpSpPr>
          <p:sp>
            <p:nvSpPr>
              <p:cNvPr id="482" name="Google Shape;482;p32"/>
              <p:cNvSpPr/>
              <p:nvPr/>
            </p:nvSpPr>
            <p:spPr>
              <a:xfrm>
                <a:off x="1628657" y="2685725"/>
                <a:ext cx="1376513" cy="976218"/>
              </a:xfrm>
              <a:custGeom>
                <a:avLst/>
                <a:gdLst/>
                <a:ahLst/>
                <a:cxnLst/>
                <a:rect l="l" t="t" r="r" b="b"/>
                <a:pathLst>
                  <a:path w="20182" h="14313" extrusionOk="0">
                    <a:moveTo>
                      <a:pt x="11813" y="0"/>
                    </a:moveTo>
                    <a:cubicBezTo>
                      <a:pt x="10817" y="0"/>
                      <a:pt x="9739" y="139"/>
                      <a:pt x="8585" y="418"/>
                    </a:cubicBezTo>
                    <a:cubicBezTo>
                      <a:pt x="5132" y="1252"/>
                      <a:pt x="2846" y="2883"/>
                      <a:pt x="1798" y="5288"/>
                    </a:cubicBezTo>
                    <a:cubicBezTo>
                      <a:pt x="0" y="9395"/>
                      <a:pt x="2608" y="14122"/>
                      <a:pt x="2715" y="14313"/>
                    </a:cubicBezTo>
                    <a:lnTo>
                      <a:pt x="4144" y="13515"/>
                    </a:lnTo>
                    <a:cubicBezTo>
                      <a:pt x="4108" y="13467"/>
                      <a:pt x="1822" y="9300"/>
                      <a:pt x="3286" y="5943"/>
                    </a:cubicBezTo>
                    <a:cubicBezTo>
                      <a:pt x="4120" y="4038"/>
                      <a:pt x="6025" y="2728"/>
                      <a:pt x="8966" y="2014"/>
                    </a:cubicBezTo>
                    <a:cubicBezTo>
                      <a:pt x="9990" y="1767"/>
                      <a:pt x="10934" y="1643"/>
                      <a:pt x="11795" y="1643"/>
                    </a:cubicBezTo>
                    <a:cubicBezTo>
                      <a:pt x="13385" y="1643"/>
                      <a:pt x="14693" y="2064"/>
                      <a:pt x="15705" y="2906"/>
                    </a:cubicBezTo>
                    <a:cubicBezTo>
                      <a:pt x="18491" y="5228"/>
                      <a:pt x="18252" y="10050"/>
                      <a:pt x="18252" y="10086"/>
                    </a:cubicBezTo>
                    <a:lnTo>
                      <a:pt x="19884" y="10181"/>
                    </a:lnTo>
                    <a:cubicBezTo>
                      <a:pt x="19907" y="9943"/>
                      <a:pt x="20181" y="4490"/>
                      <a:pt x="16764" y="1644"/>
                    </a:cubicBezTo>
                    <a:cubicBezTo>
                      <a:pt x="15457" y="551"/>
                      <a:pt x="13796" y="0"/>
                      <a:pt x="11813"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483" name="Google Shape;483;p32"/>
              <p:cNvSpPr/>
              <p:nvPr/>
            </p:nvSpPr>
            <p:spPr>
              <a:xfrm>
                <a:off x="1713915" y="2769687"/>
                <a:ext cx="1223871" cy="867909"/>
              </a:xfrm>
              <a:custGeom>
                <a:avLst/>
                <a:gdLst/>
                <a:ahLst/>
                <a:cxnLst/>
                <a:rect l="l" t="t" r="r" b="b"/>
                <a:pathLst>
                  <a:path w="17944" h="12725" extrusionOk="0">
                    <a:moveTo>
                      <a:pt x="10498" y="0"/>
                    </a:moveTo>
                    <a:cubicBezTo>
                      <a:pt x="9612" y="0"/>
                      <a:pt x="8652" y="126"/>
                      <a:pt x="7620" y="378"/>
                    </a:cubicBezTo>
                    <a:cubicBezTo>
                      <a:pt x="4560" y="1116"/>
                      <a:pt x="2536" y="2580"/>
                      <a:pt x="1596" y="4700"/>
                    </a:cubicBezTo>
                    <a:cubicBezTo>
                      <a:pt x="0" y="8355"/>
                      <a:pt x="2298" y="12546"/>
                      <a:pt x="2394" y="12724"/>
                    </a:cubicBezTo>
                    <a:lnTo>
                      <a:pt x="3870" y="11903"/>
                    </a:lnTo>
                    <a:cubicBezTo>
                      <a:pt x="3858" y="11879"/>
                      <a:pt x="1882" y="8272"/>
                      <a:pt x="3144" y="5390"/>
                    </a:cubicBezTo>
                    <a:cubicBezTo>
                      <a:pt x="3858" y="3771"/>
                      <a:pt x="5501" y="2640"/>
                      <a:pt x="8025" y="2021"/>
                    </a:cubicBezTo>
                    <a:cubicBezTo>
                      <a:pt x="8907" y="1808"/>
                      <a:pt x="9720" y="1702"/>
                      <a:pt x="10461" y="1702"/>
                    </a:cubicBezTo>
                    <a:cubicBezTo>
                      <a:pt x="11830" y="1702"/>
                      <a:pt x="12954" y="2064"/>
                      <a:pt x="13812" y="2783"/>
                    </a:cubicBezTo>
                    <a:cubicBezTo>
                      <a:pt x="16193" y="4783"/>
                      <a:pt x="15990" y="8938"/>
                      <a:pt x="15990" y="8974"/>
                    </a:cubicBezTo>
                    <a:lnTo>
                      <a:pt x="17669" y="9081"/>
                    </a:lnTo>
                    <a:cubicBezTo>
                      <a:pt x="17681" y="8879"/>
                      <a:pt x="17943" y="4033"/>
                      <a:pt x="14883" y="1473"/>
                    </a:cubicBezTo>
                    <a:cubicBezTo>
                      <a:pt x="13721" y="492"/>
                      <a:pt x="12253" y="0"/>
                      <a:pt x="10498"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484" name="Google Shape;484;p32"/>
              <p:cNvSpPr/>
              <p:nvPr/>
            </p:nvSpPr>
            <p:spPr>
              <a:xfrm>
                <a:off x="1788600" y="2853376"/>
                <a:ext cx="1092303" cy="775286"/>
              </a:xfrm>
              <a:custGeom>
                <a:avLst/>
                <a:gdLst/>
                <a:ahLst/>
                <a:cxnLst/>
                <a:rect l="l" t="t" r="r" b="b"/>
                <a:pathLst>
                  <a:path w="16015" h="11367" extrusionOk="0">
                    <a:moveTo>
                      <a:pt x="9369" y="1"/>
                    </a:moveTo>
                    <a:cubicBezTo>
                      <a:pt x="8579" y="1"/>
                      <a:pt x="7726" y="111"/>
                      <a:pt x="6811" y="329"/>
                    </a:cubicBezTo>
                    <a:cubicBezTo>
                      <a:pt x="4073" y="996"/>
                      <a:pt x="2263" y="2306"/>
                      <a:pt x="1429" y="4211"/>
                    </a:cubicBezTo>
                    <a:cubicBezTo>
                      <a:pt x="1" y="7473"/>
                      <a:pt x="2049" y="11200"/>
                      <a:pt x="2144" y="11366"/>
                    </a:cubicBezTo>
                    <a:lnTo>
                      <a:pt x="3656" y="10521"/>
                    </a:lnTo>
                    <a:cubicBezTo>
                      <a:pt x="3644" y="10485"/>
                      <a:pt x="1930" y="7366"/>
                      <a:pt x="3013" y="4889"/>
                    </a:cubicBezTo>
                    <a:cubicBezTo>
                      <a:pt x="3620" y="3496"/>
                      <a:pt x="5037" y="2532"/>
                      <a:pt x="7216" y="2008"/>
                    </a:cubicBezTo>
                    <a:cubicBezTo>
                      <a:pt x="7981" y="1822"/>
                      <a:pt x="8685" y="1729"/>
                      <a:pt x="9327" y="1729"/>
                    </a:cubicBezTo>
                    <a:cubicBezTo>
                      <a:pt x="10493" y="1729"/>
                      <a:pt x="11451" y="2037"/>
                      <a:pt x="12181" y="2651"/>
                    </a:cubicBezTo>
                    <a:cubicBezTo>
                      <a:pt x="14241" y="4342"/>
                      <a:pt x="14062" y="7937"/>
                      <a:pt x="14062" y="7973"/>
                    </a:cubicBezTo>
                    <a:lnTo>
                      <a:pt x="15788" y="8080"/>
                    </a:lnTo>
                    <a:cubicBezTo>
                      <a:pt x="15788" y="7890"/>
                      <a:pt x="16015" y="3580"/>
                      <a:pt x="13312" y="1318"/>
                    </a:cubicBezTo>
                    <a:cubicBezTo>
                      <a:pt x="12265" y="437"/>
                      <a:pt x="10944" y="1"/>
                      <a:pt x="9369"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85" name="Google Shape;485;p32"/>
              <p:cNvSpPr/>
              <p:nvPr/>
            </p:nvSpPr>
            <p:spPr>
              <a:xfrm>
                <a:off x="1878769" y="2950706"/>
                <a:ext cx="929839" cy="658451"/>
              </a:xfrm>
              <a:custGeom>
                <a:avLst/>
                <a:gdLst/>
                <a:ahLst/>
                <a:cxnLst/>
                <a:rect l="l" t="t" r="r" b="b"/>
                <a:pathLst>
                  <a:path w="13633" h="9654" extrusionOk="0">
                    <a:moveTo>
                      <a:pt x="7938" y="0"/>
                    </a:moveTo>
                    <a:cubicBezTo>
                      <a:pt x="7273" y="0"/>
                      <a:pt x="6555" y="94"/>
                      <a:pt x="5787" y="284"/>
                    </a:cubicBezTo>
                    <a:cubicBezTo>
                      <a:pt x="3465" y="843"/>
                      <a:pt x="1929" y="1950"/>
                      <a:pt x="1215" y="3582"/>
                    </a:cubicBezTo>
                    <a:cubicBezTo>
                      <a:pt x="0" y="6356"/>
                      <a:pt x="1739" y="9523"/>
                      <a:pt x="1810" y="9654"/>
                    </a:cubicBezTo>
                    <a:lnTo>
                      <a:pt x="3286" y="8844"/>
                    </a:lnTo>
                    <a:cubicBezTo>
                      <a:pt x="3275" y="8808"/>
                      <a:pt x="1905" y="6249"/>
                      <a:pt x="2763" y="4260"/>
                    </a:cubicBezTo>
                    <a:cubicBezTo>
                      <a:pt x="3263" y="3141"/>
                      <a:pt x="4406" y="2343"/>
                      <a:pt x="6192" y="1915"/>
                    </a:cubicBezTo>
                    <a:cubicBezTo>
                      <a:pt x="6822" y="1762"/>
                      <a:pt x="7398" y="1687"/>
                      <a:pt x="7921" y="1687"/>
                    </a:cubicBezTo>
                    <a:cubicBezTo>
                      <a:pt x="8869" y="1687"/>
                      <a:pt x="9641" y="1935"/>
                      <a:pt x="10240" y="2427"/>
                    </a:cubicBezTo>
                    <a:cubicBezTo>
                      <a:pt x="11907" y="3796"/>
                      <a:pt x="11752" y="6737"/>
                      <a:pt x="11752" y="6772"/>
                    </a:cubicBezTo>
                    <a:lnTo>
                      <a:pt x="13442" y="6880"/>
                    </a:lnTo>
                    <a:cubicBezTo>
                      <a:pt x="13454" y="6713"/>
                      <a:pt x="13633" y="3070"/>
                      <a:pt x="11311" y="1141"/>
                    </a:cubicBezTo>
                    <a:cubicBezTo>
                      <a:pt x="10411" y="384"/>
                      <a:pt x="9282" y="0"/>
                      <a:pt x="7938"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486" name="Google Shape;486;p32"/>
              <p:cNvSpPr/>
              <p:nvPr/>
            </p:nvSpPr>
            <p:spPr>
              <a:xfrm>
                <a:off x="1071550" y="3232943"/>
                <a:ext cx="1521722" cy="606547"/>
              </a:xfrm>
              <a:custGeom>
                <a:avLst/>
                <a:gdLst/>
                <a:ahLst/>
                <a:cxnLst/>
                <a:rect l="l" t="t" r="r" b="b"/>
                <a:pathLst>
                  <a:path w="22311" h="8893" extrusionOk="0">
                    <a:moveTo>
                      <a:pt x="7728" y="2992"/>
                    </a:moveTo>
                    <a:lnTo>
                      <a:pt x="7728" y="2992"/>
                    </a:lnTo>
                    <a:cubicBezTo>
                      <a:pt x="7799" y="3004"/>
                      <a:pt x="7859" y="3051"/>
                      <a:pt x="7906" y="3075"/>
                    </a:cubicBezTo>
                    <a:cubicBezTo>
                      <a:pt x="7906" y="3099"/>
                      <a:pt x="7906" y="3099"/>
                      <a:pt x="7894" y="3111"/>
                    </a:cubicBezTo>
                    <a:cubicBezTo>
                      <a:pt x="7847" y="3063"/>
                      <a:pt x="7787" y="3015"/>
                      <a:pt x="7728" y="2992"/>
                    </a:cubicBezTo>
                    <a:close/>
                    <a:moveTo>
                      <a:pt x="10731" y="1"/>
                    </a:moveTo>
                    <a:cubicBezTo>
                      <a:pt x="9576" y="1"/>
                      <a:pt x="8833" y="982"/>
                      <a:pt x="8454" y="1694"/>
                    </a:cubicBezTo>
                    <a:cubicBezTo>
                      <a:pt x="8347" y="1884"/>
                      <a:pt x="8252" y="2099"/>
                      <a:pt x="8156" y="2337"/>
                    </a:cubicBezTo>
                    <a:cubicBezTo>
                      <a:pt x="7843" y="2189"/>
                      <a:pt x="7507" y="2099"/>
                      <a:pt x="7162" y="2099"/>
                    </a:cubicBezTo>
                    <a:cubicBezTo>
                      <a:pt x="7062" y="2099"/>
                      <a:pt x="6960" y="2106"/>
                      <a:pt x="6859" y="2122"/>
                    </a:cubicBezTo>
                    <a:cubicBezTo>
                      <a:pt x="5966" y="2277"/>
                      <a:pt x="4751" y="2992"/>
                      <a:pt x="4680" y="3968"/>
                    </a:cubicBezTo>
                    <a:cubicBezTo>
                      <a:pt x="4514" y="3964"/>
                      <a:pt x="4349" y="3962"/>
                      <a:pt x="4185" y="3962"/>
                    </a:cubicBezTo>
                    <a:cubicBezTo>
                      <a:pt x="3784" y="3962"/>
                      <a:pt x="3386" y="3977"/>
                      <a:pt x="2989" y="4027"/>
                    </a:cubicBezTo>
                    <a:cubicBezTo>
                      <a:pt x="2477" y="4111"/>
                      <a:pt x="1965" y="4301"/>
                      <a:pt x="1679" y="4778"/>
                    </a:cubicBezTo>
                    <a:cubicBezTo>
                      <a:pt x="1608" y="4909"/>
                      <a:pt x="1620" y="5111"/>
                      <a:pt x="1739" y="5218"/>
                    </a:cubicBezTo>
                    <a:cubicBezTo>
                      <a:pt x="1953" y="5397"/>
                      <a:pt x="2179" y="5575"/>
                      <a:pt x="2382" y="5754"/>
                    </a:cubicBezTo>
                    <a:cubicBezTo>
                      <a:pt x="1858" y="5813"/>
                      <a:pt x="1358" y="5932"/>
                      <a:pt x="870" y="6135"/>
                    </a:cubicBezTo>
                    <a:cubicBezTo>
                      <a:pt x="548" y="6242"/>
                      <a:pt x="191" y="6456"/>
                      <a:pt x="96" y="6814"/>
                    </a:cubicBezTo>
                    <a:cubicBezTo>
                      <a:pt x="1" y="7159"/>
                      <a:pt x="227" y="7468"/>
                      <a:pt x="536" y="7599"/>
                    </a:cubicBezTo>
                    <a:cubicBezTo>
                      <a:pt x="832" y="7731"/>
                      <a:pt x="1160" y="7779"/>
                      <a:pt x="1497" y="7779"/>
                    </a:cubicBezTo>
                    <a:cubicBezTo>
                      <a:pt x="2015" y="7779"/>
                      <a:pt x="2551" y="7665"/>
                      <a:pt x="3013" y="7564"/>
                    </a:cubicBezTo>
                    <a:cubicBezTo>
                      <a:pt x="3549" y="7421"/>
                      <a:pt x="4061" y="7266"/>
                      <a:pt x="4596" y="7123"/>
                    </a:cubicBezTo>
                    <a:cubicBezTo>
                      <a:pt x="4942" y="7897"/>
                      <a:pt x="6061" y="8278"/>
                      <a:pt x="6835" y="8302"/>
                    </a:cubicBezTo>
                    <a:cubicBezTo>
                      <a:pt x="6910" y="8306"/>
                      <a:pt x="6985" y="8308"/>
                      <a:pt x="7061" y="8308"/>
                    </a:cubicBezTo>
                    <a:cubicBezTo>
                      <a:pt x="7630" y="8308"/>
                      <a:pt x="8202" y="8191"/>
                      <a:pt x="8728" y="7980"/>
                    </a:cubicBezTo>
                    <a:cubicBezTo>
                      <a:pt x="8752" y="7957"/>
                      <a:pt x="8764" y="7957"/>
                      <a:pt x="8799" y="7945"/>
                    </a:cubicBezTo>
                    <a:cubicBezTo>
                      <a:pt x="9121" y="8314"/>
                      <a:pt x="9585" y="8588"/>
                      <a:pt x="10002" y="8719"/>
                    </a:cubicBezTo>
                    <a:cubicBezTo>
                      <a:pt x="10353" y="8831"/>
                      <a:pt x="10744" y="8893"/>
                      <a:pt x="11136" y="8893"/>
                    </a:cubicBezTo>
                    <a:cubicBezTo>
                      <a:pt x="11781" y="8893"/>
                      <a:pt x="12430" y="8727"/>
                      <a:pt x="12919" y="8349"/>
                    </a:cubicBezTo>
                    <a:cubicBezTo>
                      <a:pt x="13276" y="8064"/>
                      <a:pt x="13574" y="7659"/>
                      <a:pt x="13645" y="7195"/>
                    </a:cubicBezTo>
                    <a:cubicBezTo>
                      <a:pt x="14445" y="7564"/>
                      <a:pt x="15057" y="7704"/>
                      <a:pt x="15527" y="7704"/>
                    </a:cubicBezTo>
                    <a:cubicBezTo>
                      <a:pt x="16994" y="7704"/>
                      <a:pt x="17062" y="6337"/>
                      <a:pt x="17062" y="6337"/>
                    </a:cubicBezTo>
                    <a:cubicBezTo>
                      <a:pt x="17800" y="6666"/>
                      <a:pt x="18485" y="6799"/>
                      <a:pt x="19092" y="6799"/>
                    </a:cubicBezTo>
                    <a:cubicBezTo>
                      <a:pt x="21147" y="6799"/>
                      <a:pt x="22311" y="5274"/>
                      <a:pt x="21658" y="4658"/>
                    </a:cubicBezTo>
                    <a:cubicBezTo>
                      <a:pt x="20984" y="4020"/>
                      <a:pt x="20353" y="3837"/>
                      <a:pt x="19851" y="3837"/>
                    </a:cubicBezTo>
                    <a:cubicBezTo>
                      <a:pt x="19173" y="3837"/>
                      <a:pt x="18729" y="4170"/>
                      <a:pt x="18729" y="4170"/>
                    </a:cubicBezTo>
                    <a:cubicBezTo>
                      <a:pt x="18652" y="3504"/>
                      <a:pt x="18355" y="3314"/>
                      <a:pt x="18041" y="3314"/>
                    </a:cubicBezTo>
                    <a:cubicBezTo>
                      <a:pt x="17625" y="3314"/>
                      <a:pt x="17181" y="3646"/>
                      <a:pt x="17181" y="3646"/>
                    </a:cubicBezTo>
                    <a:cubicBezTo>
                      <a:pt x="16871" y="2299"/>
                      <a:pt x="16017" y="1984"/>
                      <a:pt x="15285" y="1984"/>
                    </a:cubicBezTo>
                    <a:cubicBezTo>
                      <a:pt x="14638" y="1984"/>
                      <a:pt x="14086" y="2230"/>
                      <a:pt x="14086" y="2230"/>
                    </a:cubicBezTo>
                    <a:cubicBezTo>
                      <a:pt x="12716" y="563"/>
                      <a:pt x="11605" y="1"/>
                      <a:pt x="10731"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487" name="Google Shape;487;p32"/>
              <p:cNvSpPr/>
              <p:nvPr/>
            </p:nvSpPr>
            <p:spPr>
              <a:xfrm>
                <a:off x="2414700" y="3034327"/>
                <a:ext cx="1041831" cy="416050"/>
              </a:xfrm>
              <a:custGeom>
                <a:avLst/>
                <a:gdLst/>
                <a:ahLst/>
                <a:cxnLst/>
                <a:rect l="l" t="t" r="r" b="b"/>
                <a:pathLst>
                  <a:path w="15275" h="6100" extrusionOk="0">
                    <a:moveTo>
                      <a:pt x="5299" y="2046"/>
                    </a:moveTo>
                    <a:cubicBezTo>
                      <a:pt x="5346" y="2082"/>
                      <a:pt x="5382" y="2094"/>
                      <a:pt x="5406" y="2117"/>
                    </a:cubicBezTo>
                    <a:lnTo>
                      <a:pt x="5406" y="2141"/>
                    </a:lnTo>
                    <a:cubicBezTo>
                      <a:pt x="5382" y="2106"/>
                      <a:pt x="5334" y="2082"/>
                      <a:pt x="5299" y="2046"/>
                    </a:cubicBezTo>
                    <a:close/>
                    <a:moveTo>
                      <a:pt x="7326" y="1"/>
                    </a:moveTo>
                    <a:cubicBezTo>
                      <a:pt x="6535" y="1"/>
                      <a:pt x="6027" y="672"/>
                      <a:pt x="5763" y="1153"/>
                    </a:cubicBezTo>
                    <a:cubicBezTo>
                      <a:pt x="5691" y="1284"/>
                      <a:pt x="5632" y="1439"/>
                      <a:pt x="5560" y="1605"/>
                    </a:cubicBezTo>
                    <a:cubicBezTo>
                      <a:pt x="5349" y="1495"/>
                      <a:pt x="5116" y="1435"/>
                      <a:pt x="4879" y="1435"/>
                    </a:cubicBezTo>
                    <a:cubicBezTo>
                      <a:pt x="4809" y="1435"/>
                      <a:pt x="4738" y="1440"/>
                      <a:pt x="4667" y="1451"/>
                    </a:cubicBezTo>
                    <a:cubicBezTo>
                      <a:pt x="4048" y="1558"/>
                      <a:pt x="3215" y="2046"/>
                      <a:pt x="3179" y="2713"/>
                    </a:cubicBezTo>
                    <a:cubicBezTo>
                      <a:pt x="3058" y="2709"/>
                      <a:pt x="2937" y="2707"/>
                      <a:pt x="2818" y="2707"/>
                    </a:cubicBezTo>
                    <a:cubicBezTo>
                      <a:pt x="2551" y="2707"/>
                      <a:pt x="2288" y="2719"/>
                      <a:pt x="2024" y="2760"/>
                    </a:cubicBezTo>
                    <a:cubicBezTo>
                      <a:pt x="1667" y="2808"/>
                      <a:pt x="1334" y="2939"/>
                      <a:pt x="1131" y="3272"/>
                    </a:cubicBezTo>
                    <a:cubicBezTo>
                      <a:pt x="1072" y="3356"/>
                      <a:pt x="1096" y="3510"/>
                      <a:pt x="1179" y="3582"/>
                    </a:cubicBezTo>
                    <a:cubicBezTo>
                      <a:pt x="1334" y="3701"/>
                      <a:pt x="1477" y="3832"/>
                      <a:pt x="1631" y="3951"/>
                    </a:cubicBezTo>
                    <a:cubicBezTo>
                      <a:pt x="1274" y="3999"/>
                      <a:pt x="929" y="4070"/>
                      <a:pt x="584" y="4201"/>
                    </a:cubicBezTo>
                    <a:cubicBezTo>
                      <a:pt x="357" y="4296"/>
                      <a:pt x="119" y="4427"/>
                      <a:pt x="60" y="4665"/>
                    </a:cubicBezTo>
                    <a:cubicBezTo>
                      <a:pt x="0" y="4903"/>
                      <a:pt x="155" y="5118"/>
                      <a:pt x="357" y="5201"/>
                    </a:cubicBezTo>
                    <a:cubicBezTo>
                      <a:pt x="562" y="5291"/>
                      <a:pt x="790" y="5325"/>
                      <a:pt x="1025" y="5325"/>
                    </a:cubicBezTo>
                    <a:cubicBezTo>
                      <a:pt x="1379" y="5325"/>
                      <a:pt x="1745" y="5249"/>
                      <a:pt x="2060" y="5177"/>
                    </a:cubicBezTo>
                    <a:cubicBezTo>
                      <a:pt x="2429" y="5082"/>
                      <a:pt x="2786" y="4963"/>
                      <a:pt x="3155" y="4880"/>
                    </a:cubicBezTo>
                    <a:cubicBezTo>
                      <a:pt x="3394" y="5415"/>
                      <a:pt x="4156" y="5654"/>
                      <a:pt x="4691" y="5677"/>
                    </a:cubicBezTo>
                    <a:cubicBezTo>
                      <a:pt x="4722" y="5678"/>
                      <a:pt x="4752" y="5679"/>
                      <a:pt x="4783" y="5679"/>
                    </a:cubicBezTo>
                    <a:cubicBezTo>
                      <a:pt x="5186" y="5679"/>
                      <a:pt x="5613" y="5606"/>
                      <a:pt x="5989" y="5451"/>
                    </a:cubicBezTo>
                    <a:cubicBezTo>
                      <a:pt x="6001" y="5451"/>
                      <a:pt x="6013" y="5439"/>
                      <a:pt x="6037" y="5439"/>
                    </a:cubicBezTo>
                    <a:cubicBezTo>
                      <a:pt x="6251" y="5689"/>
                      <a:pt x="6572" y="5892"/>
                      <a:pt x="6870" y="5975"/>
                    </a:cubicBezTo>
                    <a:cubicBezTo>
                      <a:pt x="7110" y="6056"/>
                      <a:pt x="7377" y="6100"/>
                      <a:pt x="7645" y="6100"/>
                    </a:cubicBezTo>
                    <a:cubicBezTo>
                      <a:pt x="8084" y="6100"/>
                      <a:pt x="8526" y="5984"/>
                      <a:pt x="8858" y="5725"/>
                    </a:cubicBezTo>
                    <a:cubicBezTo>
                      <a:pt x="9109" y="5535"/>
                      <a:pt x="9311" y="5261"/>
                      <a:pt x="9370" y="4951"/>
                    </a:cubicBezTo>
                    <a:cubicBezTo>
                      <a:pt x="9910" y="5201"/>
                      <a:pt x="10325" y="5295"/>
                      <a:pt x="10644" y="5295"/>
                    </a:cubicBezTo>
                    <a:cubicBezTo>
                      <a:pt x="11649" y="5295"/>
                      <a:pt x="11704" y="4356"/>
                      <a:pt x="11704" y="4356"/>
                    </a:cubicBezTo>
                    <a:cubicBezTo>
                      <a:pt x="12206" y="4578"/>
                      <a:pt x="12671" y="4668"/>
                      <a:pt x="13083" y="4668"/>
                    </a:cubicBezTo>
                    <a:cubicBezTo>
                      <a:pt x="14482" y="4668"/>
                      <a:pt x="15274" y="3630"/>
                      <a:pt x="14824" y="3189"/>
                    </a:cubicBezTo>
                    <a:cubicBezTo>
                      <a:pt x="14362" y="2753"/>
                      <a:pt x="13931" y="2628"/>
                      <a:pt x="13588" y="2628"/>
                    </a:cubicBezTo>
                    <a:cubicBezTo>
                      <a:pt x="13126" y="2628"/>
                      <a:pt x="12823" y="2856"/>
                      <a:pt x="12823" y="2856"/>
                    </a:cubicBezTo>
                    <a:cubicBezTo>
                      <a:pt x="12772" y="2400"/>
                      <a:pt x="12567" y="2270"/>
                      <a:pt x="12349" y="2270"/>
                    </a:cubicBezTo>
                    <a:cubicBezTo>
                      <a:pt x="12061" y="2270"/>
                      <a:pt x="11752" y="2498"/>
                      <a:pt x="11752" y="2498"/>
                    </a:cubicBezTo>
                    <a:cubicBezTo>
                      <a:pt x="11537" y="1570"/>
                      <a:pt x="10950" y="1352"/>
                      <a:pt x="10446" y="1352"/>
                    </a:cubicBezTo>
                    <a:cubicBezTo>
                      <a:pt x="10001" y="1352"/>
                      <a:pt x="9620" y="1522"/>
                      <a:pt x="9620" y="1522"/>
                    </a:cubicBezTo>
                    <a:cubicBezTo>
                      <a:pt x="8682" y="384"/>
                      <a:pt x="7923" y="1"/>
                      <a:pt x="7326"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nvGrpSpPr>
            <p:cNvPr id="488" name="Google Shape;488;p32"/>
            <p:cNvGrpSpPr/>
            <p:nvPr/>
          </p:nvGrpSpPr>
          <p:grpSpPr>
            <a:xfrm>
              <a:off x="7721575" y="1498016"/>
              <a:ext cx="823102" cy="788386"/>
              <a:chOff x="5264325" y="2374691"/>
              <a:chExt cx="823102" cy="788386"/>
            </a:xfrm>
          </p:grpSpPr>
          <p:sp>
            <p:nvSpPr>
              <p:cNvPr id="489" name="Google Shape;489;p32"/>
              <p:cNvSpPr/>
              <p:nvPr/>
            </p:nvSpPr>
            <p:spPr>
              <a:xfrm>
                <a:off x="5266166" y="2384098"/>
                <a:ext cx="821261" cy="753619"/>
              </a:xfrm>
              <a:custGeom>
                <a:avLst/>
                <a:gdLst/>
                <a:ahLst/>
                <a:cxnLst/>
                <a:rect l="l" t="t" r="r" b="b"/>
                <a:pathLst>
                  <a:path w="16063" h="14740" extrusionOk="0">
                    <a:moveTo>
                      <a:pt x="8026" y="0"/>
                    </a:moveTo>
                    <a:cubicBezTo>
                      <a:pt x="4594" y="0"/>
                      <a:pt x="1519" y="2407"/>
                      <a:pt x="810" y="5900"/>
                    </a:cubicBezTo>
                    <a:cubicBezTo>
                      <a:pt x="1" y="9888"/>
                      <a:pt x="2572" y="13782"/>
                      <a:pt x="6561" y="14591"/>
                    </a:cubicBezTo>
                    <a:cubicBezTo>
                      <a:pt x="7055" y="14692"/>
                      <a:pt x="7547" y="14740"/>
                      <a:pt x="8033" y="14740"/>
                    </a:cubicBezTo>
                    <a:cubicBezTo>
                      <a:pt x="11466" y="14740"/>
                      <a:pt x="14543" y="12325"/>
                      <a:pt x="15253" y="8841"/>
                    </a:cubicBezTo>
                    <a:cubicBezTo>
                      <a:pt x="16062" y="4852"/>
                      <a:pt x="13490" y="959"/>
                      <a:pt x="9502" y="149"/>
                    </a:cubicBezTo>
                    <a:cubicBezTo>
                      <a:pt x="9006" y="49"/>
                      <a:pt x="8513" y="0"/>
                      <a:pt x="802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90" name="Google Shape;490;p32"/>
              <p:cNvSpPr/>
              <p:nvPr/>
            </p:nvSpPr>
            <p:spPr>
              <a:xfrm>
                <a:off x="5264325" y="2374691"/>
                <a:ext cx="821875" cy="788386"/>
              </a:xfrm>
              <a:custGeom>
                <a:avLst/>
                <a:gdLst/>
                <a:ahLst/>
                <a:cxnLst/>
                <a:rect l="l" t="t" r="r" b="b"/>
                <a:pathLst>
                  <a:path w="16075" h="15420" extrusionOk="0">
                    <a:moveTo>
                      <a:pt x="8210" y="709"/>
                    </a:moveTo>
                    <a:cubicBezTo>
                      <a:pt x="9250" y="709"/>
                      <a:pt x="10288" y="882"/>
                      <a:pt x="11252" y="1226"/>
                    </a:cubicBezTo>
                    <a:cubicBezTo>
                      <a:pt x="12717" y="1726"/>
                      <a:pt x="13729" y="2845"/>
                      <a:pt x="14408" y="4214"/>
                    </a:cubicBezTo>
                    <a:cubicBezTo>
                      <a:pt x="14741" y="4869"/>
                      <a:pt x="14991" y="5572"/>
                      <a:pt x="15181" y="6274"/>
                    </a:cubicBezTo>
                    <a:cubicBezTo>
                      <a:pt x="15408" y="7072"/>
                      <a:pt x="15217" y="7846"/>
                      <a:pt x="15050" y="8644"/>
                    </a:cubicBezTo>
                    <a:cubicBezTo>
                      <a:pt x="14705" y="10168"/>
                      <a:pt x="14205" y="11632"/>
                      <a:pt x="12907" y="12620"/>
                    </a:cubicBezTo>
                    <a:cubicBezTo>
                      <a:pt x="12860" y="12668"/>
                      <a:pt x="12800" y="12704"/>
                      <a:pt x="12764" y="12727"/>
                    </a:cubicBezTo>
                    <a:cubicBezTo>
                      <a:pt x="12526" y="12823"/>
                      <a:pt x="12300" y="12989"/>
                      <a:pt x="12074" y="13120"/>
                    </a:cubicBezTo>
                    <a:cubicBezTo>
                      <a:pt x="11812" y="13287"/>
                      <a:pt x="11538" y="13430"/>
                      <a:pt x="11276" y="13585"/>
                    </a:cubicBezTo>
                    <a:cubicBezTo>
                      <a:pt x="10693" y="13859"/>
                      <a:pt x="10062" y="14085"/>
                      <a:pt x="9419" y="14251"/>
                    </a:cubicBezTo>
                    <a:cubicBezTo>
                      <a:pt x="8733" y="14421"/>
                      <a:pt x="8031" y="14498"/>
                      <a:pt x="7327" y="14498"/>
                    </a:cubicBezTo>
                    <a:cubicBezTo>
                      <a:pt x="6845" y="14498"/>
                      <a:pt x="6362" y="14462"/>
                      <a:pt x="5883" y="14394"/>
                    </a:cubicBezTo>
                    <a:cubicBezTo>
                      <a:pt x="2680" y="13799"/>
                      <a:pt x="1049" y="10489"/>
                      <a:pt x="1084" y="7453"/>
                    </a:cubicBezTo>
                    <a:cubicBezTo>
                      <a:pt x="1108" y="5917"/>
                      <a:pt x="1596" y="4381"/>
                      <a:pt x="2549" y="3179"/>
                    </a:cubicBezTo>
                    <a:cubicBezTo>
                      <a:pt x="3549" y="1928"/>
                      <a:pt x="4930" y="1166"/>
                      <a:pt x="6490" y="869"/>
                    </a:cubicBezTo>
                    <a:cubicBezTo>
                      <a:pt x="7055" y="763"/>
                      <a:pt x="7633" y="709"/>
                      <a:pt x="8210" y="709"/>
                    </a:cubicBezTo>
                    <a:close/>
                    <a:moveTo>
                      <a:pt x="8315" y="0"/>
                    </a:moveTo>
                    <a:cubicBezTo>
                      <a:pt x="8068" y="0"/>
                      <a:pt x="7824" y="8"/>
                      <a:pt x="7585" y="23"/>
                    </a:cubicBezTo>
                    <a:cubicBezTo>
                      <a:pt x="5775" y="143"/>
                      <a:pt x="4025" y="714"/>
                      <a:pt x="2704" y="1964"/>
                    </a:cubicBezTo>
                    <a:cubicBezTo>
                      <a:pt x="1513" y="3083"/>
                      <a:pt x="739" y="4619"/>
                      <a:pt x="477" y="6227"/>
                    </a:cubicBezTo>
                    <a:cubicBezTo>
                      <a:pt x="1" y="9239"/>
                      <a:pt x="1180" y="13001"/>
                      <a:pt x="4037" y="14406"/>
                    </a:cubicBezTo>
                    <a:cubicBezTo>
                      <a:pt x="4906" y="15002"/>
                      <a:pt x="5954" y="15347"/>
                      <a:pt x="7002" y="15406"/>
                    </a:cubicBezTo>
                    <a:cubicBezTo>
                      <a:pt x="7144" y="15415"/>
                      <a:pt x="7286" y="15420"/>
                      <a:pt x="7428" y="15420"/>
                    </a:cubicBezTo>
                    <a:cubicBezTo>
                      <a:pt x="9139" y="15420"/>
                      <a:pt x="10815" y="14776"/>
                      <a:pt x="12288" y="13918"/>
                    </a:cubicBezTo>
                    <a:cubicBezTo>
                      <a:pt x="13062" y="13478"/>
                      <a:pt x="13812" y="12918"/>
                      <a:pt x="14372" y="12192"/>
                    </a:cubicBezTo>
                    <a:cubicBezTo>
                      <a:pt x="14860" y="11537"/>
                      <a:pt x="15181" y="10799"/>
                      <a:pt x="15420" y="10001"/>
                    </a:cubicBezTo>
                    <a:cubicBezTo>
                      <a:pt x="15658" y="9191"/>
                      <a:pt x="15860" y="8322"/>
                      <a:pt x="15955" y="7477"/>
                    </a:cubicBezTo>
                    <a:cubicBezTo>
                      <a:pt x="16074" y="6620"/>
                      <a:pt x="15812" y="5774"/>
                      <a:pt x="15503" y="4965"/>
                    </a:cubicBezTo>
                    <a:cubicBezTo>
                      <a:pt x="14943" y="3452"/>
                      <a:pt x="14086" y="2024"/>
                      <a:pt x="12717" y="1131"/>
                    </a:cubicBezTo>
                    <a:cubicBezTo>
                      <a:pt x="11458" y="302"/>
                      <a:pt x="9829" y="0"/>
                      <a:pt x="8315"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491" name="Google Shape;491;p32"/>
              <p:cNvSpPr/>
              <p:nvPr/>
            </p:nvSpPr>
            <p:spPr>
              <a:xfrm>
                <a:off x="5339227" y="2772871"/>
                <a:ext cx="139425" cy="96784"/>
              </a:xfrm>
              <a:custGeom>
                <a:avLst/>
                <a:gdLst/>
                <a:ahLst/>
                <a:cxnLst/>
                <a:rect l="l" t="t" r="r" b="b"/>
                <a:pathLst>
                  <a:path w="2727" h="1893" extrusionOk="0">
                    <a:moveTo>
                      <a:pt x="1817" y="0"/>
                    </a:moveTo>
                    <a:cubicBezTo>
                      <a:pt x="1690" y="0"/>
                      <a:pt x="1563" y="16"/>
                      <a:pt x="1441" y="46"/>
                    </a:cubicBezTo>
                    <a:cubicBezTo>
                      <a:pt x="1096" y="141"/>
                      <a:pt x="798" y="344"/>
                      <a:pt x="548" y="594"/>
                    </a:cubicBezTo>
                    <a:cubicBezTo>
                      <a:pt x="524" y="629"/>
                      <a:pt x="489" y="677"/>
                      <a:pt x="441" y="701"/>
                    </a:cubicBezTo>
                    <a:cubicBezTo>
                      <a:pt x="262" y="808"/>
                      <a:pt x="108" y="939"/>
                      <a:pt x="48" y="1153"/>
                    </a:cubicBezTo>
                    <a:cubicBezTo>
                      <a:pt x="0" y="1296"/>
                      <a:pt x="12" y="1475"/>
                      <a:pt x="84" y="1630"/>
                    </a:cubicBezTo>
                    <a:cubicBezTo>
                      <a:pt x="185" y="1798"/>
                      <a:pt x="360" y="1892"/>
                      <a:pt x="550" y="1892"/>
                    </a:cubicBezTo>
                    <a:cubicBezTo>
                      <a:pt x="561" y="1892"/>
                      <a:pt x="573" y="1892"/>
                      <a:pt x="584" y="1891"/>
                    </a:cubicBezTo>
                    <a:cubicBezTo>
                      <a:pt x="810" y="1891"/>
                      <a:pt x="1072" y="1808"/>
                      <a:pt x="1298" y="1713"/>
                    </a:cubicBezTo>
                    <a:cubicBezTo>
                      <a:pt x="1608" y="1594"/>
                      <a:pt x="1870" y="1415"/>
                      <a:pt x="2120" y="1213"/>
                    </a:cubicBezTo>
                    <a:cubicBezTo>
                      <a:pt x="2155" y="1189"/>
                      <a:pt x="2203" y="1177"/>
                      <a:pt x="2227" y="1165"/>
                    </a:cubicBezTo>
                    <a:cubicBezTo>
                      <a:pt x="2346" y="1094"/>
                      <a:pt x="2417" y="987"/>
                      <a:pt x="2465" y="868"/>
                    </a:cubicBezTo>
                    <a:cubicBezTo>
                      <a:pt x="2513" y="808"/>
                      <a:pt x="2572" y="748"/>
                      <a:pt x="2620" y="689"/>
                    </a:cubicBezTo>
                    <a:cubicBezTo>
                      <a:pt x="2727" y="510"/>
                      <a:pt x="2632" y="272"/>
                      <a:pt x="2489" y="177"/>
                    </a:cubicBezTo>
                    <a:cubicBezTo>
                      <a:pt x="2281" y="54"/>
                      <a:pt x="2049" y="0"/>
                      <a:pt x="1817"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492" name="Google Shape;492;p32"/>
              <p:cNvSpPr/>
              <p:nvPr/>
            </p:nvSpPr>
            <p:spPr>
              <a:xfrm>
                <a:off x="5840838" y="2674399"/>
                <a:ext cx="146736" cy="78174"/>
              </a:xfrm>
              <a:custGeom>
                <a:avLst/>
                <a:gdLst/>
                <a:ahLst/>
                <a:cxnLst/>
                <a:rect l="l" t="t" r="r" b="b"/>
                <a:pathLst>
                  <a:path w="2870" h="1529" extrusionOk="0">
                    <a:moveTo>
                      <a:pt x="1683" y="1"/>
                    </a:moveTo>
                    <a:cubicBezTo>
                      <a:pt x="1378" y="1"/>
                      <a:pt x="1089" y="99"/>
                      <a:pt x="810" y="234"/>
                    </a:cubicBezTo>
                    <a:cubicBezTo>
                      <a:pt x="774" y="246"/>
                      <a:pt x="726" y="269"/>
                      <a:pt x="679" y="293"/>
                    </a:cubicBezTo>
                    <a:cubicBezTo>
                      <a:pt x="476" y="329"/>
                      <a:pt x="274" y="400"/>
                      <a:pt x="143" y="567"/>
                    </a:cubicBezTo>
                    <a:cubicBezTo>
                      <a:pt x="36" y="686"/>
                      <a:pt x="0" y="865"/>
                      <a:pt x="24" y="1031"/>
                    </a:cubicBezTo>
                    <a:cubicBezTo>
                      <a:pt x="60" y="1246"/>
                      <a:pt x="203" y="1389"/>
                      <a:pt x="393" y="1448"/>
                    </a:cubicBezTo>
                    <a:cubicBezTo>
                      <a:pt x="563" y="1502"/>
                      <a:pt x="759" y="1528"/>
                      <a:pt x="947" y="1528"/>
                    </a:cubicBezTo>
                    <a:cubicBezTo>
                      <a:pt x="1010" y="1528"/>
                      <a:pt x="1072" y="1525"/>
                      <a:pt x="1131" y="1520"/>
                    </a:cubicBezTo>
                    <a:cubicBezTo>
                      <a:pt x="1453" y="1508"/>
                      <a:pt x="1786" y="1436"/>
                      <a:pt x="2084" y="1317"/>
                    </a:cubicBezTo>
                    <a:cubicBezTo>
                      <a:pt x="2108" y="1317"/>
                      <a:pt x="2155" y="1317"/>
                      <a:pt x="2179" y="1305"/>
                    </a:cubicBezTo>
                    <a:cubicBezTo>
                      <a:pt x="2322" y="1270"/>
                      <a:pt x="2441" y="1198"/>
                      <a:pt x="2512" y="1091"/>
                    </a:cubicBezTo>
                    <a:cubicBezTo>
                      <a:pt x="2584" y="1055"/>
                      <a:pt x="2643" y="1019"/>
                      <a:pt x="2715" y="972"/>
                    </a:cubicBezTo>
                    <a:cubicBezTo>
                      <a:pt x="2870" y="877"/>
                      <a:pt x="2870" y="615"/>
                      <a:pt x="2762" y="472"/>
                    </a:cubicBezTo>
                    <a:cubicBezTo>
                      <a:pt x="2536" y="186"/>
                      <a:pt x="2179" y="19"/>
                      <a:pt x="1822" y="7"/>
                    </a:cubicBezTo>
                    <a:cubicBezTo>
                      <a:pt x="1775" y="3"/>
                      <a:pt x="1729" y="1"/>
                      <a:pt x="1683"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493" name="Google Shape;493;p32"/>
              <p:cNvSpPr/>
              <p:nvPr/>
            </p:nvSpPr>
            <p:spPr>
              <a:xfrm>
                <a:off x="5559586" y="2683398"/>
                <a:ext cx="80424" cy="98523"/>
              </a:xfrm>
              <a:custGeom>
                <a:avLst/>
                <a:gdLst/>
                <a:ahLst/>
                <a:cxnLst/>
                <a:rect l="l" t="t" r="r" b="b"/>
                <a:pathLst>
                  <a:path w="1573" h="1927" extrusionOk="0">
                    <a:moveTo>
                      <a:pt x="508" y="0"/>
                    </a:moveTo>
                    <a:cubicBezTo>
                      <a:pt x="467" y="0"/>
                      <a:pt x="428" y="7"/>
                      <a:pt x="393" y="22"/>
                    </a:cubicBezTo>
                    <a:cubicBezTo>
                      <a:pt x="298" y="58"/>
                      <a:pt x="227" y="129"/>
                      <a:pt x="203" y="236"/>
                    </a:cubicBezTo>
                    <a:cubicBezTo>
                      <a:pt x="155" y="272"/>
                      <a:pt x="108" y="332"/>
                      <a:pt x="96" y="391"/>
                    </a:cubicBezTo>
                    <a:cubicBezTo>
                      <a:pt x="0" y="713"/>
                      <a:pt x="60" y="1070"/>
                      <a:pt x="227" y="1332"/>
                    </a:cubicBezTo>
                    <a:cubicBezTo>
                      <a:pt x="393" y="1617"/>
                      <a:pt x="655" y="1844"/>
                      <a:pt x="977" y="1915"/>
                    </a:cubicBezTo>
                    <a:cubicBezTo>
                      <a:pt x="1006" y="1923"/>
                      <a:pt x="1034" y="1926"/>
                      <a:pt x="1062" y="1926"/>
                    </a:cubicBezTo>
                    <a:cubicBezTo>
                      <a:pt x="1210" y="1926"/>
                      <a:pt x="1344" y="1827"/>
                      <a:pt x="1394" y="1677"/>
                    </a:cubicBezTo>
                    <a:cubicBezTo>
                      <a:pt x="1572" y="1070"/>
                      <a:pt x="1251" y="320"/>
                      <a:pt x="679" y="34"/>
                    </a:cubicBezTo>
                    <a:cubicBezTo>
                      <a:pt x="624" y="13"/>
                      <a:pt x="564" y="0"/>
                      <a:pt x="50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94" name="Google Shape;494;p32"/>
              <p:cNvSpPr/>
              <p:nvPr/>
            </p:nvSpPr>
            <p:spPr>
              <a:xfrm>
                <a:off x="5668538" y="2650676"/>
                <a:ext cx="79810" cy="98369"/>
              </a:xfrm>
              <a:custGeom>
                <a:avLst/>
                <a:gdLst/>
                <a:ahLst/>
                <a:cxnLst/>
                <a:rect l="l" t="t" r="r" b="b"/>
                <a:pathLst>
                  <a:path w="1561" h="1924" extrusionOk="0">
                    <a:moveTo>
                      <a:pt x="513" y="1"/>
                    </a:moveTo>
                    <a:cubicBezTo>
                      <a:pt x="471" y="1"/>
                      <a:pt x="430" y="10"/>
                      <a:pt x="394" y="31"/>
                    </a:cubicBezTo>
                    <a:cubicBezTo>
                      <a:pt x="298" y="55"/>
                      <a:pt x="227" y="126"/>
                      <a:pt x="191" y="233"/>
                    </a:cubicBezTo>
                    <a:cubicBezTo>
                      <a:pt x="155" y="281"/>
                      <a:pt x="108" y="340"/>
                      <a:pt x="96" y="400"/>
                    </a:cubicBezTo>
                    <a:cubicBezTo>
                      <a:pt x="1" y="710"/>
                      <a:pt x="60" y="1067"/>
                      <a:pt x="227" y="1329"/>
                    </a:cubicBezTo>
                    <a:cubicBezTo>
                      <a:pt x="394" y="1614"/>
                      <a:pt x="656" y="1841"/>
                      <a:pt x="965" y="1912"/>
                    </a:cubicBezTo>
                    <a:cubicBezTo>
                      <a:pt x="994" y="1920"/>
                      <a:pt x="1023" y="1923"/>
                      <a:pt x="1051" y="1923"/>
                    </a:cubicBezTo>
                    <a:cubicBezTo>
                      <a:pt x="1198" y="1923"/>
                      <a:pt x="1332" y="1824"/>
                      <a:pt x="1382" y="1674"/>
                    </a:cubicBezTo>
                    <a:cubicBezTo>
                      <a:pt x="1560" y="1067"/>
                      <a:pt x="1251" y="329"/>
                      <a:pt x="667" y="43"/>
                    </a:cubicBezTo>
                    <a:cubicBezTo>
                      <a:pt x="621" y="16"/>
                      <a:pt x="566" y="1"/>
                      <a:pt x="51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95" name="Google Shape;495;p32"/>
              <p:cNvSpPr/>
              <p:nvPr/>
            </p:nvSpPr>
            <p:spPr>
              <a:xfrm>
                <a:off x="5496904" y="2596941"/>
                <a:ext cx="68204" cy="95660"/>
              </a:xfrm>
              <a:custGeom>
                <a:avLst/>
                <a:gdLst/>
                <a:ahLst/>
                <a:cxnLst/>
                <a:rect l="l" t="t" r="r" b="b"/>
                <a:pathLst>
                  <a:path w="1334" h="1871" extrusionOk="0">
                    <a:moveTo>
                      <a:pt x="960" y="1"/>
                    </a:moveTo>
                    <a:cubicBezTo>
                      <a:pt x="933" y="1"/>
                      <a:pt x="904" y="7"/>
                      <a:pt x="869" y="22"/>
                    </a:cubicBezTo>
                    <a:cubicBezTo>
                      <a:pt x="810" y="34"/>
                      <a:pt x="774" y="46"/>
                      <a:pt x="726" y="82"/>
                    </a:cubicBezTo>
                    <a:cubicBezTo>
                      <a:pt x="631" y="118"/>
                      <a:pt x="560" y="189"/>
                      <a:pt x="488" y="237"/>
                    </a:cubicBezTo>
                    <a:cubicBezTo>
                      <a:pt x="357" y="344"/>
                      <a:pt x="238" y="510"/>
                      <a:pt x="155" y="653"/>
                    </a:cubicBezTo>
                    <a:cubicBezTo>
                      <a:pt x="0" y="999"/>
                      <a:pt x="12" y="1403"/>
                      <a:pt x="155" y="1761"/>
                    </a:cubicBezTo>
                    <a:cubicBezTo>
                      <a:pt x="192" y="1838"/>
                      <a:pt x="256" y="1871"/>
                      <a:pt x="323" y="1871"/>
                    </a:cubicBezTo>
                    <a:cubicBezTo>
                      <a:pt x="451" y="1871"/>
                      <a:pt x="587" y="1750"/>
                      <a:pt x="548" y="1594"/>
                    </a:cubicBezTo>
                    <a:cubicBezTo>
                      <a:pt x="536" y="1546"/>
                      <a:pt x="536" y="1522"/>
                      <a:pt x="512" y="1475"/>
                    </a:cubicBezTo>
                    <a:lnTo>
                      <a:pt x="512" y="1427"/>
                    </a:lnTo>
                    <a:lnTo>
                      <a:pt x="512" y="1320"/>
                    </a:lnTo>
                    <a:cubicBezTo>
                      <a:pt x="512" y="1296"/>
                      <a:pt x="512" y="1284"/>
                      <a:pt x="524" y="1272"/>
                    </a:cubicBezTo>
                    <a:cubicBezTo>
                      <a:pt x="548" y="1225"/>
                      <a:pt x="548" y="1201"/>
                      <a:pt x="560" y="1153"/>
                    </a:cubicBezTo>
                    <a:cubicBezTo>
                      <a:pt x="560" y="1141"/>
                      <a:pt x="572" y="1118"/>
                      <a:pt x="572" y="1106"/>
                    </a:cubicBezTo>
                    <a:cubicBezTo>
                      <a:pt x="584" y="1082"/>
                      <a:pt x="607" y="1034"/>
                      <a:pt x="619" y="999"/>
                    </a:cubicBezTo>
                    <a:lnTo>
                      <a:pt x="667" y="915"/>
                    </a:lnTo>
                    <a:cubicBezTo>
                      <a:pt x="679" y="880"/>
                      <a:pt x="703" y="856"/>
                      <a:pt x="726" y="820"/>
                    </a:cubicBezTo>
                    <a:cubicBezTo>
                      <a:pt x="726" y="820"/>
                      <a:pt x="726" y="808"/>
                      <a:pt x="738" y="808"/>
                    </a:cubicBezTo>
                    <a:cubicBezTo>
                      <a:pt x="750" y="796"/>
                      <a:pt x="750" y="784"/>
                      <a:pt x="762" y="784"/>
                    </a:cubicBezTo>
                    <a:cubicBezTo>
                      <a:pt x="810" y="725"/>
                      <a:pt x="857" y="677"/>
                      <a:pt x="917" y="629"/>
                    </a:cubicBezTo>
                    <a:cubicBezTo>
                      <a:pt x="929" y="618"/>
                      <a:pt x="941" y="618"/>
                      <a:pt x="965" y="594"/>
                    </a:cubicBezTo>
                    <a:cubicBezTo>
                      <a:pt x="988" y="582"/>
                      <a:pt x="1024" y="558"/>
                      <a:pt x="1048" y="534"/>
                    </a:cubicBezTo>
                    <a:cubicBezTo>
                      <a:pt x="1060" y="522"/>
                      <a:pt x="1084" y="522"/>
                      <a:pt x="1096" y="510"/>
                    </a:cubicBezTo>
                    <a:cubicBezTo>
                      <a:pt x="1119" y="499"/>
                      <a:pt x="1155" y="463"/>
                      <a:pt x="1167" y="451"/>
                    </a:cubicBezTo>
                    <a:cubicBezTo>
                      <a:pt x="1179" y="439"/>
                      <a:pt x="1179" y="415"/>
                      <a:pt x="1203" y="403"/>
                    </a:cubicBezTo>
                    <a:lnTo>
                      <a:pt x="1215" y="391"/>
                    </a:lnTo>
                    <a:lnTo>
                      <a:pt x="1238" y="356"/>
                    </a:lnTo>
                    <a:cubicBezTo>
                      <a:pt x="1334" y="225"/>
                      <a:pt x="1286" y="82"/>
                      <a:pt x="1167" y="46"/>
                    </a:cubicBezTo>
                    <a:cubicBezTo>
                      <a:pt x="1143" y="34"/>
                      <a:pt x="1107" y="34"/>
                      <a:pt x="1072" y="34"/>
                    </a:cubicBezTo>
                    <a:cubicBezTo>
                      <a:pt x="1030" y="13"/>
                      <a:pt x="997" y="1"/>
                      <a:pt x="960"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496" name="Google Shape;496;p32"/>
              <p:cNvSpPr/>
              <p:nvPr/>
            </p:nvSpPr>
            <p:spPr>
              <a:xfrm>
                <a:off x="5620274" y="2565754"/>
                <a:ext cx="106345" cy="45043"/>
              </a:xfrm>
              <a:custGeom>
                <a:avLst/>
                <a:gdLst/>
                <a:ahLst/>
                <a:cxnLst/>
                <a:rect l="l" t="t" r="r" b="b"/>
                <a:pathLst>
                  <a:path w="2080" h="881" extrusionOk="0">
                    <a:moveTo>
                      <a:pt x="924" y="1"/>
                    </a:moveTo>
                    <a:cubicBezTo>
                      <a:pt x="611" y="1"/>
                      <a:pt x="272" y="165"/>
                      <a:pt x="99" y="430"/>
                    </a:cubicBezTo>
                    <a:cubicBezTo>
                      <a:pt x="0" y="592"/>
                      <a:pt x="153" y="782"/>
                      <a:pt x="311" y="782"/>
                    </a:cubicBezTo>
                    <a:cubicBezTo>
                      <a:pt x="362" y="782"/>
                      <a:pt x="413" y="762"/>
                      <a:pt x="457" y="716"/>
                    </a:cubicBezTo>
                    <a:lnTo>
                      <a:pt x="516" y="656"/>
                    </a:lnTo>
                    <a:lnTo>
                      <a:pt x="516" y="656"/>
                    </a:lnTo>
                    <a:cubicBezTo>
                      <a:pt x="507" y="666"/>
                      <a:pt x="504" y="669"/>
                      <a:pt x="505" y="669"/>
                    </a:cubicBezTo>
                    <a:cubicBezTo>
                      <a:pt x="509" y="669"/>
                      <a:pt x="546" y="641"/>
                      <a:pt x="564" y="632"/>
                    </a:cubicBezTo>
                    <a:cubicBezTo>
                      <a:pt x="576" y="632"/>
                      <a:pt x="588" y="608"/>
                      <a:pt x="599" y="608"/>
                    </a:cubicBezTo>
                    <a:cubicBezTo>
                      <a:pt x="635" y="608"/>
                      <a:pt x="659" y="597"/>
                      <a:pt x="683" y="585"/>
                    </a:cubicBezTo>
                    <a:cubicBezTo>
                      <a:pt x="695" y="585"/>
                      <a:pt x="707" y="585"/>
                      <a:pt x="718" y="573"/>
                    </a:cubicBezTo>
                    <a:lnTo>
                      <a:pt x="945" y="573"/>
                    </a:lnTo>
                    <a:cubicBezTo>
                      <a:pt x="957" y="573"/>
                      <a:pt x="1016" y="585"/>
                      <a:pt x="1040" y="585"/>
                    </a:cubicBezTo>
                    <a:cubicBezTo>
                      <a:pt x="1064" y="597"/>
                      <a:pt x="1111" y="597"/>
                      <a:pt x="1135" y="608"/>
                    </a:cubicBezTo>
                    <a:cubicBezTo>
                      <a:pt x="1159" y="608"/>
                      <a:pt x="1171" y="632"/>
                      <a:pt x="1183" y="632"/>
                    </a:cubicBezTo>
                    <a:lnTo>
                      <a:pt x="1195" y="632"/>
                    </a:lnTo>
                    <a:cubicBezTo>
                      <a:pt x="1230" y="644"/>
                      <a:pt x="1266" y="656"/>
                      <a:pt x="1302" y="668"/>
                    </a:cubicBezTo>
                    <a:cubicBezTo>
                      <a:pt x="1469" y="763"/>
                      <a:pt x="1635" y="835"/>
                      <a:pt x="1826" y="870"/>
                    </a:cubicBezTo>
                    <a:cubicBezTo>
                      <a:pt x="1846" y="877"/>
                      <a:pt x="1865" y="880"/>
                      <a:pt x="1882" y="880"/>
                    </a:cubicBezTo>
                    <a:cubicBezTo>
                      <a:pt x="2021" y="880"/>
                      <a:pt x="2080" y="689"/>
                      <a:pt x="2016" y="573"/>
                    </a:cubicBezTo>
                    <a:cubicBezTo>
                      <a:pt x="1909" y="394"/>
                      <a:pt x="1731" y="251"/>
                      <a:pt x="1552" y="168"/>
                    </a:cubicBezTo>
                    <a:cubicBezTo>
                      <a:pt x="1361" y="73"/>
                      <a:pt x="1171" y="13"/>
                      <a:pt x="957" y="1"/>
                    </a:cubicBezTo>
                    <a:cubicBezTo>
                      <a:pt x="946" y="1"/>
                      <a:pt x="935" y="1"/>
                      <a:pt x="924"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497" name="Google Shape;497;p32"/>
              <p:cNvSpPr/>
              <p:nvPr/>
            </p:nvSpPr>
            <p:spPr>
              <a:xfrm>
                <a:off x="5479520" y="2742041"/>
                <a:ext cx="402731" cy="232017"/>
              </a:xfrm>
              <a:custGeom>
                <a:avLst/>
                <a:gdLst/>
                <a:ahLst/>
                <a:cxnLst/>
                <a:rect l="l" t="t" r="r" b="b"/>
                <a:pathLst>
                  <a:path w="7877" h="4538" extrusionOk="0">
                    <a:moveTo>
                      <a:pt x="7500" y="0"/>
                    </a:moveTo>
                    <a:cubicBezTo>
                      <a:pt x="7453" y="0"/>
                      <a:pt x="7406" y="16"/>
                      <a:pt x="7365" y="54"/>
                    </a:cubicBezTo>
                    <a:cubicBezTo>
                      <a:pt x="7162" y="220"/>
                      <a:pt x="7139" y="399"/>
                      <a:pt x="7067" y="637"/>
                    </a:cubicBezTo>
                    <a:cubicBezTo>
                      <a:pt x="7008" y="863"/>
                      <a:pt x="6924" y="1066"/>
                      <a:pt x="6853" y="1268"/>
                    </a:cubicBezTo>
                    <a:cubicBezTo>
                      <a:pt x="6686" y="1685"/>
                      <a:pt x="6484" y="2113"/>
                      <a:pt x="6210" y="2483"/>
                    </a:cubicBezTo>
                    <a:cubicBezTo>
                      <a:pt x="5781" y="3078"/>
                      <a:pt x="5186" y="3578"/>
                      <a:pt x="4472" y="3792"/>
                    </a:cubicBezTo>
                    <a:cubicBezTo>
                      <a:pt x="4238" y="3862"/>
                      <a:pt x="4001" y="3894"/>
                      <a:pt x="3765" y="3894"/>
                    </a:cubicBezTo>
                    <a:cubicBezTo>
                      <a:pt x="3158" y="3894"/>
                      <a:pt x="2557" y="3684"/>
                      <a:pt x="2043" y="3376"/>
                    </a:cubicBezTo>
                    <a:cubicBezTo>
                      <a:pt x="1686" y="3161"/>
                      <a:pt x="1376" y="2887"/>
                      <a:pt x="1090" y="2602"/>
                    </a:cubicBezTo>
                    <a:cubicBezTo>
                      <a:pt x="816" y="2304"/>
                      <a:pt x="602" y="1959"/>
                      <a:pt x="340" y="1661"/>
                    </a:cubicBezTo>
                    <a:cubicBezTo>
                      <a:pt x="300" y="1624"/>
                      <a:pt x="258" y="1609"/>
                      <a:pt x="218" y="1609"/>
                    </a:cubicBezTo>
                    <a:cubicBezTo>
                      <a:pt x="101" y="1609"/>
                      <a:pt x="1" y="1737"/>
                      <a:pt x="19" y="1852"/>
                    </a:cubicBezTo>
                    <a:cubicBezTo>
                      <a:pt x="173" y="2518"/>
                      <a:pt x="733" y="3137"/>
                      <a:pt x="1245" y="3554"/>
                    </a:cubicBezTo>
                    <a:cubicBezTo>
                      <a:pt x="1840" y="4030"/>
                      <a:pt x="2543" y="4399"/>
                      <a:pt x="3293" y="4507"/>
                    </a:cubicBezTo>
                    <a:cubicBezTo>
                      <a:pt x="3444" y="4527"/>
                      <a:pt x="3593" y="4537"/>
                      <a:pt x="3740" y="4537"/>
                    </a:cubicBezTo>
                    <a:cubicBezTo>
                      <a:pt x="5034" y="4537"/>
                      <a:pt x="6174" y="3766"/>
                      <a:pt x="6900" y="2697"/>
                    </a:cubicBezTo>
                    <a:cubicBezTo>
                      <a:pt x="7139" y="2328"/>
                      <a:pt x="7329" y="1947"/>
                      <a:pt x="7496" y="1530"/>
                    </a:cubicBezTo>
                    <a:cubicBezTo>
                      <a:pt x="7567" y="1316"/>
                      <a:pt x="7639" y="1125"/>
                      <a:pt x="7698" y="911"/>
                    </a:cubicBezTo>
                    <a:cubicBezTo>
                      <a:pt x="7758" y="673"/>
                      <a:pt x="7877" y="447"/>
                      <a:pt x="7782" y="208"/>
                    </a:cubicBezTo>
                    <a:cubicBezTo>
                      <a:pt x="7739" y="98"/>
                      <a:pt x="7618" y="0"/>
                      <a:pt x="7500"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498" name="Google Shape;498;p32"/>
              <p:cNvSpPr/>
              <p:nvPr/>
            </p:nvSpPr>
            <p:spPr>
              <a:xfrm>
                <a:off x="5701413" y="2947062"/>
                <a:ext cx="102920" cy="60279"/>
              </a:xfrm>
              <a:custGeom>
                <a:avLst/>
                <a:gdLst/>
                <a:ahLst/>
                <a:cxnLst/>
                <a:rect l="l" t="t" r="r" b="b"/>
                <a:pathLst>
                  <a:path w="2013" h="1179" extrusionOk="0">
                    <a:moveTo>
                      <a:pt x="1851" y="0"/>
                    </a:moveTo>
                    <a:cubicBezTo>
                      <a:pt x="1828" y="0"/>
                      <a:pt x="1806" y="7"/>
                      <a:pt x="1787" y="20"/>
                    </a:cubicBezTo>
                    <a:cubicBezTo>
                      <a:pt x="1715" y="68"/>
                      <a:pt x="1656" y="128"/>
                      <a:pt x="1572" y="187"/>
                    </a:cubicBezTo>
                    <a:lnTo>
                      <a:pt x="1560" y="187"/>
                    </a:lnTo>
                    <a:cubicBezTo>
                      <a:pt x="1537" y="199"/>
                      <a:pt x="1501" y="223"/>
                      <a:pt x="1489" y="247"/>
                    </a:cubicBezTo>
                    <a:lnTo>
                      <a:pt x="1394" y="330"/>
                    </a:lnTo>
                    <a:cubicBezTo>
                      <a:pt x="1370" y="366"/>
                      <a:pt x="1334" y="389"/>
                      <a:pt x="1310" y="401"/>
                    </a:cubicBezTo>
                    <a:cubicBezTo>
                      <a:pt x="1310" y="401"/>
                      <a:pt x="1272" y="432"/>
                      <a:pt x="1281" y="432"/>
                    </a:cubicBezTo>
                    <a:cubicBezTo>
                      <a:pt x="1284" y="432"/>
                      <a:pt x="1289" y="430"/>
                      <a:pt x="1298" y="425"/>
                    </a:cubicBezTo>
                    <a:lnTo>
                      <a:pt x="1298" y="425"/>
                    </a:lnTo>
                    <a:cubicBezTo>
                      <a:pt x="1275" y="437"/>
                      <a:pt x="1263" y="449"/>
                      <a:pt x="1251" y="449"/>
                    </a:cubicBezTo>
                    <a:cubicBezTo>
                      <a:pt x="1179" y="497"/>
                      <a:pt x="1120" y="544"/>
                      <a:pt x="1036" y="568"/>
                    </a:cubicBezTo>
                    <a:cubicBezTo>
                      <a:pt x="1013" y="580"/>
                      <a:pt x="965" y="604"/>
                      <a:pt x="941" y="628"/>
                    </a:cubicBezTo>
                    <a:lnTo>
                      <a:pt x="906" y="628"/>
                    </a:lnTo>
                    <a:cubicBezTo>
                      <a:pt x="894" y="628"/>
                      <a:pt x="858" y="639"/>
                      <a:pt x="846" y="639"/>
                    </a:cubicBezTo>
                    <a:cubicBezTo>
                      <a:pt x="775" y="675"/>
                      <a:pt x="703" y="687"/>
                      <a:pt x="608" y="723"/>
                    </a:cubicBezTo>
                    <a:cubicBezTo>
                      <a:pt x="560" y="735"/>
                      <a:pt x="536" y="735"/>
                      <a:pt x="489" y="747"/>
                    </a:cubicBezTo>
                    <a:lnTo>
                      <a:pt x="441" y="747"/>
                    </a:lnTo>
                    <a:cubicBezTo>
                      <a:pt x="429" y="747"/>
                      <a:pt x="405" y="747"/>
                      <a:pt x="382" y="759"/>
                    </a:cubicBezTo>
                    <a:cubicBezTo>
                      <a:pt x="310" y="782"/>
                      <a:pt x="251" y="782"/>
                      <a:pt x="167" y="782"/>
                    </a:cubicBezTo>
                    <a:cubicBezTo>
                      <a:pt x="84" y="782"/>
                      <a:pt x="24" y="842"/>
                      <a:pt x="13" y="913"/>
                    </a:cubicBezTo>
                    <a:cubicBezTo>
                      <a:pt x="1" y="985"/>
                      <a:pt x="48" y="1044"/>
                      <a:pt x="120" y="1080"/>
                    </a:cubicBezTo>
                    <a:cubicBezTo>
                      <a:pt x="281" y="1147"/>
                      <a:pt x="451" y="1179"/>
                      <a:pt x="621" y="1179"/>
                    </a:cubicBezTo>
                    <a:cubicBezTo>
                      <a:pt x="841" y="1179"/>
                      <a:pt x="1061" y="1126"/>
                      <a:pt x="1263" y="1032"/>
                    </a:cubicBezTo>
                    <a:cubicBezTo>
                      <a:pt x="1620" y="878"/>
                      <a:pt x="2013" y="568"/>
                      <a:pt x="2013" y="151"/>
                    </a:cubicBezTo>
                    <a:cubicBezTo>
                      <a:pt x="2013" y="69"/>
                      <a:pt x="1928" y="0"/>
                      <a:pt x="1851"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56"/>
                                        </p:tgtEl>
                                        <p:attrNameLst>
                                          <p:attrName>style.visibility</p:attrName>
                                        </p:attrNameLst>
                                      </p:cBhvr>
                                      <p:to>
                                        <p:strVal val="visible"/>
                                      </p:to>
                                    </p:set>
                                    <p:animEffect transition="in" filter="fade">
                                      <p:cBhvr>
                                        <p:cTn id="7" dur="500"/>
                                        <p:tgtEl>
                                          <p:spTgt spid="45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57"/>
                                        </p:tgtEl>
                                        <p:attrNameLst>
                                          <p:attrName>style.visibility</p:attrName>
                                        </p:attrNameLst>
                                      </p:cBhvr>
                                      <p:to>
                                        <p:strVal val="visible"/>
                                      </p:to>
                                    </p:set>
                                    <p:animEffect transition="in" filter="fade">
                                      <p:cBhvr>
                                        <p:cTn id="10" dur="500"/>
                                        <p:tgtEl>
                                          <p:spTgt spid="45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58"/>
                                        </p:tgtEl>
                                        <p:attrNameLst>
                                          <p:attrName>style.visibility</p:attrName>
                                        </p:attrNameLst>
                                      </p:cBhvr>
                                      <p:to>
                                        <p:strVal val="visible"/>
                                      </p:to>
                                    </p:set>
                                    <p:animEffect transition="in" filter="fade">
                                      <p:cBhvr>
                                        <p:cTn id="15" dur="500"/>
                                        <p:tgtEl>
                                          <p:spTgt spid="45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9"/>
                                        </p:tgtEl>
                                        <p:attrNameLst>
                                          <p:attrName>style.visibility</p:attrName>
                                        </p:attrNameLst>
                                      </p:cBhvr>
                                      <p:to>
                                        <p:strVal val="visible"/>
                                      </p:to>
                                    </p:set>
                                    <p:animEffect transition="in" filter="fade">
                                      <p:cBhvr>
                                        <p:cTn id="18" dur="500"/>
                                        <p:tgtEl>
                                          <p:spTgt spid="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6" grpId="0"/>
      <p:bldP spid="457" grpId="0"/>
      <p:bldP spid="458" grpId="0"/>
      <p:bldP spid="45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grpSp>
        <p:nvGrpSpPr>
          <p:cNvPr id="4" name="Google Shape;529;p33">
            <a:extLst>
              <a:ext uri="{FF2B5EF4-FFF2-40B4-BE49-F238E27FC236}">
                <a16:creationId xmlns:a16="http://schemas.microsoft.com/office/drawing/2014/main" id="{4F012123-FDD2-A292-342B-1F61EA40A56F}"/>
              </a:ext>
            </a:extLst>
          </p:cNvPr>
          <p:cNvGrpSpPr/>
          <p:nvPr/>
        </p:nvGrpSpPr>
        <p:grpSpPr>
          <a:xfrm>
            <a:off x="-118261" y="-2084943"/>
            <a:ext cx="6134664" cy="8942943"/>
            <a:chOff x="6124577" y="-1370400"/>
            <a:chExt cx="4612409" cy="6723842"/>
          </a:xfrm>
        </p:grpSpPr>
        <p:sp>
          <p:nvSpPr>
            <p:cNvPr id="5" name="Google Shape;530;p33">
              <a:extLst>
                <a:ext uri="{FF2B5EF4-FFF2-40B4-BE49-F238E27FC236}">
                  <a16:creationId xmlns:a16="http://schemas.microsoft.com/office/drawing/2014/main" id="{DD1DB4D8-57A2-0476-81D5-393B850EDF42}"/>
                </a:ext>
              </a:extLst>
            </p:cNvPr>
            <p:cNvSpPr/>
            <p:nvPr/>
          </p:nvSpPr>
          <p:spPr>
            <a:xfrm rot="-6429544">
              <a:off x="5365241" y="524428"/>
              <a:ext cx="6131081" cy="2934186"/>
            </a:xfrm>
            <a:custGeom>
              <a:avLst/>
              <a:gdLst/>
              <a:ahLst/>
              <a:cxnLst/>
              <a:rect l="l" t="t" r="r" b="b"/>
              <a:pathLst>
                <a:path w="76105" h="36422" extrusionOk="0">
                  <a:moveTo>
                    <a:pt x="63297" y="0"/>
                  </a:moveTo>
                  <a:cubicBezTo>
                    <a:pt x="63112" y="0"/>
                    <a:pt x="62927" y="4"/>
                    <a:pt x="62746" y="12"/>
                  </a:cubicBezTo>
                  <a:cubicBezTo>
                    <a:pt x="62651" y="12"/>
                    <a:pt x="62568" y="108"/>
                    <a:pt x="62568" y="215"/>
                  </a:cubicBezTo>
                  <a:cubicBezTo>
                    <a:pt x="62568" y="300"/>
                    <a:pt x="62634" y="385"/>
                    <a:pt x="62733" y="385"/>
                  </a:cubicBezTo>
                  <a:cubicBezTo>
                    <a:pt x="62745" y="385"/>
                    <a:pt x="62757" y="384"/>
                    <a:pt x="62770" y="382"/>
                  </a:cubicBezTo>
                  <a:cubicBezTo>
                    <a:pt x="62949" y="377"/>
                    <a:pt x="63132" y="374"/>
                    <a:pt x="63317" y="374"/>
                  </a:cubicBezTo>
                  <a:cubicBezTo>
                    <a:pt x="63638" y="374"/>
                    <a:pt x="63965" y="383"/>
                    <a:pt x="64282" y="405"/>
                  </a:cubicBezTo>
                  <a:cubicBezTo>
                    <a:pt x="64377" y="405"/>
                    <a:pt x="64461" y="334"/>
                    <a:pt x="64473" y="239"/>
                  </a:cubicBezTo>
                  <a:cubicBezTo>
                    <a:pt x="64473" y="132"/>
                    <a:pt x="64401" y="36"/>
                    <a:pt x="64294" y="36"/>
                  </a:cubicBezTo>
                  <a:cubicBezTo>
                    <a:pt x="63971" y="13"/>
                    <a:pt x="63633" y="0"/>
                    <a:pt x="63297" y="0"/>
                  </a:cubicBezTo>
                  <a:close/>
                  <a:moveTo>
                    <a:pt x="60842" y="225"/>
                  </a:moveTo>
                  <a:cubicBezTo>
                    <a:pt x="60834" y="225"/>
                    <a:pt x="60825" y="226"/>
                    <a:pt x="60817" y="227"/>
                  </a:cubicBezTo>
                  <a:cubicBezTo>
                    <a:pt x="60305" y="310"/>
                    <a:pt x="59805" y="453"/>
                    <a:pt x="59317" y="596"/>
                  </a:cubicBezTo>
                  <a:cubicBezTo>
                    <a:pt x="59222" y="632"/>
                    <a:pt x="59162" y="727"/>
                    <a:pt x="59198" y="834"/>
                  </a:cubicBezTo>
                  <a:cubicBezTo>
                    <a:pt x="59210" y="905"/>
                    <a:pt x="59293" y="965"/>
                    <a:pt x="59377" y="965"/>
                  </a:cubicBezTo>
                  <a:cubicBezTo>
                    <a:pt x="59389" y="965"/>
                    <a:pt x="59400" y="965"/>
                    <a:pt x="59424" y="953"/>
                  </a:cubicBezTo>
                  <a:cubicBezTo>
                    <a:pt x="59912" y="810"/>
                    <a:pt x="60401" y="691"/>
                    <a:pt x="60889" y="596"/>
                  </a:cubicBezTo>
                  <a:cubicBezTo>
                    <a:pt x="60996" y="584"/>
                    <a:pt x="61055" y="477"/>
                    <a:pt x="61032" y="370"/>
                  </a:cubicBezTo>
                  <a:cubicBezTo>
                    <a:pt x="61021" y="283"/>
                    <a:pt x="60930" y="225"/>
                    <a:pt x="60842" y="225"/>
                  </a:cubicBezTo>
                  <a:close/>
                  <a:moveTo>
                    <a:pt x="66166" y="265"/>
                  </a:moveTo>
                  <a:cubicBezTo>
                    <a:pt x="66081" y="265"/>
                    <a:pt x="66006" y="329"/>
                    <a:pt x="65997" y="417"/>
                  </a:cubicBezTo>
                  <a:cubicBezTo>
                    <a:pt x="65961" y="524"/>
                    <a:pt x="66044" y="632"/>
                    <a:pt x="66139" y="644"/>
                  </a:cubicBezTo>
                  <a:cubicBezTo>
                    <a:pt x="66616" y="727"/>
                    <a:pt x="67116" y="846"/>
                    <a:pt x="67604" y="1001"/>
                  </a:cubicBezTo>
                  <a:cubicBezTo>
                    <a:pt x="67628" y="1013"/>
                    <a:pt x="67651" y="1013"/>
                    <a:pt x="67663" y="1013"/>
                  </a:cubicBezTo>
                  <a:cubicBezTo>
                    <a:pt x="67735" y="1013"/>
                    <a:pt x="67806" y="965"/>
                    <a:pt x="67854" y="882"/>
                  </a:cubicBezTo>
                  <a:cubicBezTo>
                    <a:pt x="67878" y="774"/>
                    <a:pt x="67830" y="667"/>
                    <a:pt x="67723" y="644"/>
                  </a:cubicBezTo>
                  <a:cubicBezTo>
                    <a:pt x="67235" y="489"/>
                    <a:pt x="66723" y="370"/>
                    <a:pt x="66223" y="274"/>
                  </a:cubicBezTo>
                  <a:cubicBezTo>
                    <a:pt x="66204" y="268"/>
                    <a:pt x="66185" y="265"/>
                    <a:pt x="66166" y="265"/>
                  </a:cubicBezTo>
                  <a:close/>
                  <a:moveTo>
                    <a:pt x="69460" y="1285"/>
                  </a:moveTo>
                  <a:cubicBezTo>
                    <a:pt x="69388" y="1285"/>
                    <a:pt x="69318" y="1325"/>
                    <a:pt x="69283" y="1406"/>
                  </a:cubicBezTo>
                  <a:cubicBezTo>
                    <a:pt x="69259" y="1501"/>
                    <a:pt x="69283" y="1608"/>
                    <a:pt x="69390" y="1656"/>
                  </a:cubicBezTo>
                  <a:cubicBezTo>
                    <a:pt x="69830" y="1858"/>
                    <a:pt x="70295" y="2084"/>
                    <a:pt x="70747" y="2322"/>
                  </a:cubicBezTo>
                  <a:cubicBezTo>
                    <a:pt x="70771" y="2334"/>
                    <a:pt x="70807" y="2358"/>
                    <a:pt x="70830" y="2358"/>
                  </a:cubicBezTo>
                  <a:cubicBezTo>
                    <a:pt x="70890" y="2358"/>
                    <a:pt x="70961" y="2310"/>
                    <a:pt x="70997" y="2239"/>
                  </a:cubicBezTo>
                  <a:cubicBezTo>
                    <a:pt x="71057" y="2144"/>
                    <a:pt x="71009" y="2025"/>
                    <a:pt x="70926" y="1977"/>
                  </a:cubicBezTo>
                  <a:cubicBezTo>
                    <a:pt x="70473" y="1727"/>
                    <a:pt x="69997" y="1501"/>
                    <a:pt x="69533" y="1298"/>
                  </a:cubicBezTo>
                  <a:cubicBezTo>
                    <a:pt x="69509" y="1289"/>
                    <a:pt x="69484" y="1285"/>
                    <a:pt x="69460" y="1285"/>
                  </a:cubicBezTo>
                  <a:close/>
                  <a:moveTo>
                    <a:pt x="57577" y="1279"/>
                  </a:moveTo>
                  <a:cubicBezTo>
                    <a:pt x="57549" y="1279"/>
                    <a:pt x="57521" y="1285"/>
                    <a:pt x="57495" y="1298"/>
                  </a:cubicBezTo>
                  <a:cubicBezTo>
                    <a:pt x="57031" y="1513"/>
                    <a:pt x="56579" y="1775"/>
                    <a:pt x="56138" y="2037"/>
                  </a:cubicBezTo>
                  <a:cubicBezTo>
                    <a:pt x="56055" y="2096"/>
                    <a:pt x="56019" y="2215"/>
                    <a:pt x="56079" y="2310"/>
                  </a:cubicBezTo>
                  <a:cubicBezTo>
                    <a:pt x="56126" y="2370"/>
                    <a:pt x="56186" y="2394"/>
                    <a:pt x="56245" y="2394"/>
                  </a:cubicBezTo>
                  <a:cubicBezTo>
                    <a:pt x="56281" y="2394"/>
                    <a:pt x="56317" y="2394"/>
                    <a:pt x="56341" y="2370"/>
                  </a:cubicBezTo>
                  <a:cubicBezTo>
                    <a:pt x="56769" y="2096"/>
                    <a:pt x="57210" y="1846"/>
                    <a:pt x="57662" y="1632"/>
                  </a:cubicBezTo>
                  <a:cubicBezTo>
                    <a:pt x="57745" y="1596"/>
                    <a:pt x="57793" y="1477"/>
                    <a:pt x="57745" y="1382"/>
                  </a:cubicBezTo>
                  <a:cubicBezTo>
                    <a:pt x="57720" y="1321"/>
                    <a:pt x="57650" y="1279"/>
                    <a:pt x="57577" y="1279"/>
                  </a:cubicBezTo>
                  <a:close/>
                  <a:moveTo>
                    <a:pt x="72445" y="2953"/>
                  </a:moveTo>
                  <a:cubicBezTo>
                    <a:pt x="72387" y="2953"/>
                    <a:pt x="72330" y="2980"/>
                    <a:pt x="72295" y="3037"/>
                  </a:cubicBezTo>
                  <a:cubicBezTo>
                    <a:pt x="72235" y="3120"/>
                    <a:pt x="72247" y="3239"/>
                    <a:pt x="72331" y="3299"/>
                  </a:cubicBezTo>
                  <a:cubicBezTo>
                    <a:pt x="72747" y="3584"/>
                    <a:pt x="73152" y="3894"/>
                    <a:pt x="73557" y="4215"/>
                  </a:cubicBezTo>
                  <a:cubicBezTo>
                    <a:pt x="73581" y="4239"/>
                    <a:pt x="73628" y="4251"/>
                    <a:pt x="73676" y="4251"/>
                  </a:cubicBezTo>
                  <a:cubicBezTo>
                    <a:pt x="73736" y="4251"/>
                    <a:pt x="73795" y="4239"/>
                    <a:pt x="73819" y="4180"/>
                  </a:cubicBezTo>
                  <a:cubicBezTo>
                    <a:pt x="73878" y="4108"/>
                    <a:pt x="73878" y="3977"/>
                    <a:pt x="73795" y="3918"/>
                  </a:cubicBezTo>
                  <a:cubicBezTo>
                    <a:pt x="73390" y="3584"/>
                    <a:pt x="72974" y="3275"/>
                    <a:pt x="72557" y="2989"/>
                  </a:cubicBezTo>
                  <a:cubicBezTo>
                    <a:pt x="72523" y="2965"/>
                    <a:pt x="72484" y="2953"/>
                    <a:pt x="72445" y="2953"/>
                  </a:cubicBezTo>
                  <a:close/>
                  <a:moveTo>
                    <a:pt x="54690" y="3155"/>
                  </a:moveTo>
                  <a:cubicBezTo>
                    <a:pt x="54645" y="3155"/>
                    <a:pt x="54599" y="3171"/>
                    <a:pt x="54567" y="3203"/>
                  </a:cubicBezTo>
                  <a:cubicBezTo>
                    <a:pt x="54174" y="3525"/>
                    <a:pt x="53805" y="3906"/>
                    <a:pt x="53447" y="4275"/>
                  </a:cubicBezTo>
                  <a:cubicBezTo>
                    <a:pt x="53388" y="4346"/>
                    <a:pt x="53388" y="4465"/>
                    <a:pt x="53459" y="4537"/>
                  </a:cubicBezTo>
                  <a:cubicBezTo>
                    <a:pt x="53507" y="4573"/>
                    <a:pt x="53554" y="4584"/>
                    <a:pt x="53602" y="4584"/>
                  </a:cubicBezTo>
                  <a:cubicBezTo>
                    <a:pt x="53662" y="4584"/>
                    <a:pt x="53697" y="4573"/>
                    <a:pt x="53733" y="4525"/>
                  </a:cubicBezTo>
                  <a:cubicBezTo>
                    <a:pt x="54078" y="4156"/>
                    <a:pt x="54436" y="3811"/>
                    <a:pt x="54817" y="3489"/>
                  </a:cubicBezTo>
                  <a:cubicBezTo>
                    <a:pt x="54888" y="3430"/>
                    <a:pt x="54912" y="3287"/>
                    <a:pt x="54828" y="3215"/>
                  </a:cubicBezTo>
                  <a:cubicBezTo>
                    <a:pt x="54796" y="3177"/>
                    <a:pt x="54743" y="3155"/>
                    <a:pt x="54690" y="3155"/>
                  </a:cubicBezTo>
                  <a:close/>
                  <a:moveTo>
                    <a:pt x="75117" y="5138"/>
                  </a:moveTo>
                  <a:cubicBezTo>
                    <a:pt x="75069" y="5138"/>
                    <a:pt x="75021" y="5156"/>
                    <a:pt x="74986" y="5192"/>
                  </a:cubicBezTo>
                  <a:cubicBezTo>
                    <a:pt x="74914" y="5275"/>
                    <a:pt x="74914" y="5394"/>
                    <a:pt x="74986" y="5466"/>
                  </a:cubicBezTo>
                  <a:cubicBezTo>
                    <a:pt x="75236" y="5716"/>
                    <a:pt x="75486" y="5966"/>
                    <a:pt x="75748" y="6239"/>
                  </a:cubicBezTo>
                  <a:cubicBezTo>
                    <a:pt x="75772" y="6287"/>
                    <a:pt x="75831" y="6299"/>
                    <a:pt x="75879" y="6299"/>
                  </a:cubicBezTo>
                  <a:cubicBezTo>
                    <a:pt x="75926" y="6299"/>
                    <a:pt x="75986" y="6287"/>
                    <a:pt x="76010" y="6239"/>
                  </a:cubicBezTo>
                  <a:cubicBezTo>
                    <a:pt x="76105" y="6168"/>
                    <a:pt x="76105" y="6049"/>
                    <a:pt x="76022" y="5966"/>
                  </a:cubicBezTo>
                  <a:cubicBezTo>
                    <a:pt x="75772" y="5704"/>
                    <a:pt x="75510" y="5454"/>
                    <a:pt x="75248" y="5192"/>
                  </a:cubicBezTo>
                  <a:cubicBezTo>
                    <a:pt x="75212" y="5156"/>
                    <a:pt x="75164" y="5138"/>
                    <a:pt x="75117" y="5138"/>
                  </a:cubicBezTo>
                  <a:close/>
                  <a:moveTo>
                    <a:pt x="52395" y="5679"/>
                  </a:moveTo>
                  <a:cubicBezTo>
                    <a:pt x="52337" y="5679"/>
                    <a:pt x="52280" y="5706"/>
                    <a:pt x="52245" y="5763"/>
                  </a:cubicBezTo>
                  <a:cubicBezTo>
                    <a:pt x="51947" y="6180"/>
                    <a:pt x="51661" y="6620"/>
                    <a:pt x="51411" y="7073"/>
                  </a:cubicBezTo>
                  <a:cubicBezTo>
                    <a:pt x="51364" y="7156"/>
                    <a:pt x="51399" y="7275"/>
                    <a:pt x="51483" y="7323"/>
                  </a:cubicBezTo>
                  <a:cubicBezTo>
                    <a:pt x="51519" y="7335"/>
                    <a:pt x="51542" y="7359"/>
                    <a:pt x="51578" y="7359"/>
                  </a:cubicBezTo>
                  <a:cubicBezTo>
                    <a:pt x="51638" y="7359"/>
                    <a:pt x="51709" y="7323"/>
                    <a:pt x="51757" y="7263"/>
                  </a:cubicBezTo>
                  <a:cubicBezTo>
                    <a:pt x="51995" y="6823"/>
                    <a:pt x="52269" y="6382"/>
                    <a:pt x="52554" y="5989"/>
                  </a:cubicBezTo>
                  <a:cubicBezTo>
                    <a:pt x="52614" y="5894"/>
                    <a:pt x="52602" y="5775"/>
                    <a:pt x="52507" y="5716"/>
                  </a:cubicBezTo>
                  <a:cubicBezTo>
                    <a:pt x="52473" y="5692"/>
                    <a:pt x="52434" y="5679"/>
                    <a:pt x="52395" y="5679"/>
                  </a:cubicBezTo>
                  <a:close/>
                  <a:moveTo>
                    <a:pt x="50733" y="8674"/>
                  </a:moveTo>
                  <a:cubicBezTo>
                    <a:pt x="50657" y="8674"/>
                    <a:pt x="50592" y="8720"/>
                    <a:pt x="50566" y="8799"/>
                  </a:cubicBezTo>
                  <a:cubicBezTo>
                    <a:pt x="50352" y="9276"/>
                    <a:pt x="50173" y="9764"/>
                    <a:pt x="50030" y="10252"/>
                  </a:cubicBezTo>
                  <a:cubicBezTo>
                    <a:pt x="49983" y="10359"/>
                    <a:pt x="50042" y="10466"/>
                    <a:pt x="50149" y="10490"/>
                  </a:cubicBezTo>
                  <a:cubicBezTo>
                    <a:pt x="50161" y="10514"/>
                    <a:pt x="50185" y="10514"/>
                    <a:pt x="50209" y="10514"/>
                  </a:cubicBezTo>
                  <a:cubicBezTo>
                    <a:pt x="50292" y="10514"/>
                    <a:pt x="50364" y="10466"/>
                    <a:pt x="50399" y="10359"/>
                  </a:cubicBezTo>
                  <a:cubicBezTo>
                    <a:pt x="50542" y="9883"/>
                    <a:pt x="50721" y="9406"/>
                    <a:pt x="50923" y="8942"/>
                  </a:cubicBezTo>
                  <a:cubicBezTo>
                    <a:pt x="50959" y="8835"/>
                    <a:pt x="50923" y="8740"/>
                    <a:pt x="50816" y="8692"/>
                  </a:cubicBezTo>
                  <a:cubicBezTo>
                    <a:pt x="50788" y="8680"/>
                    <a:pt x="50760" y="8674"/>
                    <a:pt x="50733" y="8674"/>
                  </a:cubicBezTo>
                  <a:close/>
                  <a:moveTo>
                    <a:pt x="49717" y="11993"/>
                  </a:moveTo>
                  <a:cubicBezTo>
                    <a:pt x="49638" y="11993"/>
                    <a:pt x="49564" y="12057"/>
                    <a:pt x="49554" y="12145"/>
                  </a:cubicBezTo>
                  <a:cubicBezTo>
                    <a:pt x="49447" y="12633"/>
                    <a:pt x="49352" y="13145"/>
                    <a:pt x="49292" y="13669"/>
                  </a:cubicBezTo>
                  <a:cubicBezTo>
                    <a:pt x="49280" y="13764"/>
                    <a:pt x="49352" y="13859"/>
                    <a:pt x="49459" y="13871"/>
                  </a:cubicBezTo>
                  <a:lnTo>
                    <a:pt x="49494" y="13871"/>
                  </a:lnTo>
                  <a:cubicBezTo>
                    <a:pt x="49578" y="13871"/>
                    <a:pt x="49673" y="13800"/>
                    <a:pt x="49685" y="13705"/>
                  </a:cubicBezTo>
                  <a:cubicBezTo>
                    <a:pt x="49744" y="13205"/>
                    <a:pt x="49816" y="12716"/>
                    <a:pt x="49923" y="12216"/>
                  </a:cubicBezTo>
                  <a:cubicBezTo>
                    <a:pt x="49935" y="12121"/>
                    <a:pt x="49875" y="12014"/>
                    <a:pt x="49768" y="12002"/>
                  </a:cubicBezTo>
                  <a:cubicBezTo>
                    <a:pt x="49751" y="11996"/>
                    <a:pt x="49734" y="11993"/>
                    <a:pt x="49717" y="11993"/>
                  </a:cubicBezTo>
                  <a:close/>
                  <a:moveTo>
                    <a:pt x="33981" y="14764"/>
                  </a:moveTo>
                  <a:cubicBezTo>
                    <a:pt x="33873" y="14764"/>
                    <a:pt x="33790" y="14860"/>
                    <a:pt x="33790" y="14955"/>
                  </a:cubicBezTo>
                  <a:cubicBezTo>
                    <a:pt x="33790" y="15062"/>
                    <a:pt x="33873" y="15157"/>
                    <a:pt x="33981" y="15157"/>
                  </a:cubicBezTo>
                  <a:cubicBezTo>
                    <a:pt x="34493" y="15157"/>
                    <a:pt x="34993" y="15181"/>
                    <a:pt x="35517" y="15217"/>
                  </a:cubicBezTo>
                  <a:cubicBezTo>
                    <a:pt x="35624" y="15217"/>
                    <a:pt x="35707" y="15133"/>
                    <a:pt x="35695" y="15026"/>
                  </a:cubicBezTo>
                  <a:cubicBezTo>
                    <a:pt x="35695" y="14931"/>
                    <a:pt x="35624" y="14824"/>
                    <a:pt x="35517" y="14824"/>
                  </a:cubicBezTo>
                  <a:cubicBezTo>
                    <a:pt x="35005" y="14800"/>
                    <a:pt x="34493" y="14764"/>
                    <a:pt x="33981" y="14764"/>
                  </a:cubicBezTo>
                  <a:close/>
                  <a:moveTo>
                    <a:pt x="32082" y="14835"/>
                  </a:moveTo>
                  <a:cubicBezTo>
                    <a:pt x="32076" y="14835"/>
                    <a:pt x="32070" y="14835"/>
                    <a:pt x="32064" y="14836"/>
                  </a:cubicBezTo>
                  <a:cubicBezTo>
                    <a:pt x="31552" y="14871"/>
                    <a:pt x="31040" y="14931"/>
                    <a:pt x="30528" y="14991"/>
                  </a:cubicBezTo>
                  <a:cubicBezTo>
                    <a:pt x="30421" y="15002"/>
                    <a:pt x="30349" y="15098"/>
                    <a:pt x="30361" y="15193"/>
                  </a:cubicBezTo>
                  <a:cubicBezTo>
                    <a:pt x="30385" y="15288"/>
                    <a:pt x="30468" y="15360"/>
                    <a:pt x="30564" y="15360"/>
                  </a:cubicBezTo>
                  <a:cubicBezTo>
                    <a:pt x="30564" y="15360"/>
                    <a:pt x="30575" y="15360"/>
                    <a:pt x="30575" y="15372"/>
                  </a:cubicBezTo>
                  <a:cubicBezTo>
                    <a:pt x="31075" y="15300"/>
                    <a:pt x="31599" y="15252"/>
                    <a:pt x="32088" y="15229"/>
                  </a:cubicBezTo>
                  <a:cubicBezTo>
                    <a:pt x="32195" y="15217"/>
                    <a:pt x="32266" y="15121"/>
                    <a:pt x="32266" y="15014"/>
                  </a:cubicBezTo>
                  <a:cubicBezTo>
                    <a:pt x="32255" y="14925"/>
                    <a:pt x="32180" y="14835"/>
                    <a:pt x="32082" y="14835"/>
                  </a:cubicBezTo>
                  <a:close/>
                  <a:moveTo>
                    <a:pt x="37427" y="15025"/>
                  </a:moveTo>
                  <a:cubicBezTo>
                    <a:pt x="37337" y="15025"/>
                    <a:pt x="37242" y="15104"/>
                    <a:pt x="37231" y="15193"/>
                  </a:cubicBezTo>
                  <a:cubicBezTo>
                    <a:pt x="37207" y="15300"/>
                    <a:pt x="37291" y="15407"/>
                    <a:pt x="37386" y="15419"/>
                  </a:cubicBezTo>
                  <a:cubicBezTo>
                    <a:pt x="37886" y="15491"/>
                    <a:pt x="38386" y="15586"/>
                    <a:pt x="38874" y="15693"/>
                  </a:cubicBezTo>
                  <a:lnTo>
                    <a:pt x="38922" y="15693"/>
                  </a:lnTo>
                  <a:cubicBezTo>
                    <a:pt x="39017" y="15693"/>
                    <a:pt x="39100" y="15610"/>
                    <a:pt x="39112" y="15526"/>
                  </a:cubicBezTo>
                  <a:cubicBezTo>
                    <a:pt x="39136" y="15419"/>
                    <a:pt x="39076" y="15312"/>
                    <a:pt x="38969" y="15300"/>
                  </a:cubicBezTo>
                  <a:cubicBezTo>
                    <a:pt x="38457" y="15193"/>
                    <a:pt x="37957" y="15110"/>
                    <a:pt x="37445" y="15026"/>
                  </a:cubicBezTo>
                  <a:cubicBezTo>
                    <a:pt x="37439" y="15025"/>
                    <a:pt x="37433" y="15025"/>
                    <a:pt x="37427" y="15025"/>
                  </a:cubicBezTo>
                  <a:close/>
                  <a:moveTo>
                    <a:pt x="28682" y="15271"/>
                  </a:moveTo>
                  <a:cubicBezTo>
                    <a:pt x="28666" y="15271"/>
                    <a:pt x="28651" y="15273"/>
                    <a:pt x="28635" y="15276"/>
                  </a:cubicBezTo>
                  <a:cubicBezTo>
                    <a:pt x="28135" y="15372"/>
                    <a:pt x="27623" y="15491"/>
                    <a:pt x="27135" y="15610"/>
                  </a:cubicBezTo>
                  <a:cubicBezTo>
                    <a:pt x="27027" y="15645"/>
                    <a:pt x="26968" y="15753"/>
                    <a:pt x="27004" y="15848"/>
                  </a:cubicBezTo>
                  <a:cubicBezTo>
                    <a:pt x="27015" y="15943"/>
                    <a:pt x="27087" y="16003"/>
                    <a:pt x="27182" y="16003"/>
                  </a:cubicBezTo>
                  <a:cubicBezTo>
                    <a:pt x="27194" y="16003"/>
                    <a:pt x="27206" y="16003"/>
                    <a:pt x="27230" y="15967"/>
                  </a:cubicBezTo>
                  <a:cubicBezTo>
                    <a:pt x="27718" y="15848"/>
                    <a:pt x="28218" y="15753"/>
                    <a:pt x="28718" y="15645"/>
                  </a:cubicBezTo>
                  <a:cubicBezTo>
                    <a:pt x="28813" y="15622"/>
                    <a:pt x="28873" y="15526"/>
                    <a:pt x="28861" y="15419"/>
                  </a:cubicBezTo>
                  <a:cubicBezTo>
                    <a:pt x="28851" y="15328"/>
                    <a:pt x="28771" y="15271"/>
                    <a:pt x="28682" y="15271"/>
                  </a:cubicBezTo>
                  <a:close/>
                  <a:moveTo>
                    <a:pt x="40781" y="15742"/>
                  </a:moveTo>
                  <a:cubicBezTo>
                    <a:pt x="40704" y="15742"/>
                    <a:pt x="40629" y="15797"/>
                    <a:pt x="40600" y="15883"/>
                  </a:cubicBezTo>
                  <a:cubicBezTo>
                    <a:pt x="40577" y="15991"/>
                    <a:pt x="40636" y="16086"/>
                    <a:pt x="40743" y="16122"/>
                  </a:cubicBezTo>
                  <a:cubicBezTo>
                    <a:pt x="41220" y="16264"/>
                    <a:pt x="41708" y="16419"/>
                    <a:pt x="42184" y="16586"/>
                  </a:cubicBezTo>
                  <a:cubicBezTo>
                    <a:pt x="42196" y="16598"/>
                    <a:pt x="42232" y="16598"/>
                    <a:pt x="42244" y="16598"/>
                  </a:cubicBezTo>
                  <a:cubicBezTo>
                    <a:pt x="42315" y="16598"/>
                    <a:pt x="42386" y="16550"/>
                    <a:pt x="42434" y="16443"/>
                  </a:cubicBezTo>
                  <a:cubicBezTo>
                    <a:pt x="42458" y="16360"/>
                    <a:pt x="42422" y="16241"/>
                    <a:pt x="42315" y="16205"/>
                  </a:cubicBezTo>
                  <a:cubicBezTo>
                    <a:pt x="41827" y="16050"/>
                    <a:pt x="41327" y="15883"/>
                    <a:pt x="40839" y="15753"/>
                  </a:cubicBezTo>
                  <a:cubicBezTo>
                    <a:pt x="40820" y="15745"/>
                    <a:pt x="40801" y="15742"/>
                    <a:pt x="40781" y="15742"/>
                  </a:cubicBezTo>
                  <a:close/>
                  <a:moveTo>
                    <a:pt x="25325" y="16128"/>
                  </a:moveTo>
                  <a:cubicBezTo>
                    <a:pt x="25309" y="16128"/>
                    <a:pt x="25293" y="16130"/>
                    <a:pt x="25277" y="16134"/>
                  </a:cubicBezTo>
                  <a:cubicBezTo>
                    <a:pt x="24801" y="16300"/>
                    <a:pt x="24313" y="16467"/>
                    <a:pt x="23836" y="16645"/>
                  </a:cubicBezTo>
                  <a:cubicBezTo>
                    <a:pt x="23729" y="16681"/>
                    <a:pt x="23682" y="16788"/>
                    <a:pt x="23717" y="16896"/>
                  </a:cubicBezTo>
                  <a:cubicBezTo>
                    <a:pt x="23741" y="16967"/>
                    <a:pt x="23813" y="17015"/>
                    <a:pt x="23896" y="17015"/>
                  </a:cubicBezTo>
                  <a:cubicBezTo>
                    <a:pt x="23920" y="17015"/>
                    <a:pt x="23932" y="17015"/>
                    <a:pt x="23967" y="16979"/>
                  </a:cubicBezTo>
                  <a:cubicBezTo>
                    <a:pt x="24444" y="16800"/>
                    <a:pt x="24920" y="16645"/>
                    <a:pt x="25396" y="16491"/>
                  </a:cubicBezTo>
                  <a:cubicBezTo>
                    <a:pt x="25480" y="16467"/>
                    <a:pt x="25539" y="16360"/>
                    <a:pt x="25515" y="16253"/>
                  </a:cubicBezTo>
                  <a:cubicBezTo>
                    <a:pt x="25485" y="16182"/>
                    <a:pt x="25412" y="16128"/>
                    <a:pt x="25325" y="16128"/>
                  </a:cubicBezTo>
                  <a:close/>
                  <a:moveTo>
                    <a:pt x="49340" y="15407"/>
                  </a:moveTo>
                  <a:cubicBezTo>
                    <a:pt x="49233" y="15407"/>
                    <a:pt x="49149" y="15479"/>
                    <a:pt x="49149" y="15586"/>
                  </a:cubicBezTo>
                  <a:cubicBezTo>
                    <a:pt x="49137" y="15848"/>
                    <a:pt x="49137" y="16134"/>
                    <a:pt x="49137" y="16407"/>
                  </a:cubicBezTo>
                  <a:cubicBezTo>
                    <a:pt x="49137" y="16645"/>
                    <a:pt x="49149" y="16896"/>
                    <a:pt x="49149" y="17134"/>
                  </a:cubicBezTo>
                  <a:cubicBezTo>
                    <a:pt x="49149" y="17241"/>
                    <a:pt x="49233" y="17312"/>
                    <a:pt x="49340" y="17312"/>
                  </a:cubicBezTo>
                  <a:cubicBezTo>
                    <a:pt x="49447" y="17312"/>
                    <a:pt x="49530" y="17217"/>
                    <a:pt x="49518" y="17122"/>
                  </a:cubicBezTo>
                  <a:cubicBezTo>
                    <a:pt x="49506" y="16884"/>
                    <a:pt x="49506" y="16645"/>
                    <a:pt x="49506" y="16407"/>
                  </a:cubicBezTo>
                  <a:cubicBezTo>
                    <a:pt x="49506" y="16134"/>
                    <a:pt x="49506" y="15872"/>
                    <a:pt x="49518" y="15598"/>
                  </a:cubicBezTo>
                  <a:cubicBezTo>
                    <a:pt x="49530" y="15491"/>
                    <a:pt x="49447" y="15407"/>
                    <a:pt x="49340" y="15407"/>
                  </a:cubicBezTo>
                  <a:close/>
                  <a:moveTo>
                    <a:pt x="44010" y="16906"/>
                  </a:moveTo>
                  <a:cubicBezTo>
                    <a:pt x="43933" y="16906"/>
                    <a:pt x="43866" y="16946"/>
                    <a:pt x="43839" y="17026"/>
                  </a:cubicBezTo>
                  <a:cubicBezTo>
                    <a:pt x="43791" y="17134"/>
                    <a:pt x="43839" y="17241"/>
                    <a:pt x="43934" y="17277"/>
                  </a:cubicBezTo>
                  <a:cubicBezTo>
                    <a:pt x="44399" y="17479"/>
                    <a:pt x="44863" y="17681"/>
                    <a:pt x="45327" y="17908"/>
                  </a:cubicBezTo>
                  <a:cubicBezTo>
                    <a:pt x="45351" y="17919"/>
                    <a:pt x="45387" y="17919"/>
                    <a:pt x="45411" y="17919"/>
                  </a:cubicBezTo>
                  <a:cubicBezTo>
                    <a:pt x="45482" y="17919"/>
                    <a:pt x="45565" y="17872"/>
                    <a:pt x="45577" y="17812"/>
                  </a:cubicBezTo>
                  <a:cubicBezTo>
                    <a:pt x="45625" y="17729"/>
                    <a:pt x="45577" y="17610"/>
                    <a:pt x="45482" y="17562"/>
                  </a:cubicBezTo>
                  <a:cubicBezTo>
                    <a:pt x="45030" y="17336"/>
                    <a:pt x="44553" y="17122"/>
                    <a:pt x="44089" y="16919"/>
                  </a:cubicBezTo>
                  <a:cubicBezTo>
                    <a:pt x="44062" y="16910"/>
                    <a:pt x="44035" y="16906"/>
                    <a:pt x="44010" y="16906"/>
                  </a:cubicBezTo>
                  <a:close/>
                  <a:moveTo>
                    <a:pt x="22122" y="17353"/>
                  </a:moveTo>
                  <a:cubicBezTo>
                    <a:pt x="22097" y="17353"/>
                    <a:pt x="22072" y="17359"/>
                    <a:pt x="22051" y="17372"/>
                  </a:cubicBezTo>
                  <a:cubicBezTo>
                    <a:pt x="21586" y="17562"/>
                    <a:pt x="21110" y="17788"/>
                    <a:pt x="20646" y="18015"/>
                  </a:cubicBezTo>
                  <a:cubicBezTo>
                    <a:pt x="20562" y="18050"/>
                    <a:pt x="20515" y="18169"/>
                    <a:pt x="20562" y="18265"/>
                  </a:cubicBezTo>
                  <a:cubicBezTo>
                    <a:pt x="20598" y="18324"/>
                    <a:pt x="20658" y="18372"/>
                    <a:pt x="20741" y="18372"/>
                  </a:cubicBezTo>
                  <a:lnTo>
                    <a:pt x="20812" y="18372"/>
                  </a:lnTo>
                  <a:cubicBezTo>
                    <a:pt x="21277" y="18146"/>
                    <a:pt x="21729" y="17919"/>
                    <a:pt x="22193" y="17729"/>
                  </a:cubicBezTo>
                  <a:cubicBezTo>
                    <a:pt x="22301" y="17681"/>
                    <a:pt x="22348" y="17574"/>
                    <a:pt x="22301" y="17479"/>
                  </a:cubicBezTo>
                  <a:cubicBezTo>
                    <a:pt x="22265" y="17400"/>
                    <a:pt x="22192" y="17353"/>
                    <a:pt x="22122" y="17353"/>
                  </a:cubicBezTo>
                  <a:close/>
                  <a:moveTo>
                    <a:pt x="47102" y="18434"/>
                  </a:moveTo>
                  <a:cubicBezTo>
                    <a:pt x="47034" y="18434"/>
                    <a:pt x="46976" y="18469"/>
                    <a:pt x="46935" y="18527"/>
                  </a:cubicBezTo>
                  <a:cubicBezTo>
                    <a:pt x="46887" y="18634"/>
                    <a:pt x="46911" y="18741"/>
                    <a:pt x="47006" y="18801"/>
                  </a:cubicBezTo>
                  <a:cubicBezTo>
                    <a:pt x="47435" y="19039"/>
                    <a:pt x="47887" y="19301"/>
                    <a:pt x="48316" y="19574"/>
                  </a:cubicBezTo>
                  <a:cubicBezTo>
                    <a:pt x="48340" y="19586"/>
                    <a:pt x="48387" y="19598"/>
                    <a:pt x="48423" y="19598"/>
                  </a:cubicBezTo>
                  <a:cubicBezTo>
                    <a:pt x="48494" y="19598"/>
                    <a:pt x="48554" y="19563"/>
                    <a:pt x="48578" y="19515"/>
                  </a:cubicBezTo>
                  <a:cubicBezTo>
                    <a:pt x="48637" y="19420"/>
                    <a:pt x="48613" y="19301"/>
                    <a:pt x="48518" y="19241"/>
                  </a:cubicBezTo>
                  <a:cubicBezTo>
                    <a:pt x="48078" y="18967"/>
                    <a:pt x="47625" y="18705"/>
                    <a:pt x="47197" y="18455"/>
                  </a:cubicBezTo>
                  <a:cubicBezTo>
                    <a:pt x="47164" y="18441"/>
                    <a:pt x="47132" y="18434"/>
                    <a:pt x="47102" y="18434"/>
                  </a:cubicBezTo>
                  <a:close/>
                  <a:moveTo>
                    <a:pt x="19038" y="18863"/>
                  </a:moveTo>
                  <a:cubicBezTo>
                    <a:pt x="19009" y="18863"/>
                    <a:pt x="18980" y="18869"/>
                    <a:pt x="18955" y="18884"/>
                  </a:cubicBezTo>
                  <a:cubicBezTo>
                    <a:pt x="18502" y="19122"/>
                    <a:pt x="18038" y="19396"/>
                    <a:pt x="17610" y="19646"/>
                  </a:cubicBezTo>
                  <a:cubicBezTo>
                    <a:pt x="17526" y="19705"/>
                    <a:pt x="17490" y="19824"/>
                    <a:pt x="17550" y="19920"/>
                  </a:cubicBezTo>
                  <a:cubicBezTo>
                    <a:pt x="17586" y="19979"/>
                    <a:pt x="17657" y="20003"/>
                    <a:pt x="17717" y="20003"/>
                  </a:cubicBezTo>
                  <a:cubicBezTo>
                    <a:pt x="17740" y="20003"/>
                    <a:pt x="17776" y="20003"/>
                    <a:pt x="17800" y="19967"/>
                  </a:cubicBezTo>
                  <a:cubicBezTo>
                    <a:pt x="18241" y="19705"/>
                    <a:pt x="18681" y="19455"/>
                    <a:pt x="19134" y="19217"/>
                  </a:cubicBezTo>
                  <a:cubicBezTo>
                    <a:pt x="19217" y="19170"/>
                    <a:pt x="19253" y="19051"/>
                    <a:pt x="19205" y="18955"/>
                  </a:cubicBezTo>
                  <a:cubicBezTo>
                    <a:pt x="19172" y="18897"/>
                    <a:pt x="19104" y="18863"/>
                    <a:pt x="19038" y="18863"/>
                  </a:cubicBezTo>
                  <a:close/>
                  <a:moveTo>
                    <a:pt x="49470" y="18823"/>
                  </a:moveTo>
                  <a:cubicBezTo>
                    <a:pt x="49462" y="18823"/>
                    <a:pt x="49455" y="18823"/>
                    <a:pt x="49447" y="18824"/>
                  </a:cubicBezTo>
                  <a:cubicBezTo>
                    <a:pt x="49340" y="18836"/>
                    <a:pt x="49268" y="18931"/>
                    <a:pt x="49280" y="19039"/>
                  </a:cubicBezTo>
                  <a:cubicBezTo>
                    <a:pt x="49328" y="19539"/>
                    <a:pt x="49399" y="20051"/>
                    <a:pt x="49471" y="20563"/>
                  </a:cubicBezTo>
                  <a:cubicBezTo>
                    <a:pt x="49492" y="20657"/>
                    <a:pt x="49568" y="20733"/>
                    <a:pt x="49660" y="20733"/>
                  </a:cubicBezTo>
                  <a:cubicBezTo>
                    <a:pt x="49672" y="20733"/>
                    <a:pt x="49684" y="20732"/>
                    <a:pt x="49697" y="20729"/>
                  </a:cubicBezTo>
                  <a:cubicBezTo>
                    <a:pt x="49792" y="20717"/>
                    <a:pt x="49852" y="20646"/>
                    <a:pt x="49864" y="20563"/>
                  </a:cubicBezTo>
                  <a:lnTo>
                    <a:pt x="49911" y="20610"/>
                  </a:lnTo>
                  <a:cubicBezTo>
                    <a:pt x="50304" y="20908"/>
                    <a:pt x="50721" y="21206"/>
                    <a:pt x="51126" y="21527"/>
                  </a:cubicBezTo>
                  <a:cubicBezTo>
                    <a:pt x="51173" y="21551"/>
                    <a:pt x="51197" y="21563"/>
                    <a:pt x="51245" y="21563"/>
                  </a:cubicBezTo>
                  <a:cubicBezTo>
                    <a:pt x="51304" y="21563"/>
                    <a:pt x="51364" y="21539"/>
                    <a:pt x="51376" y="21467"/>
                  </a:cubicBezTo>
                  <a:cubicBezTo>
                    <a:pt x="51459" y="21372"/>
                    <a:pt x="51435" y="21253"/>
                    <a:pt x="51352" y="21194"/>
                  </a:cubicBezTo>
                  <a:cubicBezTo>
                    <a:pt x="50947" y="20884"/>
                    <a:pt x="50530" y="20563"/>
                    <a:pt x="50114" y="20289"/>
                  </a:cubicBezTo>
                  <a:cubicBezTo>
                    <a:pt x="50080" y="20265"/>
                    <a:pt x="50041" y="20252"/>
                    <a:pt x="50002" y="20252"/>
                  </a:cubicBezTo>
                  <a:cubicBezTo>
                    <a:pt x="49944" y="20252"/>
                    <a:pt x="49887" y="20280"/>
                    <a:pt x="49852" y="20336"/>
                  </a:cubicBezTo>
                  <a:cubicBezTo>
                    <a:pt x="49852" y="20348"/>
                    <a:pt x="49828" y="20360"/>
                    <a:pt x="49828" y="20372"/>
                  </a:cubicBezTo>
                  <a:cubicBezTo>
                    <a:pt x="49756" y="19920"/>
                    <a:pt x="49697" y="19455"/>
                    <a:pt x="49649" y="18991"/>
                  </a:cubicBezTo>
                  <a:cubicBezTo>
                    <a:pt x="49638" y="18892"/>
                    <a:pt x="49566" y="18823"/>
                    <a:pt x="49470" y="18823"/>
                  </a:cubicBezTo>
                  <a:close/>
                  <a:moveTo>
                    <a:pt x="16072" y="20640"/>
                  </a:moveTo>
                  <a:cubicBezTo>
                    <a:pt x="16039" y="20640"/>
                    <a:pt x="16007" y="20649"/>
                    <a:pt x="15978" y="20670"/>
                  </a:cubicBezTo>
                  <a:cubicBezTo>
                    <a:pt x="15538" y="20956"/>
                    <a:pt x="15109" y="21241"/>
                    <a:pt x="14692" y="21539"/>
                  </a:cubicBezTo>
                  <a:cubicBezTo>
                    <a:pt x="14609" y="21598"/>
                    <a:pt x="14585" y="21718"/>
                    <a:pt x="14645" y="21801"/>
                  </a:cubicBezTo>
                  <a:cubicBezTo>
                    <a:pt x="14692" y="21848"/>
                    <a:pt x="14752" y="21884"/>
                    <a:pt x="14812" y="21884"/>
                  </a:cubicBezTo>
                  <a:cubicBezTo>
                    <a:pt x="14859" y="21884"/>
                    <a:pt x="14883" y="21860"/>
                    <a:pt x="14919" y="21848"/>
                  </a:cubicBezTo>
                  <a:cubicBezTo>
                    <a:pt x="15335" y="21563"/>
                    <a:pt x="15752" y="21277"/>
                    <a:pt x="16181" y="21003"/>
                  </a:cubicBezTo>
                  <a:cubicBezTo>
                    <a:pt x="16276" y="20944"/>
                    <a:pt x="16300" y="20825"/>
                    <a:pt x="16240" y="20729"/>
                  </a:cubicBezTo>
                  <a:cubicBezTo>
                    <a:pt x="16201" y="20674"/>
                    <a:pt x="16136" y="20640"/>
                    <a:pt x="16072" y="20640"/>
                  </a:cubicBezTo>
                  <a:close/>
                  <a:moveTo>
                    <a:pt x="52743" y="22377"/>
                  </a:moveTo>
                  <a:cubicBezTo>
                    <a:pt x="52687" y="22377"/>
                    <a:pt x="52627" y="22402"/>
                    <a:pt x="52578" y="22444"/>
                  </a:cubicBezTo>
                  <a:cubicBezTo>
                    <a:pt x="52531" y="22515"/>
                    <a:pt x="52542" y="22634"/>
                    <a:pt x="52614" y="22718"/>
                  </a:cubicBezTo>
                  <a:cubicBezTo>
                    <a:pt x="52792" y="22861"/>
                    <a:pt x="52959" y="23015"/>
                    <a:pt x="53138" y="23158"/>
                  </a:cubicBezTo>
                  <a:cubicBezTo>
                    <a:pt x="53340" y="23349"/>
                    <a:pt x="53554" y="23551"/>
                    <a:pt x="53757" y="23730"/>
                  </a:cubicBezTo>
                  <a:cubicBezTo>
                    <a:pt x="53805" y="23753"/>
                    <a:pt x="53852" y="23765"/>
                    <a:pt x="53900" y="23765"/>
                  </a:cubicBezTo>
                  <a:cubicBezTo>
                    <a:pt x="53935" y="23765"/>
                    <a:pt x="53995" y="23742"/>
                    <a:pt x="54031" y="23694"/>
                  </a:cubicBezTo>
                  <a:cubicBezTo>
                    <a:pt x="54102" y="23623"/>
                    <a:pt x="54090" y="23503"/>
                    <a:pt x="54007" y="23432"/>
                  </a:cubicBezTo>
                  <a:cubicBezTo>
                    <a:pt x="53805" y="23230"/>
                    <a:pt x="53590" y="23051"/>
                    <a:pt x="53376" y="22861"/>
                  </a:cubicBezTo>
                  <a:cubicBezTo>
                    <a:pt x="53197" y="22718"/>
                    <a:pt x="53031" y="22563"/>
                    <a:pt x="52852" y="22420"/>
                  </a:cubicBezTo>
                  <a:cubicBezTo>
                    <a:pt x="52822" y="22390"/>
                    <a:pt x="52784" y="22377"/>
                    <a:pt x="52743" y="22377"/>
                  </a:cubicBezTo>
                  <a:close/>
                  <a:moveTo>
                    <a:pt x="13278" y="22634"/>
                  </a:moveTo>
                  <a:cubicBezTo>
                    <a:pt x="13237" y="22634"/>
                    <a:pt x="13195" y="22646"/>
                    <a:pt x="13157" y="22670"/>
                  </a:cubicBezTo>
                  <a:cubicBezTo>
                    <a:pt x="12740" y="22980"/>
                    <a:pt x="12347" y="23289"/>
                    <a:pt x="11942" y="23611"/>
                  </a:cubicBezTo>
                  <a:cubicBezTo>
                    <a:pt x="11847" y="23670"/>
                    <a:pt x="11847" y="23789"/>
                    <a:pt x="11906" y="23873"/>
                  </a:cubicBezTo>
                  <a:cubicBezTo>
                    <a:pt x="11942" y="23920"/>
                    <a:pt x="12002" y="23944"/>
                    <a:pt x="12061" y="23944"/>
                  </a:cubicBezTo>
                  <a:cubicBezTo>
                    <a:pt x="12109" y="23944"/>
                    <a:pt x="12145" y="23932"/>
                    <a:pt x="12180" y="23920"/>
                  </a:cubicBezTo>
                  <a:cubicBezTo>
                    <a:pt x="12561" y="23611"/>
                    <a:pt x="12966" y="23289"/>
                    <a:pt x="13383" y="22980"/>
                  </a:cubicBezTo>
                  <a:cubicBezTo>
                    <a:pt x="13478" y="22920"/>
                    <a:pt x="13490" y="22801"/>
                    <a:pt x="13430" y="22718"/>
                  </a:cubicBezTo>
                  <a:cubicBezTo>
                    <a:pt x="13395" y="22661"/>
                    <a:pt x="13338" y="22634"/>
                    <a:pt x="13278" y="22634"/>
                  </a:cubicBezTo>
                  <a:close/>
                  <a:moveTo>
                    <a:pt x="50022" y="22252"/>
                  </a:moveTo>
                  <a:cubicBezTo>
                    <a:pt x="50013" y="22252"/>
                    <a:pt x="50004" y="22252"/>
                    <a:pt x="49995" y="22253"/>
                  </a:cubicBezTo>
                  <a:cubicBezTo>
                    <a:pt x="49887" y="22265"/>
                    <a:pt x="49816" y="22372"/>
                    <a:pt x="49852" y="22480"/>
                  </a:cubicBezTo>
                  <a:cubicBezTo>
                    <a:pt x="49971" y="22968"/>
                    <a:pt x="50090" y="23456"/>
                    <a:pt x="50221" y="23968"/>
                  </a:cubicBezTo>
                  <a:cubicBezTo>
                    <a:pt x="50233" y="24039"/>
                    <a:pt x="50304" y="24099"/>
                    <a:pt x="50399" y="24099"/>
                  </a:cubicBezTo>
                  <a:cubicBezTo>
                    <a:pt x="50411" y="24099"/>
                    <a:pt x="50423" y="24099"/>
                    <a:pt x="50447" y="24111"/>
                  </a:cubicBezTo>
                  <a:cubicBezTo>
                    <a:pt x="50542" y="24087"/>
                    <a:pt x="50602" y="23980"/>
                    <a:pt x="50578" y="23873"/>
                  </a:cubicBezTo>
                  <a:cubicBezTo>
                    <a:pt x="50447" y="23384"/>
                    <a:pt x="50328" y="22896"/>
                    <a:pt x="50221" y="22396"/>
                  </a:cubicBezTo>
                  <a:cubicBezTo>
                    <a:pt x="50210" y="22309"/>
                    <a:pt x="50119" y="22252"/>
                    <a:pt x="50022" y="22252"/>
                  </a:cubicBezTo>
                  <a:close/>
                  <a:moveTo>
                    <a:pt x="10572" y="24790"/>
                  </a:moveTo>
                  <a:cubicBezTo>
                    <a:pt x="10529" y="24790"/>
                    <a:pt x="10485" y="24805"/>
                    <a:pt x="10454" y="24837"/>
                  </a:cubicBezTo>
                  <a:cubicBezTo>
                    <a:pt x="10049" y="25182"/>
                    <a:pt x="9668" y="25516"/>
                    <a:pt x="9287" y="25849"/>
                  </a:cubicBezTo>
                  <a:cubicBezTo>
                    <a:pt x="9216" y="25932"/>
                    <a:pt x="9204" y="26051"/>
                    <a:pt x="9275" y="26123"/>
                  </a:cubicBezTo>
                  <a:cubicBezTo>
                    <a:pt x="9323" y="26170"/>
                    <a:pt x="9370" y="26182"/>
                    <a:pt x="9430" y="26182"/>
                  </a:cubicBezTo>
                  <a:cubicBezTo>
                    <a:pt x="9489" y="26182"/>
                    <a:pt x="9525" y="26147"/>
                    <a:pt x="9561" y="26135"/>
                  </a:cubicBezTo>
                  <a:cubicBezTo>
                    <a:pt x="9930" y="25789"/>
                    <a:pt x="10323" y="25468"/>
                    <a:pt x="10704" y="25123"/>
                  </a:cubicBezTo>
                  <a:cubicBezTo>
                    <a:pt x="10775" y="25063"/>
                    <a:pt x="10799" y="24932"/>
                    <a:pt x="10716" y="24861"/>
                  </a:cubicBezTo>
                  <a:cubicBezTo>
                    <a:pt x="10683" y="24814"/>
                    <a:pt x="10627" y="24790"/>
                    <a:pt x="10572" y="24790"/>
                  </a:cubicBezTo>
                  <a:close/>
                  <a:moveTo>
                    <a:pt x="55267" y="24724"/>
                  </a:moveTo>
                  <a:cubicBezTo>
                    <a:pt x="55218" y="24724"/>
                    <a:pt x="55168" y="24742"/>
                    <a:pt x="55126" y="24777"/>
                  </a:cubicBezTo>
                  <a:cubicBezTo>
                    <a:pt x="55055" y="24861"/>
                    <a:pt x="55055" y="24980"/>
                    <a:pt x="55126" y="25051"/>
                  </a:cubicBezTo>
                  <a:cubicBezTo>
                    <a:pt x="55483" y="25420"/>
                    <a:pt x="55840" y="25789"/>
                    <a:pt x="56162" y="26170"/>
                  </a:cubicBezTo>
                  <a:cubicBezTo>
                    <a:pt x="56198" y="26194"/>
                    <a:pt x="56245" y="26230"/>
                    <a:pt x="56305" y="26230"/>
                  </a:cubicBezTo>
                  <a:cubicBezTo>
                    <a:pt x="56352" y="26230"/>
                    <a:pt x="56400" y="26194"/>
                    <a:pt x="56424" y="26182"/>
                  </a:cubicBezTo>
                  <a:cubicBezTo>
                    <a:pt x="56495" y="26123"/>
                    <a:pt x="56519" y="25992"/>
                    <a:pt x="56436" y="25909"/>
                  </a:cubicBezTo>
                  <a:cubicBezTo>
                    <a:pt x="56114" y="25539"/>
                    <a:pt x="55769" y="25158"/>
                    <a:pt x="55400" y="24777"/>
                  </a:cubicBezTo>
                  <a:cubicBezTo>
                    <a:pt x="55364" y="24742"/>
                    <a:pt x="55317" y="24724"/>
                    <a:pt x="55267" y="24724"/>
                  </a:cubicBezTo>
                  <a:close/>
                  <a:moveTo>
                    <a:pt x="50944" y="25563"/>
                  </a:moveTo>
                  <a:cubicBezTo>
                    <a:pt x="50922" y="25563"/>
                    <a:pt x="50899" y="25567"/>
                    <a:pt x="50876" y="25575"/>
                  </a:cubicBezTo>
                  <a:cubicBezTo>
                    <a:pt x="50768" y="25599"/>
                    <a:pt x="50721" y="25706"/>
                    <a:pt x="50757" y="25813"/>
                  </a:cubicBezTo>
                  <a:cubicBezTo>
                    <a:pt x="50923" y="26301"/>
                    <a:pt x="51114" y="26790"/>
                    <a:pt x="51292" y="27254"/>
                  </a:cubicBezTo>
                  <a:cubicBezTo>
                    <a:pt x="51316" y="27325"/>
                    <a:pt x="51399" y="27373"/>
                    <a:pt x="51471" y="27373"/>
                  </a:cubicBezTo>
                  <a:cubicBezTo>
                    <a:pt x="51487" y="27373"/>
                    <a:pt x="51503" y="27368"/>
                    <a:pt x="51515" y="27368"/>
                  </a:cubicBezTo>
                  <a:cubicBezTo>
                    <a:pt x="51521" y="27368"/>
                    <a:pt x="51526" y="27369"/>
                    <a:pt x="51530" y="27373"/>
                  </a:cubicBezTo>
                  <a:cubicBezTo>
                    <a:pt x="51614" y="27325"/>
                    <a:pt x="51673" y="27218"/>
                    <a:pt x="51638" y="27123"/>
                  </a:cubicBezTo>
                  <a:cubicBezTo>
                    <a:pt x="51459" y="26659"/>
                    <a:pt x="51280" y="26182"/>
                    <a:pt x="51114" y="25694"/>
                  </a:cubicBezTo>
                  <a:cubicBezTo>
                    <a:pt x="51086" y="25611"/>
                    <a:pt x="51022" y="25563"/>
                    <a:pt x="50944" y="25563"/>
                  </a:cubicBezTo>
                  <a:close/>
                  <a:moveTo>
                    <a:pt x="8038" y="27093"/>
                  </a:moveTo>
                  <a:cubicBezTo>
                    <a:pt x="7989" y="27093"/>
                    <a:pt x="7942" y="27111"/>
                    <a:pt x="7906" y="27147"/>
                  </a:cubicBezTo>
                  <a:cubicBezTo>
                    <a:pt x="7525" y="27504"/>
                    <a:pt x="7168" y="27861"/>
                    <a:pt x="6811" y="28218"/>
                  </a:cubicBezTo>
                  <a:cubicBezTo>
                    <a:pt x="6727" y="28290"/>
                    <a:pt x="6727" y="28409"/>
                    <a:pt x="6811" y="28492"/>
                  </a:cubicBezTo>
                  <a:cubicBezTo>
                    <a:pt x="6834" y="28528"/>
                    <a:pt x="6894" y="28552"/>
                    <a:pt x="6942" y="28552"/>
                  </a:cubicBezTo>
                  <a:cubicBezTo>
                    <a:pt x="6989" y="28552"/>
                    <a:pt x="7025" y="28528"/>
                    <a:pt x="7084" y="28492"/>
                  </a:cubicBezTo>
                  <a:cubicBezTo>
                    <a:pt x="7430" y="28135"/>
                    <a:pt x="7799" y="27778"/>
                    <a:pt x="8180" y="27421"/>
                  </a:cubicBezTo>
                  <a:cubicBezTo>
                    <a:pt x="8251" y="27337"/>
                    <a:pt x="8251" y="27218"/>
                    <a:pt x="8180" y="27147"/>
                  </a:cubicBezTo>
                  <a:cubicBezTo>
                    <a:pt x="8138" y="27111"/>
                    <a:pt x="8087" y="27093"/>
                    <a:pt x="8038" y="27093"/>
                  </a:cubicBezTo>
                  <a:close/>
                  <a:moveTo>
                    <a:pt x="57496" y="27324"/>
                  </a:moveTo>
                  <a:cubicBezTo>
                    <a:pt x="57454" y="27324"/>
                    <a:pt x="57411" y="27336"/>
                    <a:pt x="57376" y="27361"/>
                  </a:cubicBezTo>
                  <a:cubicBezTo>
                    <a:pt x="57293" y="27421"/>
                    <a:pt x="57269" y="27528"/>
                    <a:pt x="57329" y="27623"/>
                  </a:cubicBezTo>
                  <a:cubicBezTo>
                    <a:pt x="57626" y="28052"/>
                    <a:pt x="57912" y="28492"/>
                    <a:pt x="58138" y="28909"/>
                  </a:cubicBezTo>
                  <a:cubicBezTo>
                    <a:pt x="58162" y="28980"/>
                    <a:pt x="58222" y="29004"/>
                    <a:pt x="58305" y="29004"/>
                  </a:cubicBezTo>
                  <a:cubicBezTo>
                    <a:pt x="58329" y="29004"/>
                    <a:pt x="58365" y="29004"/>
                    <a:pt x="58400" y="28968"/>
                  </a:cubicBezTo>
                  <a:cubicBezTo>
                    <a:pt x="58496" y="28921"/>
                    <a:pt x="58519" y="28802"/>
                    <a:pt x="58472" y="28706"/>
                  </a:cubicBezTo>
                  <a:cubicBezTo>
                    <a:pt x="58234" y="28278"/>
                    <a:pt x="57960" y="27849"/>
                    <a:pt x="57638" y="27397"/>
                  </a:cubicBezTo>
                  <a:cubicBezTo>
                    <a:pt x="57611" y="27348"/>
                    <a:pt x="57554" y="27324"/>
                    <a:pt x="57496" y="27324"/>
                  </a:cubicBezTo>
                  <a:close/>
                  <a:moveTo>
                    <a:pt x="52253" y="28733"/>
                  </a:moveTo>
                  <a:cubicBezTo>
                    <a:pt x="52225" y="28733"/>
                    <a:pt x="52198" y="28740"/>
                    <a:pt x="52173" y="28754"/>
                  </a:cubicBezTo>
                  <a:cubicBezTo>
                    <a:pt x="52066" y="28802"/>
                    <a:pt x="52030" y="28921"/>
                    <a:pt x="52078" y="29004"/>
                  </a:cubicBezTo>
                  <a:cubicBezTo>
                    <a:pt x="52328" y="29480"/>
                    <a:pt x="52590" y="29933"/>
                    <a:pt x="52852" y="30350"/>
                  </a:cubicBezTo>
                  <a:cubicBezTo>
                    <a:pt x="52900" y="30409"/>
                    <a:pt x="52959" y="30433"/>
                    <a:pt x="53019" y="30433"/>
                  </a:cubicBezTo>
                  <a:cubicBezTo>
                    <a:pt x="53066" y="30433"/>
                    <a:pt x="53090" y="30421"/>
                    <a:pt x="53102" y="30421"/>
                  </a:cubicBezTo>
                  <a:cubicBezTo>
                    <a:pt x="53197" y="30361"/>
                    <a:pt x="53221" y="30242"/>
                    <a:pt x="53162" y="30159"/>
                  </a:cubicBezTo>
                  <a:cubicBezTo>
                    <a:pt x="52912" y="29754"/>
                    <a:pt x="52662" y="29302"/>
                    <a:pt x="52423" y="28849"/>
                  </a:cubicBezTo>
                  <a:cubicBezTo>
                    <a:pt x="52390" y="28773"/>
                    <a:pt x="52320" y="28733"/>
                    <a:pt x="52253" y="28733"/>
                  </a:cubicBezTo>
                  <a:close/>
                  <a:moveTo>
                    <a:pt x="5591" y="29544"/>
                  </a:moveTo>
                  <a:cubicBezTo>
                    <a:pt x="5541" y="29544"/>
                    <a:pt x="5491" y="29562"/>
                    <a:pt x="5453" y="29599"/>
                  </a:cubicBezTo>
                  <a:cubicBezTo>
                    <a:pt x="5096" y="29992"/>
                    <a:pt x="4739" y="30361"/>
                    <a:pt x="4405" y="30731"/>
                  </a:cubicBezTo>
                  <a:cubicBezTo>
                    <a:pt x="4334" y="30802"/>
                    <a:pt x="4346" y="30933"/>
                    <a:pt x="4429" y="31004"/>
                  </a:cubicBezTo>
                  <a:cubicBezTo>
                    <a:pt x="4465" y="31028"/>
                    <a:pt x="4513" y="31052"/>
                    <a:pt x="4560" y="31052"/>
                  </a:cubicBezTo>
                  <a:cubicBezTo>
                    <a:pt x="4608" y="31052"/>
                    <a:pt x="4667" y="31028"/>
                    <a:pt x="4691" y="30969"/>
                  </a:cubicBezTo>
                  <a:cubicBezTo>
                    <a:pt x="5025" y="30611"/>
                    <a:pt x="5370" y="30242"/>
                    <a:pt x="5739" y="29849"/>
                  </a:cubicBezTo>
                  <a:cubicBezTo>
                    <a:pt x="5799" y="29778"/>
                    <a:pt x="5799" y="29659"/>
                    <a:pt x="5715" y="29588"/>
                  </a:cubicBezTo>
                  <a:cubicBezTo>
                    <a:pt x="5681" y="29559"/>
                    <a:pt x="5636" y="29544"/>
                    <a:pt x="5591" y="29544"/>
                  </a:cubicBezTo>
                  <a:close/>
                  <a:moveTo>
                    <a:pt x="59077" y="30387"/>
                  </a:moveTo>
                  <a:cubicBezTo>
                    <a:pt x="59057" y="30387"/>
                    <a:pt x="59038" y="30390"/>
                    <a:pt x="59019" y="30397"/>
                  </a:cubicBezTo>
                  <a:cubicBezTo>
                    <a:pt x="58912" y="30421"/>
                    <a:pt x="58853" y="30528"/>
                    <a:pt x="58877" y="30635"/>
                  </a:cubicBezTo>
                  <a:cubicBezTo>
                    <a:pt x="59019" y="31112"/>
                    <a:pt x="59091" y="31552"/>
                    <a:pt x="59091" y="31945"/>
                  </a:cubicBezTo>
                  <a:lnTo>
                    <a:pt x="59091" y="32076"/>
                  </a:lnTo>
                  <a:cubicBezTo>
                    <a:pt x="59091" y="32183"/>
                    <a:pt x="59162" y="32266"/>
                    <a:pt x="59281" y="32266"/>
                  </a:cubicBezTo>
                  <a:cubicBezTo>
                    <a:pt x="59389" y="32266"/>
                    <a:pt x="59472" y="32195"/>
                    <a:pt x="59496" y="32088"/>
                  </a:cubicBezTo>
                  <a:lnTo>
                    <a:pt x="59496" y="31945"/>
                  </a:lnTo>
                  <a:cubicBezTo>
                    <a:pt x="59496" y="31504"/>
                    <a:pt x="59400" y="31028"/>
                    <a:pt x="59258" y="30528"/>
                  </a:cubicBezTo>
                  <a:cubicBezTo>
                    <a:pt x="59229" y="30442"/>
                    <a:pt x="59154" y="30387"/>
                    <a:pt x="59077" y="30387"/>
                  </a:cubicBezTo>
                  <a:close/>
                  <a:moveTo>
                    <a:pt x="54158" y="31577"/>
                  </a:moveTo>
                  <a:cubicBezTo>
                    <a:pt x="54115" y="31577"/>
                    <a:pt x="54074" y="31592"/>
                    <a:pt x="54043" y="31624"/>
                  </a:cubicBezTo>
                  <a:cubicBezTo>
                    <a:pt x="53971" y="31695"/>
                    <a:pt x="53959" y="31826"/>
                    <a:pt x="54031" y="31897"/>
                  </a:cubicBezTo>
                  <a:cubicBezTo>
                    <a:pt x="54388" y="32314"/>
                    <a:pt x="54757" y="32683"/>
                    <a:pt x="55150" y="32981"/>
                  </a:cubicBezTo>
                  <a:cubicBezTo>
                    <a:pt x="55174" y="33017"/>
                    <a:pt x="55221" y="33028"/>
                    <a:pt x="55269" y="33028"/>
                  </a:cubicBezTo>
                  <a:cubicBezTo>
                    <a:pt x="55305" y="33028"/>
                    <a:pt x="55364" y="32993"/>
                    <a:pt x="55412" y="32957"/>
                  </a:cubicBezTo>
                  <a:cubicBezTo>
                    <a:pt x="55471" y="32874"/>
                    <a:pt x="55471" y="32743"/>
                    <a:pt x="55388" y="32683"/>
                  </a:cubicBezTo>
                  <a:cubicBezTo>
                    <a:pt x="55031" y="32386"/>
                    <a:pt x="54674" y="32040"/>
                    <a:pt x="54316" y="31647"/>
                  </a:cubicBezTo>
                  <a:cubicBezTo>
                    <a:pt x="54270" y="31601"/>
                    <a:pt x="54212" y="31577"/>
                    <a:pt x="54158" y="31577"/>
                  </a:cubicBezTo>
                  <a:close/>
                  <a:moveTo>
                    <a:pt x="3293" y="32112"/>
                  </a:moveTo>
                  <a:cubicBezTo>
                    <a:pt x="3238" y="32112"/>
                    <a:pt x="3183" y="32137"/>
                    <a:pt x="3143" y="32183"/>
                  </a:cubicBezTo>
                  <a:cubicBezTo>
                    <a:pt x="2786" y="32588"/>
                    <a:pt x="2465" y="32981"/>
                    <a:pt x="2167" y="33350"/>
                  </a:cubicBezTo>
                  <a:cubicBezTo>
                    <a:pt x="2108" y="33433"/>
                    <a:pt x="2108" y="33564"/>
                    <a:pt x="2191" y="33624"/>
                  </a:cubicBezTo>
                  <a:cubicBezTo>
                    <a:pt x="2227" y="33648"/>
                    <a:pt x="2262" y="33671"/>
                    <a:pt x="2310" y="33671"/>
                  </a:cubicBezTo>
                  <a:cubicBezTo>
                    <a:pt x="2370" y="33671"/>
                    <a:pt x="2417" y="33636"/>
                    <a:pt x="2441" y="33612"/>
                  </a:cubicBezTo>
                  <a:cubicBezTo>
                    <a:pt x="2739" y="33231"/>
                    <a:pt x="3072" y="32850"/>
                    <a:pt x="3429" y="32433"/>
                  </a:cubicBezTo>
                  <a:cubicBezTo>
                    <a:pt x="3501" y="32362"/>
                    <a:pt x="3489" y="32243"/>
                    <a:pt x="3417" y="32159"/>
                  </a:cubicBezTo>
                  <a:cubicBezTo>
                    <a:pt x="3380" y="32128"/>
                    <a:pt x="3336" y="32112"/>
                    <a:pt x="3293" y="32112"/>
                  </a:cubicBezTo>
                  <a:close/>
                  <a:moveTo>
                    <a:pt x="58410" y="33484"/>
                  </a:moveTo>
                  <a:cubicBezTo>
                    <a:pt x="58382" y="33484"/>
                    <a:pt x="58354" y="33490"/>
                    <a:pt x="58329" y="33505"/>
                  </a:cubicBezTo>
                  <a:cubicBezTo>
                    <a:pt x="58131" y="33610"/>
                    <a:pt x="57897" y="33661"/>
                    <a:pt x="57638" y="33661"/>
                  </a:cubicBezTo>
                  <a:cubicBezTo>
                    <a:pt x="57430" y="33661"/>
                    <a:pt x="57205" y="33628"/>
                    <a:pt x="56972" y="33564"/>
                  </a:cubicBezTo>
                  <a:cubicBezTo>
                    <a:pt x="56953" y="33557"/>
                    <a:pt x="56934" y="33554"/>
                    <a:pt x="56914" y="33554"/>
                  </a:cubicBezTo>
                  <a:cubicBezTo>
                    <a:pt x="56837" y="33554"/>
                    <a:pt x="56762" y="33609"/>
                    <a:pt x="56733" y="33695"/>
                  </a:cubicBezTo>
                  <a:cubicBezTo>
                    <a:pt x="56710" y="33802"/>
                    <a:pt x="56769" y="33910"/>
                    <a:pt x="56876" y="33933"/>
                  </a:cubicBezTo>
                  <a:cubicBezTo>
                    <a:pt x="57138" y="34005"/>
                    <a:pt x="57388" y="34052"/>
                    <a:pt x="57626" y="34052"/>
                  </a:cubicBezTo>
                  <a:cubicBezTo>
                    <a:pt x="57960" y="34052"/>
                    <a:pt x="58246" y="33981"/>
                    <a:pt x="58496" y="33850"/>
                  </a:cubicBezTo>
                  <a:cubicBezTo>
                    <a:pt x="58591" y="33802"/>
                    <a:pt x="58627" y="33683"/>
                    <a:pt x="58579" y="33588"/>
                  </a:cubicBezTo>
                  <a:cubicBezTo>
                    <a:pt x="58546" y="33521"/>
                    <a:pt x="58477" y="33484"/>
                    <a:pt x="58410" y="33484"/>
                  </a:cubicBezTo>
                  <a:close/>
                  <a:moveTo>
                    <a:pt x="1131" y="34792"/>
                  </a:moveTo>
                  <a:cubicBezTo>
                    <a:pt x="1076" y="34792"/>
                    <a:pt x="1022" y="34819"/>
                    <a:pt x="988" y="34874"/>
                  </a:cubicBezTo>
                  <a:cubicBezTo>
                    <a:pt x="393" y="35648"/>
                    <a:pt x="60" y="36124"/>
                    <a:pt x="60" y="36124"/>
                  </a:cubicBezTo>
                  <a:cubicBezTo>
                    <a:pt x="0" y="36207"/>
                    <a:pt x="24" y="36326"/>
                    <a:pt x="107" y="36386"/>
                  </a:cubicBezTo>
                  <a:cubicBezTo>
                    <a:pt x="143" y="36410"/>
                    <a:pt x="167" y="36422"/>
                    <a:pt x="214" y="36422"/>
                  </a:cubicBezTo>
                  <a:cubicBezTo>
                    <a:pt x="274" y="36422"/>
                    <a:pt x="334" y="36386"/>
                    <a:pt x="381" y="36350"/>
                  </a:cubicBezTo>
                  <a:cubicBezTo>
                    <a:pt x="381" y="36350"/>
                    <a:pt x="703" y="35886"/>
                    <a:pt x="1286" y="35112"/>
                  </a:cubicBezTo>
                  <a:cubicBezTo>
                    <a:pt x="1357" y="35017"/>
                    <a:pt x="1346" y="34898"/>
                    <a:pt x="1250" y="34838"/>
                  </a:cubicBezTo>
                  <a:cubicBezTo>
                    <a:pt x="1215" y="34808"/>
                    <a:pt x="1172" y="34792"/>
                    <a:pt x="1131" y="34792"/>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6" name="Google Shape;531;p33">
              <a:extLst>
                <a:ext uri="{FF2B5EF4-FFF2-40B4-BE49-F238E27FC236}">
                  <a16:creationId xmlns:a16="http://schemas.microsoft.com/office/drawing/2014/main" id="{9B8B1417-1EA0-ECBE-3C0E-0087CB24A7DA}"/>
                </a:ext>
              </a:extLst>
            </p:cNvPr>
            <p:cNvGrpSpPr/>
            <p:nvPr/>
          </p:nvGrpSpPr>
          <p:grpSpPr>
            <a:xfrm>
              <a:off x="6334125" y="631772"/>
              <a:ext cx="2393712" cy="1456361"/>
              <a:chOff x="831350" y="3204375"/>
              <a:chExt cx="1218050" cy="741075"/>
            </a:xfrm>
          </p:grpSpPr>
          <p:sp>
            <p:nvSpPr>
              <p:cNvPr id="11" name="Google Shape;532;p33">
                <a:extLst>
                  <a:ext uri="{FF2B5EF4-FFF2-40B4-BE49-F238E27FC236}">
                    <a16:creationId xmlns:a16="http://schemas.microsoft.com/office/drawing/2014/main" id="{47F4FA53-C547-53D1-A0E3-63CC5A72CA47}"/>
                  </a:ext>
                </a:extLst>
              </p:cNvPr>
              <p:cNvSpPr/>
              <p:nvPr/>
            </p:nvSpPr>
            <p:spPr>
              <a:xfrm>
                <a:off x="1192400" y="3704550"/>
                <a:ext cx="104800" cy="102275"/>
              </a:xfrm>
              <a:custGeom>
                <a:avLst/>
                <a:gdLst/>
                <a:ahLst/>
                <a:cxnLst/>
                <a:rect l="l" t="t" r="r" b="b"/>
                <a:pathLst>
                  <a:path w="4192" h="4091" extrusionOk="0">
                    <a:moveTo>
                      <a:pt x="2113" y="0"/>
                    </a:moveTo>
                    <a:cubicBezTo>
                      <a:pt x="1506" y="0"/>
                      <a:pt x="888" y="273"/>
                      <a:pt x="512" y="747"/>
                    </a:cubicBezTo>
                    <a:cubicBezTo>
                      <a:pt x="227" y="1092"/>
                      <a:pt x="36" y="1485"/>
                      <a:pt x="24" y="1937"/>
                    </a:cubicBezTo>
                    <a:cubicBezTo>
                      <a:pt x="0" y="2342"/>
                      <a:pt x="108" y="2735"/>
                      <a:pt x="298" y="3092"/>
                    </a:cubicBezTo>
                    <a:cubicBezTo>
                      <a:pt x="615" y="3652"/>
                      <a:pt x="1232" y="4090"/>
                      <a:pt x="1866" y="4090"/>
                    </a:cubicBezTo>
                    <a:cubicBezTo>
                      <a:pt x="1947" y="4090"/>
                      <a:pt x="2027" y="4083"/>
                      <a:pt x="2108" y="4069"/>
                    </a:cubicBezTo>
                    <a:cubicBezTo>
                      <a:pt x="2382" y="4069"/>
                      <a:pt x="2667" y="4009"/>
                      <a:pt x="2917" y="3902"/>
                    </a:cubicBezTo>
                    <a:cubicBezTo>
                      <a:pt x="3632" y="3592"/>
                      <a:pt x="4191" y="2783"/>
                      <a:pt x="4132" y="1997"/>
                    </a:cubicBezTo>
                    <a:cubicBezTo>
                      <a:pt x="4084" y="1116"/>
                      <a:pt x="3513" y="354"/>
                      <a:pt x="2703" y="92"/>
                    </a:cubicBezTo>
                    <a:cubicBezTo>
                      <a:pt x="2514" y="30"/>
                      <a:pt x="2314" y="0"/>
                      <a:pt x="211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2" name="Google Shape;533;p33">
                <a:extLst>
                  <a:ext uri="{FF2B5EF4-FFF2-40B4-BE49-F238E27FC236}">
                    <a16:creationId xmlns:a16="http://schemas.microsoft.com/office/drawing/2014/main" id="{0E03EEF3-26C7-B979-38B4-C4932B2CBBF5}"/>
                  </a:ext>
                </a:extLst>
              </p:cNvPr>
              <p:cNvSpPr/>
              <p:nvPr/>
            </p:nvSpPr>
            <p:spPr>
              <a:xfrm>
                <a:off x="1175125" y="3598050"/>
                <a:ext cx="81600" cy="80950"/>
              </a:xfrm>
              <a:custGeom>
                <a:avLst/>
                <a:gdLst/>
                <a:ahLst/>
                <a:cxnLst/>
                <a:rect l="l" t="t" r="r" b="b"/>
                <a:pathLst>
                  <a:path w="3264" h="3238" extrusionOk="0">
                    <a:moveTo>
                      <a:pt x="1646" y="0"/>
                    </a:moveTo>
                    <a:cubicBezTo>
                      <a:pt x="1562" y="0"/>
                      <a:pt x="1478" y="6"/>
                      <a:pt x="1394" y="18"/>
                    </a:cubicBezTo>
                    <a:cubicBezTo>
                      <a:pt x="953" y="78"/>
                      <a:pt x="513" y="363"/>
                      <a:pt x="275" y="744"/>
                    </a:cubicBezTo>
                    <a:cubicBezTo>
                      <a:pt x="37" y="1149"/>
                      <a:pt x="1" y="1649"/>
                      <a:pt x="156" y="2102"/>
                    </a:cubicBezTo>
                    <a:cubicBezTo>
                      <a:pt x="358" y="2626"/>
                      <a:pt x="751" y="3042"/>
                      <a:pt x="1299" y="3137"/>
                    </a:cubicBezTo>
                    <a:cubicBezTo>
                      <a:pt x="1394" y="3161"/>
                      <a:pt x="1465" y="3173"/>
                      <a:pt x="1561" y="3173"/>
                    </a:cubicBezTo>
                    <a:cubicBezTo>
                      <a:pt x="1693" y="3213"/>
                      <a:pt x="1833" y="3238"/>
                      <a:pt x="1974" y="3238"/>
                    </a:cubicBezTo>
                    <a:cubicBezTo>
                      <a:pt x="2087" y="3238"/>
                      <a:pt x="2200" y="3222"/>
                      <a:pt x="2311" y="3185"/>
                    </a:cubicBezTo>
                    <a:cubicBezTo>
                      <a:pt x="2525" y="3126"/>
                      <a:pt x="2751" y="3030"/>
                      <a:pt x="2894" y="2852"/>
                    </a:cubicBezTo>
                    <a:cubicBezTo>
                      <a:pt x="3108" y="2626"/>
                      <a:pt x="3204" y="2352"/>
                      <a:pt x="3239" y="2042"/>
                    </a:cubicBezTo>
                    <a:cubicBezTo>
                      <a:pt x="3263" y="1792"/>
                      <a:pt x="3227" y="1506"/>
                      <a:pt x="3168" y="1268"/>
                    </a:cubicBezTo>
                    <a:cubicBezTo>
                      <a:pt x="3108" y="971"/>
                      <a:pt x="2977" y="721"/>
                      <a:pt x="2775" y="494"/>
                    </a:cubicBezTo>
                    <a:cubicBezTo>
                      <a:pt x="2496" y="156"/>
                      <a:pt x="2076" y="0"/>
                      <a:pt x="16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3" name="Google Shape;534;p33">
                <a:extLst>
                  <a:ext uri="{FF2B5EF4-FFF2-40B4-BE49-F238E27FC236}">
                    <a16:creationId xmlns:a16="http://schemas.microsoft.com/office/drawing/2014/main" id="{EA77E33B-A0C8-D92C-F4E0-E35B86DBB706}"/>
                  </a:ext>
                </a:extLst>
              </p:cNvPr>
              <p:cNvSpPr/>
              <p:nvPr/>
            </p:nvSpPr>
            <p:spPr>
              <a:xfrm>
                <a:off x="1498975" y="3204375"/>
                <a:ext cx="109875" cy="103000"/>
              </a:xfrm>
              <a:custGeom>
                <a:avLst/>
                <a:gdLst/>
                <a:ahLst/>
                <a:cxnLst/>
                <a:rect l="l" t="t" r="r" b="b"/>
                <a:pathLst>
                  <a:path w="4395" h="4120" extrusionOk="0">
                    <a:moveTo>
                      <a:pt x="2173" y="0"/>
                    </a:moveTo>
                    <a:cubicBezTo>
                      <a:pt x="2056" y="0"/>
                      <a:pt x="1938" y="12"/>
                      <a:pt x="1823" y="37"/>
                    </a:cubicBezTo>
                    <a:cubicBezTo>
                      <a:pt x="989" y="216"/>
                      <a:pt x="299" y="882"/>
                      <a:pt x="156" y="1728"/>
                    </a:cubicBezTo>
                    <a:cubicBezTo>
                      <a:pt x="1" y="2513"/>
                      <a:pt x="418" y="3383"/>
                      <a:pt x="1108" y="3799"/>
                    </a:cubicBezTo>
                    <a:cubicBezTo>
                      <a:pt x="1423" y="4003"/>
                      <a:pt x="1782" y="4119"/>
                      <a:pt x="2162" y="4119"/>
                    </a:cubicBezTo>
                    <a:cubicBezTo>
                      <a:pt x="2227" y="4119"/>
                      <a:pt x="2292" y="4116"/>
                      <a:pt x="2358" y="4109"/>
                    </a:cubicBezTo>
                    <a:cubicBezTo>
                      <a:pt x="2751" y="4085"/>
                      <a:pt x="3144" y="3918"/>
                      <a:pt x="3454" y="3668"/>
                    </a:cubicBezTo>
                    <a:cubicBezTo>
                      <a:pt x="4025" y="3240"/>
                      <a:pt x="4394" y="2430"/>
                      <a:pt x="4156" y="1751"/>
                    </a:cubicBezTo>
                    <a:cubicBezTo>
                      <a:pt x="4109" y="1466"/>
                      <a:pt x="4025" y="1192"/>
                      <a:pt x="3870" y="954"/>
                    </a:cubicBezTo>
                    <a:cubicBezTo>
                      <a:pt x="3526" y="386"/>
                      <a:pt x="2845" y="0"/>
                      <a:pt x="217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 name="Google Shape;535;p33">
                <a:extLst>
                  <a:ext uri="{FF2B5EF4-FFF2-40B4-BE49-F238E27FC236}">
                    <a16:creationId xmlns:a16="http://schemas.microsoft.com/office/drawing/2014/main" id="{F3AD8682-6148-5F36-A647-701B43A74AF4}"/>
                  </a:ext>
                </a:extLst>
              </p:cNvPr>
              <p:cNvSpPr/>
              <p:nvPr/>
            </p:nvSpPr>
            <p:spPr>
              <a:xfrm>
                <a:off x="1399275" y="3258225"/>
                <a:ext cx="81875" cy="81600"/>
              </a:xfrm>
              <a:custGeom>
                <a:avLst/>
                <a:gdLst/>
                <a:ahLst/>
                <a:cxnLst/>
                <a:rect l="l" t="t" r="r" b="b"/>
                <a:pathLst>
                  <a:path w="3275" h="3264" extrusionOk="0">
                    <a:moveTo>
                      <a:pt x="1954" y="1"/>
                    </a:moveTo>
                    <a:cubicBezTo>
                      <a:pt x="1930" y="1"/>
                      <a:pt x="1906" y="1"/>
                      <a:pt x="1881" y="2"/>
                    </a:cubicBezTo>
                    <a:cubicBezTo>
                      <a:pt x="1631" y="26"/>
                      <a:pt x="1358" y="97"/>
                      <a:pt x="1119" y="205"/>
                    </a:cubicBezTo>
                    <a:cubicBezTo>
                      <a:pt x="858" y="336"/>
                      <a:pt x="619" y="502"/>
                      <a:pt x="417" y="729"/>
                    </a:cubicBezTo>
                    <a:cubicBezTo>
                      <a:pt x="72" y="1121"/>
                      <a:pt x="0" y="1657"/>
                      <a:pt x="143" y="2157"/>
                    </a:cubicBezTo>
                    <a:cubicBezTo>
                      <a:pt x="262" y="2586"/>
                      <a:pt x="596" y="2991"/>
                      <a:pt x="1012" y="3145"/>
                    </a:cubicBezTo>
                    <a:cubicBezTo>
                      <a:pt x="1201" y="3224"/>
                      <a:pt x="1407" y="3264"/>
                      <a:pt x="1613" y="3264"/>
                    </a:cubicBezTo>
                    <a:cubicBezTo>
                      <a:pt x="1874" y="3264"/>
                      <a:pt x="2137" y="3200"/>
                      <a:pt x="2370" y="3074"/>
                    </a:cubicBezTo>
                    <a:cubicBezTo>
                      <a:pt x="2858" y="2824"/>
                      <a:pt x="3215" y="2348"/>
                      <a:pt x="3239" y="1776"/>
                    </a:cubicBezTo>
                    <a:lnTo>
                      <a:pt x="3239" y="1526"/>
                    </a:lnTo>
                    <a:cubicBezTo>
                      <a:pt x="3275" y="1276"/>
                      <a:pt x="3251" y="1002"/>
                      <a:pt x="3132" y="764"/>
                    </a:cubicBezTo>
                    <a:cubicBezTo>
                      <a:pt x="3036" y="562"/>
                      <a:pt x="2905" y="359"/>
                      <a:pt x="2715" y="228"/>
                    </a:cubicBezTo>
                    <a:cubicBezTo>
                      <a:pt x="2485" y="64"/>
                      <a:pt x="2225" y="1"/>
                      <a:pt x="195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 name="Google Shape;536;p33">
                <a:extLst>
                  <a:ext uri="{FF2B5EF4-FFF2-40B4-BE49-F238E27FC236}">
                    <a16:creationId xmlns:a16="http://schemas.microsoft.com/office/drawing/2014/main" id="{6D9ED8C1-5356-E5D5-8D02-73FB4FB13262}"/>
                  </a:ext>
                </a:extLst>
              </p:cNvPr>
              <p:cNvSpPr/>
              <p:nvPr/>
            </p:nvSpPr>
            <p:spPr>
              <a:xfrm>
                <a:off x="1191800" y="3474675"/>
                <a:ext cx="222075" cy="470775"/>
              </a:xfrm>
              <a:custGeom>
                <a:avLst/>
                <a:gdLst/>
                <a:ahLst/>
                <a:cxnLst/>
                <a:rect l="l" t="t" r="r" b="b"/>
                <a:pathLst>
                  <a:path w="8883" h="18831" extrusionOk="0">
                    <a:moveTo>
                      <a:pt x="8740" y="0"/>
                    </a:moveTo>
                    <a:lnTo>
                      <a:pt x="1" y="786"/>
                    </a:lnTo>
                    <a:cubicBezTo>
                      <a:pt x="1" y="786"/>
                      <a:pt x="4668" y="18830"/>
                      <a:pt x="6598" y="18830"/>
                    </a:cubicBezTo>
                    <a:cubicBezTo>
                      <a:pt x="6909" y="18830"/>
                      <a:pt x="7150" y="18359"/>
                      <a:pt x="7287" y="17264"/>
                    </a:cubicBezTo>
                    <a:cubicBezTo>
                      <a:pt x="8883" y="4417"/>
                      <a:pt x="8740" y="0"/>
                      <a:pt x="8740"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6" name="Google Shape;537;p33">
                <a:extLst>
                  <a:ext uri="{FF2B5EF4-FFF2-40B4-BE49-F238E27FC236}">
                    <a16:creationId xmlns:a16="http://schemas.microsoft.com/office/drawing/2014/main" id="{650E93ED-620F-6CC2-808C-D02B7BE5161D}"/>
                  </a:ext>
                </a:extLst>
              </p:cNvPr>
              <p:cNvSpPr/>
              <p:nvPr/>
            </p:nvSpPr>
            <p:spPr>
              <a:xfrm>
                <a:off x="1311175" y="3228700"/>
                <a:ext cx="481575" cy="307600"/>
              </a:xfrm>
              <a:custGeom>
                <a:avLst/>
                <a:gdLst/>
                <a:ahLst/>
                <a:cxnLst/>
                <a:rect l="l" t="t" r="r" b="b"/>
                <a:pathLst>
                  <a:path w="19263" h="12304" extrusionOk="0">
                    <a:moveTo>
                      <a:pt x="17686" y="1"/>
                    </a:moveTo>
                    <a:cubicBezTo>
                      <a:pt x="13676" y="1"/>
                      <a:pt x="0" y="4553"/>
                      <a:pt x="0" y="4553"/>
                    </a:cubicBezTo>
                    <a:lnTo>
                      <a:pt x="4096" y="12304"/>
                    </a:lnTo>
                    <a:cubicBezTo>
                      <a:pt x="4096" y="12304"/>
                      <a:pt x="7894" y="10030"/>
                      <a:pt x="17788" y="1707"/>
                    </a:cubicBezTo>
                    <a:cubicBezTo>
                      <a:pt x="19263" y="469"/>
                      <a:pt x="18972" y="1"/>
                      <a:pt x="1768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7" name="Google Shape;538;p33">
                <a:extLst>
                  <a:ext uri="{FF2B5EF4-FFF2-40B4-BE49-F238E27FC236}">
                    <a16:creationId xmlns:a16="http://schemas.microsoft.com/office/drawing/2014/main" id="{71A8DF47-E9BB-7DA5-C0EE-06A5794B8E22}"/>
                  </a:ext>
                </a:extLst>
              </p:cNvPr>
              <p:cNvSpPr/>
              <p:nvPr/>
            </p:nvSpPr>
            <p:spPr>
              <a:xfrm>
                <a:off x="831350" y="3213800"/>
                <a:ext cx="1218050" cy="609275"/>
              </a:xfrm>
              <a:custGeom>
                <a:avLst/>
                <a:gdLst/>
                <a:ahLst/>
                <a:cxnLst/>
                <a:rect l="l" t="t" r="r" b="b"/>
                <a:pathLst>
                  <a:path w="48722" h="24371" extrusionOk="0">
                    <a:moveTo>
                      <a:pt x="7445" y="0"/>
                    </a:moveTo>
                    <a:cubicBezTo>
                      <a:pt x="6276" y="0"/>
                      <a:pt x="5410" y="361"/>
                      <a:pt x="4953" y="1184"/>
                    </a:cubicBezTo>
                    <a:cubicBezTo>
                      <a:pt x="0" y="10137"/>
                      <a:pt x="36350" y="22960"/>
                      <a:pt x="40315" y="24330"/>
                    </a:cubicBezTo>
                    <a:cubicBezTo>
                      <a:pt x="40381" y="24357"/>
                      <a:pt x="40451" y="24370"/>
                      <a:pt x="40522" y="24370"/>
                    </a:cubicBezTo>
                    <a:cubicBezTo>
                      <a:pt x="40667" y="24370"/>
                      <a:pt x="40814" y="24315"/>
                      <a:pt x="40934" y="24211"/>
                    </a:cubicBezTo>
                    <a:lnTo>
                      <a:pt x="48232" y="18103"/>
                    </a:lnTo>
                    <a:cubicBezTo>
                      <a:pt x="48721" y="17690"/>
                      <a:pt x="48407" y="16950"/>
                      <a:pt x="47833" y="16950"/>
                    </a:cubicBezTo>
                    <a:cubicBezTo>
                      <a:pt x="47778" y="16950"/>
                      <a:pt x="47720" y="16957"/>
                      <a:pt x="47661" y="16972"/>
                    </a:cubicBezTo>
                    <a:lnTo>
                      <a:pt x="40362" y="18734"/>
                    </a:lnTo>
                    <a:cubicBezTo>
                      <a:pt x="40310" y="18746"/>
                      <a:pt x="40259" y="18752"/>
                      <a:pt x="40208" y="18752"/>
                    </a:cubicBezTo>
                    <a:cubicBezTo>
                      <a:pt x="40063" y="18752"/>
                      <a:pt x="39926" y="18703"/>
                      <a:pt x="39803" y="18615"/>
                    </a:cubicBezTo>
                    <a:cubicBezTo>
                      <a:pt x="37250" y="16643"/>
                      <a:pt x="15377" y="0"/>
                      <a:pt x="7445"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8" name="Google Shape;539;p33">
                <a:extLst>
                  <a:ext uri="{FF2B5EF4-FFF2-40B4-BE49-F238E27FC236}">
                    <a16:creationId xmlns:a16="http://schemas.microsoft.com/office/drawing/2014/main" id="{51EC330B-AE79-AD86-62B5-A5CD88C6FEB8}"/>
                  </a:ext>
                </a:extLst>
              </p:cNvPr>
              <p:cNvSpPr/>
              <p:nvPr/>
            </p:nvSpPr>
            <p:spPr>
              <a:xfrm>
                <a:off x="974225" y="3222775"/>
                <a:ext cx="119675" cy="131725"/>
              </a:xfrm>
              <a:custGeom>
                <a:avLst/>
                <a:gdLst/>
                <a:ahLst/>
                <a:cxnLst/>
                <a:rect l="l" t="t" r="r" b="b"/>
                <a:pathLst>
                  <a:path w="4787" h="5269" extrusionOk="0">
                    <a:moveTo>
                      <a:pt x="3206" y="0"/>
                    </a:moveTo>
                    <a:cubicBezTo>
                      <a:pt x="2798" y="0"/>
                      <a:pt x="2381" y="128"/>
                      <a:pt x="2048" y="337"/>
                    </a:cubicBezTo>
                    <a:cubicBezTo>
                      <a:pt x="1929" y="420"/>
                      <a:pt x="1822" y="492"/>
                      <a:pt x="1727" y="575"/>
                    </a:cubicBezTo>
                    <a:cubicBezTo>
                      <a:pt x="1155" y="753"/>
                      <a:pt x="726" y="1146"/>
                      <a:pt x="429" y="1682"/>
                    </a:cubicBezTo>
                    <a:cubicBezTo>
                      <a:pt x="131" y="2242"/>
                      <a:pt x="0" y="2920"/>
                      <a:pt x="95" y="3551"/>
                    </a:cubicBezTo>
                    <a:cubicBezTo>
                      <a:pt x="203" y="4254"/>
                      <a:pt x="548" y="5004"/>
                      <a:pt x="1286" y="5218"/>
                    </a:cubicBezTo>
                    <a:cubicBezTo>
                      <a:pt x="1404" y="5252"/>
                      <a:pt x="1517" y="5268"/>
                      <a:pt x="1626" y="5268"/>
                    </a:cubicBezTo>
                    <a:cubicBezTo>
                      <a:pt x="2276" y="5268"/>
                      <a:pt x="2761" y="4706"/>
                      <a:pt x="3036" y="4135"/>
                    </a:cubicBezTo>
                    <a:cubicBezTo>
                      <a:pt x="3167" y="3837"/>
                      <a:pt x="3286" y="3540"/>
                      <a:pt x="3453" y="3278"/>
                    </a:cubicBezTo>
                    <a:cubicBezTo>
                      <a:pt x="3465" y="3242"/>
                      <a:pt x="3489" y="3194"/>
                      <a:pt x="3513" y="3170"/>
                    </a:cubicBezTo>
                    <a:lnTo>
                      <a:pt x="3524" y="3159"/>
                    </a:lnTo>
                    <a:cubicBezTo>
                      <a:pt x="3572" y="3075"/>
                      <a:pt x="3632" y="3016"/>
                      <a:pt x="3667" y="2956"/>
                    </a:cubicBezTo>
                    <a:cubicBezTo>
                      <a:pt x="3774" y="2825"/>
                      <a:pt x="3905" y="2694"/>
                      <a:pt x="4024" y="2575"/>
                    </a:cubicBezTo>
                    <a:cubicBezTo>
                      <a:pt x="4298" y="2301"/>
                      <a:pt x="4584" y="2087"/>
                      <a:pt x="4667" y="1694"/>
                    </a:cubicBezTo>
                    <a:cubicBezTo>
                      <a:pt x="4786" y="1206"/>
                      <a:pt x="4620" y="742"/>
                      <a:pt x="4310" y="432"/>
                    </a:cubicBezTo>
                    <a:cubicBezTo>
                      <a:pt x="4013" y="128"/>
                      <a:pt x="3614" y="0"/>
                      <a:pt x="3206"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9" name="Google Shape;540;p33">
                <a:extLst>
                  <a:ext uri="{FF2B5EF4-FFF2-40B4-BE49-F238E27FC236}">
                    <a16:creationId xmlns:a16="http://schemas.microsoft.com/office/drawing/2014/main" id="{03604BEA-81B0-4AFB-78BF-622C9AB91DC6}"/>
                  </a:ext>
                </a:extLst>
              </p:cNvPr>
              <p:cNvSpPr/>
              <p:nvPr/>
            </p:nvSpPr>
            <p:spPr>
              <a:xfrm>
                <a:off x="1014400" y="3321675"/>
                <a:ext cx="625" cy="25"/>
              </a:xfrm>
              <a:custGeom>
                <a:avLst/>
                <a:gdLst/>
                <a:ahLst/>
                <a:cxnLst/>
                <a:rect l="l" t="t" r="r" b="b"/>
                <a:pathLst>
                  <a:path w="25" h="1" extrusionOk="0">
                    <a:moveTo>
                      <a:pt x="1" y="0"/>
                    </a:moveTo>
                    <a:lnTo>
                      <a:pt x="1" y="0"/>
                    </a:lnTo>
                    <a:lnTo>
                      <a:pt x="24" y="0"/>
                    </a:lnTo>
                    <a:lnTo>
                      <a:pt x="24" y="0"/>
                    </a:lnTo>
                    <a:lnTo>
                      <a:pt x="1" y="0"/>
                    </a:ln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20" name="Google Shape;541;p33">
                <a:extLst>
                  <a:ext uri="{FF2B5EF4-FFF2-40B4-BE49-F238E27FC236}">
                    <a16:creationId xmlns:a16="http://schemas.microsoft.com/office/drawing/2014/main" id="{3CB40CDD-7B5F-6FE5-44C8-BD1C51189591}"/>
                  </a:ext>
                </a:extLst>
              </p:cNvPr>
              <p:cNvSpPr/>
              <p:nvPr/>
            </p:nvSpPr>
            <p:spPr>
              <a:xfrm>
                <a:off x="1072750" y="3381175"/>
                <a:ext cx="71150" cy="56325"/>
              </a:xfrm>
              <a:custGeom>
                <a:avLst/>
                <a:gdLst/>
                <a:ahLst/>
                <a:cxnLst/>
                <a:rect l="l" t="t" r="r" b="b"/>
                <a:pathLst>
                  <a:path w="2846" h="2253" extrusionOk="0">
                    <a:moveTo>
                      <a:pt x="760" y="0"/>
                    </a:moveTo>
                    <a:cubicBezTo>
                      <a:pt x="488" y="0"/>
                      <a:pt x="227" y="141"/>
                      <a:pt x="95" y="394"/>
                    </a:cubicBezTo>
                    <a:cubicBezTo>
                      <a:pt x="0" y="597"/>
                      <a:pt x="12" y="847"/>
                      <a:pt x="95" y="1061"/>
                    </a:cubicBezTo>
                    <a:cubicBezTo>
                      <a:pt x="262" y="1442"/>
                      <a:pt x="595" y="1692"/>
                      <a:pt x="953" y="1895"/>
                    </a:cubicBezTo>
                    <a:cubicBezTo>
                      <a:pt x="1143" y="2002"/>
                      <a:pt x="1369" y="2085"/>
                      <a:pt x="1572" y="2133"/>
                    </a:cubicBezTo>
                    <a:cubicBezTo>
                      <a:pt x="1643" y="2145"/>
                      <a:pt x="1727" y="2157"/>
                      <a:pt x="1810" y="2157"/>
                    </a:cubicBezTo>
                    <a:cubicBezTo>
                      <a:pt x="1977" y="2204"/>
                      <a:pt x="2143" y="2252"/>
                      <a:pt x="2322" y="2252"/>
                    </a:cubicBezTo>
                    <a:cubicBezTo>
                      <a:pt x="2329" y="2252"/>
                      <a:pt x="2336" y="2252"/>
                      <a:pt x="2343" y="2252"/>
                    </a:cubicBezTo>
                    <a:cubicBezTo>
                      <a:pt x="2515" y="2252"/>
                      <a:pt x="2694" y="2115"/>
                      <a:pt x="2762" y="1966"/>
                    </a:cubicBezTo>
                    <a:cubicBezTo>
                      <a:pt x="2846" y="1799"/>
                      <a:pt x="2822" y="1597"/>
                      <a:pt x="2739" y="1442"/>
                    </a:cubicBezTo>
                    <a:cubicBezTo>
                      <a:pt x="2524" y="1133"/>
                      <a:pt x="2274" y="835"/>
                      <a:pt x="1977" y="597"/>
                    </a:cubicBezTo>
                    <a:cubicBezTo>
                      <a:pt x="1810" y="478"/>
                      <a:pt x="1655" y="359"/>
                      <a:pt x="1477" y="252"/>
                    </a:cubicBezTo>
                    <a:cubicBezTo>
                      <a:pt x="1298" y="168"/>
                      <a:pt x="1096" y="61"/>
                      <a:pt x="905" y="13"/>
                    </a:cubicBezTo>
                    <a:cubicBezTo>
                      <a:pt x="857" y="5"/>
                      <a:pt x="808" y="0"/>
                      <a:pt x="760"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21" name="Google Shape;542;p33">
                <a:extLst>
                  <a:ext uri="{FF2B5EF4-FFF2-40B4-BE49-F238E27FC236}">
                    <a16:creationId xmlns:a16="http://schemas.microsoft.com/office/drawing/2014/main" id="{335D3716-6857-EC2C-75C4-BC3DD84468D4}"/>
                  </a:ext>
                </a:extLst>
              </p:cNvPr>
              <p:cNvSpPr/>
              <p:nvPr/>
            </p:nvSpPr>
            <p:spPr>
              <a:xfrm>
                <a:off x="1171575" y="3450575"/>
                <a:ext cx="77100" cy="58250"/>
              </a:xfrm>
              <a:custGeom>
                <a:avLst/>
                <a:gdLst/>
                <a:ahLst/>
                <a:cxnLst/>
                <a:rect l="l" t="t" r="r" b="b"/>
                <a:pathLst>
                  <a:path w="3084" h="2330" extrusionOk="0">
                    <a:moveTo>
                      <a:pt x="588" y="0"/>
                    </a:moveTo>
                    <a:cubicBezTo>
                      <a:pt x="439" y="0"/>
                      <a:pt x="285" y="56"/>
                      <a:pt x="191" y="178"/>
                    </a:cubicBezTo>
                    <a:cubicBezTo>
                      <a:pt x="71" y="321"/>
                      <a:pt x="0" y="500"/>
                      <a:pt x="12" y="690"/>
                    </a:cubicBezTo>
                    <a:cubicBezTo>
                      <a:pt x="36" y="845"/>
                      <a:pt x="95" y="1012"/>
                      <a:pt x="179" y="1131"/>
                    </a:cubicBezTo>
                    <a:cubicBezTo>
                      <a:pt x="274" y="1250"/>
                      <a:pt x="369" y="1333"/>
                      <a:pt x="476" y="1405"/>
                    </a:cubicBezTo>
                    <a:cubicBezTo>
                      <a:pt x="536" y="1452"/>
                      <a:pt x="595" y="1512"/>
                      <a:pt x="655" y="1559"/>
                    </a:cubicBezTo>
                    <a:cubicBezTo>
                      <a:pt x="822" y="1690"/>
                      <a:pt x="1000" y="1809"/>
                      <a:pt x="1179" y="1905"/>
                    </a:cubicBezTo>
                    <a:cubicBezTo>
                      <a:pt x="1548" y="2107"/>
                      <a:pt x="1965" y="2238"/>
                      <a:pt x="2381" y="2321"/>
                    </a:cubicBezTo>
                    <a:cubicBezTo>
                      <a:pt x="2421" y="2327"/>
                      <a:pt x="2461" y="2330"/>
                      <a:pt x="2500" y="2330"/>
                    </a:cubicBezTo>
                    <a:cubicBezTo>
                      <a:pt x="2633" y="2330"/>
                      <a:pt x="2756" y="2295"/>
                      <a:pt x="2858" y="2202"/>
                    </a:cubicBezTo>
                    <a:cubicBezTo>
                      <a:pt x="2977" y="2095"/>
                      <a:pt x="3084" y="1917"/>
                      <a:pt x="3048" y="1750"/>
                    </a:cubicBezTo>
                    <a:cubicBezTo>
                      <a:pt x="3036" y="1667"/>
                      <a:pt x="3024" y="1583"/>
                      <a:pt x="3000" y="1500"/>
                    </a:cubicBezTo>
                    <a:lnTo>
                      <a:pt x="3000" y="1464"/>
                    </a:lnTo>
                    <a:cubicBezTo>
                      <a:pt x="2977" y="1143"/>
                      <a:pt x="2798" y="893"/>
                      <a:pt x="2560" y="726"/>
                    </a:cubicBezTo>
                    <a:cubicBezTo>
                      <a:pt x="2536" y="714"/>
                      <a:pt x="2500" y="678"/>
                      <a:pt x="2477" y="666"/>
                    </a:cubicBezTo>
                    <a:cubicBezTo>
                      <a:pt x="2357" y="559"/>
                      <a:pt x="2238" y="476"/>
                      <a:pt x="2084" y="381"/>
                    </a:cubicBezTo>
                    <a:cubicBezTo>
                      <a:pt x="1953" y="309"/>
                      <a:pt x="1822" y="250"/>
                      <a:pt x="1667" y="202"/>
                    </a:cubicBezTo>
                    <a:cubicBezTo>
                      <a:pt x="1607" y="178"/>
                      <a:pt x="1536" y="143"/>
                      <a:pt x="1476" y="131"/>
                    </a:cubicBezTo>
                    <a:cubicBezTo>
                      <a:pt x="1345" y="83"/>
                      <a:pt x="1179" y="59"/>
                      <a:pt x="1024" y="59"/>
                    </a:cubicBezTo>
                    <a:cubicBezTo>
                      <a:pt x="929" y="35"/>
                      <a:pt x="810" y="23"/>
                      <a:pt x="702" y="12"/>
                    </a:cubicBezTo>
                    <a:cubicBezTo>
                      <a:pt x="665" y="4"/>
                      <a:pt x="627" y="0"/>
                      <a:pt x="588"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22" name="Google Shape;543;p33">
                <a:extLst>
                  <a:ext uri="{FF2B5EF4-FFF2-40B4-BE49-F238E27FC236}">
                    <a16:creationId xmlns:a16="http://schemas.microsoft.com/office/drawing/2014/main" id="{D745613F-3463-0E16-78B8-87715429DD7A}"/>
                  </a:ext>
                </a:extLst>
              </p:cNvPr>
              <p:cNvSpPr/>
              <p:nvPr/>
            </p:nvSpPr>
            <p:spPr>
              <a:xfrm>
                <a:off x="1294500" y="3512100"/>
                <a:ext cx="89325" cy="64625"/>
              </a:xfrm>
              <a:custGeom>
                <a:avLst/>
                <a:gdLst/>
                <a:ahLst/>
                <a:cxnLst/>
                <a:rect l="l" t="t" r="r" b="b"/>
                <a:pathLst>
                  <a:path w="3573" h="2585" extrusionOk="0">
                    <a:moveTo>
                      <a:pt x="618" y="1"/>
                    </a:moveTo>
                    <a:cubicBezTo>
                      <a:pt x="448" y="1"/>
                      <a:pt x="291" y="37"/>
                      <a:pt x="179" y="170"/>
                    </a:cubicBezTo>
                    <a:cubicBezTo>
                      <a:pt x="60" y="301"/>
                      <a:pt x="0" y="527"/>
                      <a:pt x="60" y="706"/>
                    </a:cubicBezTo>
                    <a:cubicBezTo>
                      <a:pt x="179" y="1015"/>
                      <a:pt x="357" y="1289"/>
                      <a:pt x="584" y="1503"/>
                    </a:cubicBezTo>
                    <a:cubicBezTo>
                      <a:pt x="834" y="1789"/>
                      <a:pt x="1143" y="2015"/>
                      <a:pt x="1477" y="2194"/>
                    </a:cubicBezTo>
                    <a:cubicBezTo>
                      <a:pt x="1631" y="2277"/>
                      <a:pt x="1810" y="2361"/>
                      <a:pt x="1977" y="2432"/>
                    </a:cubicBezTo>
                    <a:cubicBezTo>
                      <a:pt x="2182" y="2518"/>
                      <a:pt x="2394" y="2585"/>
                      <a:pt x="2612" y="2585"/>
                    </a:cubicBezTo>
                    <a:cubicBezTo>
                      <a:pt x="2697" y="2585"/>
                      <a:pt x="2783" y="2575"/>
                      <a:pt x="2870" y="2551"/>
                    </a:cubicBezTo>
                    <a:cubicBezTo>
                      <a:pt x="3167" y="2456"/>
                      <a:pt x="3441" y="2206"/>
                      <a:pt x="3489" y="1884"/>
                    </a:cubicBezTo>
                    <a:cubicBezTo>
                      <a:pt x="3572" y="1527"/>
                      <a:pt x="3394" y="1230"/>
                      <a:pt x="3108" y="1015"/>
                    </a:cubicBezTo>
                    <a:cubicBezTo>
                      <a:pt x="2786" y="765"/>
                      <a:pt x="2429" y="539"/>
                      <a:pt x="2036" y="360"/>
                    </a:cubicBezTo>
                    <a:cubicBezTo>
                      <a:pt x="1608" y="170"/>
                      <a:pt x="1179" y="51"/>
                      <a:pt x="703" y="3"/>
                    </a:cubicBezTo>
                    <a:cubicBezTo>
                      <a:pt x="674" y="2"/>
                      <a:pt x="646" y="1"/>
                      <a:pt x="618"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23" name="Google Shape;544;p33">
                <a:extLst>
                  <a:ext uri="{FF2B5EF4-FFF2-40B4-BE49-F238E27FC236}">
                    <a16:creationId xmlns:a16="http://schemas.microsoft.com/office/drawing/2014/main" id="{5F5D3646-CB2C-2FE4-F9FF-712FAF3C4C1F}"/>
                  </a:ext>
                </a:extLst>
              </p:cNvPr>
              <p:cNvSpPr/>
              <p:nvPr/>
            </p:nvSpPr>
            <p:spPr>
              <a:xfrm>
                <a:off x="1430225" y="3589650"/>
                <a:ext cx="93200" cy="62450"/>
              </a:xfrm>
              <a:custGeom>
                <a:avLst/>
                <a:gdLst/>
                <a:ahLst/>
                <a:cxnLst/>
                <a:rect l="l" t="t" r="r" b="b"/>
                <a:pathLst>
                  <a:path w="3728" h="2498" extrusionOk="0">
                    <a:moveTo>
                      <a:pt x="1202" y="0"/>
                    </a:moveTo>
                    <a:cubicBezTo>
                      <a:pt x="1159" y="0"/>
                      <a:pt x="1115" y="3"/>
                      <a:pt x="1072" y="9"/>
                    </a:cubicBezTo>
                    <a:cubicBezTo>
                      <a:pt x="846" y="9"/>
                      <a:pt x="620" y="33"/>
                      <a:pt x="405" y="104"/>
                    </a:cubicBezTo>
                    <a:cubicBezTo>
                      <a:pt x="227" y="152"/>
                      <a:pt x="84" y="306"/>
                      <a:pt x="48" y="485"/>
                    </a:cubicBezTo>
                    <a:cubicBezTo>
                      <a:pt x="1" y="699"/>
                      <a:pt x="72" y="866"/>
                      <a:pt x="215" y="1009"/>
                    </a:cubicBezTo>
                    <a:cubicBezTo>
                      <a:pt x="524" y="1354"/>
                      <a:pt x="894" y="1676"/>
                      <a:pt x="1310" y="1902"/>
                    </a:cubicBezTo>
                    <a:cubicBezTo>
                      <a:pt x="1727" y="2128"/>
                      <a:pt x="2144" y="2330"/>
                      <a:pt x="2596" y="2485"/>
                    </a:cubicBezTo>
                    <a:cubicBezTo>
                      <a:pt x="2622" y="2494"/>
                      <a:pt x="2648" y="2498"/>
                      <a:pt x="2675" y="2498"/>
                    </a:cubicBezTo>
                    <a:cubicBezTo>
                      <a:pt x="2796" y="2498"/>
                      <a:pt x="2921" y="2416"/>
                      <a:pt x="2989" y="2319"/>
                    </a:cubicBezTo>
                    <a:cubicBezTo>
                      <a:pt x="3003" y="2319"/>
                      <a:pt x="3017" y="2320"/>
                      <a:pt x="3031" y="2320"/>
                    </a:cubicBezTo>
                    <a:cubicBezTo>
                      <a:pt x="3242" y="2320"/>
                      <a:pt x="3438" y="2235"/>
                      <a:pt x="3561" y="2057"/>
                    </a:cubicBezTo>
                    <a:cubicBezTo>
                      <a:pt x="3727" y="1819"/>
                      <a:pt x="3703" y="1426"/>
                      <a:pt x="3465" y="1235"/>
                    </a:cubicBezTo>
                    <a:cubicBezTo>
                      <a:pt x="3430" y="1080"/>
                      <a:pt x="3334" y="949"/>
                      <a:pt x="3215" y="842"/>
                    </a:cubicBezTo>
                    <a:cubicBezTo>
                      <a:pt x="2989" y="652"/>
                      <a:pt x="2691" y="521"/>
                      <a:pt x="2429" y="402"/>
                    </a:cubicBezTo>
                    <a:cubicBezTo>
                      <a:pt x="2156" y="271"/>
                      <a:pt x="1882" y="164"/>
                      <a:pt x="1596" y="92"/>
                    </a:cubicBezTo>
                    <a:cubicBezTo>
                      <a:pt x="1470" y="29"/>
                      <a:pt x="1337" y="0"/>
                      <a:pt x="1202"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24" name="Google Shape;545;p33">
                <a:extLst>
                  <a:ext uri="{FF2B5EF4-FFF2-40B4-BE49-F238E27FC236}">
                    <a16:creationId xmlns:a16="http://schemas.microsoft.com/office/drawing/2014/main" id="{F2D4E873-E904-4FA6-F922-656E396FDDD3}"/>
                  </a:ext>
                </a:extLst>
              </p:cNvPr>
              <p:cNvSpPr/>
              <p:nvPr/>
            </p:nvSpPr>
            <p:spPr>
              <a:xfrm>
                <a:off x="1558225" y="3666800"/>
                <a:ext cx="68475" cy="48200"/>
              </a:xfrm>
              <a:custGeom>
                <a:avLst/>
                <a:gdLst/>
                <a:ahLst/>
                <a:cxnLst/>
                <a:rect l="l" t="t" r="r" b="b"/>
                <a:pathLst>
                  <a:path w="2739" h="1928" extrusionOk="0">
                    <a:moveTo>
                      <a:pt x="624" y="0"/>
                    </a:moveTo>
                    <a:cubicBezTo>
                      <a:pt x="534" y="0"/>
                      <a:pt x="452" y="13"/>
                      <a:pt x="369" y="54"/>
                    </a:cubicBezTo>
                    <a:cubicBezTo>
                      <a:pt x="274" y="114"/>
                      <a:pt x="167" y="185"/>
                      <a:pt x="107" y="304"/>
                    </a:cubicBezTo>
                    <a:cubicBezTo>
                      <a:pt x="0" y="530"/>
                      <a:pt x="36" y="828"/>
                      <a:pt x="238" y="1007"/>
                    </a:cubicBezTo>
                    <a:cubicBezTo>
                      <a:pt x="286" y="1030"/>
                      <a:pt x="334" y="1066"/>
                      <a:pt x="357" y="1090"/>
                    </a:cubicBezTo>
                    <a:cubicBezTo>
                      <a:pt x="453" y="1209"/>
                      <a:pt x="536" y="1316"/>
                      <a:pt x="655" y="1411"/>
                    </a:cubicBezTo>
                    <a:cubicBezTo>
                      <a:pt x="786" y="1507"/>
                      <a:pt x="941" y="1590"/>
                      <a:pt x="1084" y="1661"/>
                    </a:cubicBezTo>
                    <a:cubicBezTo>
                      <a:pt x="1369" y="1781"/>
                      <a:pt x="1655" y="1864"/>
                      <a:pt x="1953" y="1911"/>
                    </a:cubicBezTo>
                    <a:lnTo>
                      <a:pt x="1977" y="1911"/>
                    </a:lnTo>
                    <a:cubicBezTo>
                      <a:pt x="2022" y="1922"/>
                      <a:pt x="2069" y="1927"/>
                      <a:pt x="2116" y="1927"/>
                    </a:cubicBezTo>
                    <a:cubicBezTo>
                      <a:pt x="2232" y="1927"/>
                      <a:pt x="2348" y="1896"/>
                      <a:pt x="2441" y="1828"/>
                    </a:cubicBezTo>
                    <a:cubicBezTo>
                      <a:pt x="2548" y="1745"/>
                      <a:pt x="2620" y="1650"/>
                      <a:pt x="2679" y="1530"/>
                    </a:cubicBezTo>
                    <a:cubicBezTo>
                      <a:pt x="2727" y="1411"/>
                      <a:pt x="2739" y="1257"/>
                      <a:pt x="2691" y="1138"/>
                    </a:cubicBezTo>
                    <a:cubicBezTo>
                      <a:pt x="2632" y="1007"/>
                      <a:pt x="2536" y="852"/>
                      <a:pt x="2381" y="792"/>
                    </a:cubicBezTo>
                    <a:cubicBezTo>
                      <a:pt x="2358" y="780"/>
                      <a:pt x="2322" y="768"/>
                      <a:pt x="2274" y="768"/>
                    </a:cubicBezTo>
                    <a:cubicBezTo>
                      <a:pt x="2096" y="590"/>
                      <a:pt x="1905" y="435"/>
                      <a:pt x="1703" y="316"/>
                    </a:cubicBezTo>
                    <a:cubicBezTo>
                      <a:pt x="1417" y="149"/>
                      <a:pt x="1072" y="42"/>
                      <a:pt x="750" y="6"/>
                    </a:cubicBezTo>
                    <a:cubicBezTo>
                      <a:pt x="706" y="3"/>
                      <a:pt x="664" y="0"/>
                      <a:pt x="624"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25" name="Google Shape;546;p33">
                <a:extLst>
                  <a:ext uri="{FF2B5EF4-FFF2-40B4-BE49-F238E27FC236}">
                    <a16:creationId xmlns:a16="http://schemas.microsoft.com/office/drawing/2014/main" id="{59E18009-8838-8301-5215-6DD0DE174D21}"/>
                  </a:ext>
                </a:extLst>
              </p:cNvPr>
              <p:cNvSpPr/>
              <p:nvPr/>
            </p:nvSpPr>
            <p:spPr>
              <a:xfrm>
                <a:off x="1679075" y="3729750"/>
                <a:ext cx="600" cy="2400"/>
              </a:xfrm>
              <a:custGeom>
                <a:avLst/>
                <a:gdLst/>
                <a:ahLst/>
                <a:cxnLst/>
                <a:rect l="l" t="t" r="r" b="b"/>
                <a:pathLst>
                  <a:path w="24" h="96" extrusionOk="0">
                    <a:moveTo>
                      <a:pt x="0" y="1"/>
                    </a:moveTo>
                    <a:lnTo>
                      <a:pt x="0" y="36"/>
                    </a:lnTo>
                    <a:cubicBezTo>
                      <a:pt x="7" y="43"/>
                      <a:pt x="12" y="50"/>
                      <a:pt x="15" y="57"/>
                    </a:cubicBezTo>
                    <a:lnTo>
                      <a:pt x="15" y="57"/>
                    </a:lnTo>
                    <a:cubicBezTo>
                      <a:pt x="9" y="39"/>
                      <a:pt x="0" y="22"/>
                      <a:pt x="0" y="1"/>
                    </a:cubicBezTo>
                    <a:close/>
                    <a:moveTo>
                      <a:pt x="15" y="57"/>
                    </a:moveTo>
                    <a:cubicBezTo>
                      <a:pt x="20" y="69"/>
                      <a:pt x="24" y="81"/>
                      <a:pt x="24" y="96"/>
                    </a:cubicBezTo>
                    <a:cubicBezTo>
                      <a:pt x="24" y="87"/>
                      <a:pt x="24" y="73"/>
                      <a:pt x="15" y="57"/>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26" name="Google Shape;547;p33">
                <a:extLst>
                  <a:ext uri="{FF2B5EF4-FFF2-40B4-BE49-F238E27FC236}">
                    <a16:creationId xmlns:a16="http://schemas.microsoft.com/office/drawing/2014/main" id="{4E3AF988-4DDF-9739-AD46-F92FC695C885}"/>
                  </a:ext>
                </a:extLst>
              </p:cNvPr>
              <p:cNvSpPr/>
              <p:nvPr/>
            </p:nvSpPr>
            <p:spPr>
              <a:xfrm>
                <a:off x="1678775" y="3717400"/>
                <a:ext cx="65200" cy="42450"/>
              </a:xfrm>
              <a:custGeom>
                <a:avLst/>
                <a:gdLst/>
                <a:ahLst/>
                <a:cxnLst/>
                <a:rect l="l" t="t" r="r" b="b"/>
                <a:pathLst>
                  <a:path w="2608" h="1698" extrusionOk="0">
                    <a:moveTo>
                      <a:pt x="603" y="1"/>
                    </a:moveTo>
                    <a:cubicBezTo>
                      <a:pt x="515" y="1"/>
                      <a:pt x="430" y="15"/>
                      <a:pt x="346" y="66"/>
                    </a:cubicBezTo>
                    <a:cubicBezTo>
                      <a:pt x="250" y="66"/>
                      <a:pt x="155" y="126"/>
                      <a:pt x="96" y="185"/>
                    </a:cubicBezTo>
                    <a:cubicBezTo>
                      <a:pt x="0" y="268"/>
                      <a:pt x="0" y="376"/>
                      <a:pt x="12" y="495"/>
                    </a:cubicBezTo>
                    <a:cubicBezTo>
                      <a:pt x="36" y="566"/>
                      <a:pt x="48" y="626"/>
                      <a:pt x="72" y="709"/>
                    </a:cubicBezTo>
                    <a:cubicBezTo>
                      <a:pt x="96" y="721"/>
                      <a:pt x="96" y="733"/>
                      <a:pt x="107" y="745"/>
                    </a:cubicBezTo>
                    <a:cubicBezTo>
                      <a:pt x="119" y="780"/>
                      <a:pt x="155" y="804"/>
                      <a:pt x="179" y="852"/>
                    </a:cubicBezTo>
                    <a:cubicBezTo>
                      <a:pt x="238" y="947"/>
                      <a:pt x="310" y="1030"/>
                      <a:pt x="405" y="1102"/>
                    </a:cubicBezTo>
                    <a:cubicBezTo>
                      <a:pt x="548" y="1245"/>
                      <a:pt x="715" y="1340"/>
                      <a:pt x="893" y="1447"/>
                    </a:cubicBezTo>
                    <a:cubicBezTo>
                      <a:pt x="1072" y="1542"/>
                      <a:pt x="1262" y="1614"/>
                      <a:pt x="1465" y="1638"/>
                    </a:cubicBezTo>
                    <a:cubicBezTo>
                      <a:pt x="1655" y="1685"/>
                      <a:pt x="1858" y="1697"/>
                      <a:pt x="2060" y="1697"/>
                    </a:cubicBezTo>
                    <a:cubicBezTo>
                      <a:pt x="2143" y="1697"/>
                      <a:pt x="2251" y="1662"/>
                      <a:pt x="2322" y="1614"/>
                    </a:cubicBezTo>
                    <a:cubicBezTo>
                      <a:pt x="2429" y="1554"/>
                      <a:pt x="2489" y="1447"/>
                      <a:pt x="2536" y="1340"/>
                    </a:cubicBezTo>
                    <a:cubicBezTo>
                      <a:pt x="2608" y="1150"/>
                      <a:pt x="2548" y="935"/>
                      <a:pt x="2382" y="780"/>
                    </a:cubicBezTo>
                    <a:cubicBezTo>
                      <a:pt x="1953" y="352"/>
                      <a:pt x="1322" y="66"/>
                      <a:pt x="715" y="7"/>
                    </a:cubicBezTo>
                    <a:cubicBezTo>
                      <a:pt x="677" y="3"/>
                      <a:pt x="640" y="1"/>
                      <a:pt x="603"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27" name="Google Shape;548;p33">
                <a:extLst>
                  <a:ext uri="{FF2B5EF4-FFF2-40B4-BE49-F238E27FC236}">
                    <a16:creationId xmlns:a16="http://schemas.microsoft.com/office/drawing/2014/main" id="{FBD03867-BFB2-F524-19FE-EBD017FCA7FF}"/>
                  </a:ext>
                </a:extLst>
              </p:cNvPr>
              <p:cNvSpPr/>
              <p:nvPr/>
            </p:nvSpPr>
            <p:spPr>
              <a:xfrm>
                <a:off x="1679075" y="3729450"/>
                <a:ext cx="25" cy="325"/>
              </a:xfrm>
              <a:custGeom>
                <a:avLst/>
                <a:gdLst/>
                <a:ahLst/>
                <a:cxnLst/>
                <a:rect l="l" t="t" r="r" b="b"/>
                <a:pathLst>
                  <a:path w="1" h="13" extrusionOk="0">
                    <a:moveTo>
                      <a:pt x="0" y="13"/>
                    </a:moveTo>
                    <a:lnTo>
                      <a:pt x="0" y="13"/>
                    </a:lnTo>
                    <a:lnTo>
                      <a:pt x="0" y="1"/>
                    </a:ln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28" name="Google Shape;549;p33">
                <a:extLst>
                  <a:ext uri="{FF2B5EF4-FFF2-40B4-BE49-F238E27FC236}">
                    <a16:creationId xmlns:a16="http://schemas.microsoft.com/office/drawing/2014/main" id="{0CE05688-321A-C99F-48F0-FDC196893516}"/>
                  </a:ext>
                </a:extLst>
              </p:cNvPr>
              <p:cNvSpPr/>
              <p:nvPr/>
            </p:nvSpPr>
            <p:spPr>
              <a:xfrm>
                <a:off x="1797900" y="3675575"/>
                <a:ext cx="159800" cy="104250"/>
              </a:xfrm>
              <a:custGeom>
                <a:avLst/>
                <a:gdLst/>
                <a:ahLst/>
                <a:cxnLst/>
                <a:rect l="l" t="t" r="r" b="b"/>
                <a:pathLst>
                  <a:path w="6392" h="4170" extrusionOk="0">
                    <a:moveTo>
                      <a:pt x="6008" y="1"/>
                    </a:moveTo>
                    <a:cubicBezTo>
                      <a:pt x="5971" y="1"/>
                      <a:pt x="5932" y="8"/>
                      <a:pt x="5891" y="25"/>
                    </a:cubicBezTo>
                    <a:cubicBezTo>
                      <a:pt x="4165" y="703"/>
                      <a:pt x="2331" y="1191"/>
                      <a:pt x="522" y="1489"/>
                    </a:cubicBezTo>
                    <a:cubicBezTo>
                      <a:pt x="510" y="1489"/>
                      <a:pt x="486" y="1501"/>
                      <a:pt x="474" y="1501"/>
                    </a:cubicBezTo>
                    <a:cubicBezTo>
                      <a:pt x="460" y="1499"/>
                      <a:pt x="446" y="1498"/>
                      <a:pt x="433" y="1498"/>
                    </a:cubicBezTo>
                    <a:cubicBezTo>
                      <a:pt x="159" y="1498"/>
                      <a:pt x="0" y="1939"/>
                      <a:pt x="295" y="2132"/>
                    </a:cubicBezTo>
                    <a:cubicBezTo>
                      <a:pt x="641" y="2346"/>
                      <a:pt x="962" y="2668"/>
                      <a:pt x="1248" y="2965"/>
                    </a:cubicBezTo>
                    <a:cubicBezTo>
                      <a:pt x="1522" y="3239"/>
                      <a:pt x="1712" y="3573"/>
                      <a:pt x="1950" y="3882"/>
                    </a:cubicBezTo>
                    <a:cubicBezTo>
                      <a:pt x="2091" y="4065"/>
                      <a:pt x="2278" y="4169"/>
                      <a:pt x="2469" y="4169"/>
                    </a:cubicBezTo>
                    <a:cubicBezTo>
                      <a:pt x="2600" y="4169"/>
                      <a:pt x="2734" y="4120"/>
                      <a:pt x="2855" y="4013"/>
                    </a:cubicBezTo>
                    <a:cubicBezTo>
                      <a:pt x="3105" y="3799"/>
                      <a:pt x="3272" y="3465"/>
                      <a:pt x="3522" y="3227"/>
                    </a:cubicBezTo>
                    <a:cubicBezTo>
                      <a:pt x="4463" y="2322"/>
                      <a:pt x="5820" y="1799"/>
                      <a:pt x="6320" y="525"/>
                    </a:cubicBezTo>
                    <a:cubicBezTo>
                      <a:pt x="6392" y="298"/>
                      <a:pt x="6242" y="1"/>
                      <a:pt x="600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9" name="Google Shape;550;p33">
                <a:extLst>
                  <a:ext uri="{FF2B5EF4-FFF2-40B4-BE49-F238E27FC236}">
                    <a16:creationId xmlns:a16="http://schemas.microsoft.com/office/drawing/2014/main" id="{89F3D7EC-1361-72E0-2B91-BB486A5DCB2E}"/>
                  </a:ext>
                </a:extLst>
              </p:cNvPr>
              <p:cNvSpPr/>
              <p:nvPr/>
            </p:nvSpPr>
            <p:spPr>
              <a:xfrm>
                <a:off x="1301925" y="3334425"/>
                <a:ext cx="194700" cy="116675"/>
              </a:xfrm>
              <a:custGeom>
                <a:avLst/>
                <a:gdLst/>
                <a:ahLst/>
                <a:cxnLst/>
                <a:rect l="l" t="t" r="r" b="b"/>
                <a:pathLst>
                  <a:path w="7788" h="4667" extrusionOk="0">
                    <a:moveTo>
                      <a:pt x="335" y="0"/>
                    </a:moveTo>
                    <a:cubicBezTo>
                      <a:pt x="121" y="0"/>
                      <a:pt x="1" y="321"/>
                      <a:pt x="227" y="455"/>
                    </a:cubicBezTo>
                    <a:cubicBezTo>
                      <a:pt x="1442" y="1252"/>
                      <a:pt x="2644" y="2038"/>
                      <a:pt x="3894" y="2776"/>
                    </a:cubicBezTo>
                    <a:cubicBezTo>
                      <a:pt x="4513" y="3157"/>
                      <a:pt x="5121" y="3526"/>
                      <a:pt x="5728" y="3884"/>
                    </a:cubicBezTo>
                    <a:cubicBezTo>
                      <a:pt x="6026" y="4062"/>
                      <a:pt x="6311" y="4241"/>
                      <a:pt x="6633" y="4360"/>
                    </a:cubicBezTo>
                    <a:cubicBezTo>
                      <a:pt x="6899" y="4456"/>
                      <a:pt x="7204" y="4667"/>
                      <a:pt x="7505" y="4667"/>
                    </a:cubicBezTo>
                    <a:cubicBezTo>
                      <a:pt x="7540" y="4667"/>
                      <a:pt x="7574" y="4664"/>
                      <a:pt x="7609" y="4658"/>
                    </a:cubicBezTo>
                    <a:cubicBezTo>
                      <a:pt x="7704" y="4646"/>
                      <a:pt x="7788" y="4550"/>
                      <a:pt x="7752" y="4443"/>
                    </a:cubicBezTo>
                    <a:cubicBezTo>
                      <a:pt x="7669" y="4122"/>
                      <a:pt x="7347" y="3967"/>
                      <a:pt x="7133" y="3765"/>
                    </a:cubicBezTo>
                    <a:cubicBezTo>
                      <a:pt x="6859" y="3515"/>
                      <a:pt x="6561" y="3312"/>
                      <a:pt x="6252" y="3122"/>
                    </a:cubicBezTo>
                    <a:cubicBezTo>
                      <a:pt x="5621" y="2741"/>
                      <a:pt x="4990" y="2383"/>
                      <a:pt x="4359" y="2026"/>
                    </a:cubicBezTo>
                    <a:cubicBezTo>
                      <a:pt x="3085" y="1288"/>
                      <a:pt x="1787" y="657"/>
                      <a:pt x="441" y="26"/>
                    </a:cubicBezTo>
                    <a:cubicBezTo>
                      <a:pt x="404" y="8"/>
                      <a:pt x="368" y="0"/>
                      <a:pt x="335"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0" name="Google Shape;551;p33">
                <a:extLst>
                  <a:ext uri="{FF2B5EF4-FFF2-40B4-BE49-F238E27FC236}">
                    <a16:creationId xmlns:a16="http://schemas.microsoft.com/office/drawing/2014/main" id="{5190CE6B-13B6-C1B5-1F83-32ED1B0E575B}"/>
                  </a:ext>
                </a:extLst>
              </p:cNvPr>
              <p:cNvSpPr/>
              <p:nvPr/>
            </p:nvSpPr>
            <p:spPr>
              <a:xfrm>
                <a:off x="1505525" y="3454850"/>
                <a:ext cx="67900" cy="52125"/>
              </a:xfrm>
              <a:custGeom>
                <a:avLst/>
                <a:gdLst/>
                <a:ahLst/>
                <a:cxnLst/>
                <a:rect l="l" t="t" r="r" b="b"/>
                <a:pathLst>
                  <a:path w="2716" h="2085" extrusionOk="0">
                    <a:moveTo>
                      <a:pt x="319" y="1"/>
                    </a:moveTo>
                    <a:cubicBezTo>
                      <a:pt x="216" y="1"/>
                      <a:pt x="114" y="57"/>
                      <a:pt x="72" y="150"/>
                    </a:cubicBezTo>
                    <a:cubicBezTo>
                      <a:pt x="1" y="305"/>
                      <a:pt x="72" y="448"/>
                      <a:pt x="191" y="519"/>
                    </a:cubicBezTo>
                    <a:cubicBezTo>
                      <a:pt x="549" y="757"/>
                      <a:pt x="894" y="1019"/>
                      <a:pt x="1227" y="1281"/>
                    </a:cubicBezTo>
                    <a:cubicBezTo>
                      <a:pt x="1406" y="1412"/>
                      <a:pt x="1572" y="1555"/>
                      <a:pt x="1739" y="1698"/>
                    </a:cubicBezTo>
                    <a:cubicBezTo>
                      <a:pt x="1822" y="1769"/>
                      <a:pt x="1906" y="1853"/>
                      <a:pt x="1989" y="1912"/>
                    </a:cubicBezTo>
                    <a:cubicBezTo>
                      <a:pt x="2104" y="1998"/>
                      <a:pt x="2218" y="2084"/>
                      <a:pt x="2364" y="2084"/>
                    </a:cubicBezTo>
                    <a:cubicBezTo>
                      <a:pt x="2399" y="2084"/>
                      <a:pt x="2437" y="2079"/>
                      <a:pt x="2477" y="2067"/>
                    </a:cubicBezTo>
                    <a:cubicBezTo>
                      <a:pt x="2584" y="2043"/>
                      <a:pt x="2692" y="1936"/>
                      <a:pt x="2704" y="1829"/>
                    </a:cubicBezTo>
                    <a:cubicBezTo>
                      <a:pt x="2715" y="1638"/>
                      <a:pt x="2632" y="1519"/>
                      <a:pt x="2465" y="1388"/>
                    </a:cubicBezTo>
                    <a:cubicBezTo>
                      <a:pt x="2382" y="1317"/>
                      <a:pt x="2299" y="1257"/>
                      <a:pt x="2215" y="1174"/>
                    </a:cubicBezTo>
                    <a:cubicBezTo>
                      <a:pt x="2037" y="1031"/>
                      <a:pt x="1846" y="900"/>
                      <a:pt x="1644" y="757"/>
                    </a:cubicBezTo>
                    <a:cubicBezTo>
                      <a:pt x="1263" y="495"/>
                      <a:pt x="858" y="257"/>
                      <a:pt x="441" y="31"/>
                    </a:cubicBezTo>
                    <a:cubicBezTo>
                      <a:pt x="403" y="10"/>
                      <a:pt x="361" y="1"/>
                      <a:pt x="319"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nvGrpSpPr>
            <p:cNvPr id="7" name="Google Shape;552;p33">
              <a:extLst>
                <a:ext uri="{FF2B5EF4-FFF2-40B4-BE49-F238E27FC236}">
                  <a16:creationId xmlns:a16="http://schemas.microsoft.com/office/drawing/2014/main" id="{21804724-657E-6CA0-7028-3F166E44D6B5}"/>
                </a:ext>
              </a:extLst>
            </p:cNvPr>
            <p:cNvGrpSpPr/>
            <p:nvPr/>
          </p:nvGrpSpPr>
          <p:grpSpPr>
            <a:xfrm rot="3626033">
              <a:off x="6576809" y="1222187"/>
              <a:ext cx="197008" cy="275535"/>
              <a:chOff x="1046250" y="2690450"/>
              <a:chExt cx="171475" cy="239825"/>
            </a:xfrm>
          </p:grpSpPr>
          <p:sp>
            <p:nvSpPr>
              <p:cNvPr id="8" name="Google Shape;553;p33">
                <a:extLst>
                  <a:ext uri="{FF2B5EF4-FFF2-40B4-BE49-F238E27FC236}">
                    <a16:creationId xmlns:a16="http://schemas.microsoft.com/office/drawing/2014/main" id="{87CED68A-48A4-3C40-F546-633970FDBABC}"/>
                  </a:ext>
                </a:extLst>
              </p:cNvPr>
              <p:cNvSpPr/>
              <p:nvPr/>
            </p:nvSpPr>
            <p:spPr>
              <a:xfrm>
                <a:off x="1128400" y="2690450"/>
                <a:ext cx="84850" cy="79150"/>
              </a:xfrm>
              <a:custGeom>
                <a:avLst/>
                <a:gdLst/>
                <a:ahLst/>
                <a:cxnLst/>
                <a:rect l="l" t="t" r="r" b="b"/>
                <a:pathLst>
                  <a:path w="3394" h="3166" extrusionOk="0">
                    <a:moveTo>
                      <a:pt x="1570" y="0"/>
                    </a:moveTo>
                    <a:cubicBezTo>
                      <a:pt x="1457" y="0"/>
                      <a:pt x="1343" y="10"/>
                      <a:pt x="1227" y="32"/>
                    </a:cubicBezTo>
                    <a:cubicBezTo>
                      <a:pt x="989" y="91"/>
                      <a:pt x="763" y="210"/>
                      <a:pt x="584" y="377"/>
                    </a:cubicBezTo>
                    <a:cubicBezTo>
                      <a:pt x="239" y="663"/>
                      <a:pt x="96" y="1092"/>
                      <a:pt x="48" y="1520"/>
                    </a:cubicBezTo>
                    <a:cubicBezTo>
                      <a:pt x="1" y="1961"/>
                      <a:pt x="167" y="2389"/>
                      <a:pt x="453" y="2699"/>
                    </a:cubicBezTo>
                    <a:cubicBezTo>
                      <a:pt x="608" y="2877"/>
                      <a:pt x="834" y="2997"/>
                      <a:pt x="1060" y="3092"/>
                    </a:cubicBezTo>
                    <a:cubicBezTo>
                      <a:pt x="1215" y="3146"/>
                      <a:pt x="1376" y="3165"/>
                      <a:pt x="1538" y="3165"/>
                    </a:cubicBezTo>
                    <a:cubicBezTo>
                      <a:pt x="1624" y="3165"/>
                      <a:pt x="1711" y="3160"/>
                      <a:pt x="1798" y="3151"/>
                    </a:cubicBezTo>
                    <a:cubicBezTo>
                      <a:pt x="1929" y="3127"/>
                      <a:pt x="2025" y="3092"/>
                      <a:pt x="2120" y="3044"/>
                    </a:cubicBezTo>
                    <a:cubicBezTo>
                      <a:pt x="2310" y="3032"/>
                      <a:pt x="2501" y="2949"/>
                      <a:pt x="2656" y="2830"/>
                    </a:cubicBezTo>
                    <a:cubicBezTo>
                      <a:pt x="2787" y="2746"/>
                      <a:pt x="2870" y="2651"/>
                      <a:pt x="2965" y="2532"/>
                    </a:cubicBezTo>
                    <a:cubicBezTo>
                      <a:pt x="3072" y="2401"/>
                      <a:pt x="3132" y="2282"/>
                      <a:pt x="3191" y="2115"/>
                    </a:cubicBezTo>
                    <a:cubicBezTo>
                      <a:pt x="3394" y="1711"/>
                      <a:pt x="3322" y="1175"/>
                      <a:pt x="3061" y="794"/>
                    </a:cubicBezTo>
                    <a:cubicBezTo>
                      <a:pt x="2799" y="425"/>
                      <a:pt x="2418" y="127"/>
                      <a:pt x="1965" y="32"/>
                    </a:cubicBezTo>
                    <a:cubicBezTo>
                      <a:pt x="1831" y="13"/>
                      <a:pt x="1701" y="0"/>
                      <a:pt x="1570"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9" name="Google Shape;554;p33">
                <a:extLst>
                  <a:ext uri="{FF2B5EF4-FFF2-40B4-BE49-F238E27FC236}">
                    <a16:creationId xmlns:a16="http://schemas.microsoft.com/office/drawing/2014/main" id="{82B8B62E-9C7E-698E-44DB-F3CDAD76025A}"/>
                  </a:ext>
                </a:extLst>
              </p:cNvPr>
              <p:cNvSpPr/>
              <p:nvPr/>
            </p:nvSpPr>
            <p:spPr>
              <a:xfrm>
                <a:off x="1046250" y="2756650"/>
                <a:ext cx="59250" cy="57275"/>
              </a:xfrm>
              <a:custGeom>
                <a:avLst/>
                <a:gdLst/>
                <a:ahLst/>
                <a:cxnLst/>
                <a:rect l="l" t="t" r="r" b="b"/>
                <a:pathLst>
                  <a:path w="2370" h="2291" extrusionOk="0">
                    <a:moveTo>
                      <a:pt x="1126" y="0"/>
                    </a:moveTo>
                    <a:cubicBezTo>
                      <a:pt x="1057" y="0"/>
                      <a:pt x="989" y="9"/>
                      <a:pt x="905" y="27"/>
                    </a:cubicBezTo>
                    <a:cubicBezTo>
                      <a:pt x="715" y="51"/>
                      <a:pt x="560" y="158"/>
                      <a:pt x="417" y="277"/>
                    </a:cubicBezTo>
                    <a:cubicBezTo>
                      <a:pt x="310" y="360"/>
                      <a:pt x="203" y="479"/>
                      <a:pt x="143" y="622"/>
                    </a:cubicBezTo>
                    <a:cubicBezTo>
                      <a:pt x="60" y="801"/>
                      <a:pt x="0" y="991"/>
                      <a:pt x="12" y="1182"/>
                    </a:cubicBezTo>
                    <a:cubicBezTo>
                      <a:pt x="12" y="1372"/>
                      <a:pt x="72" y="1575"/>
                      <a:pt x="179" y="1730"/>
                    </a:cubicBezTo>
                    <a:cubicBezTo>
                      <a:pt x="358" y="2003"/>
                      <a:pt x="643" y="2206"/>
                      <a:pt x="965" y="2265"/>
                    </a:cubicBezTo>
                    <a:cubicBezTo>
                      <a:pt x="1064" y="2282"/>
                      <a:pt x="1151" y="2291"/>
                      <a:pt x="1237" y="2291"/>
                    </a:cubicBezTo>
                    <a:cubicBezTo>
                      <a:pt x="1336" y="2291"/>
                      <a:pt x="1433" y="2279"/>
                      <a:pt x="1548" y="2254"/>
                    </a:cubicBezTo>
                    <a:cubicBezTo>
                      <a:pt x="1679" y="2230"/>
                      <a:pt x="1810" y="2170"/>
                      <a:pt x="1929" y="2087"/>
                    </a:cubicBezTo>
                    <a:cubicBezTo>
                      <a:pt x="2072" y="2003"/>
                      <a:pt x="2132" y="1944"/>
                      <a:pt x="2215" y="1813"/>
                    </a:cubicBezTo>
                    <a:cubicBezTo>
                      <a:pt x="2275" y="1730"/>
                      <a:pt x="2310" y="1634"/>
                      <a:pt x="2334" y="1539"/>
                    </a:cubicBezTo>
                    <a:cubicBezTo>
                      <a:pt x="2370" y="1349"/>
                      <a:pt x="2370" y="1146"/>
                      <a:pt x="2310" y="956"/>
                    </a:cubicBezTo>
                    <a:cubicBezTo>
                      <a:pt x="2239" y="741"/>
                      <a:pt x="2108" y="563"/>
                      <a:pt x="1941" y="420"/>
                    </a:cubicBezTo>
                    <a:cubicBezTo>
                      <a:pt x="1846" y="313"/>
                      <a:pt x="1727" y="182"/>
                      <a:pt x="1596" y="110"/>
                    </a:cubicBezTo>
                    <a:cubicBezTo>
                      <a:pt x="1513" y="63"/>
                      <a:pt x="1429" y="39"/>
                      <a:pt x="1346" y="27"/>
                    </a:cubicBezTo>
                    <a:cubicBezTo>
                      <a:pt x="1263" y="9"/>
                      <a:pt x="1194" y="0"/>
                      <a:pt x="1126"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0" name="Google Shape;555;p33">
                <a:extLst>
                  <a:ext uri="{FF2B5EF4-FFF2-40B4-BE49-F238E27FC236}">
                    <a16:creationId xmlns:a16="http://schemas.microsoft.com/office/drawing/2014/main" id="{84CAE2D7-7B4B-09A3-E8BC-14C06EA1A4AC}"/>
                  </a:ext>
                </a:extLst>
              </p:cNvPr>
              <p:cNvSpPr/>
              <p:nvPr/>
            </p:nvSpPr>
            <p:spPr>
              <a:xfrm>
                <a:off x="1131075" y="2853750"/>
                <a:ext cx="86650" cy="76525"/>
              </a:xfrm>
              <a:custGeom>
                <a:avLst/>
                <a:gdLst/>
                <a:ahLst/>
                <a:cxnLst/>
                <a:rect l="l" t="t" r="r" b="b"/>
                <a:pathLst>
                  <a:path w="3466" h="3061" extrusionOk="0">
                    <a:moveTo>
                      <a:pt x="1790" y="1"/>
                    </a:moveTo>
                    <a:cubicBezTo>
                      <a:pt x="1538" y="1"/>
                      <a:pt x="1285" y="65"/>
                      <a:pt x="1060" y="191"/>
                    </a:cubicBezTo>
                    <a:cubicBezTo>
                      <a:pt x="310" y="572"/>
                      <a:pt x="1" y="1608"/>
                      <a:pt x="417" y="2334"/>
                    </a:cubicBezTo>
                    <a:cubicBezTo>
                      <a:pt x="620" y="2703"/>
                      <a:pt x="1025" y="2953"/>
                      <a:pt x="1441" y="3037"/>
                    </a:cubicBezTo>
                    <a:cubicBezTo>
                      <a:pt x="1534" y="3045"/>
                      <a:pt x="1639" y="3054"/>
                      <a:pt x="1738" y="3054"/>
                    </a:cubicBezTo>
                    <a:cubicBezTo>
                      <a:pt x="1779" y="3054"/>
                      <a:pt x="1820" y="3052"/>
                      <a:pt x="1858" y="3049"/>
                    </a:cubicBezTo>
                    <a:cubicBezTo>
                      <a:pt x="1918" y="3061"/>
                      <a:pt x="1989" y="3061"/>
                      <a:pt x="2061" y="3061"/>
                    </a:cubicBezTo>
                    <a:cubicBezTo>
                      <a:pt x="2549" y="3049"/>
                      <a:pt x="2989" y="2751"/>
                      <a:pt x="3215" y="2322"/>
                    </a:cubicBezTo>
                    <a:cubicBezTo>
                      <a:pt x="3465" y="1870"/>
                      <a:pt x="3465" y="1382"/>
                      <a:pt x="3263" y="917"/>
                    </a:cubicBezTo>
                    <a:cubicBezTo>
                      <a:pt x="3084" y="513"/>
                      <a:pt x="2715" y="251"/>
                      <a:pt x="2311" y="96"/>
                    </a:cubicBezTo>
                    <a:cubicBezTo>
                      <a:pt x="2144" y="32"/>
                      <a:pt x="1967" y="1"/>
                      <a:pt x="1790"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grpSp>
      <p:sp>
        <p:nvSpPr>
          <p:cNvPr id="563" name="Google Shape;563;p34"/>
          <p:cNvSpPr txBox="1">
            <a:spLocks noGrp="1"/>
          </p:cNvSpPr>
          <p:nvPr>
            <p:ph type="subTitle" idx="1"/>
          </p:nvPr>
        </p:nvSpPr>
        <p:spPr>
          <a:xfrm>
            <a:off x="4968287" y="2565620"/>
            <a:ext cx="7338781" cy="1669859"/>
          </a:xfrm>
          <a:prstGeom prst="rect">
            <a:avLst/>
          </a:prstGeom>
        </p:spPr>
        <p:txBody>
          <a:bodyPr spcFirstLastPara="1" wrap="square" lIns="121598" tIns="121598" rIns="121598" bIns="121598" anchor="t" anchorCtr="0">
            <a:noAutofit/>
          </a:bodyPr>
          <a:lstStyle/>
          <a:p>
            <a:pPr marL="0" indent="0" algn="ctr"/>
            <a:r>
              <a:rPr lang="en" sz="4800" b="1" u="sng" dirty="0">
                <a:solidFill>
                  <a:srgbClr val="C00000"/>
                </a:solidFill>
                <a:latin typeface="AvantGarde" panose="00000400000000000000" pitchFamily="2" charset="0"/>
                <a:ea typeface="AvantGarde" panose="00000400000000000000" pitchFamily="2" charset="0"/>
                <a:cs typeface="AvantGarde" panose="00000400000000000000" pitchFamily="2" charset="0"/>
              </a:rPr>
              <a:t>BÀI 7</a:t>
            </a:r>
          </a:p>
          <a:p>
            <a:pPr marL="0" indent="0" algn="ctr"/>
            <a:r>
              <a:rPr lang="en" sz="48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QUAN TÂM, </a:t>
            </a:r>
          </a:p>
          <a:p>
            <a:pPr marL="0" indent="0" algn="ctr"/>
            <a:r>
              <a:rPr lang="en" sz="48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CHĂM SÓC ÔNG BÀ</a:t>
            </a:r>
            <a:endParaRPr sz="4800" b="1" dirty="0">
              <a:solidFill>
                <a:srgbClr val="C000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564" name="Google Shape;564;p34"/>
          <p:cNvGrpSpPr/>
          <p:nvPr/>
        </p:nvGrpSpPr>
        <p:grpSpPr>
          <a:xfrm>
            <a:off x="9439400" y="-1278342"/>
            <a:ext cx="3400017" cy="2980907"/>
            <a:chOff x="7097107" y="-967513"/>
            <a:chExt cx="2556337" cy="2241225"/>
          </a:xfrm>
        </p:grpSpPr>
        <p:grpSp>
          <p:nvGrpSpPr>
            <p:cNvPr id="565" name="Google Shape;565;p34"/>
            <p:cNvGrpSpPr/>
            <p:nvPr/>
          </p:nvGrpSpPr>
          <p:grpSpPr>
            <a:xfrm>
              <a:off x="7210049" y="673952"/>
              <a:ext cx="196995" cy="333016"/>
              <a:chOff x="2771475" y="2690675"/>
              <a:chExt cx="147650" cy="249600"/>
            </a:xfrm>
          </p:grpSpPr>
          <p:sp>
            <p:nvSpPr>
              <p:cNvPr id="566" name="Google Shape;566;p34"/>
              <p:cNvSpPr/>
              <p:nvPr/>
            </p:nvSpPr>
            <p:spPr>
              <a:xfrm>
                <a:off x="2771475" y="2873475"/>
                <a:ext cx="74125" cy="66800"/>
              </a:xfrm>
              <a:custGeom>
                <a:avLst/>
                <a:gdLst/>
                <a:ahLst/>
                <a:cxnLst/>
                <a:rect l="l" t="t" r="r" b="b"/>
                <a:pathLst>
                  <a:path w="2965" h="2672" extrusionOk="0">
                    <a:moveTo>
                      <a:pt x="1583" y="0"/>
                    </a:moveTo>
                    <a:cubicBezTo>
                      <a:pt x="1355" y="0"/>
                      <a:pt x="1126" y="60"/>
                      <a:pt x="929" y="188"/>
                    </a:cubicBezTo>
                    <a:cubicBezTo>
                      <a:pt x="917" y="188"/>
                      <a:pt x="917" y="200"/>
                      <a:pt x="893" y="224"/>
                    </a:cubicBezTo>
                    <a:cubicBezTo>
                      <a:pt x="857" y="224"/>
                      <a:pt x="810" y="236"/>
                      <a:pt x="750" y="236"/>
                    </a:cubicBezTo>
                    <a:cubicBezTo>
                      <a:pt x="512" y="283"/>
                      <a:pt x="286" y="355"/>
                      <a:pt x="155" y="557"/>
                    </a:cubicBezTo>
                    <a:cubicBezTo>
                      <a:pt x="60" y="712"/>
                      <a:pt x="36" y="902"/>
                      <a:pt x="36" y="1069"/>
                    </a:cubicBezTo>
                    <a:cubicBezTo>
                      <a:pt x="0" y="1498"/>
                      <a:pt x="203" y="1986"/>
                      <a:pt x="524" y="2283"/>
                    </a:cubicBezTo>
                    <a:cubicBezTo>
                      <a:pt x="780" y="2523"/>
                      <a:pt x="1129" y="2671"/>
                      <a:pt x="1482" y="2671"/>
                    </a:cubicBezTo>
                    <a:cubicBezTo>
                      <a:pt x="1636" y="2671"/>
                      <a:pt x="1792" y="2643"/>
                      <a:pt x="1941" y="2581"/>
                    </a:cubicBezTo>
                    <a:cubicBezTo>
                      <a:pt x="2179" y="2498"/>
                      <a:pt x="2405" y="2367"/>
                      <a:pt x="2560" y="2164"/>
                    </a:cubicBezTo>
                    <a:cubicBezTo>
                      <a:pt x="2762" y="1926"/>
                      <a:pt x="2881" y="1676"/>
                      <a:pt x="2905" y="1367"/>
                    </a:cubicBezTo>
                    <a:cubicBezTo>
                      <a:pt x="2965" y="890"/>
                      <a:pt x="2667" y="426"/>
                      <a:pt x="2262" y="188"/>
                    </a:cubicBezTo>
                    <a:cubicBezTo>
                      <a:pt x="2061" y="66"/>
                      <a:pt x="1823" y="0"/>
                      <a:pt x="1583"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567" name="Google Shape;567;p34"/>
              <p:cNvSpPr/>
              <p:nvPr/>
            </p:nvSpPr>
            <p:spPr>
              <a:xfrm>
                <a:off x="2772950" y="2690675"/>
                <a:ext cx="69075" cy="75925"/>
              </a:xfrm>
              <a:custGeom>
                <a:avLst/>
                <a:gdLst/>
                <a:ahLst/>
                <a:cxnLst/>
                <a:rect l="l" t="t" r="r" b="b"/>
                <a:pathLst>
                  <a:path w="2763" h="3037" extrusionOk="0">
                    <a:moveTo>
                      <a:pt x="1255" y="1"/>
                    </a:moveTo>
                    <a:cubicBezTo>
                      <a:pt x="1155" y="1"/>
                      <a:pt x="1054" y="12"/>
                      <a:pt x="953" y="35"/>
                    </a:cubicBezTo>
                    <a:cubicBezTo>
                      <a:pt x="560" y="118"/>
                      <a:pt x="263" y="452"/>
                      <a:pt x="108" y="821"/>
                    </a:cubicBezTo>
                    <a:cubicBezTo>
                      <a:pt x="1" y="1118"/>
                      <a:pt x="24" y="1475"/>
                      <a:pt x="203" y="1761"/>
                    </a:cubicBezTo>
                    <a:cubicBezTo>
                      <a:pt x="203" y="1833"/>
                      <a:pt x="203" y="1916"/>
                      <a:pt x="215" y="1999"/>
                    </a:cubicBezTo>
                    <a:cubicBezTo>
                      <a:pt x="274" y="2333"/>
                      <a:pt x="513" y="2618"/>
                      <a:pt x="775" y="2833"/>
                    </a:cubicBezTo>
                    <a:cubicBezTo>
                      <a:pt x="972" y="2973"/>
                      <a:pt x="1193" y="3036"/>
                      <a:pt x="1412" y="3036"/>
                    </a:cubicBezTo>
                    <a:cubicBezTo>
                      <a:pt x="1879" y="3036"/>
                      <a:pt x="2338" y="2750"/>
                      <a:pt x="2549" y="2321"/>
                    </a:cubicBezTo>
                    <a:cubicBezTo>
                      <a:pt x="2715" y="1964"/>
                      <a:pt x="2763" y="1606"/>
                      <a:pt x="2703" y="1225"/>
                    </a:cubicBezTo>
                    <a:cubicBezTo>
                      <a:pt x="2644" y="868"/>
                      <a:pt x="2418" y="535"/>
                      <a:pt x="2132" y="309"/>
                    </a:cubicBezTo>
                    <a:cubicBezTo>
                      <a:pt x="1870" y="110"/>
                      <a:pt x="1568" y="1"/>
                      <a:pt x="1255"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568" name="Google Shape;568;p34"/>
              <p:cNvSpPr/>
              <p:nvPr/>
            </p:nvSpPr>
            <p:spPr>
              <a:xfrm>
                <a:off x="2862550" y="2745725"/>
                <a:ext cx="56575" cy="38625"/>
              </a:xfrm>
              <a:custGeom>
                <a:avLst/>
                <a:gdLst/>
                <a:ahLst/>
                <a:cxnLst/>
                <a:rect l="l" t="t" r="r" b="b"/>
                <a:pathLst>
                  <a:path w="2263" h="1545" extrusionOk="0">
                    <a:moveTo>
                      <a:pt x="1135" y="0"/>
                    </a:moveTo>
                    <a:cubicBezTo>
                      <a:pt x="1031" y="0"/>
                      <a:pt x="922" y="22"/>
                      <a:pt x="810" y="71"/>
                    </a:cubicBezTo>
                    <a:cubicBezTo>
                      <a:pt x="1" y="425"/>
                      <a:pt x="446" y="1544"/>
                      <a:pt x="1146" y="1544"/>
                    </a:cubicBezTo>
                    <a:cubicBezTo>
                      <a:pt x="1270" y="1544"/>
                      <a:pt x="1402" y="1509"/>
                      <a:pt x="1536" y="1428"/>
                    </a:cubicBezTo>
                    <a:cubicBezTo>
                      <a:pt x="2262" y="1003"/>
                      <a:pt x="1832" y="0"/>
                      <a:pt x="1135"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grpSp>
          <p:nvGrpSpPr>
            <p:cNvPr id="569" name="Google Shape;569;p34"/>
            <p:cNvGrpSpPr/>
            <p:nvPr/>
          </p:nvGrpSpPr>
          <p:grpSpPr>
            <a:xfrm rot="9898944" flipH="1">
              <a:off x="7284683" y="-714557"/>
              <a:ext cx="2181186" cy="1735312"/>
              <a:chOff x="4897675" y="750925"/>
              <a:chExt cx="1520527" cy="1209704"/>
            </a:xfrm>
          </p:grpSpPr>
          <p:sp>
            <p:nvSpPr>
              <p:cNvPr id="570" name="Google Shape;570;p34"/>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571" name="Google Shape;571;p34"/>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572" name="Google Shape;572;p34"/>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573" name="Google Shape;573;p34"/>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574" name="Google Shape;574;p34"/>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575" name="Google Shape;575;p34"/>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576" name="Google Shape;576;p34"/>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577" name="Google Shape;577;p34"/>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578" name="Google Shape;578;p34"/>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579" name="Google Shape;579;p34"/>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580" name="Google Shape;580;p34"/>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581" name="Google Shape;581;p34"/>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582" name="Google Shape;582;p34"/>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583" name="Google Shape;583;p34"/>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grpSp>
        <p:nvGrpSpPr>
          <p:cNvPr id="606" name="Google Shape;606;p34"/>
          <p:cNvGrpSpPr/>
          <p:nvPr/>
        </p:nvGrpSpPr>
        <p:grpSpPr>
          <a:xfrm rot="487331">
            <a:off x="8344914" y="5471219"/>
            <a:ext cx="3312269" cy="2635182"/>
            <a:chOff x="4897675" y="750925"/>
            <a:chExt cx="1520527" cy="1209704"/>
          </a:xfrm>
        </p:grpSpPr>
        <p:sp>
          <p:nvSpPr>
            <p:cNvPr id="607" name="Google Shape;607;p34"/>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608" name="Google Shape;608;p34"/>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609" name="Google Shape;609;p34"/>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610" name="Google Shape;610;p34"/>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611" name="Google Shape;611;p34"/>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4"/>
            </a:solidFill>
            <a:ln w="19050" cap="flat" cmpd="sng">
              <a:solidFill>
                <a:schemeClr val="accent4"/>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612" name="Google Shape;612;p34"/>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4"/>
            </a:solidFill>
            <a:ln w="19050" cap="flat" cmpd="sng">
              <a:solidFill>
                <a:schemeClr val="accent4"/>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613" name="Google Shape;613;p34"/>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614" name="Google Shape;614;p34"/>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615" name="Google Shape;615;p34"/>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616" name="Google Shape;616;p34"/>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617" name="Google Shape;617;p34"/>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618" name="Google Shape;618;p34"/>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619" name="Google Shape;619;p34"/>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620" name="Google Shape;620;p34"/>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pic>
        <p:nvPicPr>
          <p:cNvPr id="1026" name="Picture 2" descr="Premium Vector | Illustration cartoon of grandparents and grandchildren  standing holding hands in the park. happy grandparents day concept.">
            <a:extLst>
              <a:ext uri="{FF2B5EF4-FFF2-40B4-BE49-F238E27FC236}">
                <a16:creationId xmlns:a16="http://schemas.microsoft.com/office/drawing/2014/main" id="{02FB6436-D376-D46D-DD2A-477EC8F3A5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939" y="2406314"/>
            <a:ext cx="4501822" cy="3459068"/>
          </a:xfrm>
          <a:prstGeom prst="ellipse">
            <a:avLst/>
          </a:prstGeom>
          <a:ln w="63500" cap="rnd">
            <a:solidFill>
              <a:schemeClr val="bg2">
                <a:lumMod val="9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grpSp>
        <p:nvGrpSpPr>
          <p:cNvPr id="627" name="Google Shape;627;p35"/>
          <p:cNvGrpSpPr/>
          <p:nvPr/>
        </p:nvGrpSpPr>
        <p:grpSpPr>
          <a:xfrm rot="5659548">
            <a:off x="3677668" y="5541010"/>
            <a:ext cx="2901038" cy="2308015"/>
            <a:chOff x="4897675" y="750925"/>
            <a:chExt cx="1520527" cy="1209704"/>
          </a:xfrm>
        </p:grpSpPr>
        <p:sp>
          <p:nvSpPr>
            <p:cNvPr id="628" name="Google Shape;628;p35"/>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629" name="Google Shape;629;p35"/>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630" name="Google Shape;630;p35"/>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631" name="Google Shape;631;p35"/>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632" name="Google Shape;632;p35"/>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1"/>
            </a:solidFill>
            <a:ln w="19050" cap="flat" cmpd="sng">
              <a:solidFill>
                <a:schemeClr val="accent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633" name="Google Shape;633;p35"/>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1"/>
            </a:solidFill>
            <a:ln w="19050" cap="flat" cmpd="sng">
              <a:solidFill>
                <a:schemeClr val="accent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634" name="Google Shape;634;p35"/>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635" name="Google Shape;635;p35"/>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636" name="Google Shape;636;p35"/>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637" name="Google Shape;637;p35"/>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638" name="Google Shape;638;p35"/>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639" name="Google Shape;639;p35"/>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640" name="Google Shape;640;p35"/>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641" name="Google Shape;641;p35"/>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grpSp>
        <p:nvGrpSpPr>
          <p:cNvPr id="642" name="Google Shape;642;p35"/>
          <p:cNvGrpSpPr/>
          <p:nvPr/>
        </p:nvGrpSpPr>
        <p:grpSpPr>
          <a:xfrm>
            <a:off x="5450508" y="-839135"/>
            <a:ext cx="10826261" cy="10824321"/>
            <a:chOff x="4098019" y="-637291"/>
            <a:chExt cx="8139833" cy="8138375"/>
          </a:xfrm>
        </p:grpSpPr>
        <p:sp>
          <p:nvSpPr>
            <p:cNvPr id="643" name="Google Shape;643;p35"/>
            <p:cNvSpPr/>
            <p:nvPr/>
          </p:nvSpPr>
          <p:spPr>
            <a:xfrm rot="-2371272">
              <a:off x="5274422" y="543781"/>
              <a:ext cx="5787027" cy="5776230"/>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644" name="Google Shape;644;p35"/>
            <p:cNvGrpSpPr/>
            <p:nvPr/>
          </p:nvGrpSpPr>
          <p:grpSpPr>
            <a:xfrm rot="1523213">
              <a:off x="6299956" y="1267576"/>
              <a:ext cx="1402256" cy="3504487"/>
              <a:chOff x="3968600" y="641725"/>
              <a:chExt cx="775825" cy="1938925"/>
            </a:xfrm>
          </p:grpSpPr>
          <p:sp>
            <p:nvSpPr>
              <p:cNvPr id="645" name="Google Shape;645;p35"/>
              <p:cNvSpPr/>
              <p:nvPr/>
            </p:nvSpPr>
            <p:spPr>
              <a:xfrm>
                <a:off x="4013025" y="1571575"/>
                <a:ext cx="107625" cy="247700"/>
              </a:xfrm>
              <a:custGeom>
                <a:avLst/>
                <a:gdLst/>
                <a:ahLst/>
                <a:cxnLst/>
                <a:rect l="l" t="t" r="r" b="b"/>
                <a:pathLst>
                  <a:path w="4305" h="9908" extrusionOk="0">
                    <a:moveTo>
                      <a:pt x="4304" y="0"/>
                    </a:moveTo>
                    <a:lnTo>
                      <a:pt x="1" y="7706"/>
                    </a:lnTo>
                    <a:lnTo>
                      <a:pt x="2803" y="9907"/>
                    </a:lnTo>
                    <a:lnTo>
                      <a:pt x="4304" y="0"/>
                    </a:ln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646" name="Google Shape;646;p35"/>
              <p:cNvSpPr/>
              <p:nvPr/>
            </p:nvSpPr>
            <p:spPr>
              <a:xfrm>
                <a:off x="4063900" y="1775050"/>
                <a:ext cx="82600" cy="248525"/>
              </a:xfrm>
              <a:custGeom>
                <a:avLst/>
                <a:gdLst/>
                <a:ahLst/>
                <a:cxnLst/>
                <a:rect l="l" t="t" r="r" b="b"/>
                <a:pathLst>
                  <a:path w="3304" h="9941" extrusionOk="0">
                    <a:moveTo>
                      <a:pt x="2169" y="0"/>
                    </a:moveTo>
                    <a:lnTo>
                      <a:pt x="1" y="8540"/>
                    </a:lnTo>
                    <a:lnTo>
                      <a:pt x="3303" y="9941"/>
                    </a:lnTo>
                    <a:lnTo>
                      <a:pt x="2169" y="0"/>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647" name="Google Shape;647;p35"/>
              <p:cNvSpPr/>
              <p:nvPr/>
            </p:nvSpPr>
            <p:spPr>
              <a:xfrm>
                <a:off x="4118100" y="2106125"/>
                <a:ext cx="128450" cy="242700"/>
              </a:xfrm>
              <a:custGeom>
                <a:avLst/>
                <a:gdLst/>
                <a:ahLst/>
                <a:cxnLst/>
                <a:rect l="l" t="t" r="r" b="b"/>
                <a:pathLst>
                  <a:path w="5138" h="9708" extrusionOk="0">
                    <a:moveTo>
                      <a:pt x="5138" y="0"/>
                    </a:moveTo>
                    <a:lnTo>
                      <a:pt x="1" y="7205"/>
                    </a:lnTo>
                    <a:lnTo>
                      <a:pt x="2603" y="9707"/>
                    </a:lnTo>
                    <a:lnTo>
                      <a:pt x="5138" y="0"/>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648" name="Google Shape;648;p35"/>
              <p:cNvSpPr/>
              <p:nvPr/>
            </p:nvSpPr>
            <p:spPr>
              <a:xfrm>
                <a:off x="4310750" y="1847600"/>
                <a:ext cx="161800" cy="62575"/>
              </a:xfrm>
              <a:custGeom>
                <a:avLst/>
                <a:gdLst/>
                <a:ahLst/>
                <a:cxnLst/>
                <a:rect l="l" t="t" r="r" b="b"/>
                <a:pathLst>
                  <a:path w="6472" h="2503" extrusionOk="0">
                    <a:moveTo>
                      <a:pt x="1368" y="0"/>
                    </a:moveTo>
                    <a:lnTo>
                      <a:pt x="0" y="1868"/>
                    </a:lnTo>
                    <a:lnTo>
                      <a:pt x="6472" y="2502"/>
                    </a:lnTo>
                    <a:lnTo>
                      <a:pt x="1368" y="0"/>
                    </a:ln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649" name="Google Shape;649;p35"/>
              <p:cNvSpPr/>
              <p:nvPr/>
            </p:nvSpPr>
            <p:spPr>
              <a:xfrm>
                <a:off x="4217350" y="2293750"/>
                <a:ext cx="83425" cy="248525"/>
              </a:xfrm>
              <a:custGeom>
                <a:avLst/>
                <a:gdLst/>
                <a:ahLst/>
                <a:cxnLst/>
                <a:rect l="l" t="t" r="r" b="b"/>
                <a:pathLst>
                  <a:path w="3337" h="9941" extrusionOk="0">
                    <a:moveTo>
                      <a:pt x="1935" y="1"/>
                    </a:moveTo>
                    <a:lnTo>
                      <a:pt x="0" y="8640"/>
                    </a:lnTo>
                    <a:lnTo>
                      <a:pt x="3336" y="9941"/>
                    </a:lnTo>
                    <a:lnTo>
                      <a:pt x="3336" y="9941"/>
                    </a:lnTo>
                    <a:lnTo>
                      <a:pt x="1935" y="1"/>
                    </a:ln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650" name="Google Shape;650;p35"/>
              <p:cNvSpPr/>
              <p:nvPr/>
            </p:nvSpPr>
            <p:spPr>
              <a:xfrm>
                <a:off x="4358275" y="2410500"/>
                <a:ext cx="217700" cy="170150"/>
              </a:xfrm>
              <a:custGeom>
                <a:avLst/>
                <a:gdLst/>
                <a:ahLst/>
                <a:cxnLst/>
                <a:rect l="l" t="t" r="r" b="b"/>
                <a:pathLst>
                  <a:path w="8708" h="6806" extrusionOk="0">
                    <a:moveTo>
                      <a:pt x="1" y="1"/>
                    </a:moveTo>
                    <a:lnTo>
                      <a:pt x="5605" y="6805"/>
                    </a:lnTo>
                    <a:lnTo>
                      <a:pt x="8707" y="5004"/>
                    </a:lnTo>
                    <a:lnTo>
                      <a:pt x="1" y="1"/>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651" name="Google Shape;651;p35"/>
              <p:cNvSpPr/>
              <p:nvPr/>
            </p:nvSpPr>
            <p:spPr>
              <a:xfrm>
                <a:off x="4237375" y="2117800"/>
                <a:ext cx="111750" cy="175975"/>
              </a:xfrm>
              <a:custGeom>
                <a:avLst/>
                <a:gdLst/>
                <a:ahLst/>
                <a:cxnLst/>
                <a:rect l="l" t="t" r="r" b="b"/>
                <a:pathLst>
                  <a:path w="4470" h="7039" extrusionOk="0">
                    <a:moveTo>
                      <a:pt x="0" y="0"/>
                    </a:moveTo>
                    <a:lnTo>
                      <a:pt x="1534" y="7039"/>
                    </a:lnTo>
                    <a:lnTo>
                      <a:pt x="4470" y="6838"/>
                    </a:lnTo>
                    <a:lnTo>
                      <a:pt x="0" y="0"/>
                    </a:ln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652" name="Google Shape;652;p35"/>
              <p:cNvSpPr/>
              <p:nvPr/>
            </p:nvSpPr>
            <p:spPr>
              <a:xfrm>
                <a:off x="4316575" y="1989375"/>
                <a:ext cx="134300" cy="181825"/>
              </a:xfrm>
              <a:custGeom>
                <a:avLst/>
                <a:gdLst/>
                <a:ahLst/>
                <a:cxnLst/>
                <a:rect l="l" t="t" r="r" b="b"/>
                <a:pathLst>
                  <a:path w="5372" h="7273" extrusionOk="0">
                    <a:moveTo>
                      <a:pt x="5371" y="0"/>
                    </a:moveTo>
                    <a:lnTo>
                      <a:pt x="1" y="4804"/>
                    </a:lnTo>
                    <a:lnTo>
                      <a:pt x="1569" y="7272"/>
                    </a:lnTo>
                    <a:lnTo>
                      <a:pt x="5371" y="0"/>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653" name="Google Shape;653;p35"/>
              <p:cNvSpPr/>
              <p:nvPr/>
            </p:nvSpPr>
            <p:spPr>
              <a:xfrm>
                <a:off x="4413325" y="1793400"/>
                <a:ext cx="83425" cy="129275"/>
              </a:xfrm>
              <a:custGeom>
                <a:avLst/>
                <a:gdLst/>
                <a:ahLst/>
                <a:cxnLst/>
                <a:rect l="l" t="t" r="r" b="b"/>
                <a:pathLst>
                  <a:path w="3337" h="5171" extrusionOk="0">
                    <a:moveTo>
                      <a:pt x="2135" y="0"/>
                    </a:moveTo>
                    <a:lnTo>
                      <a:pt x="0" y="134"/>
                    </a:lnTo>
                    <a:lnTo>
                      <a:pt x="3336" y="5171"/>
                    </a:lnTo>
                    <a:lnTo>
                      <a:pt x="2135" y="0"/>
                    </a:ln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654" name="Google Shape;654;p35"/>
              <p:cNvSpPr/>
              <p:nvPr/>
            </p:nvSpPr>
            <p:spPr>
              <a:xfrm>
                <a:off x="4271550" y="2331275"/>
                <a:ext cx="202675" cy="87600"/>
              </a:xfrm>
              <a:custGeom>
                <a:avLst/>
                <a:gdLst/>
                <a:ahLst/>
                <a:cxnLst/>
                <a:rect l="l" t="t" r="r" b="b"/>
                <a:pathLst>
                  <a:path w="8107" h="3504" extrusionOk="0">
                    <a:moveTo>
                      <a:pt x="1" y="1"/>
                    </a:moveTo>
                    <a:lnTo>
                      <a:pt x="6305" y="3503"/>
                    </a:lnTo>
                    <a:lnTo>
                      <a:pt x="8106" y="1201"/>
                    </a:lnTo>
                    <a:lnTo>
                      <a:pt x="1" y="1"/>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655" name="Google Shape;655;p35"/>
              <p:cNvSpPr/>
              <p:nvPr/>
            </p:nvSpPr>
            <p:spPr>
              <a:xfrm>
                <a:off x="4437500" y="2403000"/>
                <a:ext cx="201000" cy="70075"/>
              </a:xfrm>
              <a:custGeom>
                <a:avLst/>
                <a:gdLst/>
                <a:ahLst/>
                <a:cxnLst/>
                <a:rect l="l" t="t" r="r" b="b"/>
                <a:pathLst>
                  <a:path w="8040" h="2803" extrusionOk="0">
                    <a:moveTo>
                      <a:pt x="8040" y="0"/>
                    </a:moveTo>
                    <a:lnTo>
                      <a:pt x="1" y="1568"/>
                    </a:lnTo>
                    <a:lnTo>
                      <a:pt x="7072" y="2802"/>
                    </a:lnTo>
                    <a:lnTo>
                      <a:pt x="8040" y="0"/>
                    </a:ln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656" name="Google Shape;656;p35"/>
              <p:cNvSpPr/>
              <p:nvPr/>
            </p:nvSpPr>
            <p:spPr>
              <a:xfrm>
                <a:off x="4113100" y="1620775"/>
                <a:ext cx="136800" cy="215175"/>
              </a:xfrm>
              <a:custGeom>
                <a:avLst/>
                <a:gdLst/>
                <a:ahLst/>
                <a:cxnLst/>
                <a:rect l="l" t="t" r="r" b="b"/>
                <a:pathLst>
                  <a:path w="5472" h="8607" extrusionOk="0">
                    <a:moveTo>
                      <a:pt x="1" y="0"/>
                    </a:moveTo>
                    <a:lnTo>
                      <a:pt x="1869" y="8606"/>
                    </a:lnTo>
                    <a:lnTo>
                      <a:pt x="5471" y="8406"/>
                    </a:lnTo>
                    <a:lnTo>
                      <a:pt x="1" y="0"/>
                    </a:ln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657" name="Google Shape;657;p35"/>
              <p:cNvSpPr/>
              <p:nvPr/>
            </p:nvSpPr>
            <p:spPr>
              <a:xfrm>
                <a:off x="4101425" y="1497975"/>
                <a:ext cx="643000" cy="1016800"/>
              </a:xfrm>
              <a:custGeom>
                <a:avLst/>
                <a:gdLst/>
                <a:ahLst/>
                <a:cxnLst/>
                <a:rect l="l" t="t" r="r" b="b"/>
                <a:pathLst>
                  <a:path w="25720" h="40672" extrusionOk="0">
                    <a:moveTo>
                      <a:pt x="13632" y="16740"/>
                    </a:moveTo>
                    <a:cubicBezTo>
                      <a:pt x="14017" y="16740"/>
                      <a:pt x="14387" y="16821"/>
                      <a:pt x="14678" y="17021"/>
                    </a:cubicBezTo>
                    <a:cubicBezTo>
                      <a:pt x="14978" y="17188"/>
                      <a:pt x="15145" y="17455"/>
                      <a:pt x="15178" y="17788"/>
                    </a:cubicBezTo>
                    <a:cubicBezTo>
                      <a:pt x="15278" y="18122"/>
                      <a:pt x="15245" y="18455"/>
                      <a:pt x="15112" y="18722"/>
                    </a:cubicBezTo>
                    <a:cubicBezTo>
                      <a:pt x="14845" y="19356"/>
                      <a:pt x="14178" y="19723"/>
                      <a:pt x="13477" y="19890"/>
                    </a:cubicBezTo>
                    <a:cubicBezTo>
                      <a:pt x="13021" y="20042"/>
                      <a:pt x="12522" y="20095"/>
                      <a:pt x="12026" y="20095"/>
                    </a:cubicBezTo>
                    <a:cubicBezTo>
                      <a:pt x="11762" y="20095"/>
                      <a:pt x="11498" y="20080"/>
                      <a:pt x="11242" y="20056"/>
                    </a:cubicBezTo>
                    <a:cubicBezTo>
                      <a:pt x="10475" y="20023"/>
                      <a:pt x="9741" y="19856"/>
                      <a:pt x="8974" y="19656"/>
                    </a:cubicBezTo>
                    <a:cubicBezTo>
                      <a:pt x="8894" y="19633"/>
                      <a:pt x="8814" y="19609"/>
                      <a:pt x="8734" y="19584"/>
                    </a:cubicBezTo>
                    <a:lnTo>
                      <a:pt x="8734" y="19584"/>
                    </a:lnTo>
                    <a:cubicBezTo>
                      <a:pt x="9296" y="18918"/>
                      <a:pt x="9942" y="18328"/>
                      <a:pt x="10642" y="17855"/>
                    </a:cubicBezTo>
                    <a:cubicBezTo>
                      <a:pt x="11276" y="17455"/>
                      <a:pt x="11976" y="17121"/>
                      <a:pt x="12677" y="16887"/>
                    </a:cubicBezTo>
                    <a:cubicBezTo>
                      <a:pt x="12980" y="16796"/>
                      <a:pt x="13311" y="16740"/>
                      <a:pt x="13632" y="16740"/>
                    </a:cubicBezTo>
                    <a:close/>
                    <a:moveTo>
                      <a:pt x="1253" y="0"/>
                    </a:moveTo>
                    <a:cubicBezTo>
                      <a:pt x="1125" y="0"/>
                      <a:pt x="1029" y="65"/>
                      <a:pt x="1002" y="176"/>
                    </a:cubicBezTo>
                    <a:cubicBezTo>
                      <a:pt x="601" y="1777"/>
                      <a:pt x="334" y="3311"/>
                      <a:pt x="168" y="4879"/>
                    </a:cubicBezTo>
                    <a:cubicBezTo>
                      <a:pt x="1" y="6480"/>
                      <a:pt x="1" y="8048"/>
                      <a:pt x="201" y="9649"/>
                    </a:cubicBezTo>
                    <a:cubicBezTo>
                      <a:pt x="434" y="11217"/>
                      <a:pt x="835" y="12818"/>
                      <a:pt x="1502" y="14286"/>
                    </a:cubicBezTo>
                    <a:cubicBezTo>
                      <a:pt x="2169" y="15787"/>
                      <a:pt x="3203" y="17054"/>
                      <a:pt x="4471" y="18055"/>
                    </a:cubicBezTo>
                    <a:cubicBezTo>
                      <a:pt x="5465" y="18820"/>
                      <a:pt x="6538" y="19448"/>
                      <a:pt x="7688" y="19911"/>
                    </a:cubicBezTo>
                    <a:lnTo>
                      <a:pt x="7688" y="19911"/>
                    </a:lnTo>
                    <a:cubicBezTo>
                      <a:pt x="7442" y="20256"/>
                      <a:pt x="7215" y="20616"/>
                      <a:pt x="7006" y="20990"/>
                    </a:cubicBezTo>
                    <a:cubicBezTo>
                      <a:pt x="6172" y="22358"/>
                      <a:pt x="5672" y="23959"/>
                      <a:pt x="5438" y="25527"/>
                    </a:cubicBezTo>
                    <a:cubicBezTo>
                      <a:pt x="5371" y="25961"/>
                      <a:pt x="5305" y="26328"/>
                      <a:pt x="5305" y="26728"/>
                    </a:cubicBezTo>
                    <a:lnTo>
                      <a:pt x="5271" y="27328"/>
                    </a:lnTo>
                    <a:lnTo>
                      <a:pt x="5271" y="27895"/>
                    </a:lnTo>
                    <a:cubicBezTo>
                      <a:pt x="5271" y="28696"/>
                      <a:pt x="5305" y="29530"/>
                      <a:pt x="5471" y="30330"/>
                    </a:cubicBezTo>
                    <a:cubicBezTo>
                      <a:pt x="5772" y="31965"/>
                      <a:pt x="6505" y="33466"/>
                      <a:pt x="7540" y="34700"/>
                    </a:cubicBezTo>
                    <a:cubicBezTo>
                      <a:pt x="8607" y="35968"/>
                      <a:pt x="9975" y="36868"/>
                      <a:pt x="11376" y="37636"/>
                    </a:cubicBezTo>
                    <a:cubicBezTo>
                      <a:pt x="12843" y="38336"/>
                      <a:pt x="14344" y="38870"/>
                      <a:pt x="15879" y="39304"/>
                    </a:cubicBezTo>
                    <a:cubicBezTo>
                      <a:pt x="18981" y="40137"/>
                      <a:pt x="22150" y="40504"/>
                      <a:pt x="25319" y="40671"/>
                    </a:cubicBezTo>
                    <a:cubicBezTo>
                      <a:pt x="25519" y="40671"/>
                      <a:pt x="25719" y="40504"/>
                      <a:pt x="25719" y="40304"/>
                    </a:cubicBezTo>
                    <a:cubicBezTo>
                      <a:pt x="25719" y="40071"/>
                      <a:pt x="25552" y="39871"/>
                      <a:pt x="25352" y="39871"/>
                    </a:cubicBezTo>
                    <a:cubicBezTo>
                      <a:pt x="22217" y="39704"/>
                      <a:pt x="19114" y="39370"/>
                      <a:pt x="16112" y="38570"/>
                    </a:cubicBezTo>
                    <a:cubicBezTo>
                      <a:pt x="14611" y="38169"/>
                      <a:pt x="13144" y="37669"/>
                      <a:pt x="11776" y="36969"/>
                    </a:cubicBezTo>
                    <a:cubicBezTo>
                      <a:pt x="10375" y="36235"/>
                      <a:pt x="9141" y="35367"/>
                      <a:pt x="8140" y="34200"/>
                    </a:cubicBezTo>
                    <a:cubicBezTo>
                      <a:pt x="7139" y="33032"/>
                      <a:pt x="6472" y="31665"/>
                      <a:pt x="6172" y="30164"/>
                    </a:cubicBezTo>
                    <a:cubicBezTo>
                      <a:pt x="6005" y="29396"/>
                      <a:pt x="5972" y="28629"/>
                      <a:pt x="5972" y="27862"/>
                    </a:cubicBezTo>
                    <a:lnTo>
                      <a:pt x="5972" y="27295"/>
                    </a:lnTo>
                    <a:lnTo>
                      <a:pt x="6005" y="26695"/>
                    </a:lnTo>
                    <a:cubicBezTo>
                      <a:pt x="6005" y="26328"/>
                      <a:pt x="6105" y="25961"/>
                      <a:pt x="6139" y="25560"/>
                    </a:cubicBezTo>
                    <a:cubicBezTo>
                      <a:pt x="6339" y="24026"/>
                      <a:pt x="6839" y="22558"/>
                      <a:pt x="7606" y="21224"/>
                    </a:cubicBezTo>
                    <a:cubicBezTo>
                      <a:pt x="7812" y="20850"/>
                      <a:pt x="8044" y="20486"/>
                      <a:pt x="8299" y="20138"/>
                    </a:cubicBezTo>
                    <a:lnTo>
                      <a:pt x="8299" y="20138"/>
                    </a:lnTo>
                    <a:cubicBezTo>
                      <a:pt x="8456" y="20192"/>
                      <a:pt x="8614" y="20242"/>
                      <a:pt x="8774" y="20290"/>
                    </a:cubicBezTo>
                    <a:cubicBezTo>
                      <a:pt x="9541" y="20523"/>
                      <a:pt x="10342" y="20690"/>
                      <a:pt x="11142" y="20724"/>
                    </a:cubicBezTo>
                    <a:cubicBezTo>
                      <a:pt x="11430" y="20758"/>
                      <a:pt x="11718" y="20777"/>
                      <a:pt x="12004" y="20777"/>
                    </a:cubicBezTo>
                    <a:cubicBezTo>
                      <a:pt x="12548" y="20777"/>
                      <a:pt x="13086" y="20710"/>
                      <a:pt x="13611" y="20557"/>
                    </a:cubicBezTo>
                    <a:cubicBezTo>
                      <a:pt x="14011" y="20457"/>
                      <a:pt x="14378" y="20323"/>
                      <a:pt x="14778" y="20056"/>
                    </a:cubicBezTo>
                    <a:cubicBezTo>
                      <a:pt x="15112" y="19823"/>
                      <a:pt x="15445" y="19489"/>
                      <a:pt x="15645" y="19056"/>
                    </a:cubicBezTo>
                    <a:cubicBezTo>
                      <a:pt x="15812" y="18655"/>
                      <a:pt x="15845" y="18188"/>
                      <a:pt x="15779" y="17721"/>
                    </a:cubicBezTo>
                    <a:cubicBezTo>
                      <a:pt x="15679" y="17288"/>
                      <a:pt x="15445" y="16821"/>
                      <a:pt x="15012" y="16554"/>
                    </a:cubicBezTo>
                    <a:cubicBezTo>
                      <a:pt x="14611" y="16320"/>
                      <a:pt x="14144" y="16220"/>
                      <a:pt x="13711" y="16187"/>
                    </a:cubicBezTo>
                    <a:cubicBezTo>
                      <a:pt x="13310" y="16187"/>
                      <a:pt x="12877" y="16287"/>
                      <a:pt x="12476" y="16354"/>
                    </a:cubicBezTo>
                    <a:cubicBezTo>
                      <a:pt x="11676" y="16554"/>
                      <a:pt x="10942" y="16954"/>
                      <a:pt x="10275" y="17388"/>
                    </a:cubicBezTo>
                    <a:cubicBezTo>
                      <a:pt x="9435" y="17947"/>
                      <a:pt x="8716" y="18615"/>
                      <a:pt x="8102" y="19368"/>
                    </a:cubicBezTo>
                    <a:lnTo>
                      <a:pt x="8102" y="19368"/>
                    </a:lnTo>
                    <a:cubicBezTo>
                      <a:pt x="6940" y="18936"/>
                      <a:pt x="5868" y="18331"/>
                      <a:pt x="4904" y="17555"/>
                    </a:cubicBezTo>
                    <a:cubicBezTo>
                      <a:pt x="3670" y="16621"/>
                      <a:pt x="2736" y="15386"/>
                      <a:pt x="2102" y="13985"/>
                    </a:cubicBezTo>
                    <a:cubicBezTo>
                      <a:pt x="1435" y="12618"/>
                      <a:pt x="1068" y="11117"/>
                      <a:pt x="835" y="9549"/>
                    </a:cubicBezTo>
                    <a:cubicBezTo>
                      <a:pt x="668" y="8014"/>
                      <a:pt x="668" y="6447"/>
                      <a:pt x="801" y="4912"/>
                    </a:cubicBezTo>
                    <a:cubicBezTo>
                      <a:pt x="935" y="3344"/>
                      <a:pt x="1168" y="1810"/>
                      <a:pt x="1602" y="309"/>
                    </a:cubicBezTo>
                    <a:cubicBezTo>
                      <a:pt x="1635" y="142"/>
                      <a:pt x="1569" y="9"/>
                      <a:pt x="1335" y="9"/>
                    </a:cubicBezTo>
                    <a:cubicBezTo>
                      <a:pt x="1307" y="3"/>
                      <a:pt x="1279" y="0"/>
                      <a:pt x="125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658" name="Google Shape;658;p35"/>
              <p:cNvSpPr/>
              <p:nvPr/>
            </p:nvSpPr>
            <p:spPr>
              <a:xfrm>
                <a:off x="4024700" y="642575"/>
                <a:ext cx="537925" cy="861475"/>
              </a:xfrm>
              <a:custGeom>
                <a:avLst/>
                <a:gdLst/>
                <a:ahLst/>
                <a:cxnLst/>
                <a:rect l="l" t="t" r="r" b="b"/>
                <a:pathLst>
                  <a:path w="21517" h="34459" extrusionOk="0">
                    <a:moveTo>
                      <a:pt x="15979" y="0"/>
                    </a:moveTo>
                    <a:lnTo>
                      <a:pt x="1" y="8873"/>
                    </a:lnTo>
                    <a:lnTo>
                      <a:pt x="4404" y="34458"/>
                    </a:lnTo>
                    <a:lnTo>
                      <a:pt x="21516" y="15878"/>
                    </a:lnTo>
                    <a:lnTo>
                      <a:pt x="15979" y="0"/>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659" name="Google Shape;659;p35"/>
              <p:cNvSpPr/>
              <p:nvPr/>
            </p:nvSpPr>
            <p:spPr>
              <a:xfrm>
                <a:off x="3968600" y="891325"/>
                <a:ext cx="325650" cy="571625"/>
              </a:xfrm>
              <a:custGeom>
                <a:avLst/>
                <a:gdLst/>
                <a:ahLst/>
                <a:cxnLst/>
                <a:rect l="l" t="t" r="r" b="b"/>
                <a:pathLst>
                  <a:path w="13026" h="22865" extrusionOk="0">
                    <a:moveTo>
                      <a:pt x="3318" y="9682"/>
                    </a:moveTo>
                    <a:cubicBezTo>
                      <a:pt x="3842" y="9981"/>
                      <a:pt x="4375" y="10262"/>
                      <a:pt x="4914" y="10532"/>
                    </a:cubicBezTo>
                    <a:cubicBezTo>
                      <a:pt x="5314" y="10865"/>
                      <a:pt x="5747" y="11232"/>
                      <a:pt x="6114" y="11666"/>
                    </a:cubicBezTo>
                    <a:cubicBezTo>
                      <a:pt x="5848" y="11532"/>
                      <a:pt x="5647" y="11399"/>
                      <a:pt x="5414" y="11232"/>
                    </a:cubicBezTo>
                    <a:cubicBezTo>
                      <a:pt x="4748" y="10661"/>
                      <a:pt x="4049" y="10145"/>
                      <a:pt x="3318" y="9682"/>
                    </a:cubicBezTo>
                    <a:close/>
                    <a:moveTo>
                      <a:pt x="2216" y="0"/>
                    </a:moveTo>
                    <a:cubicBezTo>
                      <a:pt x="1996" y="0"/>
                      <a:pt x="1848" y="374"/>
                      <a:pt x="2112" y="491"/>
                    </a:cubicBezTo>
                    <a:cubicBezTo>
                      <a:pt x="4980" y="1759"/>
                      <a:pt x="7782" y="3260"/>
                      <a:pt x="10417" y="5028"/>
                    </a:cubicBezTo>
                    <a:cubicBezTo>
                      <a:pt x="8583" y="4394"/>
                      <a:pt x="6782" y="3660"/>
                      <a:pt x="5047" y="2826"/>
                    </a:cubicBezTo>
                    <a:cubicBezTo>
                      <a:pt x="3713" y="2059"/>
                      <a:pt x="2412" y="1325"/>
                      <a:pt x="1077" y="591"/>
                    </a:cubicBezTo>
                    <a:cubicBezTo>
                      <a:pt x="1014" y="557"/>
                      <a:pt x="955" y="542"/>
                      <a:pt x="900" y="542"/>
                    </a:cubicBezTo>
                    <a:cubicBezTo>
                      <a:pt x="580" y="542"/>
                      <a:pt x="430" y="1059"/>
                      <a:pt x="744" y="1258"/>
                    </a:cubicBezTo>
                    <a:cubicBezTo>
                      <a:pt x="1978" y="2059"/>
                      <a:pt x="3312" y="2826"/>
                      <a:pt x="4647" y="3493"/>
                    </a:cubicBezTo>
                    <a:cubicBezTo>
                      <a:pt x="5347" y="3893"/>
                      <a:pt x="6114" y="4327"/>
                      <a:pt x="6815" y="4727"/>
                    </a:cubicBezTo>
                    <a:cubicBezTo>
                      <a:pt x="5014" y="3927"/>
                      <a:pt x="3279" y="3193"/>
                      <a:pt x="1478" y="2392"/>
                    </a:cubicBezTo>
                    <a:cubicBezTo>
                      <a:pt x="1418" y="2367"/>
                      <a:pt x="1361" y="2355"/>
                      <a:pt x="1308" y="2355"/>
                    </a:cubicBezTo>
                    <a:cubicBezTo>
                      <a:pt x="946" y="2355"/>
                      <a:pt x="766" y="2889"/>
                      <a:pt x="1144" y="3093"/>
                    </a:cubicBezTo>
                    <a:cubicBezTo>
                      <a:pt x="3513" y="4327"/>
                      <a:pt x="5814" y="5761"/>
                      <a:pt x="7949" y="7396"/>
                    </a:cubicBezTo>
                    <a:cubicBezTo>
                      <a:pt x="6948" y="7029"/>
                      <a:pt x="5914" y="6662"/>
                      <a:pt x="4947" y="6228"/>
                    </a:cubicBezTo>
                    <a:cubicBezTo>
                      <a:pt x="3613" y="5428"/>
                      <a:pt x="2245" y="4761"/>
                      <a:pt x="777" y="4194"/>
                    </a:cubicBezTo>
                    <a:cubicBezTo>
                      <a:pt x="716" y="4169"/>
                      <a:pt x="657" y="4158"/>
                      <a:pt x="602" y="4158"/>
                    </a:cubicBezTo>
                    <a:cubicBezTo>
                      <a:pt x="207" y="4158"/>
                      <a:pt x="1" y="4723"/>
                      <a:pt x="410" y="4928"/>
                    </a:cubicBezTo>
                    <a:cubicBezTo>
                      <a:pt x="1745" y="5695"/>
                      <a:pt x="3146" y="6362"/>
                      <a:pt x="4580" y="6996"/>
                    </a:cubicBezTo>
                    <a:cubicBezTo>
                      <a:pt x="5481" y="7529"/>
                      <a:pt x="6381" y="8097"/>
                      <a:pt x="7249" y="8730"/>
                    </a:cubicBezTo>
                    <a:cubicBezTo>
                      <a:pt x="6982" y="8664"/>
                      <a:pt x="6681" y="8564"/>
                      <a:pt x="6448" y="8430"/>
                    </a:cubicBezTo>
                    <a:cubicBezTo>
                      <a:pt x="5080" y="7496"/>
                      <a:pt x="3579" y="6695"/>
                      <a:pt x="1978" y="6062"/>
                    </a:cubicBezTo>
                    <a:cubicBezTo>
                      <a:pt x="1931" y="6042"/>
                      <a:pt x="1882" y="6033"/>
                      <a:pt x="1834" y="6033"/>
                    </a:cubicBezTo>
                    <a:cubicBezTo>
                      <a:pt x="1480" y="6033"/>
                      <a:pt x="1162" y="6527"/>
                      <a:pt x="1544" y="6762"/>
                    </a:cubicBezTo>
                    <a:cubicBezTo>
                      <a:pt x="2945" y="7763"/>
                      <a:pt x="4480" y="8597"/>
                      <a:pt x="6114" y="9231"/>
                    </a:cubicBezTo>
                    <a:cubicBezTo>
                      <a:pt x="6815" y="9731"/>
                      <a:pt x="7482" y="10265"/>
                      <a:pt x="8149" y="10899"/>
                    </a:cubicBezTo>
                    <a:cubicBezTo>
                      <a:pt x="7182" y="10565"/>
                      <a:pt x="6248" y="10165"/>
                      <a:pt x="5314" y="9731"/>
                    </a:cubicBezTo>
                    <a:cubicBezTo>
                      <a:pt x="4246" y="8864"/>
                      <a:pt x="3012" y="8163"/>
                      <a:pt x="1678" y="7663"/>
                    </a:cubicBezTo>
                    <a:cubicBezTo>
                      <a:pt x="1628" y="7642"/>
                      <a:pt x="1577" y="7633"/>
                      <a:pt x="1528" y="7633"/>
                    </a:cubicBezTo>
                    <a:cubicBezTo>
                      <a:pt x="1176" y="7633"/>
                      <a:pt x="864" y="8100"/>
                      <a:pt x="1244" y="8363"/>
                    </a:cubicBezTo>
                    <a:cubicBezTo>
                      <a:pt x="1646" y="8650"/>
                      <a:pt x="2055" y="8921"/>
                      <a:pt x="2471" y="9179"/>
                    </a:cubicBezTo>
                    <a:lnTo>
                      <a:pt x="2471" y="9179"/>
                    </a:lnTo>
                    <a:cubicBezTo>
                      <a:pt x="2189" y="9022"/>
                      <a:pt x="1902" y="8872"/>
                      <a:pt x="1611" y="8730"/>
                    </a:cubicBezTo>
                    <a:cubicBezTo>
                      <a:pt x="1549" y="8701"/>
                      <a:pt x="1487" y="8688"/>
                      <a:pt x="1429" y="8688"/>
                    </a:cubicBezTo>
                    <a:cubicBezTo>
                      <a:pt x="1086" y="8688"/>
                      <a:pt x="859" y="9141"/>
                      <a:pt x="1144" y="9397"/>
                    </a:cubicBezTo>
                    <a:cubicBezTo>
                      <a:pt x="2445" y="10432"/>
                      <a:pt x="3813" y="11399"/>
                      <a:pt x="5314" y="12233"/>
                    </a:cubicBezTo>
                    <a:cubicBezTo>
                      <a:pt x="6014" y="12900"/>
                      <a:pt x="6648" y="13600"/>
                      <a:pt x="7249" y="14401"/>
                    </a:cubicBezTo>
                    <a:cubicBezTo>
                      <a:pt x="6681" y="14201"/>
                      <a:pt x="6181" y="13901"/>
                      <a:pt x="5681" y="13600"/>
                    </a:cubicBezTo>
                    <a:cubicBezTo>
                      <a:pt x="5280" y="13267"/>
                      <a:pt x="4813" y="13000"/>
                      <a:pt x="4346" y="12733"/>
                    </a:cubicBezTo>
                    <a:cubicBezTo>
                      <a:pt x="4293" y="12707"/>
                      <a:pt x="4239" y="12695"/>
                      <a:pt x="4186" y="12695"/>
                    </a:cubicBezTo>
                    <a:cubicBezTo>
                      <a:pt x="3838" y="12695"/>
                      <a:pt x="3537" y="13202"/>
                      <a:pt x="3913" y="13434"/>
                    </a:cubicBezTo>
                    <a:cubicBezTo>
                      <a:pt x="4313" y="13767"/>
                      <a:pt x="4747" y="14034"/>
                      <a:pt x="5180" y="14334"/>
                    </a:cubicBezTo>
                    <a:cubicBezTo>
                      <a:pt x="4780" y="14101"/>
                      <a:pt x="4346" y="13934"/>
                      <a:pt x="3913" y="13834"/>
                    </a:cubicBezTo>
                    <a:cubicBezTo>
                      <a:pt x="3875" y="13821"/>
                      <a:pt x="3838" y="13816"/>
                      <a:pt x="3802" y="13816"/>
                    </a:cubicBezTo>
                    <a:cubicBezTo>
                      <a:pt x="3456" y="13816"/>
                      <a:pt x="3217" y="14353"/>
                      <a:pt x="3579" y="14534"/>
                    </a:cubicBezTo>
                    <a:cubicBezTo>
                      <a:pt x="4280" y="15035"/>
                      <a:pt x="5080" y="15402"/>
                      <a:pt x="5848" y="15669"/>
                    </a:cubicBezTo>
                    <a:cubicBezTo>
                      <a:pt x="6782" y="16336"/>
                      <a:pt x="7482" y="17270"/>
                      <a:pt x="7916" y="18371"/>
                    </a:cubicBezTo>
                    <a:cubicBezTo>
                      <a:pt x="7515" y="18337"/>
                      <a:pt x="7182" y="18237"/>
                      <a:pt x="6848" y="18104"/>
                    </a:cubicBezTo>
                    <a:cubicBezTo>
                      <a:pt x="6114" y="17236"/>
                      <a:pt x="5147" y="16536"/>
                      <a:pt x="4080" y="16036"/>
                    </a:cubicBezTo>
                    <a:cubicBezTo>
                      <a:pt x="4015" y="16009"/>
                      <a:pt x="3951" y="15996"/>
                      <a:pt x="3891" y="15996"/>
                    </a:cubicBezTo>
                    <a:cubicBezTo>
                      <a:pt x="3577" y="15996"/>
                      <a:pt x="3356" y="16323"/>
                      <a:pt x="3579" y="16603"/>
                    </a:cubicBezTo>
                    <a:cubicBezTo>
                      <a:pt x="3913" y="17103"/>
                      <a:pt x="4346" y="17570"/>
                      <a:pt x="4813" y="17937"/>
                    </a:cubicBezTo>
                    <a:cubicBezTo>
                      <a:pt x="4780" y="18070"/>
                      <a:pt x="4813" y="18237"/>
                      <a:pt x="4914" y="18371"/>
                    </a:cubicBezTo>
                    <a:cubicBezTo>
                      <a:pt x="5614" y="19171"/>
                      <a:pt x="6181" y="19938"/>
                      <a:pt x="6748" y="20872"/>
                    </a:cubicBezTo>
                    <a:cubicBezTo>
                      <a:pt x="6014" y="20539"/>
                      <a:pt x="5414" y="20105"/>
                      <a:pt x="4813" y="19571"/>
                    </a:cubicBezTo>
                    <a:cubicBezTo>
                      <a:pt x="4738" y="19503"/>
                      <a:pt x="4657" y="19474"/>
                      <a:pt x="4579" y="19474"/>
                    </a:cubicBezTo>
                    <a:cubicBezTo>
                      <a:pt x="4277" y="19474"/>
                      <a:pt x="4022" y="19907"/>
                      <a:pt x="4313" y="20172"/>
                    </a:cubicBezTo>
                    <a:cubicBezTo>
                      <a:pt x="4813" y="20572"/>
                      <a:pt x="5280" y="21039"/>
                      <a:pt x="5647" y="21506"/>
                    </a:cubicBezTo>
                    <a:cubicBezTo>
                      <a:pt x="5447" y="21606"/>
                      <a:pt x="5314" y="21906"/>
                      <a:pt x="5581" y="22073"/>
                    </a:cubicBezTo>
                    <a:cubicBezTo>
                      <a:pt x="5914" y="22340"/>
                      <a:pt x="6281" y="22540"/>
                      <a:pt x="6615" y="22774"/>
                    </a:cubicBezTo>
                    <a:cubicBezTo>
                      <a:pt x="6702" y="22837"/>
                      <a:pt x="6793" y="22865"/>
                      <a:pt x="6877" y="22865"/>
                    </a:cubicBezTo>
                    <a:cubicBezTo>
                      <a:pt x="7150" y="22865"/>
                      <a:pt x="7360" y="22579"/>
                      <a:pt x="7182" y="22273"/>
                    </a:cubicBezTo>
                    <a:lnTo>
                      <a:pt x="6948" y="21906"/>
                    </a:lnTo>
                    <a:lnTo>
                      <a:pt x="6948" y="21906"/>
                    </a:lnTo>
                    <a:cubicBezTo>
                      <a:pt x="7148" y="22006"/>
                      <a:pt x="7315" y="22073"/>
                      <a:pt x="7515" y="22173"/>
                    </a:cubicBezTo>
                    <a:cubicBezTo>
                      <a:pt x="7558" y="22188"/>
                      <a:pt x="7605" y="22194"/>
                      <a:pt x="7654" y="22194"/>
                    </a:cubicBezTo>
                    <a:cubicBezTo>
                      <a:pt x="7944" y="22194"/>
                      <a:pt x="8287" y="21949"/>
                      <a:pt x="8116" y="21606"/>
                    </a:cubicBezTo>
                    <a:cubicBezTo>
                      <a:pt x="7782" y="20939"/>
                      <a:pt x="7415" y="20272"/>
                      <a:pt x="6948" y="19671"/>
                    </a:cubicBezTo>
                    <a:lnTo>
                      <a:pt x="6948" y="19671"/>
                    </a:lnTo>
                    <a:cubicBezTo>
                      <a:pt x="6997" y="19686"/>
                      <a:pt x="7045" y="19693"/>
                      <a:pt x="7092" y="19693"/>
                    </a:cubicBezTo>
                    <a:cubicBezTo>
                      <a:pt x="7370" y="19693"/>
                      <a:pt x="7601" y="19456"/>
                      <a:pt x="7515" y="19171"/>
                    </a:cubicBezTo>
                    <a:lnTo>
                      <a:pt x="7515" y="19171"/>
                    </a:lnTo>
                    <a:cubicBezTo>
                      <a:pt x="7849" y="19204"/>
                      <a:pt x="8183" y="19238"/>
                      <a:pt x="8516" y="19238"/>
                    </a:cubicBezTo>
                    <a:cubicBezTo>
                      <a:pt x="8816" y="19238"/>
                      <a:pt x="8983" y="18904"/>
                      <a:pt x="8916" y="18671"/>
                    </a:cubicBezTo>
                    <a:cubicBezTo>
                      <a:pt x="8616" y="17603"/>
                      <a:pt x="8082" y="16703"/>
                      <a:pt x="7315" y="15902"/>
                    </a:cubicBezTo>
                    <a:cubicBezTo>
                      <a:pt x="7482" y="15835"/>
                      <a:pt x="7649" y="15602"/>
                      <a:pt x="7582" y="15402"/>
                    </a:cubicBezTo>
                    <a:lnTo>
                      <a:pt x="7582" y="15402"/>
                    </a:lnTo>
                    <a:cubicBezTo>
                      <a:pt x="7782" y="15502"/>
                      <a:pt x="8016" y="15569"/>
                      <a:pt x="8249" y="15602"/>
                    </a:cubicBezTo>
                    <a:cubicBezTo>
                      <a:pt x="8291" y="15617"/>
                      <a:pt x="8331" y="15624"/>
                      <a:pt x="8369" y="15624"/>
                    </a:cubicBezTo>
                    <a:cubicBezTo>
                      <a:pt x="8664" y="15624"/>
                      <a:pt x="8831" y="15201"/>
                      <a:pt x="8683" y="14935"/>
                    </a:cubicBezTo>
                    <a:cubicBezTo>
                      <a:pt x="8316" y="14368"/>
                      <a:pt x="7849" y="13767"/>
                      <a:pt x="7449" y="13234"/>
                    </a:cubicBezTo>
                    <a:lnTo>
                      <a:pt x="7449" y="13234"/>
                    </a:lnTo>
                    <a:cubicBezTo>
                      <a:pt x="7449" y="13234"/>
                      <a:pt x="7482" y="13234"/>
                      <a:pt x="7482" y="13267"/>
                    </a:cubicBezTo>
                    <a:cubicBezTo>
                      <a:pt x="7538" y="13292"/>
                      <a:pt x="7595" y="13304"/>
                      <a:pt x="7652" y="13304"/>
                    </a:cubicBezTo>
                    <a:cubicBezTo>
                      <a:pt x="7965" y="13304"/>
                      <a:pt x="8242" y="12949"/>
                      <a:pt x="8016" y="12666"/>
                    </a:cubicBezTo>
                    <a:cubicBezTo>
                      <a:pt x="7749" y="12233"/>
                      <a:pt x="7415" y="11833"/>
                      <a:pt x="7082" y="11432"/>
                    </a:cubicBezTo>
                    <a:lnTo>
                      <a:pt x="7082" y="11432"/>
                    </a:lnTo>
                    <a:cubicBezTo>
                      <a:pt x="7916" y="11766"/>
                      <a:pt x="8750" y="12033"/>
                      <a:pt x="9584" y="12266"/>
                    </a:cubicBezTo>
                    <a:cubicBezTo>
                      <a:pt x="9613" y="12275"/>
                      <a:pt x="9643" y="12279"/>
                      <a:pt x="9673" y="12279"/>
                    </a:cubicBezTo>
                    <a:cubicBezTo>
                      <a:pt x="9977" y="12279"/>
                      <a:pt x="10260" y="11842"/>
                      <a:pt x="10017" y="11599"/>
                    </a:cubicBezTo>
                    <a:cubicBezTo>
                      <a:pt x="9483" y="11032"/>
                      <a:pt x="8950" y="10498"/>
                      <a:pt x="8349" y="9931"/>
                    </a:cubicBezTo>
                    <a:lnTo>
                      <a:pt x="8349" y="9931"/>
                    </a:lnTo>
                    <a:cubicBezTo>
                      <a:pt x="8616" y="9998"/>
                      <a:pt x="8816" y="10065"/>
                      <a:pt x="9083" y="10098"/>
                    </a:cubicBezTo>
                    <a:cubicBezTo>
                      <a:pt x="9117" y="10106"/>
                      <a:pt x="9150" y="10110"/>
                      <a:pt x="9181" y="10110"/>
                    </a:cubicBezTo>
                    <a:cubicBezTo>
                      <a:pt x="9529" y="10110"/>
                      <a:pt x="9756" y="9639"/>
                      <a:pt x="9450" y="9364"/>
                    </a:cubicBezTo>
                    <a:cubicBezTo>
                      <a:pt x="9016" y="8997"/>
                      <a:pt x="8583" y="8664"/>
                      <a:pt x="8116" y="8330"/>
                    </a:cubicBezTo>
                    <a:lnTo>
                      <a:pt x="8116" y="8330"/>
                    </a:lnTo>
                    <a:cubicBezTo>
                      <a:pt x="8750" y="8530"/>
                      <a:pt x="9317" y="8730"/>
                      <a:pt x="9950" y="8897"/>
                    </a:cubicBezTo>
                    <a:cubicBezTo>
                      <a:pt x="9990" y="8910"/>
                      <a:pt x="10028" y="8916"/>
                      <a:pt x="10064" y="8916"/>
                    </a:cubicBezTo>
                    <a:cubicBezTo>
                      <a:pt x="10397" y="8916"/>
                      <a:pt x="10585" y="8407"/>
                      <a:pt x="10284" y="8197"/>
                    </a:cubicBezTo>
                    <a:cubicBezTo>
                      <a:pt x="9183" y="7263"/>
                      <a:pt x="8082" y="6429"/>
                      <a:pt x="6915" y="5661"/>
                    </a:cubicBezTo>
                    <a:lnTo>
                      <a:pt x="6915" y="5661"/>
                    </a:lnTo>
                    <a:cubicBezTo>
                      <a:pt x="8616" y="6395"/>
                      <a:pt x="10317" y="7162"/>
                      <a:pt x="12085" y="7896"/>
                    </a:cubicBezTo>
                    <a:cubicBezTo>
                      <a:pt x="12149" y="7922"/>
                      <a:pt x="12209" y="7933"/>
                      <a:pt x="12264" y="7933"/>
                    </a:cubicBezTo>
                    <a:cubicBezTo>
                      <a:pt x="12642" y="7933"/>
                      <a:pt x="12797" y="7400"/>
                      <a:pt x="12419" y="7196"/>
                    </a:cubicBezTo>
                    <a:cubicBezTo>
                      <a:pt x="11585" y="6662"/>
                      <a:pt x="10684" y="6162"/>
                      <a:pt x="9850" y="5661"/>
                    </a:cubicBezTo>
                    <a:lnTo>
                      <a:pt x="9850" y="5661"/>
                    </a:lnTo>
                    <a:cubicBezTo>
                      <a:pt x="10751" y="5928"/>
                      <a:pt x="11618" y="6228"/>
                      <a:pt x="12486" y="6429"/>
                    </a:cubicBezTo>
                    <a:cubicBezTo>
                      <a:pt x="12512" y="6438"/>
                      <a:pt x="12539" y="6442"/>
                      <a:pt x="12565" y="6442"/>
                    </a:cubicBezTo>
                    <a:cubicBezTo>
                      <a:pt x="12829" y="6442"/>
                      <a:pt x="13026" y="6008"/>
                      <a:pt x="12752" y="5795"/>
                    </a:cubicBezTo>
                    <a:cubicBezTo>
                      <a:pt x="9483" y="3493"/>
                      <a:pt x="5981" y="1558"/>
                      <a:pt x="2312" y="24"/>
                    </a:cubicBezTo>
                    <a:cubicBezTo>
                      <a:pt x="2279" y="8"/>
                      <a:pt x="2247" y="0"/>
                      <a:pt x="2216"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660" name="Google Shape;660;p35"/>
              <p:cNvSpPr/>
              <p:nvPr/>
            </p:nvSpPr>
            <p:spPr>
              <a:xfrm>
                <a:off x="4259050" y="659950"/>
                <a:ext cx="378350" cy="371500"/>
              </a:xfrm>
              <a:custGeom>
                <a:avLst/>
                <a:gdLst/>
                <a:ahLst/>
                <a:cxnLst/>
                <a:rect l="l" t="t" r="r" b="b"/>
                <a:pathLst>
                  <a:path w="15134" h="14860" extrusionOk="0">
                    <a:moveTo>
                      <a:pt x="1739" y="11172"/>
                    </a:moveTo>
                    <a:cubicBezTo>
                      <a:pt x="1935" y="11172"/>
                      <a:pt x="2119" y="11180"/>
                      <a:pt x="2202" y="11180"/>
                    </a:cubicBezTo>
                    <a:lnTo>
                      <a:pt x="2369" y="11180"/>
                    </a:lnTo>
                    <a:cubicBezTo>
                      <a:pt x="2636" y="11614"/>
                      <a:pt x="3002" y="11848"/>
                      <a:pt x="3469" y="12014"/>
                    </a:cubicBezTo>
                    <a:cubicBezTo>
                      <a:pt x="4170" y="12281"/>
                      <a:pt x="4870" y="12481"/>
                      <a:pt x="5571" y="12681"/>
                    </a:cubicBezTo>
                    <a:cubicBezTo>
                      <a:pt x="5796" y="12749"/>
                      <a:pt x="6006" y="12817"/>
                      <a:pt x="6221" y="12884"/>
                    </a:cubicBezTo>
                    <a:lnTo>
                      <a:pt x="6221" y="12884"/>
                    </a:lnTo>
                    <a:cubicBezTo>
                      <a:pt x="6066" y="12848"/>
                      <a:pt x="5907" y="12820"/>
                      <a:pt x="5771" y="12782"/>
                    </a:cubicBezTo>
                    <a:cubicBezTo>
                      <a:pt x="4804" y="12615"/>
                      <a:pt x="3936" y="12348"/>
                      <a:pt x="3036" y="12114"/>
                    </a:cubicBezTo>
                    <a:cubicBezTo>
                      <a:pt x="2669" y="11981"/>
                      <a:pt x="2302" y="11914"/>
                      <a:pt x="1968" y="11714"/>
                    </a:cubicBezTo>
                    <a:cubicBezTo>
                      <a:pt x="1835" y="11647"/>
                      <a:pt x="1668" y="11614"/>
                      <a:pt x="1535" y="11514"/>
                    </a:cubicBezTo>
                    <a:cubicBezTo>
                      <a:pt x="1401" y="11481"/>
                      <a:pt x="1335" y="11414"/>
                      <a:pt x="1235" y="11314"/>
                    </a:cubicBezTo>
                    <a:cubicBezTo>
                      <a:pt x="1235" y="11280"/>
                      <a:pt x="1201" y="11280"/>
                      <a:pt x="1201" y="11214"/>
                    </a:cubicBezTo>
                    <a:cubicBezTo>
                      <a:pt x="1335" y="11180"/>
                      <a:pt x="1543" y="11172"/>
                      <a:pt x="1739" y="11172"/>
                    </a:cubicBezTo>
                    <a:close/>
                    <a:moveTo>
                      <a:pt x="6236" y="1"/>
                    </a:moveTo>
                    <a:cubicBezTo>
                      <a:pt x="5957" y="1"/>
                      <a:pt x="5712" y="387"/>
                      <a:pt x="5971" y="673"/>
                    </a:cubicBezTo>
                    <a:cubicBezTo>
                      <a:pt x="6105" y="806"/>
                      <a:pt x="6271" y="940"/>
                      <a:pt x="6372" y="1040"/>
                    </a:cubicBezTo>
                    <a:cubicBezTo>
                      <a:pt x="6271" y="1173"/>
                      <a:pt x="6205" y="1373"/>
                      <a:pt x="6338" y="1607"/>
                    </a:cubicBezTo>
                    <a:lnTo>
                      <a:pt x="6972" y="2474"/>
                    </a:lnTo>
                    <a:cubicBezTo>
                      <a:pt x="6820" y="2451"/>
                      <a:pt x="6667" y="2439"/>
                      <a:pt x="6517" y="2439"/>
                    </a:cubicBezTo>
                    <a:cubicBezTo>
                      <a:pt x="6007" y="2439"/>
                      <a:pt x="5516" y="2581"/>
                      <a:pt x="5104" y="2941"/>
                    </a:cubicBezTo>
                    <a:cubicBezTo>
                      <a:pt x="4804" y="3141"/>
                      <a:pt x="4837" y="3542"/>
                      <a:pt x="5137" y="3708"/>
                    </a:cubicBezTo>
                    <a:cubicBezTo>
                      <a:pt x="5337" y="3808"/>
                      <a:pt x="5504" y="3942"/>
                      <a:pt x="5704" y="4009"/>
                    </a:cubicBezTo>
                    <a:cubicBezTo>
                      <a:pt x="5304" y="4009"/>
                      <a:pt x="4837" y="4042"/>
                      <a:pt x="4437" y="4109"/>
                    </a:cubicBezTo>
                    <a:cubicBezTo>
                      <a:pt x="4003" y="4142"/>
                      <a:pt x="3836" y="4642"/>
                      <a:pt x="4170" y="4943"/>
                    </a:cubicBezTo>
                    <a:cubicBezTo>
                      <a:pt x="4203" y="4976"/>
                      <a:pt x="4303" y="5043"/>
                      <a:pt x="4370" y="5109"/>
                    </a:cubicBezTo>
                    <a:cubicBezTo>
                      <a:pt x="4280" y="5102"/>
                      <a:pt x="4190" y="5099"/>
                      <a:pt x="4101" y="5099"/>
                    </a:cubicBezTo>
                    <a:cubicBezTo>
                      <a:pt x="3345" y="5099"/>
                      <a:pt x="2709" y="5370"/>
                      <a:pt x="2769" y="6177"/>
                    </a:cubicBezTo>
                    <a:cubicBezTo>
                      <a:pt x="2769" y="6310"/>
                      <a:pt x="2836" y="6477"/>
                      <a:pt x="2969" y="6544"/>
                    </a:cubicBezTo>
                    <a:lnTo>
                      <a:pt x="2769" y="6544"/>
                    </a:lnTo>
                    <a:cubicBezTo>
                      <a:pt x="2469" y="6544"/>
                      <a:pt x="2202" y="6944"/>
                      <a:pt x="2335" y="7178"/>
                    </a:cubicBezTo>
                    <a:cubicBezTo>
                      <a:pt x="2702" y="7978"/>
                      <a:pt x="3503" y="8445"/>
                      <a:pt x="4337" y="8779"/>
                    </a:cubicBezTo>
                    <a:cubicBezTo>
                      <a:pt x="3870" y="8779"/>
                      <a:pt x="3436" y="8812"/>
                      <a:pt x="2969" y="8879"/>
                    </a:cubicBezTo>
                    <a:cubicBezTo>
                      <a:pt x="2435" y="9012"/>
                      <a:pt x="1935" y="9446"/>
                      <a:pt x="2102" y="10013"/>
                    </a:cubicBezTo>
                    <a:cubicBezTo>
                      <a:pt x="2135" y="10180"/>
                      <a:pt x="2202" y="10313"/>
                      <a:pt x="2302" y="10447"/>
                    </a:cubicBezTo>
                    <a:lnTo>
                      <a:pt x="2169" y="10447"/>
                    </a:lnTo>
                    <a:cubicBezTo>
                      <a:pt x="2050" y="10447"/>
                      <a:pt x="1918" y="10443"/>
                      <a:pt x="1781" y="10443"/>
                    </a:cubicBezTo>
                    <a:cubicBezTo>
                      <a:pt x="1300" y="10443"/>
                      <a:pt x="753" y="10484"/>
                      <a:pt x="467" y="10847"/>
                    </a:cubicBezTo>
                    <a:cubicBezTo>
                      <a:pt x="0" y="11347"/>
                      <a:pt x="467" y="11848"/>
                      <a:pt x="934" y="12148"/>
                    </a:cubicBezTo>
                    <a:cubicBezTo>
                      <a:pt x="2169" y="12982"/>
                      <a:pt x="3836" y="13215"/>
                      <a:pt x="5271" y="13549"/>
                    </a:cubicBezTo>
                    <a:cubicBezTo>
                      <a:pt x="7139" y="14016"/>
                      <a:pt x="9040" y="14449"/>
                      <a:pt x="10941" y="14850"/>
                    </a:cubicBezTo>
                    <a:cubicBezTo>
                      <a:pt x="10969" y="14856"/>
                      <a:pt x="10996" y="14859"/>
                      <a:pt x="11021" y="14859"/>
                    </a:cubicBezTo>
                    <a:cubicBezTo>
                      <a:pt x="11394" y="14859"/>
                      <a:pt x="11510" y="14210"/>
                      <a:pt x="11042" y="14116"/>
                    </a:cubicBezTo>
                    <a:cubicBezTo>
                      <a:pt x="10975" y="14116"/>
                      <a:pt x="10875" y="14049"/>
                      <a:pt x="10808" y="14049"/>
                    </a:cubicBezTo>
                    <a:cubicBezTo>
                      <a:pt x="10941" y="13849"/>
                      <a:pt x="10875" y="13515"/>
                      <a:pt x="10641" y="13382"/>
                    </a:cubicBezTo>
                    <a:cubicBezTo>
                      <a:pt x="9707" y="12882"/>
                      <a:pt x="8807" y="12348"/>
                      <a:pt x="7806" y="11881"/>
                    </a:cubicBezTo>
                    <a:lnTo>
                      <a:pt x="7806" y="11881"/>
                    </a:lnTo>
                    <a:cubicBezTo>
                      <a:pt x="8039" y="11948"/>
                      <a:pt x="8306" y="11981"/>
                      <a:pt x="8506" y="12048"/>
                    </a:cubicBezTo>
                    <a:lnTo>
                      <a:pt x="14377" y="13315"/>
                    </a:lnTo>
                    <a:cubicBezTo>
                      <a:pt x="14389" y="13316"/>
                      <a:pt x="14400" y="13316"/>
                      <a:pt x="14411" y="13316"/>
                    </a:cubicBezTo>
                    <a:cubicBezTo>
                      <a:pt x="14984" y="13316"/>
                      <a:pt x="15133" y="12478"/>
                      <a:pt x="14544" y="12315"/>
                    </a:cubicBezTo>
                    <a:cubicBezTo>
                      <a:pt x="12509" y="11781"/>
                      <a:pt x="10474" y="11247"/>
                      <a:pt x="8373" y="10780"/>
                    </a:cubicBezTo>
                    <a:cubicBezTo>
                      <a:pt x="7072" y="10480"/>
                      <a:pt x="5771" y="10180"/>
                      <a:pt x="4437" y="10180"/>
                    </a:cubicBezTo>
                    <a:cubicBezTo>
                      <a:pt x="4203" y="10146"/>
                      <a:pt x="4037" y="10113"/>
                      <a:pt x="3836" y="10046"/>
                    </a:cubicBezTo>
                    <a:cubicBezTo>
                      <a:pt x="3636" y="10013"/>
                      <a:pt x="3436" y="9980"/>
                      <a:pt x="3269" y="9946"/>
                    </a:cubicBezTo>
                    <a:lnTo>
                      <a:pt x="3002" y="9813"/>
                    </a:lnTo>
                    <a:cubicBezTo>
                      <a:pt x="2969" y="9813"/>
                      <a:pt x="3002" y="9779"/>
                      <a:pt x="3036" y="9779"/>
                    </a:cubicBezTo>
                    <a:cubicBezTo>
                      <a:pt x="3103" y="9690"/>
                      <a:pt x="3510" y="9676"/>
                      <a:pt x="3824" y="9676"/>
                    </a:cubicBezTo>
                    <a:cubicBezTo>
                      <a:pt x="3981" y="9676"/>
                      <a:pt x="4114" y="9679"/>
                      <a:pt x="4170" y="9679"/>
                    </a:cubicBezTo>
                    <a:cubicBezTo>
                      <a:pt x="4367" y="9671"/>
                      <a:pt x="4562" y="9667"/>
                      <a:pt x="4755" y="9667"/>
                    </a:cubicBezTo>
                    <a:cubicBezTo>
                      <a:pt x="5382" y="9667"/>
                      <a:pt x="5993" y="9711"/>
                      <a:pt x="6605" y="9813"/>
                    </a:cubicBezTo>
                    <a:cubicBezTo>
                      <a:pt x="7172" y="9879"/>
                      <a:pt x="7706" y="9980"/>
                      <a:pt x="8273" y="10146"/>
                    </a:cubicBezTo>
                    <a:cubicBezTo>
                      <a:pt x="9274" y="10513"/>
                      <a:pt x="10274" y="10847"/>
                      <a:pt x="11275" y="11214"/>
                    </a:cubicBezTo>
                    <a:cubicBezTo>
                      <a:pt x="11346" y="11243"/>
                      <a:pt x="11414" y="11256"/>
                      <a:pt x="11479" y="11256"/>
                    </a:cubicBezTo>
                    <a:cubicBezTo>
                      <a:pt x="11934" y="11256"/>
                      <a:pt x="12201" y="10609"/>
                      <a:pt x="11675" y="10346"/>
                    </a:cubicBezTo>
                    <a:cubicBezTo>
                      <a:pt x="10775" y="9913"/>
                      <a:pt x="9774" y="9579"/>
                      <a:pt x="8773" y="9279"/>
                    </a:cubicBezTo>
                    <a:cubicBezTo>
                      <a:pt x="8173" y="9079"/>
                      <a:pt x="7539" y="8812"/>
                      <a:pt x="6972" y="8612"/>
                    </a:cubicBezTo>
                    <a:cubicBezTo>
                      <a:pt x="6205" y="8312"/>
                      <a:pt x="5438" y="8078"/>
                      <a:pt x="4670" y="7778"/>
                    </a:cubicBezTo>
                    <a:cubicBezTo>
                      <a:pt x="4470" y="7678"/>
                      <a:pt x="4203" y="7611"/>
                      <a:pt x="3970" y="7478"/>
                    </a:cubicBezTo>
                    <a:lnTo>
                      <a:pt x="3970" y="7478"/>
                    </a:lnTo>
                    <a:cubicBezTo>
                      <a:pt x="4837" y="7611"/>
                      <a:pt x="5771" y="7778"/>
                      <a:pt x="6605" y="8011"/>
                    </a:cubicBezTo>
                    <a:cubicBezTo>
                      <a:pt x="8106" y="8612"/>
                      <a:pt x="9607" y="9179"/>
                      <a:pt x="11142" y="9713"/>
                    </a:cubicBezTo>
                    <a:cubicBezTo>
                      <a:pt x="11206" y="9739"/>
                      <a:pt x="11269" y="9751"/>
                      <a:pt x="11329" y="9751"/>
                    </a:cubicBezTo>
                    <a:cubicBezTo>
                      <a:pt x="11800" y="9751"/>
                      <a:pt x="12104" y="9023"/>
                      <a:pt x="11542" y="8845"/>
                    </a:cubicBezTo>
                    <a:cubicBezTo>
                      <a:pt x="10208" y="8312"/>
                      <a:pt x="8873" y="7778"/>
                      <a:pt x="7506" y="7344"/>
                    </a:cubicBezTo>
                    <a:cubicBezTo>
                      <a:pt x="6438" y="6944"/>
                      <a:pt x="5371" y="6477"/>
                      <a:pt x="4337" y="6043"/>
                    </a:cubicBezTo>
                    <a:cubicBezTo>
                      <a:pt x="4504" y="6043"/>
                      <a:pt x="4670" y="6110"/>
                      <a:pt x="4870" y="6110"/>
                    </a:cubicBezTo>
                    <a:cubicBezTo>
                      <a:pt x="5204" y="6143"/>
                      <a:pt x="5538" y="6177"/>
                      <a:pt x="5938" y="6277"/>
                    </a:cubicBezTo>
                    <a:cubicBezTo>
                      <a:pt x="7139" y="7011"/>
                      <a:pt x="8473" y="7611"/>
                      <a:pt x="9841" y="7945"/>
                    </a:cubicBezTo>
                    <a:cubicBezTo>
                      <a:pt x="9871" y="7951"/>
                      <a:pt x="9902" y="7954"/>
                      <a:pt x="9931" y="7954"/>
                    </a:cubicBezTo>
                    <a:cubicBezTo>
                      <a:pt x="10353" y="7954"/>
                      <a:pt x="10648" y="7325"/>
                      <a:pt x="10274" y="7044"/>
                    </a:cubicBezTo>
                    <a:cubicBezTo>
                      <a:pt x="9040" y="6277"/>
                      <a:pt x="7706" y="5676"/>
                      <a:pt x="6338" y="5343"/>
                    </a:cubicBezTo>
                    <a:cubicBezTo>
                      <a:pt x="6105" y="5176"/>
                      <a:pt x="5871" y="5043"/>
                      <a:pt x="5671" y="4876"/>
                    </a:cubicBezTo>
                    <a:cubicBezTo>
                      <a:pt x="6972" y="4876"/>
                      <a:pt x="8306" y="5176"/>
                      <a:pt x="9474" y="5810"/>
                    </a:cubicBezTo>
                    <a:cubicBezTo>
                      <a:pt x="9538" y="5838"/>
                      <a:pt x="9601" y="5851"/>
                      <a:pt x="9661" y="5851"/>
                    </a:cubicBezTo>
                    <a:cubicBezTo>
                      <a:pt x="10098" y="5851"/>
                      <a:pt x="10373" y="5181"/>
                      <a:pt x="9874" y="4976"/>
                    </a:cubicBezTo>
                    <a:cubicBezTo>
                      <a:pt x="8773" y="4442"/>
                      <a:pt x="7672" y="3875"/>
                      <a:pt x="6538" y="3341"/>
                    </a:cubicBezTo>
                    <a:cubicBezTo>
                      <a:pt x="7139" y="3341"/>
                      <a:pt x="7806" y="3542"/>
                      <a:pt x="8340" y="3775"/>
                    </a:cubicBezTo>
                    <a:cubicBezTo>
                      <a:pt x="8395" y="3795"/>
                      <a:pt x="8450" y="3804"/>
                      <a:pt x="8504" y="3804"/>
                    </a:cubicBezTo>
                    <a:cubicBezTo>
                      <a:pt x="8904" y="3804"/>
                      <a:pt x="9222" y="3302"/>
                      <a:pt x="8840" y="3008"/>
                    </a:cubicBezTo>
                    <a:cubicBezTo>
                      <a:pt x="8440" y="2674"/>
                      <a:pt x="8039" y="2307"/>
                      <a:pt x="7706" y="1940"/>
                    </a:cubicBezTo>
                    <a:lnTo>
                      <a:pt x="7706" y="1940"/>
                    </a:lnTo>
                    <a:cubicBezTo>
                      <a:pt x="7839" y="1974"/>
                      <a:pt x="7939" y="2041"/>
                      <a:pt x="8039" y="2107"/>
                    </a:cubicBezTo>
                    <a:cubicBezTo>
                      <a:pt x="8099" y="2135"/>
                      <a:pt x="8158" y="2147"/>
                      <a:pt x="8215" y="2147"/>
                    </a:cubicBezTo>
                    <a:cubicBezTo>
                      <a:pt x="8569" y="2147"/>
                      <a:pt x="8823" y="1661"/>
                      <a:pt x="8506" y="1373"/>
                    </a:cubicBezTo>
                    <a:cubicBezTo>
                      <a:pt x="8206" y="1140"/>
                      <a:pt x="7939" y="1006"/>
                      <a:pt x="7606" y="940"/>
                    </a:cubicBezTo>
                    <a:cubicBezTo>
                      <a:pt x="7172" y="673"/>
                      <a:pt x="6805" y="439"/>
                      <a:pt x="6472" y="106"/>
                    </a:cubicBezTo>
                    <a:cubicBezTo>
                      <a:pt x="6398" y="32"/>
                      <a:pt x="6316" y="1"/>
                      <a:pt x="6236"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661" name="Google Shape;661;p35"/>
              <p:cNvSpPr/>
              <p:nvPr/>
            </p:nvSpPr>
            <p:spPr>
              <a:xfrm>
                <a:off x="4133125" y="641725"/>
                <a:ext cx="295225" cy="856475"/>
              </a:xfrm>
              <a:custGeom>
                <a:avLst/>
                <a:gdLst/>
                <a:ahLst/>
                <a:cxnLst/>
                <a:rect l="l" t="t" r="r" b="b"/>
                <a:pathLst>
                  <a:path w="11809" h="34259" extrusionOk="0">
                    <a:moveTo>
                      <a:pt x="11475" y="1"/>
                    </a:moveTo>
                    <a:cubicBezTo>
                      <a:pt x="11375" y="168"/>
                      <a:pt x="3470" y="17347"/>
                      <a:pt x="0" y="34192"/>
                    </a:cubicBezTo>
                    <a:lnTo>
                      <a:pt x="367" y="34259"/>
                    </a:lnTo>
                    <a:cubicBezTo>
                      <a:pt x="3770" y="17413"/>
                      <a:pt x="11709" y="301"/>
                      <a:pt x="11809" y="168"/>
                    </a:cubicBezTo>
                    <a:lnTo>
                      <a:pt x="11475" y="1"/>
                    </a:ln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662" name="Google Shape;662;p35"/>
              <p:cNvSpPr/>
              <p:nvPr/>
            </p:nvSpPr>
            <p:spPr>
              <a:xfrm>
                <a:off x="4021375" y="860225"/>
                <a:ext cx="541250" cy="185150"/>
              </a:xfrm>
              <a:custGeom>
                <a:avLst/>
                <a:gdLst/>
                <a:ahLst/>
                <a:cxnLst/>
                <a:rect l="l" t="t" r="r" b="b"/>
                <a:pathLst>
                  <a:path w="21650" h="7406" extrusionOk="0">
                    <a:moveTo>
                      <a:pt x="201" y="0"/>
                    </a:moveTo>
                    <a:lnTo>
                      <a:pt x="1" y="334"/>
                    </a:lnTo>
                    <a:cubicBezTo>
                      <a:pt x="134" y="434"/>
                      <a:pt x="9908" y="6305"/>
                      <a:pt x="21583" y="7406"/>
                    </a:cubicBezTo>
                    <a:lnTo>
                      <a:pt x="21649" y="7005"/>
                    </a:lnTo>
                    <a:cubicBezTo>
                      <a:pt x="10041" y="5905"/>
                      <a:pt x="301" y="67"/>
                      <a:pt x="201"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grpSp>
        <p:grpSp>
          <p:nvGrpSpPr>
            <p:cNvPr id="663" name="Google Shape;663;p35"/>
            <p:cNvGrpSpPr/>
            <p:nvPr/>
          </p:nvGrpSpPr>
          <p:grpSpPr>
            <a:xfrm rot="1064025" flipH="1">
              <a:off x="7504985" y="2871703"/>
              <a:ext cx="816715" cy="615912"/>
              <a:chOff x="500936" y="675624"/>
              <a:chExt cx="816700" cy="615900"/>
            </a:xfrm>
          </p:grpSpPr>
          <p:sp>
            <p:nvSpPr>
              <p:cNvPr id="664" name="Google Shape;664;p35"/>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665" name="Google Shape;665;p35"/>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grpSp>
      </p:grpSp>
      <p:sp>
        <p:nvSpPr>
          <p:cNvPr id="6" name="Google Shape;362;p31">
            <a:extLst>
              <a:ext uri="{FF2B5EF4-FFF2-40B4-BE49-F238E27FC236}">
                <a16:creationId xmlns:a16="http://schemas.microsoft.com/office/drawing/2014/main" id="{52694491-A31B-C585-354F-963778D57D00}"/>
              </a:ext>
            </a:extLst>
          </p:cNvPr>
          <p:cNvSpPr txBox="1">
            <a:spLocks/>
          </p:cNvSpPr>
          <p:nvPr/>
        </p:nvSpPr>
        <p:spPr>
          <a:xfrm>
            <a:off x="805014" y="1502901"/>
            <a:ext cx="6423270"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100"/>
              <a:buFont typeface="Londrina Solid"/>
              <a:buNone/>
              <a:defRPr sz="5453" b="1"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9pPr>
          </a:lstStyle>
          <a:p>
            <a:r>
              <a:rPr lang="en-US"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KHÁM</a:t>
            </a:r>
            <a:r>
              <a:rPr lang="en-US"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PHÁ</a:t>
            </a:r>
            <a:endParaRPr lang="en-US" dirty="0">
              <a:solidFill>
                <a:schemeClr val="accent3"/>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grpSp>
        <p:nvGrpSpPr>
          <p:cNvPr id="670" name="Google Shape;670;p36"/>
          <p:cNvGrpSpPr/>
          <p:nvPr/>
        </p:nvGrpSpPr>
        <p:grpSpPr>
          <a:xfrm>
            <a:off x="5619430" y="-84380"/>
            <a:ext cx="10078119" cy="10070470"/>
            <a:chOff x="3895024" y="-657892"/>
            <a:chExt cx="7577335" cy="7571584"/>
          </a:xfrm>
        </p:grpSpPr>
        <p:sp>
          <p:nvSpPr>
            <p:cNvPr id="671" name="Google Shape;671;p36"/>
            <p:cNvSpPr/>
            <p:nvPr/>
          </p:nvSpPr>
          <p:spPr>
            <a:xfrm rot="1372425">
              <a:off x="4790121" y="239729"/>
              <a:ext cx="5787139" cy="5776343"/>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672" name="Google Shape;672;p36"/>
            <p:cNvGrpSpPr/>
            <p:nvPr/>
          </p:nvGrpSpPr>
          <p:grpSpPr>
            <a:xfrm flipH="1">
              <a:off x="7893197" y="811106"/>
              <a:ext cx="835612" cy="658882"/>
              <a:chOff x="404200" y="675624"/>
              <a:chExt cx="913437" cy="720247"/>
            </a:xfrm>
          </p:grpSpPr>
          <p:sp>
            <p:nvSpPr>
              <p:cNvPr id="673" name="Google Shape;673;p36"/>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674" name="Google Shape;674;p36"/>
              <p:cNvSpPr/>
              <p:nvPr/>
            </p:nvSpPr>
            <p:spPr>
              <a:xfrm>
                <a:off x="404200" y="1033819"/>
                <a:ext cx="388918" cy="362052"/>
              </a:xfrm>
              <a:custGeom>
                <a:avLst/>
                <a:gdLst/>
                <a:ahLst/>
                <a:cxnLst/>
                <a:rect l="l" t="t" r="r" b="b"/>
                <a:pathLst>
                  <a:path w="8953" h="8335" extrusionOk="0">
                    <a:moveTo>
                      <a:pt x="3931" y="0"/>
                    </a:moveTo>
                    <a:cubicBezTo>
                      <a:pt x="3798" y="0"/>
                      <a:pt x="3662" y="15"/>
                      <a:pt x="3525" y="48"/>
                    </a:cubicBezTo>
                    <a:cubicBezTo>
                      <a:pt x="2596" y="250"/>
                      <a:pt x="2120" y="1214"/>
                      <a:pt x="2204" y="2107"/>
                    </a:cubicBezTo>
                    <a:cubicBezTo>
                      <a:pt x="2263" y="2703"/>
                      <a:pt x="2537" y="3215"/>
                      <a:pt x="2930" y="3643"/>
                    </a:cubicBezTo>
                    <a:cubicBezTo>
                      <a:pt x="2579" y="3577"/>
                      <a:pt x="2236" y="3507"/>
                      <a:pt x="1894" y="3507"/>
                    </a:cubicBezTo>
                    <a:cubicBezTo>
                      <a:pt x="1620" y="3507"/>
                      <a:pt x="1348" y="3552"/>
                      <a:pt x="1072" y="3679"/>
                    </a:cubicBezTo>
                    <a:cubicBezTo>
                      <a:pt x="275" y="4036"/>
                      <a:pt x="1" y="4917"/>
                      <a:pt x="322" y="5703"/>
                    </a:cubicBezTo>
                    <a:cubicBezTo>
                      <a:pt x="680" y="6560"/>
                      <a:pt x="1549" y="6965"/>
                      <a:pt x="2382" y="7251"/>
                    </a:cubicBezTo>
                    <a:cubicBezTo>
                      <a:pt x="4359" y="7918"/>
                      <a:pt x="6430" y="8275"/>
                      <a:pt x="8514" y="8334"/>
                    </a:cubicBezTo>
                    <a:cubicBezTo>
                      <a:pt x="8519" y="8335"/>
                      <a:pt x="8523" y="8335"/>
                      <a:pt x="8528" y="8335"/>
                    </a:cubicBezTo>
                    <a:cubicBezTo>
                      <a:pt x="8793" y="8335"/>
                      <a:pt x="8953" y="8009"/>
                      <a:pt x="8871" y="7787"/>
                    </a:cubicBezTo>
                    <a:cubicBezTo>
                      <a:pt x="8871" y="7775"/>
                      <a:pt x="8847" y="7751"/>
                      <a:pt x="8847" y="7739"/>
                    </a:cubicBezTo>
                    <a:cubicBezTo>
                      <a:pt x="8764" y="6501"/>
                      <a:pt x="8466" y="5310"/>
                      <a:pt x="7978" y="4167"/>
                    </a:cubicBezTo>
                    <a:cubicBezTo>
                      <a:pt x="7526" y="3143"/>
                      <a:pt x="6930" y="2179"/>
                      <a:pt x="6204" y="1322"/>
                    </a:cubicBezTo>
                    <a:cubicBezTo>
                      <a:pt x="5634" y="679"/>
                      <a:pt x="4829" y="0"/>
                      <a:pt x="3931"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675" name="Google Shape;675;p36"/>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grpSp>
      </p:grpSp>
      <p:grpSp>
        <p:nvGrpSpPr>
          <p:cNvPr id="679" name="Google Shape;679;p36"/>
          <p:cNvGrpSpPr/>
          <p:nvPr/>
        </p:nvGrpSpPr>
        <p:grpSpPr>
          <a:xfrm rot="-10551517">
            <a:off x="-655520" y="-1251617"/>
            <a:ext cx="2901160" cy="2308110"/>
            <a:chOff x="4897675" y="750925"/>
            <a:chExt cx="1520527" cy="1209704"/>
          </a:xfrm>
        </p:grpSpPr>
        <p:sp>
          <p:nvSpPr>
            <p:cNvPr id="680" name="Google Shape;680;p36"/>
            <p:cNvSpPr/>
            <p:nvPr/>
          </p:nvSpPr>
          <p:spPr>
            <a:xfrm>
              <a:off x="5972361" y="1407244"/>
              <a:ext cx="349101" cy="537556"/>
            </a:xfrm>
            <a:custGeom>
              <a:avLst/>
              <a:gdLst/>
              <a:ahLst/>
              <a:cxnLst/>
              <a:rect l="l" t="t" r="r" b="b"/>
              <a:pathLst>
                <a:path w="4168" h="6418" extrusionOk="0">
                  <a:moveTo>
                    <a:pt x="3572" y="0"/>
                  </a:moveTo>
                  <a:cubicBezTo>
                    <a:pt x="2322" y="1274"/>
                    <a:pt x="869" y="3155"/>
                    <a:pt x="0" y="5679"/>
                  </a:cubicBezTo>
                  <a:lnTo>
                    <a:pt x="810" y="6346"/>
                  </a:lnTo>
                  <a:cubicBezTo>
                    <a:pt x="833" y="6370"/>
                    <a:pt x="869" y="6394"/>
                    <a:pt x="917" y="6418"/>
                  </a:cubicBezTo>
                  <a:cubicBezTo>
                    <a:pt x="1393" y="4929"/>
                    <a:pt x="2322" y="2905"/>
                    <a:pt x="4167" y="417"/>
                  </a:cubicBezTo>
                  <a:lnTo>
                    <a:pt x="3572" y="0"/>
                  </a:ln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681" name="Google Shape;681;p36"/>
            <p:cNvSpPr/>
            <p:nvPr/>
          </p:nvSpPr>
          <p:spPr>
            <a:xfrm>
              <a:off x="5104722" y="780994"/>
              <a:ext cx="281341" cy="410914"/>
            </a:xfrm>
            <a:custGeom>
              <a:avLst/>
              <a:gdLst/>
              <a:ahLst/>
              <a:cxnLst/>
              <a:rect l="l" t="t" r="r" b="b"/>
              <a:pathLst>
                <a:path w="3359" h="4906" extrusionOk="0">
                  <a:moveTo>
                    <a:pt x="2846" y="0"/>
                  </a:moveTo>
                  <a:cubicBezTo>
                    <a:pt x="1060" y="1643"/>
                    <a:pt x="322" y="3310"/>
                    <a:pt x="1" y="4584"/>
                  </a:cubicBezTo>
                  <a:lnTo>
                    <a:pt x="394" y="4905"/>
                  </a:lnTo>
                  <a:cubicBezTo>
                    <a:pt x="834" y="3536"/>
                    <a:pt x="1703" y="1786"/>
                    <a:pt x="3358" y="333"/>
                  </a:cubicBezTo>
                  <a:lnTo>
                    <a:pt x="2846" y="0"/>
                  </a:ln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682" name="Google Shape;682;p36"/>
            <p:cNvSpPr/>
            <p:nvPr/>
          </p:nvSpPr>
          <p:spPr>
            <a:xfrm>
              <a:off x="4897675" y="750925"/>
              <a:ext cx="408569" cy="391148"/>
            </a:xfrm>
            <a:custGeom>
              <a:avLst/>
              <a:gdLst/>
              <a:ahLst/>
              <a:cxnLst/>
              <a:rect l="l" t="t" r="r" b="b"/>
              <a:pathLst>
                <a:path w="4878" h="4670" extrusionOk="0">
                  <a:moveTo>
                    <a:pt x="687" y="383"/>
                  </a:moveTo>
                  <a:cubicBezTo>
                    <a:pt x="734" y="383"/>
                    <a:pt x="782" y="407"/>
                    <a:pt x="794" y="454"/>
                  </a:cubicBezTo>
                  <a:cubicBezTo>
                    <a:pt x="806" y="478"/>
                    <a:pt x="818" y="502"/>
                    <a:pt x="841" y="514"/>
                  </a:cubicBezTo>
                  <a:cubicBezTo>
                    <a:pt x="853" y="538"/>
                    <a:pt x="865" y="561"/>
                    <a:pt x="877" y="597"/>
                  </a:cubicBezTo>
                  <a:cubicBezTo>
                    <a:pt x="877" y="609"/>
                    <a:pt x="901" y="621"/>
                    <a:pt x="901" y="633"/>
                  </a:cubicBezTo>
                  <a:lnTo>
                    <a:pt x="937" y="800"/>
                  </a:lnTo>
                  <a:cubicBezTo>
                    <a:pt x="949" y="847"/>
                    <a:pt x="961" y="871"/>
                    <a:pt x="949" y="907"/>
                  </a:cubicBezTo>
                  <a:cubicBezTo>
                    <a:pt x="949" y="919"/>
                    <a:pt x="925" y="931"/>
                    <a:pt x="925" y="954"/>
                  </a:cubicBezTo>
                  <a:cubicBezTo>
                    <a:pt x="913" y="990"/>
                    <a:pt x="865" y="1026"/>
                    <a:pt x="818" y="1038"/>
                  </a:cubicBezTo>
                  <a:cubicBezTo>
                    <a:pt x="800" y="1044"/>
                    <a:pt x="776" y="1047"/>
                    <a:pt x="752" y="1047"/>
                  </a:cubicBezTo>
                  <a:cubicBezTo>
                    <a:pt x="728" y="1047"/>
                    <a:pt x="705" y="1044"/>
                    <a:pt x="687" y="1038"/>
                  </a:cubicBezTo>
                  <a:cubicBezTo>
                    <a:pt x="651" y="1026"/>
                    <a:pt x="603" y="978"/>
                    <a:pt x="603" y="931"/>
                  </a:cubicBezTo>
                  <a:cubicBezTo>
                    <a:pt x="580" y="871"/>
                    <a:pt x="556" y="811"/>
                    <a:pt x="544" y="752"/>
                  </a:cubicBezTo>
                  <a:lnTo>
                    <a:pt x="544" y="740"/>
                  </a:lnTo>
                  <a:cubicBezTo>
                    <a:pt x="544" y="728"/>
                    <a:pt x="520" y="692"/>
                    <a:pt x="520" y="681"/>
                  </a:cubicBezTo>
                  <a:lnTo>
                    <a:pt x="520" y="633"/>
                  </a:lnTo>
                  <a:lnTo>
                    <a:pt x="520" y="597"/>
                  </a:lnTo>
                  <a:lnTo>
                    <a:pt x="520" y="514"/>
                  </a:lnTo>
                  <a:cubicBezTo>
                    <a:pt x="544" y="454"/>
                    <a:pt x="580" y="395"/>
                    <a:pt x="639" y="383"/>
                  </a:cubicBezTo>
                  <a:close/>
                  <a:moveTo>
                    <a:pt x="1159" y="1372"/>
                  </a:moveTo>
                  <a:cubicBezTo>
                    <a:pt x="1173" y="1372"/>
                    <a:pt x="1186" y="1375"/>
                    <a:pt x="1199" y="1383"/>
                  </a:cubicBezTo>
                  <a:cubicBezTo>
                    <a:pt x="1306" y="1431"/>
                    <a:pt x="1342" y="1502"/>
                    <a:pt x="1401" y="1597"/>
                  </a:cubicBezTo>
                  <a:cubicBezTo>
                    <a:pt x="1461" y="1693"/>
                    <a:pt x="1520" y="1776"/>
                    <a:pt x="1568" y="1871"/>
                  </a:cubicBezTo>
                  <a:cubicBezTo>
                    <a:pt x="1687" y="2050"/>
                    <a:pt x="1794" y="2228"/>
                    <a:pt x="1877" y="2419"/>
                  </a:cubicBezTo>
                  <a:cubicBezTo>
                    <a:pt x="2068" y="2788"/>
                    <a:pt x="2223" y="3193"/>
                    <a:pt x="2365" y="3586"/>
                  </a:cubicBezTo>
                  <a:cubicBezTo>
                    <a:pt x="2437" y="3657"/>
                    <a:pt x="2401" y="3764"/>
                    <a:pt x="2318" y="3812"/>
                  </a:cubicBezTo>
                  <a:cubicBezTo>
                    <a:pt x="2288" y="3825"/>
                    <a:pt x="2253" y="3831"/>
                    <a:pt x="2219" y="3831"/>
                  </a:cubicBezTo>
                  <a:cubicBezTo>
                    <a:pt x="2157" y="3831"/>
                    <a:pt x="2094" y="3810"/>
                    <a:pt x="2056" y="3764"/>
                  </a:cubicBezTo>
                  <a:cubicBezTo>
                    <a:pt x="1842" y="3383"/>
                    <a:pt x="1615" y="3026"/>
                    <a:pt x="1437" y="2645"/>
                  </a:cubicBezTo>
                  <a:cubicBezTo>
                    <a:pt x="1342" y="2455"/>
                    <a:pt x="1270" y="2264"/>
                    <a:pt x="1199" y="2062"/>
                  </a:cubicBezTo>
                  <a:cubicBezTo>
                    <a:pt x="1163" y="1966"/>
                    <a:pt x="1115" y="1859"/>
                    <a:pt x="1091" y="1764"/>
                  </a:cubicBezTo>
                  <a:cubicBezTo>
                    <a:pt x="1056" y="1669"/>
                    <a:pt x="1020" y="1585"/>
                    <a:pt x="1044" y="1466"/>
                  </a:cubicBezTo>
                  <a:cubicBezTo>
                    <a:pt x="1053" y="1419"/>
                    <a:pt x="1107" y="1372"/>
                    <a:pt x="1159" y="1372"/>
                  </a:cubicBezTo>
                  <a:close/>
                  <a:moveTo>
                    <a:pt x="595" y="1"/>
                  </a:moveTo>
                  <a:cubicBezTo>
                    <a:pt x="243" y="1"/>
                    <a:pt x="0" y="381"/>
                    <a:pt x="139" y="716"/>
                  </a:cubicBezTo>
                  <a:lnTo>
                    <a:pt x="1758" y="4360"/>
                  </a:lnTo>
                  <a:lnTo>
                    <a:pt x="2139" y="4669"/>
                  </a:lnTo>
                  <a:cubicBezTo>
                    <a:pt x="2473" y="3395"/>
                    <a:pt x="3235" y="1788"/>
                    <a:pt x="4878" y="204"/>
                  </a:cubicBezTo>
                  <a:lnTo>
                    <a:pt x="627" y="2"/>
                  </a:lnTo>
                  <a:cubicBezTo>
                    <a:pt x="616" y="1"/>
                    <a:pt x="606" y="1"/>
                    <a:pt x="595"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683" name="Google Shape;683;p36"/>
            <p:cNvSpPr/>
            <p:nvPr/>
          </p:nvSpPr>
          <p:spPr>
            <a:xfrm>
              <a:off x="6077058" y="1460094"/>
              <a:ext cx="341144" cy="500535"/>
            </a:xfrm>
            <a:custGeom>
              <a:avLst/>
              <a:gdLst/>
              <a:ahLst/>
              <a:cxnLst/>
              <a:rect l="l" t="t" r="r" b="b"/>
              <a:pathLst>
                <a:path w="4073" h="5976" extrusionOk="0">
                  <a:moveTo>
                    <a:pt x="3251" y="0"/>
                  </a:moveTo>
                  <a:cubicBezTo>
                    <a:pt x="1393" y="2500"/>
                    <a:pt x="465" y="4513"/>
                    <a:pt x="0" y="5929"/>
                  </a:cubicBezTo>
                  <a:cubicBezTo>
                    <a:pt x="109" y="5961"/>
                    <a:pt x="220" y="5976"/>
                    <a:pt x="330" y="5976"/>
                  </a:cubicBezTo>
                  <a:cubicBezTo>
                    <a:pt x="723" y="5976"/>
                    <a:pt x="1101" y="5780"/>
                    <a:pt x="1334" y="5418"/>
                  </a:cubicBezTo>
                  <a:lnTo>
                    <a:pt x="3691" y="1715"/>
                  </a:lnTo>
                  <a:cubicBezTo>
                    <a:pt x="4072" y="1167"/>
                    <a:pt x="3905" y="417"/>
                    <a:pt x="3334" y="60"/>
                  </a:cubicBezTo>
                  <a:lnTo>
                    <a:pt x="3251" y="0"/>
                  </a:ln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684" name="Google Shape;684;p36"/>
            <p:cNvSpPr/>
            <p:nvPr/>
          </p:nvSpPr>
          <p:spPr>
            <a:xfrm>
              <a:off x="4985034" y="864667"/>
              <a:ext cx="118768" cy="205960"/>
            </a:xfrm>
            <a:custGeom>
              <a:avLst/>
              <a:gdLst/>
              <a:ahLst/>
              <a:cxnLst/>
              <a:rect l="l" t="t" r="r" b="b"/>
              <a:pathLst>
                <a:path w="1418" h="2459" extrusionOk="0">
                  <a:moveTo>
                    <a:pt x="132" y="1"/>
                  </a:moveTo>
                  <a:cubicBezTo>
                    <a:pt x="83" y="1"/>
                    <a:pt x="46" y="42"/>
                    <a:pt x="37" y="96"/>
                  </a:cubicBezTo>
                  <a:cubicBezTo>
                    <a:pt x="1" y="204"/>
                    <a:pt x="48" y="287"/>
                    <a:pt x="72" y="394"/>
                  </a:cubicBezTo>
                  <a:cubicBezTo>
                    <a:pt x="108" y="501"/>
                    <a:pt x="156" y="608"/>
                    <a:pt x="179" y="692"/>
                  </a:cubicBezTo>
                  <a:cubicBezTo>
                    <a:pt x="263" y="882"/>
                    <a:pt x="334" y="1097"/>
                    <a:pt x="418" y="1275"/>
                  </a:cubicBezTo>
                  <a:cubicBezTo>
                    <a:pt x="596" y="1656"/>
                    <a:pt x="822" y="2037"/>
                    <a:pt x="1049" y="2394"/>
                  </a:cubicBezTo>
                  <a:cubicBezTo>
                    <a:pt x="1077" y="2437"/>
                    <a:pt x="1136" y="2459"/>
                    <a:pt x="1193" y="2459"/>
                  </a:cubicBezTo>
                  <a:cubicBezTo>
                    <a:pt x="1232" y="2459"/>
                    <a:pt x="1270" y="2449"/>
                    <a:pt x="1299" y="2430"/>
                  </a:cubicBezTo>
                  <a:cubicBezTo>
                    <a:pt x="1394" y="2394"/>
                    <a:pt x="1418" y="2287"/>
                    <a:pt x="1394" y="2192"/>
                  </a:cubicBezTo>
                  <a:cubicBezTo>
                    <a:pt x="1215" y="1823"/>
                    <a:pt x="1061" y="1418"/>
                    <a:pt x="870" y="1049"/>
                  </a:cubicBezTo>
                  <a:cubicBezTo>
                    <a:pt x="763" y="858"/>
                    <a:pt x="656" y="680"/>
                    <a:pt x="560" y="501"/>
                  </a:cubicBezTo>
                  <a:cubicBezTo>
                    <a:pt x="501" y="406"/>
                    <a:pt x="441" y="323"/>
                    <a:pt x="394" y="227"/>
                  </a:cubicBezTo>
                  <a:cubicBezTo>
                    <a:pt x="334" y="144"/>
                    <a:pt x="287" y="73"/>
                    <a:pt x="179" y="13"/>
                  </a:cubicBezTo>
                  <a:cubicBezTo>
                    <a:pt x="163" y="5"/>
                    <a:pt x="147" y="1"/>
                    <a:pt x="132"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685" name="Google Shape;685;p36"/>
            <p:cNvSpPr/>
            <p:nvPr/>
          </p:nvSpPr>
          <p:spPr>
            <a:xfrm>
              <a:off x="4942150" y="783925"/>
              <a:ext cx="35011" cy="56453"/>
            </a:xfrm>
            <a:custGeom>
              <a:avLst/>
              <a:gdLst/>
              <a:ahLst/>
              <a:cxnLst/>
              <a:rect l="l" t="t" r="r" b="b"/>
              <a:pathLst>
                <a:path w="418" h="674" extrusionOk="0">
                  <a:moveTo>
                    <a:pt x="120" y="1"/>
                  </a:moveTo>
                  <a:cubicBezTo>
                    <a:pt x="60" y="13"/>
                    <a:pt x="1" y="84"/>
                    <a:pt x="1" y="144"/>
                  </a:cubicBezTo>
                  <a:lnTo>
                    <a:pt x="1" y="215"/>
                  </a:lnTo>
                  <a:lnTo>
                    <a:pt x="1" y="263"/>
                  </a:lnTo>
                  <a:lnTo>
                    <a:pt x="1" y="298"/>
                  </a:lnTo>
                  <a:cubicBezTo>
                    <a:pt x="1" y="322"/>
                    <a:pt x="13" y="346"/>
                    <a:pt x="13" y="358"/>
                  </a:cubicBezTo>
                  <a:lnTo>
                    <a:pt x="13" y="382"/>
                  </a:lnTo>
                  <a:cubicBezTo>
                    <a:pt x="25" y="441"/>
                    <a:pt x="60" y="501"/>
                    <a:pt x="72" y="560"/>
                  </a:cubicBezTo>
                  <a:cubicBezTo>
                    <a:pt x="84" y="596"/>
                    <a:pt x="132" y="632"/>
                    <a:pt x="156" y="656"/>
                  </a:cubicBezTo>
                  <a:cubicBezTo>
                    <a:pt x="179" y="668"/>
                    <a:pt x="206" y="673"/>
                    <a:pt x="232" y="673"/>
                  </a:cubicBezTo>
                  <a:cubicBezTo>
                    <a:pt x="257" y="673"/>
                    <a:pt x="281" y="668"/>
                    <a:pt x="299" y="656"/>
                  </a:cubicBezTo>
                  <a:cubicBezTo>
                    <a:pt x="334" y="644"/>
                    <a:pt x="370" y="608"/>
                    <a:pt x="394" y="572"/>
                  </a:cubicBezTo>
                  <a:cubicBezTo>
                    <a:pt x="394" y="560"/>
                    <a:pt x="418" y="537"/>
                    <a:pt x="418" y="525"/>
                  </a:cubicBezTo>
                  <a:cubicBezTo>
                    <a:pt x="418" y="501"/>
                    <a:pt x="418" y="465"/>
                    <a:pt x="394" y="441"/>
                  </a:cubicBezTo>
                  <a:lnTo>
                    <a:pt x="370" y="263"/>
                  </a:lnTo>
                  <a:cubicBezTo>
                    <a:pt x="370" y="239"/>
                    <a:pt x="370" y="227"/>
                    <a:pt x="358" y="215"/>
                  </a:cubicBezTo>
                  <a:cubicBezTo>
                    <a:pt x="358" y="179"/>
                    <a:pt x="322" y="167"/>
                    <a:pt x="310" y="144"/>
                  </a:cubicBezTo>
                  <a:cubicBezTo>
                    <a:pt x="299" y="120"/>
                    <a:pt x="275" y="96"/>
                    <a:pt x="263" y="84"/>
                  </a:cubicBezTo>
                  <a:cubicBezTo>
                    <a:pt x="239" y="36"/>
                    <a:pt x="203" y="13"/>
                    <a:pt x="156"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686" name="Google Shape;686;p36"/>
            <p:cNvSpPr/>
            <p:nvPr/>
          </p:nvSpPr>
          <p:spPr>
            <a:xfrm>
              <a:off x="5363029" y="1085366"/>
              <a:ext cx="537556" cy="358817"/>
            </a:xfrm>
            <a:custGeom>
              <a:avLst/>
              <a:gdLst/>
              <a:ahLst/>
              <a:cxnLst/>
              <a:rect l="l" t="t" r="r" b="b"/>
              <a:pathLst>
                <a:path w="6418" h="4284" extrusionOk="0">
                  <a:moveTo>
                    <a:pt x="1637" y="397"/>
                  </a:moveTo>
                  <a:cubicBezTo>
                    <a:pt x="2211" y="397"/>
                    <a:pt x="3024" y="676"/>
                    <a:pt x="3822" y="1188"/>
                  </a:cubicBezTo>
                  <a:cubicBezTo>
                    <a:pt x="5072" y="1986"/>
                    <a:pt x="5822" y="3069"/>
                    <a:pt x="5477" y="3605"/>
                  </a:cubicBezTo>
                  <a:cubicBezTo>
                    <a:pt x="5349" y="3804"/>
                    <a:pt x="5091" y="3900"/>
                    <a:pt x="4752" y="3900"/>
                  </a:cubicBezTo>
                  <a:cubicBezTo>
                    <a:pt x="4178" y="3900"/>
                    <a:pt x="3373" y="3626"/>
                    <a:pt x="2572" y="3117"/>
                  </a:cubicBezTo>
                  <a:cubicBezTo>
                    <a:pt x="1322" y="2319"/>
                    <a:pt x="584" y="1224"/>
                    <a:pt x="929" y="688"/>
                  </a:cubicBezTo>
                  <a:cubicBezTo>
                    <a:pt x="1051" y="491"/>
                    <a:pt x="1304" y="397"/>
                    <a:pt x="1637" y="397"/>
                  </a:cubicBezTo>
                  <a:close/>
                  <a:moveTo>
                    <a:pt x="1288" y="1"/>
                  </a:moveTo>
                  <a:cubicBezTo>
                    <a:pt x="857" y="1"/>
                    <a:pt x="543" y="120"/>
                    <a:pt x="405" y="331"/>
                  </a:cubicBezTo>
                  <a:cubicBezTo>
                    <a:pt x="0" y="974"/>
                    <a:pt x="941" y="2331"/>
                    <a:pt x="2453" y="3307"/>
                  </a:cubicBezTo>
                  <a:cubicBezTo>
                    <a:pt x="3227" y="3807"/>
                    <a:pt x="4037" y="4129"/>
                    <a:pt x="4715" y="4236"/>
                  </a:cubicBezTo>
                  <a:cubicBezTo>
                    <a:pt x="4888" y="4268"/>
                    <a:pt x="5049" y="4284"/>
                    <a:pt x="5195" y="4284"/>
                  </a:cubicBezTo>
                  <a:cubicBezTo>
                    <a:pt x="5593" y="4284"/>
                    <a:pt x="5882" y="4168"/>
                    <a:pt x="6013" y="3950"/>
                  </a:cubicBezTo>
                  <a:cubicBezTo>
                    <a:pt x="6418" y="3307"/>
                    <a:pt x="5477" y="1962"/>
                    <a:pt x="3965" y="974"/>
                  </a:cubicBezTo>
                  <a:cubicBezTo>
                    <a:pt x="3608" y="748"/>
                    <a:pt x="3227" y="545"/>
                    <a:pt x="2870" y="390"/>
                  </a:cubicBezTo>
                  <a:cubicBezTo>
                    <a:pt x="2477" y="212"/>
                    <a:pt x="2072" y="93"/>
                    <a:pt x="1703" y="33"/>
                  </a:cubicBezTo>
                  <a:cubicBezTo>
                    <a:pt x="1555" y="11"/>
                    <a:pt x="1417" y="1"/>
                    <a:pt x="1288"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687" name="Google Shape;687;p36"/>
            <p:cNvSpPr/>
            <p:nvPr/>
          </p:nvSpPr>
          <p:spPr>
            <a:xfrm>
              <a:off x="5138644" y="808885"/>
              <a:ext cx="1132904" cy="1073101"/>
            </a:xfrm>
            <a:custGeom>
              <a:avLst/>
              <a:gdLst/>
              <a:ahLst/>
              <a:cxnLst/>
              <a:rect l="l" t="t" r="r" b="b"/>
              <a:pathLst>
                <a:path w="13526" h="12812" extrusionOk="0">
                  <a:moveTo>
                    <a:pt x="3902" y="3010"/>
                  </a:moveTo>
                  <a:cubicBezTo>
                    <a:pt x="4062" y="3010"/>
                    <a:pt x="4234" y="3026"/>
                    <a:pt x="4418" y="3060"/>
                  </a:cubicBezTo>
                  <a:cubicBezTo>
                    <a:pt x="5156" y="3179"/>
                    <a:pt x="6001" y="3513"/>
                    <a:pt x="6799" y="4025"/>
                  </a:cubicBezTo>
                  <a:cubicBezTo>
                    <a:pt x="8525" y="5120"/>
                    <a:pt x="9466" y="6608"/>
                    <a:pt x="8966" y="7418"/>
                  </a:cubicBezTo>
                  <a:cubicBezTo>
                    <a:pt x="8765" y="7729"/>
                    <a:pt x="8381" y="7892"/>
                    <a:pt x="7864" y="7892"/>
                  </a:cubicBezTo>
                  <a:cubicBezTo>
                    <a:pt x="7707" y="7892"/>
                    <a:pt x="7538" y="7877"/>
                    <a:pt x="7358" y="7847"/>
                  </a:cubicBezTo>
                  <a:cubicBezTo>
                    <a:pt x="6966" y="7787"/>
                    <a:pt x="6537" y="7656"/>
                    <a:pt x="6108" y="7478"/>
                  </a:cubicBezTo>
                  <a:cubicBezTo>
                    <a:pt x="5715" y="7323"/>
                    <a:pt x="5346" y="7132"/>
                    <a:pt x="4977" y="6882"/>
                  </a:cubicBezTo>
                  <a:cubicBezTo>
                    <a:pt x="3251" y="5775"/>
                    <a:pt x="2310" y="4287"/>
                    <a:pt x="2810" y="3489"/>
                  </a:cubicBezTo>
                  <a:cubicBezTo>
                    <a:pt x="3010" y="3180"/>
                    <a:pt x="3390" y="3010"/>
                    <a:pt x="3902" y="3010"/>
                  </a:cubicBezTo>
                  <a:close/>
                  <a:moveTo>
                    <a:pt x="8770" y="9699"/>
                  </a:moveTo>
                  <a:cubicBezTo>
                    <a:pt x="8780" y="9699"/>
                    <a:pt x="8790" y="9701"/>
                    <a:pt x="8799" y="9704"/>
                  </a:cubicBezTo>
                  <a:cubicBezTo>
                    <a:pt x="8847" y="9704"/>
                    <a:pt x="8882" y="9752"/>
                    <a:pt x="8930" y="9764"/>
                  </a:cubicBezTo>
                  <a:cubicBezTo>
                    <a:pt x="8990" y="9799"/>
                    <a:pt x="9037" y="9835"/>
                    <a:pt x="9097" y="9883"/>
                  </a:cubicBezTo>
                  <a:cubicBezTo>
                    <a:pt x="9204" y="9966"/>
                    <a:pt x="9299" y="10049"/>
                    <a:pt x="9406" y="10121"/>
                  </a:cubicBezTo>
                  <a:cubicBezTo>
                    <a:pt x="9621" y="10287"/>
                    <a:pt x="9859" y="10454"/>
                    <a:pt x="10073" y="10585"/>
                  </a:cubicBezTo>
                  <a:cubicBezTo>
                    <a:pt x="10228" y="10678"/>
                    <a:pt x="10115" y="10913"/>
                    <a:pt x="9981" y="10913"/>
                  </a:cubicBezTo>
                  <a:cubicBezTo>
                    <a:pt x="9960" y="10913"/>
                    <a:pt x="9939" y="10907"/>
                    <a:pt x="9918" y="10895"/>
                  </a:cubicBezTo>
                  <a:cubicBezTo>
                    <a:pt x="9656" y="10764"/>
                    <a:pt x="9418" y="10621"/>
                    <a:pt x="9180" y="10454"/>
                  </a:cubicBezTo>
                  <a:cubicBezTo>
                    <a:pt x="9061" y="10383"/>
                    <a:pt x="8966" y="10287"/>
                    <a:pt x="8859" y="10204"/>
                  </a:cubicBezTo>
                  <a:cubicBezTo>
                    <a:pt x="8752" y="10109"/>
                    <a:pt x="8597" y="9978"/>
                    <a:pt x="8621" y="9823"/>
                  </a:cubicBezTo>
                  <a:cubicBezTo>
                    <a:pt x="8621" y="9787"/>
                    <a:pt x="8644" y="9740"/>
                    <a:pt x="8692" y="9728"/>
                  </a:cubicBezTo>
                  <a:cubicBezTo>
                    <a:pt x="8718" y="9710"/>
                    <a:pt x="8744" y="9699"/>
                    <a:pt x="8770" y="9699"/>
                  </a:cubicBezTo>
                  <a:close/>
                  <a:moveTo>
                    <a:pt x="6748" y="9019"/>
                  </a:moveTo>
                  <a:cubicBezTo>
                    <a:pt x="6761" y="9019"/>
                    <a:pt x="6774" y="9021"/>
                    <a:pt x="6787" y="9025"/>
                  </a:cubicBezTo>
                  <a:cubicBezTo>
                    <a:pt x="7037" y="9121"/>
                    <a:pt x="7263" y="9299"/>
                    <a:pt x="7489" y="9466"/>
                  </a:cubicBezTo>
                  <a:cubicBezTo>
                    <a:pt x="7716" y="9633"/>
                    <a:pt x="7918" y="9811"/>
                    <a:pt x="8144" y="9978"/>
                  </a:cubicBezTo>
                  <a:cubicBezTo>
                    <a:pt x="8585" y="10311"/>
                    <a:pt x="9025" y="10668"/>
                    <a:pt x="9454" y="11026"/>
                  </a:cubicBezTo>
                  <a:cubicBezTo>
                    <a:pt x="9569" y="11131"/>
                    <a:pt x="9491" y="11282"/>
                    <a:pt x="9376" y="11282"/>
                  </a:cubicBezTo>
                  <a:cubicBezTo>
                    <a:pt x="9348" y="11282"/>
                    <a:pt x="9318" y="11273"/>
                    <a:pt x="9287" y="11252"/>
                  </a:cubicBezTo>
                  <a:cubicBezTo>
                    <a:pt x="8823" y="10930"/>
                    <a:pt x="8823" y="10942"/>
                    <a:pt x="8382" y="10597"/>
                  </a:cubicBezTo>
                  <a:cubicBezTo>
                    <a:pt x="8156" y="10418"/>
                    <a:pt x="7478" y="9918"/>
                    <a:pt x="7251" y="9740"/>
                  </a:cubicBezTo>
                  <a:cubicBezTo>
                    <a:pt x="7037" y="9573"/>
                    <a:pt x="6823" y="9418"/>
                    <a:pt x="6656" y="9204"/>
                  </a:cubicBezTo>
                  <a:cubicBezTo>
                    <a:pt x="6593" y="9121"/>
                    <a:pt x="6659" y="9019"/>
                    <a:pt x="6748" y="9019"/>
                  </a:cubicBezTo>
                  <a:close/>
                  <a:moveTo>
                    <a:pt x="2953" y="0"/>
                  </a:moveTo>
                  <a:cubicBezTo>
                    <a:pt x="1298" y="1453"/>
                    <a:pt x="429" y="3215"/>
                    <a:pt x="0" y="4572"/>
                  </a:cubicBezTo>
                  <a:lnTo>
                    <a:pt x="9954" y="12812"/>
                  </a:lnTo>
                  <a:cubicBezTo>
                    <a:pt x="10823" y="10311"/>
                    <a:pt x="12276" y="8418"/>
                    <a:pt x="13526" y="7144"/>
                  </a:cubicBezTo>
                  <a:lnTo>
                    <a:pt x="2953"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688" name="Google Shape;688;p36"/>
            <p:cNvSpPr/>
            <p:nvPr/>
          </p:nvSpPr>
          <p:spPr>
            <a:xfrm>
              <a:off x="6049083" y="1441081"/>
              <a:ext cx="301276" cy="516700"/>
            </a:xfrm>
            <a:custGeom>
              <a:avLst/>
              <a:gdLst/>
              <a:ahLst/>
              <a:cxnLst/>
              <a:rect l="l" t="t" r="r" b="b"/>
              <a:pathLst>
                <a:path w="3597" h="6169" extrusionOk="0">
                  <a:moveTo>
                    <a:pt x="3251" y="1"/>
                  </a:moveTo>
                  <a:cubicBezTo>
                    <a:pt x="1406" y="2489"/>
                    <a:pt x="453" y="4525"/>
                    <a:pt x="1" y="6002"/>
                  </a:cubicBezTo>
                  <a:cubicBezTo>
                    <a:pt x="120" y="6073"/>
                    <a:pt x="239" y="6133"/>
                    <a:pt x="358" y="6168"/>
                  </a:cubicBezTo>
                  <a:cubicBezTo>
                    <a:pt x="810" y="4716"/>
                    <a:pt x="1739" y="2727"/>
                    <a:pt x="3597" y="227"/>
                  </a:cubicBezTo>
                  <a:lnTo>
                    <a:pt x="3251" y="1"/>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689" name="Google Shape;689;p36"/>
            <p:cNvSpPr/>
            <p:nvPr/>
          </p:nvSpPr>
          <p:spPr>
            <a:xfrm>
              <a:off x="5076831" y="768011"/>
              <a:ext cx="266349" cy="396927"/>
            </a:xfrm>
            <a:custGeom>
              <a:avLst/>
              <a:gdLst/>
              <a:ahLst/>
              <a:cxnLst/>
              <a:rect l="l" t="t" r="r" b="b"/>
              <a:pathLst>
                <a:path w="3180" h="4739" extrusionOk="0">
                  <a:moveTo>
                    <a:pt x="2739" y="0"/>
                  </a:moveTo>
                  <a:cubicBezTo>
                    <a:pt x="1096" y="1584"/>
                    <a:pt x="334" y="3191"/>
                    <a:pt x="0" y="4453"/>
                  </a:cubicBezTo>
                  <a:lnTo>
                    <a:pt x="334" y="4739"/>
                  </a:lnTo>
                  <a:cubicBezTo>
                    <a:pt x="655" y="3465"/>
                    <a:pt x="1393" y="1798"/>
                    <a:pt x="3179" y="155"/>
                  </a:cubicBezTo>
                  <a:lnTo>
                    <a:pt x="2989" y="12"/>
                  </a:lnTo>
                  <a:lnTo>
                    <a:pt x="2739"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690" name="Google Shape;690;p36"/>
            <p:cNvSpPr/>
            <p:nvPr/>
          </p:nvSpPr>
          <p:spPr>
            <a:xfrm>
              <a:off x="5411859" y="1118534"/>
              <a:ext cx="438889" cy="293486"/>
            </a:xfrm>
            <a:custGeom>
              <a:avLst/>
              <a:gdLst/>
              <a:ahLst/>
              <a:cxnLst/>
              <a:rect l="l" t="t" r="r" b="b"/>
              <a:pathLst>
                <a:path w="5240" h="3504" extrusionOk="0">
                  <a:moveTo>
                    <a:pt x="1061" y="1"/>
                  </a:moveTo>
                  <a:cubicBezTo>
                    <a:pt x="724" y="1"/>
                    <a:pt x="469" y="95"/>
                    <a:pt x="346" y="292"/>
                  </a:cubicBezTo>
                  <a:cubicBezTo>
                    <a:pt x="1" y="828"/>
                    <a:pt x="739" y="1911"/>
                    <a:pt x="1989" y="2721"/>
                  </a:cubicBezTo>
                  <a:cubicBezTo>
                    <a:pt x="2790" y="3230"/>
                    <a:pt x="3595" y="3504"/>
                    <a:pt x="4169" y="3504"/>
                  </a:cubicBezTo>
                  <a:cubicBezTo>
                    <a:pt x="4508" y="3504"/>
                    <a:pt x="4766" y="3408"/>
                    <a:pt x="4894" y="3209"/>
                  </a:cubicBezTo>
                  <a:cubicBezTo>
                    <a:pt x="5239" y="2673"/>
                    <a:pt x="4489" y="1590"/>
                    <a:pt x="3239" y="780"/>
                  </a:cubicBezTo>
                  <a:cubicBezTo>
                    <a:pt x="2450" y="276"/>
                    <a:pt x="1637" y="1"/>
                    <a:pt x="1061"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691" name="Google Shape;691;p36"/>
            <p:cNvSpPr/>
            <p:nvPr/>
          </p:nvSpPr>
          <p:spPr>
            <a:xfrm>
              <a:off x="5331118" y="1061328"/>
              <a:ext cx="601379" cy="408653"/>
            </a:xfrm>
            <a:custGeom>
              <a:avLst/>
              <a:gdLst/>
              <a:ahLst/>
              <a:cxnLst/>
              <a:rect l="l" t="t" r="r" b="b"/>
              <a:pathLst>
                <a:path w="7180" h="4879" extrusionOk="0">
                  <a:moveTo>
                    <a:pt x="1644" y="305"/>
                  </a:moveTo>
                  <a:cubicBezTo>
                    <a:pt x="1779" y="305"/>
                    <a:pt x="1927" y="318"/>
                    <a:pt x="2084" y="344"/>
                  </a:cubicBezTo>
                  <a:cubicBezTo>
                    <a:pt x="2453" y="403"/>
                    <a:pt x="2858" y="523"/>
                    <a:pt x="3251" y="701"/>
                  </a:cubicBezTo>
                  <a:cubicBezTo>
                    <a:pt x="3608" y="844"/>
                    <a:pt x="3989" y="1035"/>
                    <a:pt x="4346" y="1273"/>
                  </a:cubicBezTo>
                  <a:cubicBezTo>
                    <a:pt x="5858" y="2261"/>
                    <a:pt x="6811" y="3618"/>
                    <a:pt x="6394" y="4249"/>
                  </a:cubicBezTo>
                  <a:cubicBezTo>
                    <a:pt x="6259" y="4465"/>
                    <a:pt x="5954" y="4586"/>
                    <a:pt x="5536" y="4586"/>
                  </a:cubicBezTo>
                  <a:cubicBezTo>
                    <a:pt x="5401" y="4586"/>
                    <a:pt x="5254" y="4573"/>
                    <a:pt x="5096" y="4547"/>
                  </a:cubicBezTo>
                  <a:cubicBezTo>
                    <a:pt x="4406" y="4428"/>
                    <a:pt x="3596" y="4106"/>
                    <a:pt x="2834" y="3618"/>
                  </a:cubicBezTo>
                  <a:cubicBezTo>
                    <a:pt x="1322" y="2630"/>
                    <a:pt x="369" y="1273"/>
                    <a:pt x="786" y="642"/>
                  </a:cubicBezTo>
                  <a:cubicBezTo>
                    <a:pt x="921" y="426"/>
                    <a:pt x="1226" y="305"/>
                    <a:pt x="1644" y="305"/>
                  </a:cubicBezTo>
                  <a:close/>
                  <a:moveTo>
                    <a:pt x="1615" y="1"/>
                  </a:moveTo>
                  <a:cubicBezTo>
                    <a:pt x="1101" y="1"/>
                    <a:pt x="722" y="164"/>
                    <a:pt x="512" y="475"/>
                  </a:cubicBezTo>
                  <a:cubicBezTo>
                    <a:pt x="0" y="1273"/>
                    <a:pt x="953" y="2761"/>
                    <a:pt x="2679" y="3868"/>
                  </a:cubicBezTo>
                  <a:cubicBezTo>
                    <a:pt x="3048" y="4106"/>
                    <a:pt x="3429" y="4309"/>
                    <a:pt x="3810" y="4464"/>
                  </a:cubicBezTo>
                  <a:cubicBezTo>
                    <a:pt x="4239" y="4642"/>
                    <a:pt x="4668" y="4773"/>
                    <a:pt x="5060" y="4833"/>
                  </a:cubicBezTo>
                  <a:cubicBezTo>
                    <a:pt x="5240" y="4863"/>
                    <a:pt x="5409" y="4878"/>
                    <a:pt x="5565" y="4878"/>
                  </a:cubicBezTo>
                  <a:cubicBezTo>
                    <a:pt x="6079" y="4878"/>
                    <a:pt x="6458" y="4715"/>
                    <a:pt x="6668" y="4404"/>
                  </a:cubicBezTo>
                  <a:cubicBezTo>
                    <a:pt x="7180" y="3594"/>
                    <a:pt x="6227" y="2106"/>
                    <a:pt x="4501" y="1011"/>
                  </a:cubicBezTo>
                  <a:cubicBezTo>
                    <a:pt x="3703" y="487"/>
                    <a:pt x="2858" y="142"/>
                    <a:pt x="2120" y="46"/>
                  </a:cubicBezTo>
                  <a:cubicBezTo>
                    <a:pt x="1940" y="16"/>
                    <a:pt x="1771" y="1"/>
                    <a:pt x="1615"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692" name="Google Shape;692;p36"/>
            <p:cNvSpPr/>
            <p:nvPr/>
          </p:nvSpPr>
          <p:spPr>
            <a:xfrm>
              <a:off x="5691022" y="1564874"/>
              <a:ext cx="249514" cy="190548"/>
            </a:xfrm>
            <a:custGeom>
              <a:avLst/>
              <a:gdLst/>
              <a:ahLst/>
              <a:cxnLst/>
              <a:rect l="l" t="t" r="r" b="b"/>
              <a:pathLst>
                <a:path w="2979" h="2275" extrusionOk="0">
                  <a:moveTo>
                    <a:pt x="143" y="0"/>
                  </a:moveTo>
                  <a:cubicBezTo>
                    <a:pt x="59" y="0"/>
                    <a:pt x="1" y="99"/>
                    <a:pt x="61" y="190"/>
                  </a:cubicBezTo>
                  <a:cubicBezTo>
                    <a:pt x="204" y="416"/>
                    <a:pt x="430" y="559"/>
                    <a:pt x="656" y="726"/>
                  </a:cubicBezTo>
                  <a:cubicBezTo>
                    <a:pt x="883" y="904"/>
                    <a:pt x="1561" y="1416"/>
                    <a:pt x="1787" y="1595"/>
                  </a:cubicBezTo>
                  <a:cubicBezTo>
                    <a:pt x="2228" y="1928"/>
                    <a:pt x="2252" y="1916"/>
                    <a:pt x="2692" y="2250"/>
                  </a:cubicBezTo>
                  <a:cubicBezTo>
                    <a:pt x="2720" y="2267"/>
                    <a:pt x="2748" y="2274"/>
                    <a:pt x="2775" y="2274"/>
                  </a:cubicBezTo>
                  <a:cubicBezTo>
                    <a:pt x="2894" y="2274"/>
                    <a:pt x="2978" y="2121"/>
                    <a:pt x="2871" y="2023"/>
                  </a:cubicBezTo>
                  <a:cubicBezTo>
                    <a:pt x="2430" y="1666"/>
                    <a:pt x="1990" y="1309"/>
                    <a:pt x="1549" y="964"/>
                  </a:cubicBezTo>
                  <a:cubicBezTo>
                    <a:pt x="1323" y="797"/>
                    <a:pt x="1121" y="618"/>
                    <a:pt x="894" y="464"/>
                  </a:cubicBezTo>
                  <a:cubicBezTo>
                    <a:pt x="668" y="297"/>
                    <a:pt x="466" y="106"/>
                    <a:pt x="192" y="11"/>
                  </a:cubicBezTo>
                  <a:cubicBezTo>
                    <a:pt x="175" y="4"/>
                    <a:pt x="159" y="0"/>
                    <a:pt x="14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693" name="Google Shape;693;p36"/>
            <p:cNvSpPr/>
            <p:nvPr/>
          </p:nvSpPr>
          <p:spPr>
            <a:xfrm>
              <a:off x="5858619" y="1621577"/>
              <a:ext cx="136944" cy="101430"/>
            </a:xfrm>
            <a:custGeom>
              <a:avLst/>
              <a:gdLst/>
              <a:ahLst/>
              <a:cxnLst/>
              <a:rect l="l" t="t" r="r" b="b"/>
              <a:pathLst>
                <a:path w="1635" h="1211" extrusionOk="0">
                  <a:moveTo>
                    <a:pt x="215" y="1"/>
                  </a:moveTo>
                  <a:cubicBezTo>
                    <a:pt x="167" y="1"/>
                    <a:pt x="144" y="13"/>
                    <a:pt x="108" y="13"/>
                  </a:cubicBezTo>
                  <a:cubicBezTo>
                    <a:pt x="72" y="37"/>
                    <a:pt x="36" y="72"/>
                    <a:pt x="36" y="120"/>
                  </a:cubicBezTo>
                  <a:cubicBezTo>
                    <a:pt x="1" y="275"/>
                    <a:pt x="156" y="406"/>
                    <a:pt x="275" y="489"/>
                  </a:cubicBezTo>
                  <a:cubicBezTo>
                    <a:pt x="382" y="584"/>
                    <a:pt x="489" y="668"/>
                    <a:pt x="608" y="751"/>
                  </a:cubicBezTo>
                  <a:cubicBezTo>
                    <a:pt x="846" y="906"/>
                    <a:pt x="1084" y="1061"/>
                    <a:pt x="1334" y="1192"/>
                  </a:cubicBezTo>
                  <a:cubicBezTo>
                    <a:pt x="1353" y="1204"/>
                    <a:pt x="1373" y="1210"/>
                    <a:pt x="1393" y="1210"/>
                  </a:cubicBezTo>
                  <a:cubicBezTo>
                    <a:pt x="1519" y="1210"/>
                    <a:pt x="1635" y="975"/>
                    <a:pt x="1501" y="882"/>
                  </a:cubicBezTo>
                  <a:cubicBezTo>
                    <a:pt x="1263" y="727"/>
                    <a:pt x="1037" y="584"/>
                    <a:pt x="822" y="418"/>
                  </a:cubicBezTo>
                  <a:cubicBezTo>
                    <a:pt x="727" y="346"/>
                    <a:pt x="620" y="251"/>
                    <a:pt x="513" y="180"/>
                  </a:cubicBezTo>
                  <a:cubicBezTo>
                    <a:pt x="453" y="132"/>
                    <a:pt x="406" y="108"/>
                    <a:pt x="346" y="61"/>
                  </a:cubicBezTo>
                  <a:cubicBezTo>
                    <a:pt x="310" y="37"/>
                    <a:pt x="263" y="1"/>
                    <a:pt x="21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pic>
        <p:nvPicPr>
          <p:cNvPr id="4" name="Picture 3">
            <a:extLst>
              <a:ext uri="{FF2B5EF4-FFF2-40B4-BE49-F238E27FC236}">
                <a16:creationId xmlns:a16="http://schemas.microsoft.com/office/drawing/2014/main" id="{D6CD584A-82FB-8D97-27CC-2C4F234B135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552218" y="1354082"/>
            <a:ext cx="1064854" cy="609536"/>
          </a:xfrm>
          <a:prstGeom prst="rect">
            <a:avLst/>
          </a:prstGeom>
        </p:spPr>
      </p:pic>
      <p:sp>
        <p:nvSpPr>
          <p:cNvPr id="5" name="Google Shape;362;p31">
            <a:extLst>
              <a:ext uri="{FF2B5EF4-FFF2-40B4-BE49-F238E27FC236}">
                <a16:creationId xmlns:a16="http://schemas.microsoft.com/office/drawing/2014/main" id="{5688C861-5D61-1A99-86DF-C961BBE31FD9}"/>
              </a:ext>
            </a:extLst>
          </p:cNvPr>
          <p:cNvSpPr txBox="1">
            <a:spLocks/>
          </p:cNvSpPr>
          <p:nvPr/>
        </p:nvSpPr>
        <p:spPr>
          <a:xfrm>
            <a:off x="1084645" y="1658850"/>
            <a:ext cx="10414390"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100"/>
              <a:buFont typeface="Londrina Solid"/>
              <a:buNone/>
              <a:defRPr sz="5453" b="1"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9pPr>
          </a:lstStyle>
          <a:p>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Khám</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phá</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những</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việc</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làm</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thể</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hiện</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sự</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quan</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tâm</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chăm</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sóc</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bà</a:t>
            </a:r>
            <a:endParaRPr lang="en-US" sz="4000" dirty="0">
              <a:solidFill>
                <a:schemeClr val="accent3"/>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pic>
        <p:nvPicPr>
          <p:cNvPr id="7" name="Picture 6">
            <a:extLst>
              <a:ext uri="{FF2B5EF4-FFF2-40B4-BE49-F238E27FC236}">
                <a16:creationId xmlns:a16="http://schemas.microsoft.com/office/drawing/2014/main" id="{E892C89C-0A5F-CC34-6DF6-EC5F4707B89D}"/>
              </a:ext>
            </a:extLst>
          </p:cNvPr>
          <p:cNvPicPr>
            <a:picLocks noChangeAspect="1"/>
          </p:cNvPicPr>
          <p:nvPr/>
        </p:nvPicPr>
        <p:blipFill>
          <a:blip r:embed="rId3"/>
          <a:stretch>
            <a:fillRect/>
          </a:stretch>
        </p:blipFill>
        <p:spPr>
          <a:xfrm>
            <a:off x="2643641" y="1626596"/>
            <a:ext cx="6644200" cy="5021600"/>
          </a:xfrm>
          <a:prstGeom prst="rect">
            <a:avLst/>
          </a:prstGeom>
        </p:spPr>
      </p:pic>
      <p:pic>
        <p:nvPicPr>
          <p:cNvPr id="8" name="Picture 7">
            <a:extLst>
              <a:ext uri="{FF2B5EF4-FFF2-40B4-BE49-F238E27FC236}">
                <a16:creationId xmlns:a16="http://schemas.microsoft.com/office/drawing/2014/main" id="{8303667F-D6DA-7A20-56C3-CEF23065F02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18654" y="398585"/>
            <a:ext cx="1064854" cy="609536"/>
          </a:xfrm>
          <a:prstGeom prst="rect">
            <a:avLst/>
          </a:prstGeom>
        </p:spPr>
      </p:pic>
      <p:sp>
        <p:nvSpPr>
          <p:cNvPr id="9" name="Google Shape;362;p31">
            <a:extLst>
              <a:ext uri="{FF2B5EF4-FFF2-40B4-BE49-F238E27FC236}">
                <a16:creationId xmlns:a16="http://schemas.microsoft.com/office/drawing/2014/main" id="{D77A6668-6145-7B46-603C-C185466A99A4}"/>
              </a:ext>
            </a:extLst>
          </p:cNvPr>
          <p:cNvSpPr txBox="1">
            <a:spLocks/>
          </p:cNvSpPr>
          <p:nvPr/>
        </p:nvSpPr>
        <p:spPr>
          <a:xfrm>
            <a:off x="1225894" y="-1103433"/>
            <a:ext cx="10414390"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100"/>
              <a:buFont typeface="Londrina Solid"/>
              <a:buNone/>
              <a:defRPr sz="5453" b="1"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4100"/>
              <a:buFont typeface="Londrina Solid"/>
              <a:buNone/>
              <a:defRPr sz="4100" b="1" i="0" u="none" strike="noStrike" cap="none">
                <a:solidFill>
                  <a:schemeClr val="accent5"/>
                </a:solidFill>
                <a:latin typeface="Londrina Solid"/>
                <a:ea typeface="Londrina Solid"/>
                <a:cs typeface="Londrina Solid"/>
                <a:sym typeface="Londrina Solid"/>
              </a:defRPr>
            </a:lvl9pPr>
          </a:lstStyle>
          <a:p>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Bạn</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nhỏ</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đã</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làm</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những</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việc</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gì</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để</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thể</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hiện</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sự</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quan</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tâm</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chăm</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sóc</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ông</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accent3"/>
                </a:solidFill>
                <a:latin typeface="AvantGarde" panose="00000400000000000000" pitchFamily="2" charset="0"/>
                <a:ea typeface="AvantGarde" panose="00000400000000000000" pitchFamily="2" charset="0"/>
                <a:cs typeface="AvantGarde" panose="00000400000000000000" pitchFamily="2" charset="0"/>
              </a:rPr>
              <a:t>bà</a:t>
            </a:r>
            <a:r>
              <a:rPr lang="en-US" sz="3600" dirty="0">
                <a:solidFill>
                  <a:schemeClr val="accent3"/>
                </a:solidFill>
                <a:latin typeface="AvantGarde" panose="00000400000000000000" pitchFamily="2" charset="0"/>
                <a:ea typeface="AvantGarde" panose="00000400000000000000" pitchFamily="2" charset="0"/>
                <a:cs typeface="AvantGarde" panose="00000400000000000000" pitchFamily="2" charset="0"/>
              </a:rPr>
              <a:t>?</a:t>
            </a:r>
          </a:p>
        </p:txBody>
      </p:sp>
      <p:grpSp>
        <p:nvGrpSpPr>
          <p:cNvPr id="10" name="Google Shape;672;p36">
            <a:extLst>
              <a:ext uri="{FF2B5EF4-FFF2-40B4-BE49-F238E27FC236}">
                <a16:creationId xmlns:a16="http://schemas.microsoft.com/office/drawing/2014/main" id="{2B3EF1BD-5EF7-F051-D1FA-DC2EC308E956}"/>
              </a:ext>
            </a:extLst>
          </p:cNvPr>
          <p:cNvGrpSpPr/>
          <p:nvPr/>
        </p:nvGrpSpPr>
        <p:grpSpPr>
          <a:xfrm flipH="1">
            <a:off x="10737968" y="2457252"/>
            <a:ext cx="1111393" cy="876336"/>
            <a:chOff x="404200" y="675624"/>
            <a:chExt cx="913437" cy="720247"/>
          </a:xfrm>
        </p:grpSpPr>
        <p:sp>
          <p:nvSpPr>
            <p:cNvPr id="11" name="Google Shape;673;p36">
              <a:extLst>
                <a:ext uri="{FF2B5EF4-FFF2-40B4-BE49-F238E27FC236}">
                  <a16:creationId xmlns:a16="http://schemas.microsoft.com/office/drawing/2014/main" id="{1F0509F2-CE18-2137-8194-D488ADA2C26A}"/>
                </a:ext>
              </a:extLst>
            </p:cNvPr>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2" name="Google Shape;674;p36">
              <a:extLst>
                <a:ext uri="{FF2B5EF4-FFF2-40B4-BE49-F238E27FC236}">
                  <a16:creationId xmlns:a16="http://schemas.microsoft.com/office/drawing/2014/main" id="{DF6AF5C7-2480-CCEA-0B12-085C08879C19}"/>
                </a:ext>
              </a:extLst>
            </p:cNvPr>
            <p:cNvSpPr/>
            <p:nvPr/>
          </p:nvSpPr>
          <p:spPr>
            <a:xfrm>
              <a:off x="404200" y="1033819"/>
              <a:ext cx="388918" cy="362052"/>
            </a:xfrm>
            <a:custGeom>
              <a:avLst/>
              <a:gdLst/>
              <a:ahLst/>
              <a:cxnLst/>
              <a:rect l="l" t="t" r="r" b="b"/>
              <a:pathLst>
                <a:path w="8953" h="8335" extrusionOk="0">
                  <a:moveTo>
                    <a:pt x="3931" y="0"/>
                  </a:moveTo>
                  <a:cubicBezTo>
                    <a:pt x="3798" y="0"/>
                    <a:pt x="3662" y="15"/>
                    <a:pt x="3525" y="48"/>
                  </a:cubicBezTo>
                  <a:cubicBezTo>
                    <a:pt x="2596" y="250"/>
                    <a:pt x="2120" y="1214"/>
                    <a:pt x="2204" y="2107"/>
                  </a:cubicBezTo>
                  <a:cubicBezTo>
                    <a:pt x="2263" y="2703"/>
                    <a:pt x="2537" y="3215"/>
                    <a:pt x="2930" y="3643"/>
                  </a:cubicBezTo>
                  <a:cubicBezTo>
                    <a:pt x="2579" y="3577"/>
                    <a:pt x="2236" y="3507"/>
                    <a:pt x="1894" y="3507"/>
                  </a:cubicBezTo>
                  <a:cubicBezTo>
                    <a:pt x="1620" y="3507"/>
                    <a:pt x="1348" y="3552"/>
                    <a:pt x="1072" y="3679"/>
                  </a:cubicBezTo>
                  <a:cubicBezTo>
                    <a:pt x="275" y="4036"/>
                    <a:pt x="1" y="4917"/>
                    <a:pt x="322" y="5703"/>
                  </a:cubicBezTo>
                  <a:cubicBezTo>
                    <a:pt x="680" y="6560"/>
                    <a:pt x="1549" y="6965"/>
                    <a:pt x="2382" y="7251"/>
                  </a:cubicBezTo>
                  <a:cubicBezTo>
                    <a:pt x="4359" y="7918"/>
                    <a:pt x="6430" y="8275"/>
                    <a:pt x="8514" y="8334"/>
                  </a:cubicBezTo>
                  <a:cubicBezTo>
                    <a:pt x="8519" y="8335"/>
                    <a:pt x="8523" y="8335"/>
                    <a:pt x="8528" y="8335"/>
                  </a:cubicBezTo>
                  <a:cubicBezTo>
                    <a:pt x="8793" y="8335"/>
                    <a:pt x="8953" y="8009"/>
                    <a:pt x="8871" y="7787"/>
                  </a:cubicBezTo>
                  <a:cubicBezTo>
                    <a:pt x="8871" y="7775"/>
                    <a:pt x="8847" y="7751"/>
                    <a:pt x="8847" y="7739"/>
                  </a:cubicBezTo>
                  <a:cubicBezTo>
                    <a:pt x="8764" y="6501"/>
                    <a:pt x="8466" y="5310"/>
                    <a:pt x="7978" y="4167"/>
                  </a:cubicBezTo>
                  <a:cubicBezTo>
                    <a:pt x="7526" y="3143"/>
                    <a:pt x="6930" y="2179"/>
                    <a:pt x="6204" y="1322"/>
                  </a:cubicBezTo>
                  <a:cubicBezTo>
                    <a:pt x="5634" y="679"/>
                    <a:pt x="4829" y="0"/>
                    <a:pt x="3931"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3" name="Google Shape;675;p36">
              <a:extLst>
                <a:ext uri="{FF2B5EF4-FFF2-40B4-BE49-F238E27FC236}">
                  <a16:creationId xmlns:a16="http://schemas.microsoft.com/office/drawing/2014/main" id="{BBFDDC68-CB2C-6D63-80DA-BC4F13CB28FB}"/>
                </a:ext>
              </a:extLst>
            </p:cNvPr>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grpSp>
    </p:spTree>
  </p:cSld>
  <p:clrMapOvr>
    <a:masterClrMapping/>
  </p:clrMapOvr>
</p:sld>
</file>

<file path=ppt/theme/theme1.xml><?xml version="1.0" encoding="utf-8"?>
<a:theme xmlns:a="http://schemas.openxmlformats.org/drawingml/2006/main" name="Steps for Writing a Story by Slidesgo">
  <a:themeElements>
    <a:clrScheme name="Simple Light">
      <a:dk1>
        <a:srgbClr val="222222"/>
      </a:dk1>
      <a:lt1>
        <a:srgbClr val="FFFFFF"/>
      </a:lt1>
      <a:dk2>
        <a:srgbClr val="FFF6E9"/>
      </a:dk2>
      <a:lt2>
        <a:srgbClr val="EAB37D"/>
      </a:lt2>
      <a:accent1>
        <a:srgbClr val="F5B71D"/>
      </a:accent1>
      <a:accent2>
        <a:srgbClr val="FE8201"/>
      </a:accent2>
      <a:accent3>
        <a:srgbClr val="C53B3B"/>
      </a:accent3>
      <a:accent4>
        <a:srgbClr val="70AFA5"/>
      </a:accent4>
      <a:accent5>
        <a:srgbClr val="0F3D55"/>
      </a:accent5>
      <a:accent6>
        <a:srgbClr val="9B02A8"/>
      </a:accent6>
      <a:hlink>
        <a:srgbClr val="22222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798</Words>
  <Application>Microsoft Office PowerPoint</Application>
  <PresentationFormat>Custom</PresentationFormat>
  <Paragraphs>54</Paragraphs>
  <Slides>36</Slides>
  <Notes>32</Notes>
  <HiddenSlides>0</HiddenSlides>
  <MMClips>5</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Poppins Medium</vt:lpstr>
      <vt:lpstr>Arial</vt:lpstr>
      <vt:lpstr>Annifont</vt:lpstr>
      <vt:lpstr>Golos Text ExtraBold</vt:lpstr>
      <vt:lpstr>Londrina Solid Black</vt:lpstr>
      <vt:lpstr>DM Sans</vt:lpstr>
      <vt:lpstr>Poppins</vt:lpstr>
      <vt:lpstr>Londrina Solid</vt:lpstr>
      <vt:lpstr>AvantGarde</vt:lpstr>
      <vt:lpstr>Steps for Writing a Story by Slidesgo</vt:lpstr>
      <vt:lpstr>PowerPoint Presentation</vt:lpstr>
      <vt:lpstr>PowerPoint Presentation</vt:lpstr>
      <vt:lpstr>KHỞI ĐỘNG</vt:lpstr>
      <vt:lpstr>PowerPoint Presentation</vt:lpstr>
      <vt:lpstr>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Gửi thầy cô 2 video kể chuyện về tình cảm ông bà và cháu, thầy cô có thể sử dụng trong quá trình mở rộng kiến thức cho HS.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Quang Mai Văn</dc:creator>
  <cp:lastModifiedBy>Linh Phan Thi  (FE FSC DN)</cp:lastModifiedBy>
  <cp:revision>2</cp:revision>
  <dcterms:modified xsi:type="dcterms:W3CDTF">2023-06-24T13:55:32Z</dcterms:modified>
</cp:coreProperties>
</file>