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40"/>
  </p:notesMasterIdLst>
  <p:sldIdLst>
    <p:sldId id="257" r:id="rId2"/>
    <p:sldId id="634" r:id="rId3"/>
    <p:sldId id="662" r:id="rId4"/>
    <p:sldId id="258" r:id="rId5"/>
    <p:sldId id="260" r:id="rId6"/>
    <p:sldId id="259" r:id="rId7"/>
    <p:sldId id="261" r:id="rId8"/>
    <p:sldId id="256" r:id="rId9"/>
    <p:sldId id="663" r:id="rId10"/>
    <p:sldId id="262" r:id="rId11"/>
    <p:sldId id="263" r:id="rId12"/>
    <p:sldId id="664" r:id="rId13"/>
    <p:sldId id="665" r:id="rId14"/>
    <p:sldId id="264" r:id="rId15"/>
    <p:sldId id="666" r:id="rId16"/>
    <p:sldId id="667" r:id="rId17"/>
    <p:sldId id="668" r:id="rId18"/>
    <p:sldId id="669" r:id="rId19"/>
    <p:sldId id="670" r:id="rId20"/>
    <p:sldId id="671" r:id="rId21"/>
    <p:sldId id="672" r:id="rId22"/>
    <p:sldId id="265" r:id="rId23"/>
    <p:sldId id="673" r:id="rId24"/>
    <p:sldId id="674" r:id="rId25"/>
    <p:sldId id="675" r:id="rId26"/>
    <p:sldId id="678" r:id="rId27"/>
    <p:sldId id="676" r:id="rId28"/>
    <p:sldId id="677" r:id="rId29"/>
    <p:sldId id="276" r:id="rId30"/>
    <p:sldId id="688" r:id="rId31"/>
    <p:sldId id="679" r:id="rId32"/>
    <p:sldId id="680" r:id="rId33"/>
    <p:sldId id="681" r:id="rId34"/>
    <p:sldId id="682" r:id="rId35"/>
    <p:sldId id="684" r:id="rId36"/>
    <p:sldId id="687" r:id="rId37"/>
    <p:sldId id="689" r:id="rId38"/>
    <p:sldId id="690" r:id="rId39"/>
  </p:sldIdLst>
  <p:sldSz cx="13439775" cy="7559675"/>
  <p:notesSz cx="7559675" cy="10691813"/>
  <p:embeddedFontLst>
    <p:embeddedFont>
      <p:font typeface="Annifont" panose="020B0603050302020204" pitchFamily="34" charset="0"/>
      <p:italic r:id="rId41"/>
    </p:embeddedFont>
    <p:embeddedFont>
      <p:font typeface="AvantGarde" panose="00000400000000000000" pitchFamily="2" charset="0"/>
      <p:regular r:id="rId42"/>
    </p:embeddedFont>
    <p:embeddedFont>
      <p:font typeface="Fredoka" panose="020B0604020202020204" charset="-79"/>
      <p:regular r:id="rId43"/>
      <p:bold r:id="rId44"/>
    </p:embeddedFont>
    <p:embeddedFont>
      <p:font typeface="Golos Text ExtraBold" panose="020B0604020202020204" charset="0"/>
      <p:bold r:id="rId45"/>
    </p:embeddedFont>
    <p:embeddedFont>
      <p:font typeface="Hammersmith One" panose="02010703030501060504" pitchFamily="2" charset="0"/>
      <p:regular r:id="rId46"/>
    </p:embeddedFont>
    <p:embeddedFont>
      <p:font typeface="One Little Font" panose="020B0604020202020204" charset="0"/>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F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F2E42B-F17A-4B7E-B9CD-B0E6347C8501}">
  <a:tblStyle styleId="{89F2E42B-F17A-4B7E-B9CD-B0E6347C850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029" autoAdjust="0"/>
  </p:normalViewPr>
  <p:slideViewPr>
    <p:cSldViewPr snapToGrid="0">
      <p:cViewPr>
        <p:scale>
          <a:sx n="50" d="100"/>
          <a:sy n="50" d="100"/>
        </p:scale>
        <p:origin x="1278"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42bfc5db88_1_147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42bfc5db88_1_1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242bfc5db88_1_222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 name="Google Shape;1064;g242bfc5db88_1_2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241dafef49d_0_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8" name="Google Shape;1138;g241dafef4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241dafef49d_0_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8" name="Google Shape;1138;g241dafef4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972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630906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417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494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4339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2844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242bfc5db88_1_251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242bfc5db88_1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7480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241dafef49d_0_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8" name="Google Shape;1138;g241dafef4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831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5526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242bfc5db88_1_253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8" name="Google Shape;1178;g242bfc5db88_1_2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242bfc5db88_1_253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8" name="Google Shape;1178;g242bfc5db88_1_2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nêu</a:t>
            </a:r>
            <a:r>
              <a:rPr lang="en-US" dirty="0"/>
              <a:t> </a:t>
            </a:r>
            <a:r>
              <a:rPr lang="en-US" dirty="0" err="1"/>
              <a:t>tình</a:t>
            </a:r>
            <a:r>
              <a:rPr lang="en-US" dirty="0"/>
              <a:t> </a:t>
            </a:r>
            <a:r>
              <a:rPr lang="en-US" dirty="0" err="1"/>
              <a:t>huống</a:t>
            </a:r>
            <a:r>
              <a:rPr lang="en-US" dirty="0"/>
              <a:t>, </a:t>
            </a:r>
            <a:r>
              <a:rPr lang="en-US" dirty="0" err="1"/>
              <a:t>mẹ</a:t>
            </a:r>
            <a:r>
              <a:rPr lang="en-US" dirty="0"/>
              <a:t> </a:t>
            </a:r>
            <a:r>
              <a:rPr lang="en-US" dirty="0" err="1"/>
              <a:t>đang</a:t>
            </a:r>
            <a:r>
              <a:rPr lang="en-US" dirty="0"/>
              <a:t> </a:t>
            </a:r>
            <a:r>
              <a:rPr lang="en-US" dirty="0" err="1"/>
              <a:t>ốm</a:t>
            </a:r>
            <a:r>
              <a:rPr lang="en-US" dirty="0"/>
              <a:t>…. </a:t>
            </a:r>
            <a:r>
              <a:rPr lang="en-US" dirty="0" err="1"/>
              <a:t>Và</a:t>
            </a:r>
            <a:r>
              <a:rPr lang="en-US" dirty="0"/>
              <a:t> </a:t>
            </a:r>
            <a:r>
              <a:rPr lang="en-US" dirty="0" err="1"/>
              <a:t>giao</a:t>
            </a:r>
            <a:r>
              <a:rPr lang="en-US" dirty="0"/>
              <a:t> </a:t>
            </a:r>
            <a:r>
              <a:rPr lang="en-US" dirty="0" err="1"/>
              <a:t>nhiệm</a:t>
            </a:r>
            <a:r>
              <a:rPr lang="en-US" dirty="0"/>
              <a:t> </a:t>
            </a:r>
            <a:r>
              <a:rPr lang="en-US" dirty="0" err="1"/>
              <a:t>vụ</a:t>
            </a:r>
            <a:r>
              <a:rPr lang="en-US" dirty="0"/>
              <a:t> </a:t>
            </a:r>
            <a:r>
              <a:rPr lang="en-US" dirty="0" err="1"/>
              <a:t>thảo</a:t>
            </a:r>
            <a:r>
              <a:rPr lang="en-US" dirty="0"/>
              <a:t> </a:t>
            </a:r>
            <a:r>
              <a:rPr lang="en-US" dirty="0" err="1"/>
              <a:t>luận</a:t>
            </a:r>
            <a:r>
              <a:rPr lang="en-US" dirty="0"/>
              <a:t> </a:t>
            </a:r>
            <a:r>
              <a:rPr lang="en-US" dirty="0" err="1"/>
              <a:t>nhóm</a:t>
            </a:r>
            <a:r>
              <a:rPr lang="en-US" dirty="0"/>
              <a:t> </a:t>
            </a:r>
            <a:r>
              <a:rPr lang="en-US" dirty="0" err="1"/>
              <a:t>đôi</a:t>
            </a:r>
            <a:r>
              <a:rPr lang="en-US" dirty="0"/>
              <a:t>, </a:t>
            </a:r>
            <a:r>
              <a:rPr lang="en-US" dirty="0" err="1"/>
              <a:t>nêu</a:t>
            </a:r>
            <a:r>
              <a:rPr lang="en-US" dirty="0"/>
              <a:t> ý </a:t>
            </a:r>
            <a:r>
              <a:rPr lang="en-US" dirty="0" err="1"/>
              <a:t>kiến</a:t>
            </a:r>
            <a:r>
              <a:rPr lang="en-US" dirty="0"/>
              <a:t> </a:t>
            </a:r>
            <a:r>
              <a:rPr lang="en-US" dirty="0" err="1"/>
              <a:t>của</a:t>
            </a:r>
            <a:r>
              <a:rPr lang="en-US" dirty="0"/>
              <a:t> </a:t>
            </a:r>
            <a:r>
              <a:rPr lang="en-US" dirty="0" err="1"/>
              <a:t>em</a:t>
            </a:r>
            <a:r>
              <a:rPr lang="en-US" dirty="0"/>
              <a:t> </a:t>
            </a:r>
            <a:r>
              <a:rPr lang="en-US" dirty="0" err="1"/>
              <a:t>về</a:t>
            </a:r>
            <a:r>
              <a:rPr lang="en-US" dirty="0"/>
              <a:t> </a:t>
            </a:r>
            <a:r>
              <a:rPr lang="en-US" dirty="0" err="1"/>
              <a:t>những</a:t>
            </a:r>
            <a:r>
              <a:rPr lang="en-US" dirty="0"/>
              <a:t> </a:t>
            </a:r>
            <a:r>
              <a:rPr lang="en-US" dirty="0" err="1"/>
              <a:t>việc</a:t>
            </a:r>
            <a:r>
              <a:rPr lang="en-US" dirty="0"/>
              <a:t> </a:t>
            </a:r>
            <a:r>
              <a:rPr lang="en-US" dirty="0" err="1"/>
              <a:t>em</a:t>
            </a:r>
            <a:r>
              <a:rPr lang="en-US" dirty="0"/>
              <a:t> </a:t>
            </a:r>
            <a:r>
              <a:rPr lang="en-US" dirty="0" err="1"/>
              <a:t>đồng</a:t>
            </a:r>
            <a:r>
              <a:rPr lang="en-US" dirty="0"/>
              <a:t> ý, </a:t>
            </a:r>
            <a:r>
              <a:rPr lang="en-US" dirty="0" err="1"/>
              <a:t>không</a:t>
            </a:r>
            <a:r>
              <a:rPr lang="en-US" dirty="0"/>
              <a:t> </a:t>
            </a:r>
            <a:r>
              <a:rPr lang="en-US" dirty="0" err="1"/>
              <a:t>đồng</a:t>
            </a:r>
            <a:r>
              <a:rPr lang="en-US" dirty="0"/>
              <a:t> ý, </a:t>
            </a:r>
            <a:r>
              <a:rPr lang="en-US" dirty="0" err="1"/>
              <a:t>giải</a:t>
            </a:r>
            <a:r>
              <a:rPr lang="en-US" dirty="0"/>
              <a:t> </a:t>
            </a:r>
            <a:r>
              <a:rPr lang="en-US" dirty="0" err="1"/>
              <a:t>thích</a:t>
            </a:r>
            <a:r>
              <a:rPr lang="en-US" dirty="0"/>
              <a:t> </a:t>
            </a:r>
            <a:r>
              <a:rPr lang="en-US" dirty="0" err="1"/>
              <a:t>vì</a:t>
            </a:r>
            <a:r>
              <a:rPr lang="en-US" dirty="0"/>
              <a:t> </a:t>
            </a:r>
            <a:r>
              <a:rPr lang="en-US" dirty="0" err="1"/>
              <a:t>sao</a:t>
            </a:r>
            <a:endParaRPr dirty="0"/>
          </a:p>
        </p:txBody>
      </p:sp>
    </p:spTree>
    <p:extLst>
      <p:ext uri="{BB962C8B-B14F-4D97-AF65-F5344CB8AC3E}">
        <p14:creationId xmlns:p14="http://schemas.microsoft.com/office/powerpoint/2010/main" val="15460049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242bfc5db88_1_253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8" name="Google Shape;1178;g242bfc5db88_1_2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504441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242bfc5db88_1_2536: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8" name="Google Shape;1178;g242bfc5db88_1_2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79351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1335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429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4"/>
        <p:cNvGrpSpPr/>
        <p:nvPr/>
      </p:nvGrpSpPr>
      <p:grpSpPr>
        <a:xfrm>
          <a:off x="0" y="0"/>
          <a:ext cx="0" cy="0"/>
          <a:chOff x="0" y="0"/>
          <a:chExt cx="0" cy="0"/>
        </a:xfrm>
      </p:grpSpPr>
      <p:sp>
        <p:nvSpPr>
          <p:cNvPr id="2435" name="Google Shape;2435;g243003b78a6_1_109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6" name="Google Shape;2436;g243003b78a6_1_1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4"/>
        <p:cNvGrpSpPr/>
        <p:nvPr/>
      </p:nvGrpSpPr>
      <p:grpSpPr>
        <a:xfrm>
          <a:off x="0" y="0"/>
          <a:ext cx="0" cy="0"/>
          <a:chOff x="0" y="0"/>
          <a:chExt cx="0" cy="0"/>
        </a:xfrm>
      </p:grpSpPr>
      <p:sp>
        <p:nvSpPr>
          <p:cNvPr id="2435" name="Google Shape;2435;g243003b78a6_1_1090: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6" name="Google Shape;2436;g243003b78a6_1_1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545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210c9cebe4d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210c9cebe4d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54dda1946d_6_30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54dda1946d_6_35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42bfc5db88_1_842: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42bfc5db88_1_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242bfc5db88_1_1714: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5" name="Google Shape;1005;g242bfc5db88_1_1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acca0357_2_473: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acca0357_2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01677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10;p2"/>
          <p:cNvSpPr txBox="1">
            <a:spLocks noGrp="1"/>
          </p:cNvSpPr>
          <p:nvPr>
            <p:ph type="ctrTitle"/>
          </p:nvPr>
        </p:nvSpPr>
        <p:spPr>
          <a:xfrm>
            <a:off x="682340" y="1478175"/>
            <a:ext cx="12075268" cy="1305000"/>
          </a:xfrm>
          <a:prstGeom prst="rect">
            <a:avLst/>
          </a:prstGeom>
        </p:spPr>
        <p:txBody>
          <a:bodyPr spcFirstLastPara="1" wrap="square" lIns="116050" tIns="116050" rIns="116050" bIns="116050" anchor="ctr" anchorCtr="0">
            <a:noAutofit/>
          </a:bodyPr>
          <a:lstStyle>
            <a:lvl1pPr lvl="0" algn="ctr" rtl="0">
              <a:lnSpc>
                <a:spcPct val="90000"/>
              </a:lnSpc>
              <a:spcBef>
                <a:spcPts val="0"/>
              </a:spcBef>
              <a:spcAft>
                <a:spcPts val="0"/>
              </a:spcAft>
              <a:buClr>
                <a:srgbClr val="191919"/>
              </a:buClr>
              <a:buSzPts val="6600"/>
              <a:buNone/>
              <a:defRPr sz="7000"/>
            </a:lvl1pPr>
            <a:lvl2pPr lvl="1" algn="ctr" rtl="0">
              <a:spcBef>
                <a:spcPts val="0"/>
              </a:spcBef>
              <a:spcAft>
                <a:spcPts val="0"/>
              </a:spcAft>
              <a:buClr>
                <a:srgbClr val="191919"/>
              </a:buClr>
              <a:buSzPts val="6600"/>
              <a:buNone/>
              <a:defRPr sz="6600">
                <a:solidFill>
                  <a:srgbClr val="191919"/>
                </a:solidFill>
              </a:defRPr>
            </a:lvl2pPr>
            <a:lvl3pPr lvl="2" algn="ctr" rtl="0">
              <a:spcBef>
                <a:spcPts val="0"/>
              </a:spcBef>
              <a:spcAft>
                <a:spcPts val="0"/>
              </a:spcAft>
              <a:buClr>
                <a:srgbClr val="191919"/>
              </a:buClr>
              <a:buSzPts val="6600"/>
              <a:buNone/>
              <a:defRPr sz="6600">
                <a:solidFill>
                  <a:srgbClr val="191919"/>
                </a:solidFill>
              </a:defRPr>
            </a:lvl3pPr>
            <a:lvl4pPr lvl="3" algn="ctr" rtl="0">
              <a:spcBef>
                <a:spcPts val="0"/>
              </a:spcBef>
              <a:spcAft>
                <a:spcPts val="0"/>
              </a:spcAft>
              <a:buClr>
                <a:srgbClr val="191919"/>
              </a:buClr>
              <a:buSzPts val="6600"/>
              <a:buNone/>
              <a:defRPr sz="6600">
                <a:solidFill>
                  <a:srgbClr val="191919"/>
                </a:solidFill>
              </a:defRPr>
            </a:lvl4pPr>
            <a:lvl5pPr lvl="4" algn="ctr" rtl="0">
              <a:spcBef>
                <a:spcPts val="0"/>
              </a:spcBef>
              <a:spcAft>
                <a:spcPts val="0"/>
              </a:spcAft>
              <a:buClr>
                <a:srgbClr val="191919"/>
              </a:buClr>
              <a:buSzPts val="6600"/>
              <a:buNone/>
              <a:defRPr sz="6600">
                <a:solidFill>
                  <a:srgbClr val="191919"/>
                </a:solidFill>
              </a:defRPr>
            </a:lvl5pPr>
            <a:lvl6pPr lvl="5" algn="ctr" rtl="0">
              <a:spcBef>
                <a:spcPts val="0"/>
              </a:spcBef>
              <a:spcAft>
                <a:spcPts val="0"/>
              </a:spcAft>
              <a:buClr>
                <a:srgbClr val="191919"/>
              </a:buClr>
              <a:buSzPts val="6600"/>
              <a:buNone/>
              <a:defRPr sz="6600">
                <a:solidFill>
                  <a:srgbClr val="191919"/>
                </a:solidFill>
              </a:defRPr>
            </a:lvl6pPr>
            <a:lvl7pPr lvl="6" algn="ctr" rtl="0">
              <a:spcBef>
                <a:spcPts val="0"/>
              </a:spcBef>
              <a:spcAft>
                <a:spcPts val="0"/>
              </a:spcAft>
              <a:buClr>
                <a:srgbClr val="191919"/>
              </a:buClr>
              <a:buSzPts val="6600"/>
              <a:buNone/>
              <a:defRPr sz="6600">
                <a:solidFill>
                  <a:srgbClr val="191919"/>
                </a:solidFill>
              </a:defRPr>
            </a:lvl7pPr>
            <a:lvl8pPr lvl="7" algn="ctr" rtl="0">
              <a:spcBef>
                <a:spcPts val="0"/>
              </a:spcBef>
              <a:spcAft>
                <a:spcPts val="0"/>
              </a:spcAft>
              <a:buClr>
                <a:srgbClr val="191919"/>
              </a:buClr>
              <a:buSzPts val="6600"/>
              <a:buNone/>
              <a:defRPr sz="6600">
                <a:solidFill>
                  <a:srgbClr val="191919"/>
                </a:solidFill>
              </a:defRPr>
            </a:lvl8pPr>
            <a:lvl9pPr lvl="8" algn="ctr" rtl="0">
              <a:spcBef>
                <a:spcPts val="0"/>
              </a:spcBef>
              <a:spcAft>
                <a:spcPts val="0"/>
              </a:spcAft>
              <a:buClr>
                <a:srgbClr val="191919"/>
              </a:buClr>
              <a:buSzPts val="6600"/>
              <a:buNone/>
              <a:defRPr sz="66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47"/>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7"/>
        <p:cNvGrpSpPr/>
        <p:nvPr/>
      </p:nvGrpSpPr>
      <p:grpSpPr>
        <a:xfrm>
          <a:off x="0" y="0"/>
          <a:ext cx="0" cy="0"/>
          <a:chOff x="0" y="0"/>
          <a:chExt cx="0" cy="0"/>
        </a:xfrm>
      </p:grpSpPr>
      <p:sp>
        <p:nvSpPr>
          <p:cNvPr id="58" name="Google Shape;58;p15"/>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5"/>
        </a:solidFill>
        <a:effectLst/>
      </p:bgPr>
    </p:bg>
    <p:spTree>
      <p:nvGrpSpPr>
        <p:cNvPr id="1" name="Shape 59"/>
        <p:cNvGrpSpPr/>
        <p:nvPr/>
      </p:nvGrpSpPr>
      <p:grpSpPr>
        <a:xfrm>
          <a:off x="0" y="0"/>
          <a:ext cx="0" cy="0"/>
          <a:chOff x="0" y="0"/>
          <a:chExt cx="0" cy="0"/>
        </a:xfrm>
      </p:grpSpPr>
      <p:sp>
        <p:nvSpPr>
          <p:cNvPr id="60" name="Google Shape;60;p16"/>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13;p3"/>
          <p:cNvSpPr txBox="1">
            <a:spLocks noGrp="1"/>
          </p:cNvSpPr>
          <p:nvPr>
            <p:ph type="title"/>
          </p:nvPr>
        </p:nvSpPr>
        <p:spPr>
          <a:xfrm>
            <a:off x="4928133" y="2739153"/>
            <a:ext cx="7208733" cy="2081700"/>
          </a:xfrm>
          <a:prstGeom prst="rect">
            <a:avLst/>
          </a:prstGeom>
        </p:spPr>
        <p:txBody>
          <a:bodyPr spcFirstLastPara="1" wrap="square" lIns="116050" tIns="116050" rIns="116050" bIns="116050" anchor="t" anchorCtr="0">
            <a:noAutofit/>
          </a:bodyPr>
          <a:lstStyle>
            <a:lvl1pPr lvl="0" rtl="0">
              <a:spcBef>
                <a:spcPts val="0"/>
              </a:spcBef>
              <a:spcAft>
                <a:spcPts val="0"/>
              </a:spcAft>
              <a:buSzPts val="4600"/>
              <a:buNone/>
              <a:defRPr sz="51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endParaRPr/>
          </a:p>
        </p:txBody>
      </p:sp>
      <p:sp>
        <p:nvSpPr>
          <p:cNvPr id="14" name="Google Shape;14;p3"/>
          <p:cNvSpPr txBox="1">
            <a:spLocks noGrp="1"/>
          </p:cNvSpPr>
          <p:nvPr>
            <p:ph type="title" idx="2" hasCustomPrompt="1"/>
          </p:nvPr>
        </p:nvSpPr>
        <p:spPr>
          <a:xfrm>
            <a:off x="1303288" y="3048990"/>
            <a:ext cx="2534520" cy="1498200"/>
          </a:xfrm>
          <a:prstGeom prst="rect">
            <a:avLst/>
          </a:prstGeom>
          <a:noFill/>
        </p:spPr>
        <p:txBody>
          <a:bodyPr spcFirstLastPara="1" wrap="square" lIns="116050" tIns="116050" rIns="116050" bIns="116050" anchor="ctr" anchorCtr="0">
            <a:noAutofit/>
          </a:bodyPr>
          <a:lstStyle>
            <a:lvl1pPr lvl="0" algn="ctr" rtl="0">
              <a:spcBef>
                <a:spcPts val="0"/>
              </a:spcBef>
              <a:spcAft>
                <a:spcPts val="0"/>
              </a:spcAft>
              <a:buClr>
                <a:schemeClr val="lt1"/>
              </a:buClr>
              <a:buSzPts val="7600"/>
              <a:buNone/>
              <a:defRPr sz="10200"/>
            </a:lvl1pPr>
            <a:lvl2pPr lvl="1" algn="ctr" rtl="0">
              <a:spcBef>
                <a:spcPts val="0"/>
              </a:spcBef>
              <a:spcAft>
                <a:spcPts val="0"/>
              </a:spcAft>
              <a:buClr>
                <a:schemeClr val="lt1"/>
              </a:buClr>
              <a:buSzPts val="7600"/>
              <a:buNone/>
              <a:defRPr sz="7600">
                <a:solidFill>
                  <a:schemeClr val="lt1"/>
                </a:solidFill>
              </a:defRPr>
            </a:lvl2pPr>
            <a:lvl3pPr lvl="2" algn="ctr" rtl="0">
              <a:spcBef>
                <a:spcPts val="0"/>
              </a:spcBef>
              <a:spcAft>
                <a:spcPts val="0"/>
              </a:spcAft>
              <a:buClr>
                <a:schemeClr val="lt1"/>
              </a:buClr>
              <a:buSzPts val="7600"/>
              <a:buNone/>
              <a:defRPr sz="7600">
                <a:solidFill>
                  <a:schemeClr val="lt1"/>
                </a:solidFill>
              </a:defRPr>
            </a:lvl3pPr>
            <a:lvl4pPr lvl="3" algn="ctr" rtl="0">
              <a:spcBef>
                <a:spcPts val="0"/>
              </a:spcBef>
              <a:spcAft>
                <a:spcPts val="0"/>
              </a:spcAft>
              <a:buClr>
                <a:schemeClr val="lt1"/>
              </a:buClr>
              <a:buSzPts val="7600"/>
              <a:buNone/>
              <a:defRPr sz="7600">
                <a:solidFill>
                  <a:schemeClr val="lt1"/>
                </a:solidFill>
              </a:defRPr>
            </a:lvl4pPr>
            <a:lvl5pPr lvl="4" algn="ctr" rtl="0">
              <a:spcBef>
                <a:spcPts val="0"/>
              </a:spcBef>
              <a:spcAft>
                <a:spcPts val="0"/>
              </a:spcAft>
              <a:buClr>
                <a:schemeClr val="lt1"/>
              </a:buClr>
              <a:buSzPts val="7600"/>
              <a:buNone/>
              <a:defRPr sz="7600">
                <a:solidFill>
                  <a:schemeClr val="lt1"/>
                </a:solidFill>
              </a:defRPr>
            </a:lvl5pPr>
            <a:lvl6pPr lvl="5" algn="ctr" rtl="0">
              <a:spcBef>
                <a:spcPts val="0"/>
              </a:spcBef>
              <a:spcAft>
                <a:spcPts val="0"/>
              </a:spcAft>
              <a:buClr>
                <a:schemeClr val="lt1"/>
              </a:buClr>
              <a:buSzPts val="7600"/>
              <a:buNone/>
              <a:defRPr sz="7600">
                <a:solidFill>
                  <a:schemeClr val="lt1"/>
                </a:solidFill>
              </a:defRPr>
            </a:lvl6pPr>
            <a:lvl7pPr lvl="6" algn="ctr" rtl="0">
              <a:spcBef>
                <a:spcPts val="0"/>
              </a:spcBef>
              <a:spcAft>
                <a:spcPts val="0"/>
              </a:spcAft>
              <a:buClr>
                <a:schemeClr val="lt1"/>
              </a:buClr>
              <a:buSzPts val="7600"/>
              <a:buNone/>
              <a:defRPr sz="7600">
                <a:solidFill>
                  <a:schemeClr val="lt1"/>
                </a:solidFill>
              </a:defRPr>
            </a:lvl7pPr>
            <a:lvl8pPr lvl="7" algn="ctr" rtl="0">
              <a:spcBef>
                <a:spcPts val="0"/>
              </a:spcBef>
              <a:spcAft>
                <a:spcPts val="0"/>
              </a:spcAft>
              <a:buClr>
                <a:schemeClr val="lt1"/>
              </a:buClr>
              <a:buSzPts val="7600"/>
              <a:buNone/>
              <a:defRPr sz="7600">
                <a:solidFill>
                  <a:schemeClr val="lt1"/>
                </a:solidFill>
              </a:defRPr>
            </a:lvl8pPr>
            <a:lvl9pPr lvl="8" algn="ctr" rtl="0">
              <a:spcBef>
                <a:spcPts val="0"/>
              </a:spcBef>
              <a:spcAft>
                <a:spcPts val="0"/>
              </a:spcAft>
              <a:buClr>
                <a:schemeClr val="lt1"/>
              </a:buClr>
              <a:buSzPts val="7600"/>
              <a:buNone/>
              <a:defRPr sz="7600">
                <a:solidFill>
                  <a:schemeClr val="lt1"/>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17;p4"/>
          <p:cNvSpPr txBox="1">
            <a:spLocks noGrp="1"/>
          </p:cNvSpPr>
          <p:nvPr>
            <p:ph type="title"/>
          </p:nvPr>
        </p:nvSpPr>
        <p:spPr>
          <a:xfrm>
            <a:off x="682340" y="681000"/>
            <a:ext cx="12075268" cy="818700"/>
          </a:xfrm>
          <a:prstGeom prst="rect">
            <a:avLst/>
          </a:prstGeom>
        </p:spPr>
        <p:txBody>
          <a:bodyPr spcFirstLastPara="1" wrap="square" lIns="116050" tIns="116050" rIns="116050" bIns="116050" anchor="t" anchorCtr="0">
            <a:noAutofit/>
          </a:bodyPr>
          <a:lstStyle>
            <a:lvl1pPr lvl="0" algn="ctr" rtl="0">
              <a:spcBef>
                <a:spcPts val="0"/>
              </a:spcBef>
              <a:spcAft>
                <a:spcPts val="0"/>
              </a:spcAft>
              <a:buSzPts val="35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8" name="Google Shape;18;p4"/>
          <p:cNvSpPr txBox="1">
            <a:spLocks noGrp="1"/>
          </p:cNvSpPr>
          <p:nvPr>
            <p:ph type="subTitle" idx="1"/>
          </p:nvPr>
        </p:nvSpPr>
        <p:spPr>
          <a:xfrm>
            <a:off x="6260032" y="2803017"/>
            <a:ext cx="5766307" cy="2792700"/>
          </a:xfrm>
          <a:prstGeom prst="rect">
            <a:avLst/>
          </a:prstGeom>
        </p:spPr>
        <p:txBody>
          <a:bodyPr spcFirstLastPara="1" wrap="square" lIns="116050" tIns="116050" rIns="116050" bIns="116050" anchor="t" anchorCtr="0">
            <a:noAutofit/>
          </a:bodyPr>
          <a:lstStyle>
            <a:lvl1pPr lvl="0" rtl="0">
              <a:lnSpc>
                <a:spcPct val="100000"/>
              </a:lnSpc>
              <a:spcBef>
                <a:spcPts val="0"/>
              </a:spcBef>
              <a:spcAft>
                <a:spcPts val="0"/>
              </a:spcAft>
              <a:buSzPts val="1800"/>
              <a:buNone/>
              <a:defRPr sz="3500" b="1"/>
            </a:lvl1pPr>
            <a:lvl2pPr lvl="1" algn="ctr" rtl="0">
              <a:lnSpc>
                <a:spcPct val="100000"/>
              </a:lnSpc>
              <a:spcBef>
                <a:spcPts val="1000"/>
              </a:spcBef>
              <a:spcAft>
                <a:spcPts val="0"/>
              </a:spcAft>
              <a:buSzPts val="1800"/>
              <a:buNone/>
              <a:defRPr/>
            </a:lvl2pPr>
            <a:lvl3pPr lvl="2" algn="ctr" rtl="0">
              <a:lnSpc>
                <a:spcPct val="100000"/>
              </a:lnSpc>
              <a:spcBef>
                <a:spcPts val="0"/>
              </a:spcBef>
              <a:spcAft>
                <a:spcPts val="0"/>
              </a:spcAft>
              <a:buSzPts val="1800"/>
              <a:buNone/>
              <a:defRPr/>
            </a:lvl3pPr>
            <a:lvl4pPr lvl="3" algn="ctr" rtl="0">
              <a:lnSpc>
                <a:spcPct val="100000"/>
              </a:lnSpc>
              <a:spcBef>
                <a:spcPts val="0"/>
              </a:spcBef>
              <a:spcAft>
                <a:spcPts val="0"/>
              </a:spcAft>
              <a:buSzPts val="1800"/>
              <a:buNone/>
              <a:defRPr/>
            </a:lvl4pPr>
            <a:lvl5pPr lvl="4" algn="ctr" rtl="0">
              <a:lnSpc>
                <a:spcPct val="100000"/>
              </a:lnSpc>
              <a:spcBef>
                <a:spcPts val="0"/>
              </a:spcBef>
              <a:spcAft>
                <a:spcPts val="0"/>
              </a:spcAft>
              <a:buSzPts val="1800"/>
              <a:buNone/>
              <a:defRPr/>
            </a:lvl5pPr>
            <a:lvl6pPr lvl="5" algn="ctr" rtl="0">
              <a:lnSpc>
                <a:spcPct val="100000"/>
              </a:lnSpc>
              <a:spcBef>
                <a:spcPts val="0"/>
              </a:spcBef>
              <a:spcAft>
                <a:spcPts val="0"/>
              </a:spcAft>
              <a:buSzPts val="1800"/>
              <a:buNone/>
              <a:defRPr/>
            </a:lvl6pPr>
            <a:lvl7pPr lvl="6" algn="ctr" rtl="0">
              <a:lnSpc>
                <a:spcPct val="100000"/>
              </a:lnSpc>
              <a:spcBef>
                <a:spcPts val="0"/>
              </a:spcBef>
              <a:spcAft>
                <a:spcPts val="0"/>
              </a:spcAft>
              <a:buSzPts val="1800"/>
              <a:buNone/>
              <a:defRPr/>
            </a:lvl7pPr>
            <a:lvl8pPr lvl="7" algn="ctr" rtl="0">
              <a:lnSpc>
                <a:spcPct val="100000"/>
              </a:lnSpc>
              <a:spcBef>
                <a:spcPts val="0"/>
              </a:spcBef>
              <a:spcAft>
                <a:spcPts val="0"/>
              </a:spcAft>
              <a:buSzPts val="1800"/>
              <a:buNone/>
              <a:defRPr/>
            </a:lvl8pPr>
            <a:lvl9pPr lvl="8" algn="ctr" rtl="0">
              <a:lnSpc>
                <a:spcPct val="100000"/>
              </a:lnSpc>
              <a:spcBef>
                <a:spcPts val="0"/>
              </a:spcBef>
              <a:spcAft>
                <a:spcPts val="0"/>
              </a:spcAft>
              <a:buSzPts val="1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1;p5"/>
          <p:cNvSpPr txBox="1">
            <a:spLocks noGrp="1"/>
          </p:cNvSpPr>
          <p:nvPr>
            <p:ph type="body" idx="1"/>
          </p:nvPr>
        </p:nvSpPr>
        <p:spPr>
          <a:xfrm>
            <a:off x="1058269" y="2878157"/>
            <a:ext cx="5316421" cy="3642300"/>
          </a:xfrm>
          <a:prstGeom prst="rect">
            <a:avLst/>
          </a:prstGeom>
        </p:spPr>
        <p:txBody>
          <a:bodyPr spcFirstLastPara="1" wrap="square" lIns="116050" tIns="116050" rIns="116050" bIns="116050" anchor="t" anchorCtr="0">
            <a:noAutofit/>
          </a:bodyPr>
          <a:lstStyle>
            <a:lvl1pPr marL="457200" lvl="0" indent="-342900" rtl="0">
              <a:lnSpc>
                <a:spcPct val="100000"/>
              </a:lnSpc>
              <a:spcBef>
                <a:spcPts val="0"/>
              </a:spcBef>
              <a:spcAft>
                <a:spcPts val="0"/>
              </a:spcAft>
              <a:buClr>
                <a:schemeClr val="accent2"/>
              </a:buClr>
              <a:buSzPts val="1800"/>
              <a:buChar char="●"/>
              <a:defRPr sz="1800"/>
            </a:lvl1pPr>
            <a:lvl2pPr marL="914400" lvl="1" indent="-311150" rtl="0">
              <a:lnSpc>
                <a:spcPct val="100000"/>
              </a:lnSpc>
              <a:spcBef>
                <a:spcPts val="400"/>
              </a:spcBef>
              <a:spcAft>
                <a:spcPts val="0"/>
              </a:spcAft>
              <a:buSzPts val="1300"/>
              <a:buFont typeface="Courier New"/>
              <a:buChar char="o"/>
              <a:defRPr/>
            </a:lvl2pPr>
            <a:lvl3pPr marL="1371600" lvl="2" indent="-311150" rtl="0">
              <a:lnSpc>
                <a:spcPct val="100000"/>
              </a:lnSpc>
              <a:spcBef>
                <a:spcPts val="0"/>
              </a:spcBef>
              <a:spcAft>
                <a:spcPts val="0"/>
              </a:spcAft>
              <a:buSzPts val="1300"/>
              <a:buFont typeface="Noto Sans Symbols"/>
              <a:buChar char="▪"/>
              <a:defRPr/>
            </a:lvl3pPr>
            <a:lvl4pPr marL="1828800" lvl="3" indent="-311150" rtl="0">
              <a:lnSpc>
                <a:spcPct val="100000"/>
              </a:lnSpc>
              <a:spcBef>
                <a:spcPts val="0"/>
              </a:spcBef>
              <a:spcAft>
                <a:spcPts val="0"/>
              </a:spcAft>
              <a:buSzPts val="1300"/>
              <a:buFont typeface="Noto Sans Symbols"/>
              <a:buChar char="▪"/>
              <a:defRPr/>
            </a:lvl4pPr>
            <a:lvl5pPr marL="2286000" lvl="4" indent="-311150" rtl="0">
              <a:lnSpc>
                <a:spcPct val="100000"/>
              </a:lnSpc>
              <a:spcBef>
                <a:spcPts val="0"/>
              </a:spcBef>
              <a:spcAft>
                <a:spcPts val="0"/>
              </a:spcAft>
              <a:buSzPts val="1300"/>
              <a:buFont typeface="Noto Sans Symbols"/>
              <a:buChar char="▪"/>
              <a:defRPr/>
            </a:lvl5pPr>
            <a:lvl6pPr marL="2743200" lvl="5" indent="-311150" rtl="0">
              <a:lnSpc>
                <a:spcPct val="100000"/>
              </a:lnSpc>
              <a:spcBef>
                <a:spcPts val="0"/>
              </a:spcBef>
              <a:spcAft>
                <a:spcPts val="0"/>
              </a:spcAft>
              <a:buSzPts val="1300"/>
              <a:buFont typeface="Noto Sans Symbols"/>
              <a:buChar char="▪"/>
              <a:defRPr/>
            </a:lvl6pPr>
            <a:lvl7pPr marL="3200400" lvl="6" indent="-311150" rtl="0">
              <a:lnSpc>
                <a:spcPct val="100000"/>
              </a:lnSpc>
              <a:spcBef>
                <a:spcPts val="0"/>
              </a:spcBef>
              <a:spcAft>
                <a:spcPts val="0"/>
              </a:spcAft>
              <a:buSzPts val="1300"/>
              <a:buFont typeface="Noto Sans Symbols"/>
              <a:buChar char="▪"/>
              <a:defRPr/>
            </a:lvl7pPr>
            <a:lvl8pPr marL="3657600" lvl="7" indent="-311150" rtl="0">
              <a:lnSpc>
                <a:spcPct val="100000"/>
              </a:lnSpc>
              <a:spcBef>
                <a:spcPts val="0"/>
              </a:spcBef>
              <a:spcAft>
                <a:spcPts val="0"/>
              </a:spcAft>
              <a:buSzPts val="1300"/>
              <a:buFont typeface="Noto Sans Symbols"/>
              <a:buChar char="▪"/>
              <a:defRPr/>
            </a:lvl8pPr>
            <a:lvl9pPr marL="4114800" lvl="8" indent="-311150" rtl="0">
              <a:lnSpc>
                <a:spcPct val="100000"/>
              </a:lnSpc>
              <a:spcBef>
                <a:spcPts val="0"/>
              </a:spcBef>
              <a:spcAft>
                <a:spcPts val="0"/>
              </a:spcAft>
              <a:buSzPts val="1300"/>
              <a:buFont typeface="Noto Sans Symbols"/>
              <a:buChar char="▪"/>
              <a:defRPr/>
            </a:lvl9pPr>
          </a:lstStyle>
          <a:p>
            <a:endParaRPr/>
          </a:p>
        </p:txBody>
      </p:sp>
      <p:sp>
        <p:nvSpPr>
          <p:cNvPr id="22" name="Google Shape;22;p5"/>
          <p:cNvSpPr txBox="1">
            <a:spLocks noGrp="1"/>
          </p:cNvSpPr>
          <p:nvPr>
            <p:ph type="body" idx="2"/>
          </p:nvPr>
        </p:nvSpPr>
        <p:spPr>
          <a:xfrm>
            <a:off x="6729963" y="2878157"/>
            <a:ext cx="5316421" cy="3642300"/>
          </a:xfrm>
          <a:prstGeom prst="rect">
            <a:avLst/>
          </a:prstGeom>
        </p:spPr>
        <p:txBody>
          <a:bodyPr spcFirstLastPara="1" wrap="square" lIns="116050" tIns="116050" rIns="116050" bIns="116050" anchor="t" anchorCtr="0">
            <a:noAutofit/>
          </a:bodyPr>
          <a:lstStyle>
            <a:lvl1pPr marL="457200" lvl="0" indent="-342900" rtl="0">
              <a:lnSpc>
                <a:spcPct val="100000"/>
              </a:lnSpc>
              <a:spcBef>
                <a:spcPts val="0"/>
              </a:spcBef>
              <a:spcAft>
                <a:spcPts val="0"/>
              </a:spcAft>
              <a:buClr>
                <a:schemeClr val="accent2"/>
              </a:buClr>
              <a:buSzPts val="1800"/>
              <a:buChar char="●"/>
              <a:defRPr sz="1800"/>
            </a:lvl1pPr>
            <a:lvl2pPr marL="914400" lvl="1" indent="-311150" rtl="0">
              <a:lnSpc>
                <a:spcPct val="100000"/>
              </a:lnSpc>
              <a:spcBef>
                <a:spcPts val="400"/>
              </a:spcBef>
              <a:spcAft>
                <a:spcPts val="0"/>
              </a:spcAft>
              <a:buSzPts val="1300"/>
              <a:buFont typeface="Courier New"/>
              <a:buChar char="o"/>
              <a:defRPr/>
            </a:lvl2pPr>
            <a:lvl3pPr marL="1371600" lvl="2" indent="-311150" rtl="0">
              <a:lnSpc>
                <a:spcPct val="100000"/>
              </a:lnSpc>
              <a:spcBef>
                <a:spcPts val="0"/>
              </a:spcBef>
              <a:spcAft>
                <a:spcPts val="0"/>
              </a:spcAft>
              <a:buSzPts val="1300"/>
              <a:buFont typeface="Noto Sans Symbols"/>
              <a:buChar char="▪"/>
              <a:defRPr/>
            </a:lvl3pPr>
            <a:lvl4pPr marL="1828800" lvl="3" indent="-311150" rtl="0">
              <a:lnSpc>
                <a:spcPct val="100000"/>
              </a:lnSpc>
              <a:spcBef>
                <a:spcPts val="0"/>
              </a:spcBef>
              <a:spcAft>
                <a:spcPts val="0"/>
              </a:spcAft>
              <a:buSzPts val="1300"/>
              <a:buFont typeface="Noto Sans Symbols"/>
              <a:buChar char="▪"/>
              <a:defRPr/>
            </a:lvl4pPr>
            <a:lvl5pPr marL="2286000" lvl="4" indent="-311150" rtl="0">
              <a:lnSpc>
                <a:spcPct val="100000"/>
              </a:lnSpc>
              <a:spcBef>
                <a:spcPts val="0"/>
              </a:spcBef>
              <a:spcAft>
                <a:spcPts val="0"/>
              </a:spcAft>
              <a:buSzPts val="1300"/>
              <a:buFont typeface="Noto Sans Symbols"/>
              <a:buChar char="▪"/>
              <a:defRPr/>
            </a:lvl5pPr>
            <a:lvl6pPr marL="2743200" lvl="5" indent="-311150" rtl="0">
              <a:lnSpc>
                <a:spcPct val="100000"/>
              </a:lnSpc>
              <a:spcBef>
                <a:spcPts val="0"/>
              </a:spcBef>
              <a:spcAft>
                <a:spcPts val="0"/>
              </a:spcAft>
              <a:buSzPts val="1300"/>
              <a:buFont typeface="Noto Sans Symbols"/>
              <a:buChar char="▪"/>
              <a:defRPr/>
            </a:lvl6pPr>
            <a:lvl7pPr marL="3200400" lvl="6" indent="-311150" rtl="0">
              <a:lnSpc>
                <a:spcPct val="100000"/>
              </a:lnSpc>
              <a:spcBef>
                <a:spcPts val="0"/>
              </a:spcBef>
              <a:spcAft>
                <a:spcPts val="0"/>
              </a:spcAft>
              <a:buSzPts val="1300"/>
              <a:buFont typeface="Noto Sans Symbols"/>
              <a:buChar char="▪"/>
              <a:defRPr/>
            </a:lvl7pPr>
            <a:lvl8pPr marL="3657600" lvl="7" indent="-311150" rtl="0">
              <a:lnSpc>
                <a:spcPct val="100000"/>
              </a:lnSpc>
              <a:spcBef>
                <a:spcPts val="0"/>
              </a:spcBef>
              <a:spcAft>
                <a:spcPts val="0"/>
              </a:spcAft>
              <a:buSzPts val="1300"/>
              <a:buFont typeface="Noto Sans Symbols"/>
              <a:buChar char="▪"/>
              <a:defRPr/>
            </a:lvl8pPr>
            <a:lvl9pPr marL="4114800" lvl="8" indent="-311150" rtl="0">
              <a:lnSpc>
                <a:spcPct val="100000"/>
              </a:lnSpc>
              <a:spcBef>
                <a:spcPts val="0"/>
              </a:spcBef>
              <a:spcAft>
                <a:spcPts val="0"/>
              </a:spcAft>
              <a:buSzPts val="1300"/>
              <a:buFont typeface="Noto Sans Symbols"/>
              <a:buChar char="▪"/>
              <a:defRPr/>
            </a:lvl9pPr>
          </a:lstStyle>
          <a:p>
            <a:endParaRPr/>
          </a:p>
        </p:txBody>
      </p:sp>
      <p:sp>
        <p:nvSpPr>
          <p:cNvPr id="23" name="Google Shape;23;p5"/>
          <p:cNvSpPr txBox="1">
            <a:spLocks noGrp="1"/>
          </p:cNvSpPr>
          <p:nvPr>
            <p:ph type="subTitle" idx="3"/>
          </p:nvPr>
        </p:nvSpPr>
        <p:spPr>
          <a:xfrm>
            <a:off x="1058269" y="1897680"/>
            <a:ext cx="8937380" cy="854100"/>
          </a:xfrm>
          <a:prstGeom prst="rect">
            <a:avLst/>
          </a:prstGeom>
        </p:spPr>
        <p:txBody>
          <a:bodyPr spcFirstLastPara="1" wrap="square" lIns="116050" tIns="116050" rIns="116050" bIns="116050" anchor="t" anchorCtr="0">
            <a:noAutofit/>
          </a:bodyPr>
          <a:lstStyle>
            <a:lvl1pPr lvl="0" rtl="0">
              <a:lnSpc>
                <a:spcPct val="100000"/>
              </a:lnSpc>
              <a:spcBef>
                <a:spcPts val="0"/>
              </a:spcBef>
              <a:spcAft>
                <a:spcPts val="0"/>
              </a:spcAft>
              <a:buSzPts val="1800"/>
              <a:buNone/>
              <a:defRPr sz="1800"/>
            </a:lvl1pPr>
            <a:lvl2pPr lvl="1" algn="ctr" rtl="0">
              <a:lnSpc>
                <a:spcPct val="100000"/>
              </a:lnSpc>
              <a:spcBef>
                <a:spcPts val="1300"/>
              </a:spcBef>
              <a:spcAft>
                <a:spcPts val="0"/>
              </a:spcAft>
              <a:buSzPts val="1800"/>
              <a:buNone/>
              <a:defRPr/>
            </a:lvl2pPr>
            <a:lvl3pPr lvl="2" algn="ctr" rtl="0">
              <a:lnSpc>
                <a:spcPct val="100000"/>
              </a:lnSpc>
              <a:spcBef>
                <a:spcPts val="0"/>
              </a:spcBef>
              <a:spcAft>
                <a:spcPts val="0"/>
              </a:spcAft>
              <a:buSzPts val="1800"/>
              <a:buNone/>
              <a:defRPr/>
            </a:lvl3pPr>
            <a:lvl4pPr lvl="3" algn="ctr" rtl="0">
              <a:lnSpc>
                <a:spcPct val="100000"/>
              </a:lnSpc>
              <a:spcBef>
                <a:spcPts val="0"/>
              </a:spcBef>
              <a:spcAft>
                <a:spcPts val="0"/>
              </a:spcAft>
              <a:buSzPts val="1800"/>
              <a:buNone/>
              <a:defRPr/>
            </a:lvl4pPr>
            <a:lvl5pPr lvl="4" algn="ctr" rtl="0">
              <a:lnSpc>
                <a:spcPct val="100000"/>
              </a:lnSpc>
              <a:spcBef>
                <a:spcPts val="0"/>
              </a:spcBef>
              <a:spcAft>
                <a:spcPts val="0"/>
              </a:spcAft>
              <a:buSzPts val="1800"/>
              <a:buNone/>
              <a:defRPr/>
            </a:lvl5pPr>
            <a:lvl6pPr lvl="5" algn="ctr" rtl="0">
              <a:lnSpc>
                <a:spcPct val="100000"/>
              </a:lnSpc>
              <a:spcBef>
                <a:spcPts val="0"/>
              </a:spcBef>
              <a:spcAft>
                <a:spcPts val="0"/>
              </a:spcAft>
              <a:buSzPts val="1800"/>
              <a:buNone/>
              <a:defRPr/>
            </a:lvl6pPr>
            <a:lvl7pPr lvl="6" algn="ctr" rtl="0">
              <a:lnSpc>
                <a:spcPct val="100000"/>
              </a:lnSpc>
              <a:spcBef>
                <a:spcPts val="0"/>
              </a:spcBef>
              <a:spcAft>
                <a:spcPts val="0"/>
              </a:spcAft>
              <a:buSzPts val="1800"/>
              <a:buNone/>
              <a:defRPr/>
            </a:lvl7pPr>
            <a:lvl8pPr lvl="7" algn="ctr" rtl="0">
              <a:lnSpc>
                <a:spcPct val="100000"/>
              </a:lnSpc>
              <a:spcBef>
                <a:spcPts val="0"/>
              </a:spcBef>
              <a:spcAft>
                <a:spcPts val="0"/>
              </a:spcAft>
              <a:buSzPts val="1800"/>
              <a:buNone/>
              <a:defRPr/>
            </a:lvl8pPr>
            <a:lvl9pPr lvl="8" algn="ctr" rtl="0">
              <a:lnSpc>
                <a:spcPct val="100000"/>
              </a:lnSpc>
              <a:spcBef>
                <a:spcPts val="0"/>
              </a:spcBef>
              <a:spcAft>
                <a:spcPts val="0"/>
              </a:spcAft>
              <a:buSzPts val="1800"/>
              <a:buNone/>
              <a:defRPr/>
            </a:lvl9pPr>
          </a:lstStyle>
          <a:p>
            <a:endParaRPr/>
          </a:p>
        </p:txBody>
      </p:sp>
      <p:sp>
        <p:nvSpPr>
          <p:cNvPr id="24" name="Google Shape;24;p5"/>
          <p:cNvSpPr txBox="1">
            <a:spLocks noGrp="1"/>
          </p:cNvSpPr>
          <p:nvPr>
            <p:ph type="title"/>
          </p:nvPr>
        </p:nvSpPr>
        <p:spPr>
          <a:xfrm>
            <a:off x="1176001" y="792966"/>
            <a:ext cx="11088008" cy="1116000"/>
          </a:xfrm>
          <a:prstGeom prst="rect">
            <a:avLst/>
          </a:prstGeom>
        </p:spPr>
        <p:txBody>
          <a:bodyPr spcFirstLastPara="1" wrap="square" lIns="116050" tIns="116050" rIns="116050" bIns="116050" anchor="t" anchorCtr="0">
            <a:noAutofit/>
          </a:bodyPr>
          <a:lstStyle>
            <a:lvl1pPr lvl="0" rtl="0">
              <a:spcBef>
                <a:spcPts val="0"/>
              </a:spcBef>
              <a:spcAft>
                <a:spcPts val="0"/>
              </a:spcAft>
              <a:buSzPts val="35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p6"/>
          <p:cNvSpPr txBox="1">
            <a:spLocks noGrp="1"/>
          </p:cNvSpPr>
          <p:nvPr>
            <p:ph type="title"/>
          </p:nvPr>
        </p:nvSpPr>
        <p:spPr>
          <a:xfrm>
            <a:off x="361298" y="681000"/>
            <a:ext cx="12720871" cy="818700"/>
          </a:xfrm>
          <a:prstGeom prst="rect">
            <a:avLst/>
          </a:prstGeom>
        </p:spPr>
        <p:txBody>
          <a:bodyPr spcFirstLastPara="1" wrap="square" lIns="116050" tIns="116050" rIns="116050" bIns="116050" anchor="t" anchorCtr="0">
            <a:noAutofit/>
          </a:bodyPr>
          <a:lstStyle>
            <a:lvl1pPr lvl="0" algn="ctr" rtl="0">
              <a:spcBef>
                <a:spcPts val="0"/>
              </a:spcBef>
              <a:spcAft>
                <a:spcPts val="0"/>
              </a:spcAft>
              <a:buSzPts val="35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30;p7"/>
          <p:cNvSpPr txBox="1">
            <a:spLocks noGrp="1"/>
          </p:cNvSpPr>
          <p:nvPr>
            <p:ph type="title"/>
          </p:nvPr>
        </p:nvSpPr>
        <p:spPr>
          <a:xfrm>
            <a:off x="1176001" y="792966"/>
            <a:ext cx="11088008" cy="1116000"/>
          </a:xfrm>
          <a:prstGeom prst="rect">
            <a:avLst/>
          </a:prstGeom>
        </p:spPr>
        <p:txBody>
          <a:bodyPr spcFirstLastPara="1" wrap="square" lIns="116050" tIns="116050" rIns="116050" bIns="116050" anchor="t" anchorCtr="0">
            <a:noAutofit/>
          </a:bodyPr>
          <a:lstStyle>
            <a:lvl1pPr lvl="0" rtl="0">
              <a:spcBef>
                <a:spcPts val="0"/>
              </a:spcBef>
              <a:spcAft>
                <a:spcPts val="0"/>
              </a:spcAft>
              <a:buSzPts val="35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31" name="Google Shape;31;p7"/>
          <p:cNvSpPr txBox="1">
            <a:spLocks noGrp="1"/>
          </p:cNvSpPr>
          <p:nvPr>
            <p:ph type="subTitle" idx="1"/>
          </p:nvPr>
        </p:nvSpPr>
        <p:spPr>
          <a:xfrm>
            <a:off x="1176001" y="2253890"/>
            <a:ext cx="6118146" cy="4078800"/>
          </a:xfrm>
          <a:prstGeom prst="rect">
            <a:avLst/>
          </a:prstGeom>
        </p:spPr>
        <p:txBody>
          <a:bodyPr spcFirstLastPara="1" wrap="square" lIns="116050" tIns="116050" rIns="116050" bIns="116050" anchor="t" anchorCtr="0">
            <a:noAutofit/>
          </a:bodyPr>
          <a:lstStyle>
            <a:lvl1pPr lvl="0" rtl="0">
              <a:spcBef>
                <a:spcPts val="0"/>
              </a:spcBef>
              <a:spcAft>
                <a:spcPts val="0"/>
              </a:spcAft>
              <a:buSzPts val="1800"/>
              <a:buNone/>
              <a:defRPr/>
            </a:lvl1pPr>
            <a:lvl2pPr lvl="1" algn="ctr" rtl="0">
              <a:lnSpc>
                <a:spcPct val="100000"/>
              </a:lnSpc>
              <a:spcBef>
                <a:spcPts val="1300"/>
              </a:spcBef>
              <a:spcAft>
                <a:spcPts val="0"/>
              </a:spcAft>
              <a:buSzPts val="1800"/>
              <a:buNone/>
              <a:defRPr/>
            </a:lvl2pPr>
            <a:lvl3pPr lvl="2" algn="ctr" rtl="0">
              <a:lnSpc>
                <a:spcPct val="100000"/>
              </a:lnSpc>
              <a:spcBef>
                <a:spcPts val="0"/>
              </a:spcBef>
              <a:spcAft>
                <a:spcPts val="0"/>
              </a:spcAft>
              <a:buSzPts val="1800"/>
              <a:buNone/>
              <a:defRPr/>
            </a:lvl3pPr>
            <a:lvl4pPr lvl="3" algn="ctr" rtl="0">
              <a:lnSpc>
                <a:spcPct val="100000"/>
              </a:lnSpc>
              <a:spcBef>
                <a:spcPts val="0"/>
              </a:spcBef>
              <a:spcAft>
                <a:spcPts val="0"/>
              </a:spcAft>
              <a:buSzPts val="1800"/>
              <a:buNone/>
              <a:defRPr/>
            </a:lvl4pPr>
            <a:lvl5pPr lvl="4" algn="ctr" rtl="0">
              <a:lnSpc>
                <a:spcPct val="100000"/>
              </a:lnSpc>
              <a:spcBef>
                <a:spcPts val="0"/>
              </a:spcBef>
              <a:spcAft>
                <a:spcPts val="0"/>
              </a:spcAft>
              <a:buSzPts val="1800"/>
              <a:buNone/>
              <a:defRPr/>
            </a:lvl5pPr>
            <a:lvl6pPr lvl="5" algn="ctr" rtl="0">
              <a:lnSpc>
                <a:spcPct val="100000"/>
              </a:lnSpc>
              <a:spcBef>
                <a:spcPts val="0"/>
              </a:spcBef>
              <a:spcAft>
                <a:spcPts val="0"/>
              </a:spcAft>
              <a:buSzPts val="1800"/>
              <a:buNone/>
              <a:defRPr/>
            </a:lvl6pPr>
            <a:lvl7pPr lvl="6" algn="ctr" rtl="0">
              <a:lnSpc>
                <a:spcPct val="100000"/>
              </a:lnSpc>
              <a:spcBef>
                <a:spcPts val="0"/>
              </a:spcBef>
              <a:spcAft>
                <a:spcPts val="0"/>
              </a:spcAft>
              <a:buSzPts val="1800"/>
              <a:buNone/>
              <a:defRPr/>
            </a:lvl7pPr>
            <a:lvl8pPr lvl="7" algn="ctr" rtl="0">
              <a:lnSpc>
                <a:spcPct val="100000"/>
              </a:lnSpc>
              <a:spcBef>
                <a:spcPts val="0"/>
              </a:spcBef>
              <a:spcAft>
                <a:spcPts val="0"/>
              </a:spcAft>
              <a:buSzPts val="1800"/>
              <a:buNone/>
              <a:defRPr/>
            </a:lvl8pPr>
            <a:lvl9pPr lvl="8" algn="ctr" rtl="0">
              <a:lnSpc>
                <a:spcPct val="100000"/>
              </a:lnSpc>
              <a:spcBef>
                <a:spcPts val="0"/>
              </a:spcBef>
              <a:spcAft>
                <a:spcPts val="0"/>
              </a:spcAft>
              <a:buSzPts val="1800"/>
              <a:buNone/>
              <a:defRPr/>
            </a:lvl9pPr>
          </a:lstStyle>
          <a:p>
            <a:endParaRPr/>
          </a:p>
        </p:txBody>
      </p:sp>
      <p:sp>
        <p:nvSpPr>
          <p:cNvPr id="32" name="Google Shape;32;p7"/>
          <p:cNvSpPr>
            <a:spLocks noGrp="1"/>
          </p:cNvSpPr>
          <p:nvPr>
            <p:ph type="pic" idx="2"/>
          </p:nvPr>
        </p:nvSpPr>
        <p:spPr>
          <a:xfrm flipH="1">
            <a:off x="7944150" y="2136157"/>
            <a:ext cx="4212636" cy="4314300"/>
          </a:xfrm>
          <a:prstGeom prst="round2SameRect">
            <a:avLst>
              <a:gd name="adj1" fmla="val 50000"/>
              <a:gd name="adj2" fmla="val 0"/>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 name="Google Shape;38;p9"/>
          <p:cNvSpPr txBox="1">
            <a:spLocks noGrp="1"/>
          </p:cNvSpPr>
          <p:nvPr>
            <p:ph type="title"/>
          </p:nvPr>
        </p:nvSpPr>
        <p:spPr>
          <a:xfrm>
            <a:off x="1235492" y="1911386"/>
            <a:ext cx="8798983" cy="1684800"/>
          </a:xfrm>
          <a:prstGeom prst="rect">
            <a:avLst/>
          </a:prstGeom>
        </p:spPr>
        <p:txBody>
          <a:bodyPr spcFirstLastPara="1" wrap="square" lIns="116050" tIns="116050" rIns="116050" bIns="116050" anchor="b" anchorCtr="0">
            <a:noAutofit/>
          </a:bodyPr>
          <a:lstStyle>
            <a:lvl1pPr lvl="0" rtl="0">
              <a:spcBef>
                <a:spcPts val="0"/>
              </a:spcBef>
              <a:spcAft>
                <a:spcPts val="0"/>
              </a:spcAft>
              <a:buSzPts val="35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39" name="Google Shape;39;p9"/>
          <p:cNvSpPr txBox="1">
            <a:spLocks noGrp="1"/>
          </p:cNvSpPr>
          <p:nvPr>
            <p:ph type="subTitle" idx="1"/>
          </p:nvPr>
        </p:nvSpPr>
        <p:spPr>
          <a:xfrm>
            <a:off x="1235684" y="3596567"/>
            <a:ext cx="8798983" cy="2069700"/>
          </a:xfrm>
          <a:prstGeom prst="rect">
            <a:avLst/>
          </a:prstGeom>
        </p:spPr>
        <p:txBody>
          <a:bodyPr spcFirstLastPara="1" wrap="square" lIns="116050" tIns="116050" rIns="116050" bIns="116050" anchor="t" anchorCtr="0">
            <a:noAutofit/>
          </a:bodyPr>
          <a:lstStyle>
            <a:lvl1pPr lvl="0" rtl="0">
              <a:spcBef>
                <a:spcPts val="0"/>
              </a:spcBef>
              <a:spcAft>
                <a:spcPts val="0"/>
              </a:spcAft>
              <a:buSzPts val="1800"/>
              <a:buNone/>
              <a:defRPr/>
            </a:lvl1pPr>
            <a:lvl2pPr lvl="1" algn="ctr" rtl="0">
              <a:lnSpc>
                <a:spcPct val="100000"/>
              </a:lnSpc>
              <a:spcBef>
                <a:spcPts val="1300"/>
              </a:spcBef>
              <a:spcAft>
                <a:spcPts val="0"/>
              </a:spcAft>
              <a:buSzPts val="1800"/>
              <a:buNone/>
              <a:defRPr/>
            </a:lvl2pPr>
            <a:lvl3pPr lvl="2" algn="ctr" rtl="0">
              <a:lnSpc>
                <a:spcPct val="100000"/>
              </a:lnSpc>
              <a:spcBef>
                <a:spcPts val="0"/>
              </a:spcBef>
              <a:spcAft>
                <a:spcPts val="0"/>
              </a:spcAft>
              <a:buSzPts val="1800"/>
              <a:buNone/>
              <a:defRPr/>
            </a:lvl3pPr>
            <a:lvl4pPr lvl="3" algn="ctr" rtl="0">
              <a:lnSpc>
                <a:spcPct val="100000"/>
              </a:lnSpc>
              <a:spcBef>
                <a:spcPts val="0"/>
              </a:spcBef>
              <a:spcAft>
                <a:spcPts val="0"/>
              </a:spcAft>
              <a:buSzPts val="1800"/>
              <a:buNone/>
              <a:defRPr/>
            </a:lvl4pPr>
            <a:lvl5pPr lvl="4" algn="ctr" rtl="0">
              <a:lnSpc>
                <a:spcPct val="100000"/>
              </a:lnSpc>
              <a:spcBef>
                <a:spcPts val="0"/>
              </a:spcBef>
              <a:spcAft>
                <a:spcPts val="0"/>
              </a:spcAft>
              <a:buSzPts val="1800"/>
              <a:buNone/>
              <a:defRPr/>
            </a:lvl5pPr>
            <a:lvl6pPr lvl="5" algn="ctr" rtl="0">
              <a:lnSpc>
                <a:spcPct val="100000"/>
              </a:lnSpc>
              <a:spcBef>
                <a:spcPts val="0"/>
              </a:spcBef>
              <a:spcAft>
                <a:spcPts val="0"/>
              </a:spcAft>
              <a:buSzPts val="1800"/>
              <a:buNone/>
              <a:defRPr/>
            </a:lvl6pPr>
            <a:lvl7pPr lvl="6" algn="ctr" rtl="0">
              <a:lnSpc>
                <a:spcPct val="100000"/>
              </a:lnSpc>
              <a:spcBef>
                <a:spcPts val="0"/>
              </a:spcBef>
              <a:spcAft>
                <a:spcPts val="0"/>
              </a:spcAft>
              <a:buSzPts val="1800"/>
              <a:buNone/>
              <a:defRPr/>
            </a:lvl7pPr>
            <a:lvl8pPr lvl="7" algn="ctr" rtl="0">
              <a:lnSpc>
                <a:spcPct val="100000"/>
              </a:lnSpc>
              <a:spcBef>
                <a:spcPts val="0"/>
              </a:spcBef>
              <a:spcAft>
                <a:spcPts val="0"/>
              </a:spcAft>
              <a:buSzPts val="1800"/>
              <a:buNone/>
              <a:defRPr/>
            </a:lvl8pPr>
            <a:lvl9pPr lvl="8" algn="ctr" rtl="0">
              <a:lnSpc>
                <a:spcPct val="100000"/>
              </a:lnSpc>
              <a:spcBef>
                <a:spcPts val="0"/>
              </a:spcBef>
              <a:spcAft>
                <a:spcPts val="0"/>
              </a:spcAft>
              <a:buSzPts val="1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 name="Google Shape;42;p10"/>
          <p:cNvSpPr txBox="1">
            <a:spLocks noGrp="1"/>
          </p:cNvSpPr>
          <p:nvPr>
            <p:ph type="title"/>
          </p:nvPr>
        </p:nvSpPr>
        <p:spPr>
          <a:xfrm>
            <a:off x="1058269" y="5900504"/>
            <a:ext cx="11323322" cy="841800"/>
          </a:xfrm>
          <a:prstGeom prst="rect">
            <a:avLst/>
          </a:prstGeom>
          <a:solidFill>
            <a:schemeClr val="accent2"/>
          </a:solidFill>
        </p:spPr>
        <p:txBody>
          <a:bodyPr spcFirstLastPara="1" wrap="square" lIns="116050" tIns="116050" rIns="116050" bIns="116050" anchor="t" anchorCtr="0">
            <a:noAutofit/>
          </a:bodyPr>
          <a:lstStyle>
            <a:lvl1pPr lvl="0" algn="ctr" rtl="0">
              <a:spcBef>
                <a:spcPts val="0"/>
              </a:spcBef>
              <a:spcAft>
                <a:spcPts val="0"/>
              </a:spcAft>
              <a:buSzPts val="3500"/>
              <a:buNone/>
              <a:defRPr>
                <a:solidFill>
                  <a:schemeClr val="lt1"/>
                </a:solidFill>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p:nvPr/>
        </p:nvSpPr>
        <p:spPr>
          <a:xfrm>
            <a:off x="342788" y="272700"/>
            <a:ext cx="12754434" cy="7014600"/>
          </a:xfrm>
          <a:prstGeom prst="roundRect">
            <a:avLst>
              <a:gd name="adj" fmla="val 760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 name="Google Shape;45;p11"/>
          <p:cNvSpPr txBox="1">
            <a:spLocks noGrp="1"/>
          </p:cNvSpPr>
          <p:nvPr>
            <p:ph type="title" hasCustomPrompt="1"/>
          </p:nvPr>
        </p:nvSpPr>
        <p:spPr>
          <a:xfrm>
            <a:off x="1475806" y="1966302"/>
            <a:ext cx="9665570" cy="2896500"/>
          </a:xfrm>
          <a:prstGeom prst="rect">
            <a:avLst/>
          </a:prstGeom>
        </p:spPr>
        <p:txBody>
          <a:bodyPr spcFirstLastPara="1" wrap="square" lIns="116050" tIns="116050" rIns="116050" bIns="116050" anchor="ctr" anchorCtr="0">
            <a:noAutofit/>
          </a:bodyPr>
          <a:lstStyle>
            <a:lvl1pPr lvl="0">
              <a:spcBef>
                <a:spcPts val="0"/>
              </a:spcBef>
              <a:spcAft>
                <a:spcPts val="0"/>
              </a:spcAft>
              <a:buSzPts val="12200"/>
              <a:buNone/>
              <a:defRPr sz="12200"/>
            </a:lvl1pPr>
            <a:lvl2pPr lvl="1">
              <a:spcBef>
                <a:spcPts val="0"/>
              </a:spcBef>
              <a:spcAft>
                <a:spcPts val="0"/>
              </a:spcAft>
              <a:buSzPts val="12200"/>
              <a:buNone/>
              <a:defRPr sz="12200"/>
            </a:lvl2pPr>
            <a:lvl3pPr lvl="2">
              <a:spcBef>
                <a:spcPts val="0"/>
              </a:spcBef>
              <a:spcAft>
                <a:spcPts val="0"/>
              </a:spcAft>
              <a:buSzPts val="12200"/>
              <a:buNone/>
              <a:defRPr sz="12200"/>
            </a:lvl3pPr>
            <a:lvl4pPr lvl="3">
              <a:spcBef>
                <a:spcPts val="0"/>
              </a:spcBef>
              <a:spcAft>
                <a:spcPts val="0"/>
              </a:spcAft>
              <a:buSzPts val="12200"/>
              <a:buNone/>
              <a:defRPr sz="12200"/>
            </a:lvl4pPr>
            <a:lvl5pPr lvl="4">
              <a:spcBef>
                <a:spcPts val="0"/>
              </a:spcBef>
              <a:spcAft>
                <a:spcPts val="0"/>
              </a:spcAft>
              <a:buSzPts val="12200"/>
              <a:buNone/>
              <a:defRPr sz="12200"/>
            </a:lvl5pPr>
            <a:lvl6pPr lvl="5">
              <a:spcBef>
                <a:spcPts val="0"/>
              </a:spcBef>
              <a:spcAft>
                <a:spcPts val="0"/>
              </a:spcAft>
              <a:buSzPts val="12200"/>
              <a:buNone/>
              <a:defRPr sz="12200"/>
            </a:lvl6pPr>
            <a:lvl7pPr lvl="6">
              <a:spcBef>
                <a:spcPts val="0"/>
              </a:spcBef>
              <a:spcAft>
                <a:spcPts val="0"/>
              </a:spcAft>
              <a:buSzPts val="12200"/>
              <a:buNone/>
              <a:defRPr sz="12200"/>
            </a:lvl7pPr>
            <a:lvl8pPr lvl="7">
              <a:spcBef>
                <a:spcPts val="0"/>
              </a:spcBef>
              <a:spcAft>
                <a:spcPts val="0"/>
              </a:spcAft>
              <a:buSzPts val="12200"/>
              <a:buNone/>
              <a:defRPr sz="12200"/>
            </a:lvl8pPr>
            <a:lvl9pPr lvl="8">
              <a:spcBef>
                <a:spcPts val="0"/>
              </a:spcBef>
              <a:spcAft>
                <a:spcPts val="0"/>
              </a:spcAft>
              <a:buSzPts val="12200"/>
              <a:buNone/>
              <a:defRPr sz="12200"/>
            </a:lvl9pPr>
          </a:lstStyle>
          <a:p>
            <a:r>
              <a:t>xx%</a:t>
            </a:r>
          </a:p>
        </p:txBody>
      </p:sp>
      <p:sp>
        <p:nvSpPr>
          <p:cNvPr id="46" name="Google Shape;46;p11"/>
          <p:cNvSpPr txBox="1">
            <a:spLocks noGrp="1"/>
          </p:cNvSpPr>
          <p:nvPr>
            <p:ph type="subTitle" idx="1"/>
          </p:nvPr>
        </p:nvSpPr>
        <p:spPr>
          <a:xfrm>
            <a:off x="1475806" y="4863052"/>
            <a:ext cx="9665570" cy="730500"/>
          </a:xfrm>
          <a:prstGeom prst="rect">
            <a:avLst/>
          </a:prstGeom>
        </p:spPr>
        <p:txBody>
          <a:bodyPr spcFirstLastPara="1" wrap="square" lIns="116050" tIns="116050" rIns="116050" bIns="116050" anchor="t" anchorCtr="0">
            <a:noAutofit/>
          </a:bodyPr>
          <a:lstStyle>
            <a:lvl1pPr lvl="0" rtl="0">
              <a:lnSpc>
                <a:spcPct val="100000"/>
              </a:lnSpc>
              <a:spcBef>
                <a:spcPts val="0"/>
              </a:spcBef>
              <a:spcAft>
                <a:spcPts val="0"/>
              </a:spcAft>
              <a:buSzPts val="2000"/>
              <a:buNone/>
              <a:defRPr sz="2400"/>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48311" y="792966"/>
            <a:ext cx="11343308" cy="841800"/>
          </a:xfrm>
          <a:prstGeom prst="rect">
            <a:avLst/>
          </a:prstGeom>
          <a:noFill/>
          <a:ln>
            <a:noFill/>
          </a:ln>
        </p:spPr>
        <p:txBody>
          <a:bodyPr spcFirstLastPara="1" wrap="square" lIns="116050" tIns="116050" rIns="116050" bIns="116050" anchor="t" anchorCtr="0">
            <a:noAutofit/>
          </a:bodyPr>
          <a:lstStyle>
            <a:lvl1pPr lvl="0"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1pPr>
            <a:lvl2pPr lvl="1"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2pPr>
            <a:lvl3pPr lvl="2"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3pPr>
            <a:lvl4pPr lvl="3"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4pPr>
            <a:lvl5pPr lvl="4"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5pPr>
            <a:lvl6pPr lvl="5"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6pPr>
            <a:lvl7pPr lvl="6"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7pPr>
            <a:lvl8pPr lvl="7"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8pPr>
            <a:lvl9pPr lvl="8" rtl="0">
              <a:spcBef>
                <a:spcPts val="0"/>
              </a:spcBef>
              <a:spcAft>
                <a:spcPts val="0"/>
              </a:spcAft>
              <a:buClr>
                <a:schemeClr val="dk1"/>
              </a:buClr>
              <a:buSzPts val="4400"/>
              <a:buFont typeface="Fredoka"/>
              <a:buNone/>
              <a:defRPr sz="4400" b="1">
                <a:solidFill>
                  <a:schemeClr val="dk1"/>
                </a:solidFill>
                <a:latin typeface="Fredoka"/>
                <a:ea typeface="Fredoka"/>
                <a:cs typeface="Fredoka"/>
                <a:sym typeface="Fredoka"/>
              </a:defRPr>
            </a:lvl9pPr>
          </a:lstStyle>
          <a:p>
            <a:endParaRPr/>
          </a:p>
        </p:txBody>
      </p:sp>
      <p:sp>
        <p:nvSpPr>
          <p:cNvPr id="7" name="Google Shape;7;p1"/>
          <p:cNvSpPr txBox="1">
            <a:spLocks noGrp="1"/>
          </p:cNvSpPr>
          <p:nvPr>
            <p:ph type="body" idx="1"/>
          </p:nvPr>
        </p:nvSpPr>
        <p:spPr>
          <a:xfrm>
            <a:off x="1048311" y="1693927"/>
            <a:ext cx="11343308" cy="5021400"/>
          </a:xfrm>
          <a:prstGeom prst="rect">
            <a:avLst/>
          </a:prstGeom>
          <a:noFill/>
          <a:ln>
            <a:noFill/>
          </a:ln>
        </p:spPr>
        <p:txBody>
          <a:bodyPr spcFirstLastPara="1" wrap="square" lIns="116050" tIns="116050" rIns="116050" bIns="116050" anchor="t" anchorCtr="0">
            <a:noAutofit/>
          </a:bodyPr>
          <a:lstStyle>
            <a:lvl1pPr marL="457200" lvl="0"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1pPr>
            <a:lvl2pPr marL="914400" lvl="1"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2pPr>
            <a:lvl3pPr marL="1371600" lvl="2"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3pPr>
            <a:lvl4pPr marL="1828800" lvl="3"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4pPr>
            <a:lvl5pPr marL="2286000" lvl="4"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5pPr>
            <a:lvl6pPr marL="2743200" lvl="5"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6pPr>
            <a:lvl7pPr marL="3200400" lvl="6"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7pPr>
            <a:lvl8pPr marL="3657600" lvl="7"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8pPr>
            <a:lvl9pPr marL="4114800" lvl="8" indent="-342900">
              <a:lnSpc>
                <a:spcPct val="115000"/>
              </a:lnSpc>
              <a:spcBef>
                <a:spcPts val="0"/>
              </a:spcBef>
              <a:spcAft>
                <a:spcPts val="0"/>
              </a:spcAft>
              <a:buClr>
                <a:schemeClr val="dk1"/>
              </a:buClr>
              <a:buSzPts val="1800"/>
              <a:buFont typeface="Fredoka"/>
              <a:buChar char="■"/>
              <a:defRPr sz="1800">
                <a:solidFill>
                  <a:schemeClr val="dk1"/>
                </a:solidFill>
                <a:latin typeface="Fredoka"/>
                <a:ea typeface="Fredoka"/>
                <a:cs typeface="Fredoka"/>
                <a:sym typeface="Fredoka"/>
              </a:defRPr>
            </a:lvl9pPr>
          </a:lstStyle>
          <a:p>
            <a:endParaRPr/>
          </a:p>
        </p:txBody>
      </p:sp>
      <p:sp>
        <p:nvSpPr>
          <p:cNvPr id="2" name="TextBox 1">
            <a:extLst>
              <a:ext uri="{FF2B5EF4-FFF2-40B4-BE49-F238E27FC236}">
                <a16:creationId xmlns:a16="http://schemas.microsoft.com/office/drawing/2014/main" id="{2090180A-9A07-7809-8A62-57C14C769381}"/>
              </a:ext>
            </a:extLst>
          </p:cNvPr>
          <p:cNvSpPr txBox="1"/>
          <p:nvPr userDrawn="1"/>
        </p:nvSpPr>
        <p:spPr>
          <a:xfrm rot="16200000">
            <a:off x="-3924940" y="2861168"/>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F206BD66-90D8-6A7A-DF1B-1BEDEEC584F8}"/>
              </a:ext>
            </a:extLst>
          </p:cNvPr>
          <p:cNvSpPr txBox="1"/>
          <p:nvPr userDrawn="1"/>
        </p:nvSpPr>
        <p:spPr>
          <a:xfrm rot="16200000">
            <a:off x="13486760" y="3282068"/>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61" r:id="rId11"/>
    <p:sldLayoutId id="214748366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7.gif"/><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23.jpeg"/><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24.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27.jpeg"/><Relationship Id="rId5" Type="http://schemas.microsoft.com/office/2007/relationships/hdphoto" Target="../media/hdphoto3.wdp"/><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30.pn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audio" Target="../media/audio1.wav"/><Relationship Id="rId4" Type="http://schemas.openxmlformats.org/officeDocument/2006/relationships/image" Target="../media/image6.gif"/></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30.png"/><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13" Type="http://schemas.openxmlformats.org/officeDocument/2006/relationships/image" Target="../media/image42.sv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2.svg"/><Relationship Id="rId21" Type="http://schemas.openxmlformats.org/officeDocument/2006/relationships/image" Target="../media/image50.svg"/><Relationship Id="rId34" Type="http://schemas.openxmlformats.org/officeDocument/2006/relationships/image" Target="../media/image63.png"/><Relationship Id="rId7" Type="http://schemas.openxmlformats.org/officeDocument/2006/relationships/image" Target="../media/image36.svg"/><Relationship Id="rId12" Type="http://schemas.openxmlformats.org/officeDocument/2006/relationships/image" Target="../media/image41.png"/><Relationship Id="rId17" Type="http://schemas.openxmlformats.org/officeDocument/2006/relationships/image" Target="../media/image46.svg"/><Relationship Id="rId25" Type="http://schemas.openxmlformats.org/officeDocument/2006/relationships/image" Target="../media/image54.svg"/><Relationship Id="rId33" Type="http://schemas.openxmlformats.org/officeDocument/2006/relationships/image" Target="../media/image62.svg"/><Relationship Id="rId2" Type="http://schemas.openxmlformats.org/officeDocument/2006/relationships/image" Target="../media/image31.png"/><Relationship Id="rId16" Type="http://schemas.openxmlformats.org/officeDocument/2006/relationships/image" Target="../media/image45.png"/><Relationship Id="rId20" Type="http://schemas.openxmlformats.org/officeDocument/2006/relationships/image" Target="../media/image49.png"/><Relationship Id="rId29" Type="http://schemas.openxmlformats.org/officeDocument/2006/relationships/image" Target="../media/image58.svg"/><Relationship Id="rId1" Type="http://schemas.openxmlformats.org/officeDocument/2006/relationships/slideLayout" Target="../slideLayouts/slideLayout10.xml"/><Relationship Id="rId6" Type="http://schemas.openxmlformats.org/officeDocument/2006/relationships/image" Target="../media/image35.png"/><Relationship Id="rId11" Type="http://schemas.openxmlformats.org/officeDocument/2006/relationships/image" Target="../media/image40.svg"/><Relationship Id="rId24" Type="http://schemas.openxmlformats.org/officeDocument/2006/relationships/image" Target="../media/image53.png"/><Relationship Id="rId32" Type="http://schemas.openxmlformats.org/officeDocument/2006/relationships/image" Target="../media/image61.png"/><Relationship Id="rId5" Type="http://schemas.openxmlformats.org/officeDocument/2006/relationships/image" Target="../media/image34.svg"/><Relationship Id="rId15" Type="http://schemas.openxmlformats.org/officeDocument/2006/relationships/image" Target="../media/image44.svg"/><Relationship Id="rId23" Type="http://schemas.openxmlformats.org/officeDocument/2006/relationships/image" Target="../media/image52.svg"/><Relationship Id="rId28" Type="http://schemas.openxmlformats.org/officeDocument/2006/relationships/image" Target="../media/image57.png"/><Relationship Id="rId36" Type="http://schemas.openxmlformats.org/officeDocument/2006/relationships/image" Target="../media/image65.png"/><Relationship Id="rId10" Type="http://schemas.openxmlformats.org/officeDocument/2006/relationships/image" Target="../media/image39.png"/><Relationship Id="rId19" Type="http://schemas.openxmlformats.org/officeDocument/2006/relationships/image" Target="../media/image48.svg"/><Relationship Id="rId31" Type="http://schemas.openxmlformats.org/officeDocument/2006/relationships/image" Target="../media/image60.svg"/><Relationship Id="rId4" Type="http://schemas.openxmlformats.org/officeDocument/2006/relationships/image" Target="../media/image33.png"/><Relationship Id="rId9" Type="http://schemas.openxmlformats.org/officeDocument/2006/relationships/image" Target="../media/image38.sv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image" Target="../media/image56.svg"/><Relationship Id="rId30" Type="http://schemas.openxmlformats.org/officeDocument/2006/relationships/image" Target="../media/image59.png"/><Relationship Id="rId35" Type="http://schemas.openxmlformats.org/officeDocument/2006/relationships/image" Target="../media/image64.svg"/><Relationship Id="rId8" Type="http://schemas.openxmlformats.org/officeDocument/2006/relationships/image" Target="../media/image37.png"/></Relationships>
</file>

<file path=ppt/slides/_rels/slide32.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37.png"/><Relationship Id="rId18" Type="http://schemas.openxmlformats.org/officeDocument/2006/relationships/image" Target="../media/image75.svg"/><Relationship Id="rId26" Type="http://schemas.microsoft.com/office/2007/relationships/hdphoto" Target="../media/hdphoto7.wdp"/><Relationship Id="rId3" Type="http://schemas.openxmlformats.org/officeDocument/2006/relationships/image" Target="../media/image31.png"/><Relationship Id="rId21" Type="http://schemas.openxmlformats.org/officeDocument/2006/relationships/image" Target="../media/image53.png"/><Relationship Id="rId7" Type="http://schemas.openxmlformats.org/officeDocument/2006/relationships/image" Target="../media/image68.png"/><Relationship Id="rId12" Type="http://schemas.openxmlformats.org/officeDocument/2006/relationships/image" Target="../media/image73.svg"/><Relationship Id="rId17" Type="http://schemas.openxmlformats.org/officeDocument/2006/relationships/image" Target="../media/image74.png"/><Relationship Id="rId25" Type="http://schemas.openxmlformats.org/officeDocument/2006/relationships/image" Target="../media/image78.png"/><Relationship Id="rId2" Type="http://schemas.openxmlformats.org/officeDocument/2006/relationships/audio" Target="../media/audio2.wav"/><Relationship Id="rId16" Type="http://schemas.openxmlformats.org/officeDocument/2006/relationships/image" Target="../media/image46.svg"/><Relationship Id="rId20" Type="http://schemas.openxmlformats.org/officeDocument/2006/relationships/image" Target="../media/image52.svg"/><Relationship Id="rId1" Type="http://schemas.openxmlformats.org/officeDocument/2006/relationships/slideLayout" Target="../slideLayouts/slideLayout10.xml"/><Relationship Id="rId6" Type="http://schemas.openxmlformats.org/officeDocument/2006/relationships/image" Target="../media/image67.svg"/><Relationship Id="rId11" Type="http://schemas.openxmlformats.org/officeDocument/2006/relationships/image" Target="../media/image72.png"/><Relationship Id="rId24" Type="http://schemas.openxmlformats.org/officeDocument/2006/relationships/image" Target="../media/image77.svg"/><Relationship Id="rId5" Type="http://schemas.openxmlformats.org/officeDocument/2006/relationships/image" Target="../media/image66.png"/><Relationship Id="rId15" Type="http://schemas.openxmlformats.org/officeDocument/2006/relationships/image" Target="../media/image45.png"/><Relationship Id="rId23" Type="http://schemas.openxmlformats.org/officeDocument/2006/relationships/image" Target="../media/image76.png"/><Relationship Id="rId28" Type="http://schemas.microsoft.com/office/2007/relationships/hdphoto" Target="../media/hdphoto8.wdp"/><Relationship Id="rId10" Type="http://schemas.openxmlformats.org/officeDocument/2006/relationships/image" Target="../media/image71.svg"/><Relationship Id="rId19" Type="http://schemas.openxmlformats.org/officeDocument/2006/relationships/image" Target="../media/image51.png"/><Relationship Id="rId4" Type="http://schemas.openxmlformats.org/officeDocument/2006/relationships/image" Target="../media/image32.svg"/><Relationship Id="rId9" Type="http://schemas.openxmlformats.org/officeDocument/2006/relationships/image" Target="../media/image70.png"/><Relationship Id="rId14" Type="http://schemas.openxmlformats.org/officeDocument/2006/relationships/image" Target="../media/image38.svg"/><Relationship Id="rId22" Type="http://schemas.openxmlformats.org/officeDocument/2006/relationships/image" Target="../media/image54.svg"/><Relationship Id="rId27" Type="http://schemas.openxmlformats.org/officeDocument/2006/relationships/image" Target="../media/image79.png"/></Relationships>
</file>

<file path=ppt/slides/_rels/slide33.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39.png"/><Relationship Id="rId18" Type="http://schemas.openxmlformats.org/officeDocument/2006/relationships/image" Target="../media/image48.svg"/><Relationship Id="rId26" Type="http://schemas.openxmlformats.org/officeDocument/2006/relationships/image" Target="../media/image83.svg"/><Relationship Id="rId3" Type="http://schemas.openxmlformats.org/officeDocument/2006/relationships/image" Target="../media/image31.png"/><Relationship Id="rId21" Type="http://schemas.openxmlformats.org/officeDocument/2006/relationships/image" Target="../media/image53.png"/><Relationship Id="rId7" Type="http://schemas.openxmlformats.org/officeDocument/2006/relationships/image" Target="../media/image35.png"/><Relationship Id="rId12" Type="http://schemas.openxmlformats.org/officeDocument/2006/relationships/image" Target="../media/image38.svg"/><Relationship Id="rId17" Type="http://schemas.openxmlformats.org/officeDocument/2006/relationships/image" Target="../media/image47.png"/><Relationship Id="rId25" Type="http://schemas.openxmlformats.org/officeDocument/2006/relationships/image" Target="../media/image82.png"/><Relationship Id="rId2" Type="http://schemas.openxmlformats.org/officeDocument/2006/relationships/audio" Target="../media/audio2.wav"/><Relationship Id="rId16" Type="http://schemas.openxmlformats.org/officeDocument/2006/relationships/image" Target="../media/image42.svg"/><Relationship Id="rId20" Type="http://schemas.openxmlformats.org/officeDocument/2006/relationships/image" Target="../media/image50.svg"/><Relationship Id="rId29" Type="http://schemas.openxmlformats.org/officeDocument/2006/relationships/image" Target="../media/image78.png"/><Relationship Id="rId1" Type="http://schemas.openxmlformats.org/officeDocument/2006/relationships/slideLayout" Target="../slideLayouts/slideLayout10.xml"/><Relationship Id="rId6" Type="http://schemas.openxmlformats.org/officeDocument/2006/relationships/image" Target="../media/image67.svg"/><Relationship Id="rId11" Type="http://schemas.openxmlformats.org/officeDocument/2006/relationships/image" Target="../media/image37.png"/><Relationship Id="rId24" Type="http://schemas.openxmlformats.org/officeDocument/2006/relationships/image" Target="../media/image52.svg"/><Relationship Id="rId32" Type="http://schemas.microsoft.com/office/2007/relationships/hdphoto" Target="../media/hdphoto8.wdp"/><Relationship Id="rId5" Type="http://schemas.openxmlformats.org/officeDocument/2006/relationships/image" Target="../media/image66.png"/><Relationship Id="rId15" Type="http://schemas.openxmlformats.org/officeDocument/2006/relationships/image" Target="../media/image41.png"/><Relationship Id="rId23" Type="http://schemas.openxmlformats.org/officeDocument/2006/relationships/image" Target="../media/image51.png"/><Relationship Id="rId28" Type="http://schemas.openxmlformats.org/officeDocument/2006/relationships/image" Target="../media/image85.svg"/><Relationship Id="rId10" Type="http://schemas.openxmlformats.org/officeDocument/2006/relationships/image" Target="../media/image81.svg"/><Relationship Id="rId19" Type="http://schemas.openxmlformats.org/officeDocument/2006/relationships/image" Target="../media/image49.png"/><Relationship Id="rId31" Type="http://schemas.openxmlformats.org/officeDocument/2006/relationships/image" Target="../media/image79.png"/><Relationship Id="rId4" Type="http://schemas.openxmlformats.org/officeDocument/2006/relationships/image" Target="../media/image32.svg"/><Relationship Id="rId9" Type="http://schemas.openxmlformats.org/officeDocument/2006/relationships/image" Target="../media/image80.png"/><Relationship Id="rId14" Type="http://schemas.openxmlformats.org/officeDocument/2006/relationships/image" Target="../media/image40.svg"/><Relationship Id="rId22" Type="http://schemas.openxmlformats.org/officeDocument/2006/relationships/image" Target="../media/image54.svg"/><Relationship Id="rId27" Type="http://schemas.openxmlformats.org/officeDocument/2006/relationships/image" Target="../media/image84.png"/><Relationship Id="rId30" Type="http://schemas.microsoft.com/office/2007/relationships/hdphoto" Target="../media/hdphoto7.wdp"/></Relationships>
</file>

<file path=ppt/slides/_rels/slide34.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0.png"/><Relationship Id="rId18" Type="http://schemas.openxmlformats.org/officeDocument/2006/relationships/image" Target="../media/image52.svg"/><Relationship Id="rId26" Type="http://schemas.microsoft.com/office/2007/relationships/hdphoto" Target="../media/hdphoto7.wdp"/><Relationship Id="rId3" Type="http://schemas.openxmlformats.org/officeDocument/2006/relationships/image" Target="../media/image31.png"/><Relationship Id="rId21" Type="http://schemas.openxmlformats.org/officeDocument/2006/relationships/image" Target="../media/image94.png"/><Relationship Id="rId7" Type="http://schemas.openxmlformats.org/officeDocument/2006/relationships/image" Target="../media/image86.png"/><Relationship Id="rId12" Type="http://schemas.openxmlformats.org/officeDocument/2006/relationships/image" Target="../media/image89.svg"/><Relationship Id="rId17" Type="http://schemas.openxmlformats.org/officeDocument/2006/relationships/image" Target="../media/image51.png"/><Relationship Id="rId25" Type="http://schemas.openxmlformats.org/officeDocument/2006/relationships/image" Target="../media/image78.png"/><Relationship Id="rId2" Type="http://schemas.openxmlformats.org/officeDocument/2006/relationships/audio" Target="../media/audio2.wav"/><Relationship Id="rId16" Type="http://schemas.openxmlformats.org/officeDocument/2006/relationships/image" Target="../media/image93.svg"/><Relationship Id="rId20" Type="http://schemas.openxmlformats.org/officeDocument/2006/relationships/image" Target="../media/image44.svg"/><Relationship Id="rId29" Type="http://schemas.openxmlformats.org/officeDocument/2006/relationships/image" Target="../media/image98.gif"/><Relationship Id="rId1" Type="http://schemas.openxmlformats.org/officeDocument/2006/relationships/slideLayout" Target="../slideLayouts/slideLayout10.xml"/><Relationship Id="rId6" Type="http://schemas.openxmlformats.org/officeDocument/2006/relationships/image" Target="../media/image38.svg"/><Relationship Id="rId11" Type="http://schemas.openxmlformats.org/officeDocument/2006/relationships/image" Target="../media/image88.png"/><Relationship Id="rId24" Type="http://schemas.openxmlformats.org/officeDocument/2006/relationships/image" Target="../media/image97.gif"/><Relationship Id="rId5" Type="http://schemas.openxmlformats.org/officeDocument/2006/relationships/image" Target="../media/image37.png"/><Relationship Id="rId15" Type="http://schemas.openxmlformats.org/officeDocument/2006/relationships/image" Target="../media/image92.png"/><Relationship Id="rId23" Type="http://schemas.openxmlformats.org/officeDocument/2006/relationships/image" Target="../media/image96.png"/><Relationship Id="rId28" Type="http://schemas.microsoft.com/office/2007/relationships/hdphoto" Target="../media/hdphoto8.wdp"/><Relationship Id="rId10" Type="http://schemas.openxmlformats.org/officeDocument/2006/relationships/image" Target="../media/image69.svg"/><Relationship Id="rId19" Type="http://schemas.openxmlformats.org/officeDocument/2006/relationships/image" Target="../media/image43.png"/><Relationship Id="rId4" Type="http://schemas.openxmlformats.org/officeDocument/2006/relationships/image" Target="../media/image32.svg"/><Relationship Id="rId9" Type="http://schemas.openxmlformats.org/officeDocument/2006/relationships/image" Target="../media/image68.png"/><Relationship Id="rId14" Type="http://schemas.openxmlformats.org/officeDocument/2006/relationships/image" Target="../media/image91.svg"/><Relationship Id="rId22" Type="http://schemas.openxmlformats.org/officeDocument/2006/relationships/image" Target="../media/image95.svg"/><Relationship Id="rId27" Type="http://schemas.openxmlformats.org/officeDocument/2006/relationships/image" Target="../media/image79.png"/><Relationship Id="rId30"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46.svg"/><Relationship Id="rId18" Type="http://schemas.openxmlformats.org/officeDocument/2006/relationships/image" Target="../media/image53.png"/><Relationship Id="rId3" Type="http://schemas.openxmlformats.org/officeDocument/2006/relationships/image" Target="../media/image32.svg"/><Relationship Id="rId21" Type="http://schemas.openxmlformats.org/officeDocument/2006/relationships/image" Target="../media/image104.svg"/><Relationship Id="rId7" Type="http://schemas.openxmlformats.org/officeDocument/2006/relationships/image" Target="../media/image100.svg"/><Relationship Id="rId12" Type="http://schemas.openxmlformats.org/officeDocument/2006/relationships/image" Target="../media/image45.png"/><Relationship Id="rId17" Type="http://schemas.openxmlformats.org/officeDocument/2006/relationships/image" Target="../media/image75.svg"/><Relationship Id="rId2" Type="http://schemas.openxmlformats.org/officeDocument/2006/relationships/image" Target="../media/image31.png"/><Relationship Id="rId16" Type="http://schemas.openxmlformats.org/officeDocument/2006/relationships/image" Target="../media/image74.png"/><Relationship Id="rId20" Type="http://schemas.openxmlformats.org/officeDocument/2006/relationships/image" Target="../media/image103.png"/><Relationship Id="rId1" Type="http://schemas.openxmlformats.org/officeDocument/2006/relationships/slideLayout" Target="../slideLayouts/slideLayout10.xml"/><Relationship Id="rId6" Type="http://schemas.openxmlformats.org/officeDocument/2006/relationships/image" Target="../media/image99.png"/><Relationship Id="rId11" Type="http://schemas.openxmlformats.org/officeDocument/2006/relationships/image" Target="../media/image40.svg"/><Relationship Id="rId5" Type="http://schemas.openxmlformats.org/officeDocument/2006/relationships/image" Target="../media/image38.svg"/><Relationship Id="rId15" Type="http://schemas.openxmlformats.org/officeDocument/2006/relationships/image" Target="../media/image93.svg"/><Relationship Id="rId23" Type="http://schemas.openxmlformats.org/officeDocument/2006/relationships/image" Target="../media/image106.svg"/><Relationship Id="rId10" Type="http://schemas.openxmlformats.org/officeDocument/2006/relationships/image" Target="../media/image39.png"/><Relationship Id="rId19" Type="http://schemas.openxmlformats.org/officeDocument/2006/relationships/image" Target="../media/image54.svg"/><Relationship Id="rId4" Type="http://schemas.openxmlformats.org/officeDocument/2006/relationships/image" Target="../media/image37.png"/><Relationship Id="rId9" Type="http://schemas.openxmlformats.org/officeDocument/2006/relationships/image" Target="../media/image102.svg"/><Relationship Id="rId14" Type="http://schemas.openxmlformats.org/officeDocument/2006/relationships/image" Target="../media/image92.png"/><Relationship Id="rId22" Type="http://schemas.openxmlformats.org/officeDocument/2006/relationships/image" Target="../media/image105.png"/></Relationships>
</file>

<file path=ppt/slides/_rels/slide36.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91.svg"/><Relationship Id="rId18" Type="http://schemas.openxmlformats.org/officeDocument/2006/relationships/image" Target="../media/image92.png"/><Relationship Id="rId26" Type="http://schemas.openxmlformats.org/officeDocument/2006/relationships/image" Target="../media/image110.png"/><Relationship Id="rId3" Type="http://schemas.openxmlformats.org/officeDocument/2006/relationships/image" Target="../media/image32.svg"/><Relationship Id="rId21" Type="http://schemas.openxmlformats.org/officeDocument/2006/relationships/image" Target="../media/image75.svg"/><Relationship Id="rId7" Type="http://schemas.openxmlformats.org/officeDocument/2006/relationships/image" Target="../media/image69.svg"/><Relationship Id="rId12" Type="http://schemas.openxmlformats.org/officeDocument/2006/relationships/image" Target="../media/image90.png"/><Relationship Id="rId17" Type="http://schemas.openxmlformats.org/officeDocument/2006/relationships/image" Target="../media/image44.svg"/><Relationship Id="rId25" Type="http://schemas.openxmlformats.org/officeDocument/2006/relationships/image" Target="../media/image54.svg"/><Relationship Id="rId2" Type="http://schemas.openxmlformats.org/officeDocument/2006/relationships/image" Target="../media/image31.png"/><Relationship Id="rId16" Type="http://schemas.openxmlformats.org/officeDocument/2006/relationships/image" Target="../media/image43.png"/><Relationship Id="rId20" Type="http://schemas.openxmlformats.org/officeDocument/2006/relationships/image" Target="../media/image74.png"/><Relationship Id="rId1" Type="http://schemas.openxmlformats.org/officeDocument/2006/relationships/slideLayout" Target="../slideLayouts/slideLayout10.xml"/><Relationship Id="rId6" Type="http://schemas.openxmlformats.org/officeDocument/2006/relationships/image" Target="../media/image68.png"/><Relationship Id="rId11" Type="http://schemas.microsoft.com/office/2007/relationships/hdphoto" Target="../media/hdphoto9.wdp"/><Relationship Id="rId24" Type="http://schemas.openxmlformats.org/officeDocument/2006/relationships/image" Target="../media/image53.png"/><Relationship Id="rId5" Type="http://schemas.openxmlformats.org/officeDocument/2006/relationships/image" Target="../media/image38.svg"/><Relationship Id="rId15" Type="http://schemas.openxmlformats.org/officeDocument/2006/relationships/image" Target="../media/image40.svg"/><Relationship Id="rId23" Type="http://schemas.openxmlformats.org/officeDocument/2006/relationships/image" Target="../media/image52.svg"/><Relationship Id="rId28" Type="http://schemas.openxmlformats.org/officeDocument/2006/relationships/image" Target="../media/image65.png"/><Relationship Id="rId10" Type="http://schemas.openxmlformats.org/officeDocument/2006/relationships/image" Target="../media/image109.png"/><Relationship Id="rId19" Type="http://schemas.openxmlformats.org/officeDocument/2006/relationships/image" Target="../media/image93.svg"/><Relationship Id="rId4" Type="http://schemas.openxmlformats.org/officeDocument/2006/relationships/image" Target="../media/image37.png"/><Relationship Id="rId9" Type="http://schemas.openxmlformats.org/officeDocument/2006/relationships/image" Target="../media/image108.svg"/><Relationship Id="rId14" Type="http://schemas.openxmlformats.org/officeDocument/2006/relationships/image" Target="../media/image39.png"/><Relationship Id="rId22" Type="http://schemas.openxmlformats.org/officeDocument/2006/relationships/image" Target="../media/image51.png"/><Relationship Id="rId27" Type="http://schemas.openxmlformats.org/officeDocument/2006/relationships/image" Target="../media/image111.svg"/></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1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4" name="TextBox 3">
            <a:extLst>
              <a:ext uri="{FF2B5EF4-FFF2-40B4-BE49-F238E27FC236}">
                <a16:creationId xmlns:a16="http://schemas.microsoft.com/office/drawing/2014/main" id="{C332C5EF-0903-9F44-B1DC-4AD320909285}"/>
              </a:ext>
            </a:extLst>
          </p:cNvPr>
          <p:cNvSpPr txBox="1"/>
          <p:nvPr/>
        </p:nvSpPr>
        <p:spPr>
          <a:xfrm>
            <a:off x="4332681" y="1175459"/>
            <a:ext cx="5727728" cy="736997"/>
          </a:xfrm>
          <a:prstGeom prst="rect">
            <a:avLst/>
          </a:prstGeom>
          <a:noFill/>
        </p:spPr>
        <p:txBody>
          <a:bodyPr wrap="square" rtlCol="0">
            <a:spAutoFit/>
          </a:bodyPr>
          <a:lstStyle/>
          <a:p>
            <a:pPr algn="ctr"/>
            <a:r>
              <a:rPr lang="en-US" sz="4189" b="1">
                <a:latin typeface="AvantGarde" panose="00000400000000000000" pitchFamily="2" charset="0"/>
                <a:ea typeface="AvantGarde" panose="00000400000000000000" pitchFamily="2" charset="0"/>
                <a:cs typeface="AvantGarde" panose="00000400000000000000" pitchFamily="2" charset="0"/>
              </a:rPr>
              <a:t>CHUẨN BỊ</a:t>
            </a:r>
          </a:p>
        </p:txBody>
      </p:sp>
      <p:grpSp>
        <p:nvGrpSpPr>
          <p:cNvPr id="5" name="Group 4">
            <a:extLst>
              <a:ext uri="{FF2B5EF4-FFF2-40B4-BE49-F238E27FC236}">
                <a16:creationId xmlns:a16="http://schemas.microsoft.com/office/drawing/2014/main" id="{3862D620-2152-8794-43B7-4B2CD2AD8AF5}"/>
              </a:ext>
            </a:extLst>
          </p:cNvPr>
          <p:cNvGrpSpPr/>
          <p:nvPr/>
        </p:nvGrpSpPr>
        <p:grpSpPr>
          <a:xfrm>
            <a:off x="6320787" y="1900773"/>
            <a:ext cx="4730897" cy="4195574"/>
            <a:chOff x="5364185" y="1458232"/>
            <a:chExt cx="5806735" cy="5149677"/>
          </a:xfrm>
        </p:grpSpPr>
        <p:pic>
          <p:nvPicPr>
            <p:cNvPr id="6" name="Picture 5">
              <a:extLst>
                <a:ext uri="{FF2B5EF4-FFF2-40B4-BE49-F238E27FC236}">
                  <a16:creationId xmlns:a16="http://schemas.microsoft.com/office/drawing/2014/main" id="{48D35FF1-7E62-C0A4-5961-BDDF4A7229F0}"/>
                </a:ext>
              </a:extLst>
            </p:cNvPr>
            <p:cNvPicPr>
              <a:picLocks noChangeAspect="1"/>
            </p:cNvPicPr>
            <p:nvPr/>
          </p:nvPicPr>
          <p:blipFill>
            <a:blip r:embed="rId3"/>
            <a:stretch>
              <a:fillRect/>
            </a:stretch>
          </p:blipFill>
          <p:spPr>
            <a:xfrm>
              <a:off x="5669280" y="3000417"/>
              <a:ext cx="5501640" cy="360749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4425225-892C-52A5-EF37-6CF9D7FDB196}"/>
                </a:ext>
              </a:extLst>
            </p:cNvPr>
            <p:cNvPicPr>
              <a:picLocks noChangeAspect="1"/>
            </p:cNvPicPr>
            <p:nvPr/>
          </p:nvPicPr>
          <p:blipFill>
            <a:blip r:embed="rId4"/>
            <a:stretch>
              <a:fillRect/>
            </a:stretch>
          </p:blipFill>
          <p:spPr>
            <a:xfrm rot="16363534">
              <a:off x="5364185" y="1754176"/>
              <a:ext cx="1682825" cy="168282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7D9B95B9-4146-DA2F-BAAD-6AE4EEC25A5B}"/>
                </a:ext>
              </a:extLst>
            </p:cNvPr>
            <p:cNvPicPr>
              <a:picLocks noChangeAspect="1"/>
            </p:cNvPicPr>
            <p:nvPr/>
          </p:nvPicPr>
          <p:blipFill>
            <a:blip r:embed="rId5"/>
            <a:stretch>
              <a:fillRect/>
            </a:stretch>
          </p:blipFill>
          <p:spPr>
            <a:xfrm>
              <a:off x="6500792" y="1458232"/>
              <a:ext cx="1932151" cy="1932151"/>
            </a:xfrm>
            <a:prstGeom prst="rect">
              <a:avLst/>
            </a:prstGeom>
            <a:ln>
              <a:noFill/>
            </a:ln>
            <a:effectLst>
              <a:outerShdw blurRad="292100" dist="139700" dir="2700000" algn="tl" rotWithShape="0">
                <a:srgbClr val="333333">
                  <a:alpha val="65000"/>
                </a:srgbClr>
              </a:outerShdw>
            </a:effectLst>
          </p:spPr>
        </p:pic>
      </p:grpSp>
      <p:pic>
        <p:nvPicPr>
          <p:cNvPr id="9" name="Picture 8">
            <a:extLst>
              <a:ext uri="{FF2B5EF4-FFF2-40B4-BE49-F238E27FC236}">
                <a16:creationId xmlns:a16="http://schemas.microsoft.com/office/drawing/2014/main" id="{D24B46B7-2E77-31C6-4626-CB7034130156}"/>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2579995" y="1900774"/>
            <a:ext cx="3209751" cy="440100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pic>
        <p:nvPicPr>
          <p:cNvPr id="4" name="Ngàn Lần Con Xin Lỗi Mẹ - Có lẽ đây là Bộ Phim Lấy Đi Triệu Lít Nước Mắt Người Xem">
            <a:hlinkClick r:id="" action="ppaction://media"/>
            <a:extLst>
              <a:ext uri="{FF2B5EF4-FFF2-40B4-BE49-F238E27FC236}">
                <a16:creationId xmlns:a16="http://schemas.microsoft.com/office/drawing/2014/main" id="{928CF312-2189-758E-D405-04DF10D7DB2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3439775" cy="7559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1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4" name="Google Shape;622;p29">
            <a:extLst>
              <a:ext uri="{FF2B5EF4-FFF2-40B4-BE49-F238E27FC236}">
                <a16:creationId xmlns:a16="http://schemas.microsoft.com/office/drawing/2014/main" id="{3CA3E094-8722-1579-6A4E-3D5DCF687029}"/>
              </a:ext>
            </a:extLst>
          </p:cNvPr>
          <p:cNvSpPr txBox="1">
            <a:spLocks/>
          </p:cNvSpPr>
          <p:nvPr/>
        </p:nvSpPr>
        <p:spPr>
          <a:xfrm>
            <a:off x="1462555" y="3290138"/>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Vì sao em cần chăm sóc, quan tâm bố mẹ mình?</a:t>
            </a:r>
          </a:p>
        </p:txBody>
      </p:sp>
      <p:pic>
        <p:nvPicPr>
          <p:cNvPr id="5" name="Picture 4">
            <a:extLst>
              <a:ext uri="{FF2B5EF4-FFF2-40B4-BE49-F238E27FC236}">
                <a16:creationId xmlns:a16="http://schemas.microsoft.com/office/drawing/2014/main" id="{04C4E8B8-FCFE-10E1-B52D-C098085E54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70355" y="416700"/>
            <a:ext cx="1064854" cy="60953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pic>
        <p:nvPicPr>
          <p:cNvPr id="3082" name="Picture 10" descr="Page 9 | Parents standing Vectors &amp; Illustrations for Free Download |  Freepik">
            <a:extLst>
              <a:ext uri="{FF2B5EF4-FFF2-40B4-BE49-F238E27FC236}">
                <a16:creationId xmlns:a16="http://schemas.microsoft.com/office/drawing/2014/main" id="{A82A0521-474A-3E5D-4230-A9891C1DF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70" y="2274056"/>
            <a:ext cx="4223088" cy="4223088"/>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622;p29">
            <a:extLst>
              <a:ext uri="{FF2B5EF4-FFF2-40B4-BE49-F238E27FC236}">
                <a16:creationId xmlns:a16="http://schemas.microsoft.com/office/drawing/2014/main" id="{3CA3E094-8722-1579-6A4E-3D5DCF687029}"/>
              </a:ext>
            </a:extLst>
          </p:cNvPr>
          <p:cNvSpPr txBox="1">
            <a:spLocks/>
          </p:cNvSpPr>
          <p:nvPr/>
        </p:nvSpPr>
        <p:spPr>
          <a:xfrm>
            <a:off x="4017522" y="3309593"/>
            <a:ext cx="8784077"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4400" b="1"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Kết luận</a:t>
            </a: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Hằng ngày, bố mẹ đã làm việc vất vả để nuôi dạy con cái khôn lớn, dành tất cả tình yêu thương cho con. Để đáp lại tình thương lớn lao ấy, con cái cần quan tâm, chăm sóc cha mẹ mình và thể hiện điều đó qua những việc làm phù hợp.</a:t>
            </a:r>
          </a:p>
        </p:txBody>
      </p:sp>
      <p:sp>
        <p:nvSpPr>
          <p:cNvPr id="2" name="AutoShape 4" descr="57 Taking Care Of Kids Illustrations - Free in SVG, PNG, EPS - IconScout">
            <a:extLst>
              <a:ext uri="{FF2B5EF4-FFF2-40B4-BE49-F238E27FC236}">
                <a16:creationId xmlns:a16="http://schemas.microsoft.com/office/drawing/2014/main" id="{D7015D12-7E60-F8CF-1DF1-014B662F5BC1}"/>
              </a:ext>
            </a:extLst>
          </p:cNvPr>
          <p:cNvSpPr>
            <a:spLocks noChangeAspect="1" noChangeArrowheads="1"/>
          </p:cNvSpPr>
          <p:nvPr/>
        </p:nvSpPr>
        <p:spPr bwMode="auto">
          <a:xfrm>
            <a:off x="6567488"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781 Parenthood Illustrations - Free in SVG, PNG, EPS - IconScout">
            <a:extLst>
              <a:ext uri="{FF2B5EF4-FFF2-40B4-BE49-F238E27FC236}">
                <a16:creationId xmlns:a16="http://schemas.microsoft.com/office/drawing/2014/main" id="{044A2F75-3E37-D0AF-BC71-74065C7B27F9}"/>
              </a:ext>
            </a:extLst>
          </p:cNvPr>
          <p:cNvSpPr>
            <a:spLocks noChangeAspect="1" noChangeArrowheads="1"/>
          </p:cNvSpPr>
          <p:nvPr/>
        </p:nvSpPr>
        <p:spPr bwMode="auto">
          <a:xfrm>
            <a:off x="6719888"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547AD9D2-EAF7-C17A-C452-55B32CA97E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02262" y="452995"/>
            <a:ext cx="1064854" cy="609536"/>
          </a:xfrm>
          <a:prstGeom prst="rect">
            <a:avLst/>
          </a:prstGeom>
        </p:spPr>
      </p:pic>
    </p:spTree>
    <p:extLst>
      <p:ext uri="{BB962C8B-B14F-4D97-AF65-F5344CB8AC3E}">
        <p14:creationId xmlns:p14="http://schemas.microsoft.com/office/powerpoint/2010/main" val="257020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1312381" y="3495501"/>
            <a:ext cx="11298852"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HĐ 2. Tìm hiểu những </a:t>
            </a:r>
          </a:p>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việc làm thể hiện sự </a:t>
            </a:r>
          </a:p>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quan tâm, chăm sóc cha mẹ.</a:t>
            </a:r>
          </a:p>
        </p:txBody>
      </p:sp>
      <p:pic>
        <p:nvPicPr>
          <p:cNvPr id="2" name="Picture 1">
            <a:extLst>
              <a:ext uri="{FF2B5EF4-FFF2-40B4-BE49-F238E27FC236}">
                <a16:creationId xmlns:a16="http://schemas.microsoft.com/office/drawing/2014/main" id="{F3D58231-54E3-0C2E-072E-CF913443093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312381" y="319423"/>
            <a:ext cx="1064854" cy="609536"/>
          </a:xfrm>
          <a:prstGeom prst="rect">
            <a:avLst/>
          </a:prstGeom>
        </p:spPr>
      </p:pic>
    </p:spTree>
    <p:extLst>
      <p:ext uri="{BB962C8B-B14F-4D97-AF65-F5344CB8AC3E}">
        <p14:creationId xmlns:p14="http://schemas.microsoft.com/office/powerpoint/2010/main" val="133977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5" name="Picture 4">
            <a:extLst>
              <a:ext uri="{FF2B5EF4-FFF2-40B4-BE49-F238E27FC236}">
                <a16:creationId xmlns:a16="http://schemas.microsoft.com/office/drawing/2014/main" id="{0F484F52-674F-B91C-4A94-2DB6800737F2}"/>
              </a:ext>
            </a:extLst>
          </p:cNvPr>
          <p:cNvPicPr>
            <a:picLocks noChangeAspect="1"/>
          </p:cNvPicPr>
          <p:nvPr/>
        </p:nvPicPr>
        <p:blipFill>
          <a:blip r:embed="rId3"/>
          <a:stretch>
            <a:fillRect/>
          </a:stretch>
        </p:blipFill>
        <p:spPr>
          <a:xfrm>
            <a:off x="3221446" y="1560362"/>
            <a:ext cx="6311661" cy="5413343"/>
          </a:xfrm>
          <a:prstGeom prst="rect">
            <a:avLst/>
          </a:prstGeom>
        </p:spPr>
      </p:pic>
      <p:sp>
        <p:nvSpPr>
          <p:cNvPr id="6" name="Google Shape;622;p29">
            <a:extLst>
              <a:ext uri="{FF2B5EF4-FFF2-40B4-BE49-F238E27FC236}">
                <a16:creationId xmlns:a16="http://schemas.microsoft.com/office/drawing/2014/main" id="{0A7A633F-A547-4E13-6DE6-AA6B01707208}"/>
              </a:ext>
            </a:extLst>
          </p:cNvPr>
          <p:cNvSpPr txBox="1">
            <a:spLocks/>
          </p:cNvSpPr>
          <p:nvPr/>
        </p:nvSpPr>
        <p:spPr>
          <a:xfrm>
            <a:off x="656190" y="599634"/>
            <a:ext cx="12127394"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Các bạn nhỏ đã làm gì để thể hiện </a:t>
            </a:r>
          </a:p>
          <a:p>
            <a:pPr marL="0" indent="0" algn="ctr">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sự quan tâm, chăm sóc cha mẹ?</a:t>
            </a:r>
          </a:p>
        </p:txBody>
      </p:sp>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02262" y="452995"/>
            <a:ext cx="1064854" cy="60953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3" name="Picture 2">
            <a:extLst>
              <a:ext uri="{FF2B5EF4-FFF2-40B4-BE49-F238E27FC236}">
                <a16:creationId xmlns:a16="http://schemas.microsoft.com/office/drawing/2014/main" id="{5103744F-440A-E7FF-450B-5458ACBDC448}"/>
              </a:ext>
            </a:extLst>
          </p:cNvPr>
          <p:cNvPicPr>
            <a:picLocks noChangeAspect="1"/>
          </p:cNvPicPr>
          <p:nvPr/>
        </p:nvPicPr>
        <p:blipFill>
          <a:blip r:embed="rId3"/>
          <a:stretch>
            <a:fillRect/>
          </a:stretch>
        </p:blipFill>
        <p:spPr>
          <a:xfrm>
            <a:off x="803434" y="602329"/>
            <a:ext cx="5996200" cy="6504352"/>
          </a:xfrm>
          <a:prstGeom prst="rect">
            <a:avLst/>
          </a:prstGeom>
        </p:spPr>
      </p:pic>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2807" y="297353"/>
            <a:ext cx="1064854" cy="609536"/>
          </a:xfrm>
          <a:prstGeom prst="rect">
            <a:avLst/>
          </a:prstGeom>
        </p:spPr>
      </p:pic>
      <p:sp>
        <p:nvSpPr>
          <p:cNvPr id="4" name="Google Shape;901;p37">
            <a:extLst>
              <a:ext uri="{FF2B5EF4-FFF2-40B4-BE49-F238E27FC236}">
                <a16:creationId xmlns:a16="http://schemas.microsoft.com/office/drawing/2014/main" id="{54BA12A9-4B65-D0CA-8FE7-E0F894AB9815}"/>
              </a:ext>
            </a:extLst>
          </p:cNvPr>
          <p:cNvSpPr txBox="1">
            <a:spLocks/>
          </p:cNvSpPr>
          <p:nvPr/>
        </p:nvSpPr>
        <p:spPr>
          <a:xfrm>
            <a:off x="6719887" y="3779837"/>
            <a:ext cx="5667121"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tặng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hoa</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nói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98387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2807" y="297353"/>
            <a:ext cx="1064854" cy="609536"/>
          </a:xfrm>
          <a:prstGeom prst="rect">
            <a:avLst/>
          </a:prstGeom>
        </p:spPr>
      </p:pic>
      <p:sp>
        <p:nvSpPr>
          <p:cNvPr id="4" name="Google Shape;901;p37">
            <a:extLst>
              <a:ext uri="{FF2B5EF4-FFF2-40B4-BE49-F238E27FC236}">
                <a16:creationId xmlns:a16="http://schemas.microsoft.com/office/drawing/2014/main" id="{54BA12A9-4B65-D0CA-8FE7-E0F894AB9815}"/>
              </a:ext>
            </a:extLst>
          </p:cNvPr>
          <p:cNvSpPr txBox="1">
            <a:spLocks/>
          </p:cNvSpPr>
          <p:nvPr/>
        </p:nvSpPr>
        <p:spPr>
          <a:xfrm>
            <a:off x="6794574" y="3624194"/>
            <a:ext cx="6169262"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ôm</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hôn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nói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thương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5" name="Picture 4">
            <a:extLst>
              <a:ext uri="{FF2B5EF4-FFF2-40B4-BE49-F238E27FC236}">
                <a16:creationId xmlns:a16="http://schemas.microsoft.com/office/drawing/2014/main" id="{EAE3F2FD-DFDD-A17F-F502-18A8971C9D28}"/>
              </a:ext>
            </a:extLst>
          </p:cNvPr>
          <p:cNvPicPr>
            <a:picLocks noChangeAspect="1"/>
          </p:cNvPicPr>
          <p:nvPr/>
        </p:nvPicPr>
        <p:blipFill>
          <a:blip r:embed="rId5"/>
          <a:stretch>
            <a:fillRect/>
          </a:stretch>
        </p:blipFill>
        <p:spPr>
          <a:xfrm>
            <a:off x="475939" y="1177046"/>
            <a:ext cx="6347863" cy="5458501"/>
          </a:xfrm>
          <a:prstGeom prst="rect">
            <a:avLst/>
          </a:prstGeom>
        </p:spPr>
      </p:pic>
    </p:spTree>
    <p:extLst>
      <p:ext uri="{BB962C8B-B14F-4D97-AF65-F5344CB8AC3E}">
        <p14:creationId xmlns:p14="http://schemas.microsoft.com/office/powerpoint/2010/main" val="268724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3" name="Picture 2">
            <a:extLst>
              <a:ext uri="{FF2B5EF4-FFF2-40B4-BE49-F238E27FC236}">
                <a16:creationId xmlns:a16="http://schemas.microsoft.com/office/drawing/2014/main" id="{D4F13788-94E5-37D6-E5A8-2F903CAE5AB6}"/>
              </a:ext>
            </a:extLst>
          </p:cNvPr>
          <p:cNvPicPr>
            <a:picLocks noChangeAspect="1"/>
          </p:cNvPicPr>
          <p:nvPr/>
        </p:nvPicPr>
        <p:blipFill>
          <a:blip r:embed="rId3"/>
          <a:stretch>
            <a:fillRect/>
          </a:stretch>
        </p:blipFill>
        <p:spPr>
          <a:xfrm>
            <a:off x="582807" y="383496"/>
            <a:ext cx="5759627" cy="6792681"/>
          </a:xfrm>
          <a:prstGeom prst="rect">
            <a:avLst/>
          </a:prstGeom>
        </p:spPr>
      </p:pic>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2807" y="297353"/>
            <a:ext cx="1064854" cy="609536"/>
          </a:xfrm>
          <a:prstGeom prst="rect">
            <a:avLst/>
          </a:prstGeom>
        </p:spPr>
      </p:pic>
      <p:sp>
        <p:nvSpPr>
          <p:cNvPr id="4" name="Google Shape;901;p37">
            <a:extLst>
              <a:ext uri="{FF2B5EF4-FFF2-40B4-BE49-F238E27FC236}">
                <a16:creationId xmlns:a16="http://schemas.microsoft.com/office/drawing/2014/main" id="{54BA12A9-4B65-D0CA-8FE7-E0F894AB9815}"/>
              </a:ext>
            </a:extLst>
          </p:cNvPr>
          <p:cNvSpPr txBox="1">
            <a:spLocks/>
          </p:cNvSpPr>
          <p:nvPr/>
        </p:nvSpPr>
        <p:spPr>
          <a:xfrm>
            <a:off x="6558112" y="4665054"/>
            <a:ext cx="629885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Thấy</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nấu</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ăn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vất</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vả</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hai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nhặt</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rau</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trò</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77496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5" name="Picture 4">
            <a:extLst>
              <a:ext uri="{FF2B5EF4-FFF2-40B4-BE49-F238E27FC236}">
                <a16:creationId xmlns:a16="http://schemas.microsoft.com/office/drawing/2014/main" id="{D1594C90-43E0-5B2B-F024-EAE3C21A153C}"/>
              </a:ext>
            </a:extLst>
          </p:cNvPr>
          <p:cNvPicPr>
            <a:picLocks noChangeAspect="1"/>
          </p:cNvPicPr>
          <p:nvPr/>
        </p:nvPicPr>
        <p:blipFill>
          <a:blip r:embed="rId3"/>
          <a:stretch>
            <a:fillRect/>
          </a:stretch>
        </p:blipFill>
        <p:spPr>
          <a:xfrm>
            <a:off x="582807" y="360454"/>
            <a:ext cx="6137080" cy="6838766"/>
          </a:xfrm>
          <a:prstGeom prst="rect">
            <a:avLst/>
          </a:prstGeom>
        </p:spPr>
      </p:pic>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2807" y="297353"/>
            <a:ext cx="1064854" cy="609536"/>
          </a:xfrm>
          <a:prstGeom prst="rect">
            <a:avLst/>
          </a:prstGeom>
        </p:spPr>
      </p:pic>
      <p:sp>
        <p:nvSpPr>
          <p:cNvPr id="4" name="Google Shape;901;p37">
            <a:extLst>
              <a:ext uri="{FF2B5EF4-FFF2-40B4-BE49-F238E27FC236}">
                <a16:creationId xmlns:a16="http://schemas.microsoft.com/office/drawing/2014/main" id="{54BA12A9-4B65-D0CA-8FE7-E0F894AB9815}"/>
              </a:ext>
            </a:extLst>
          </p:cNvPr>
          <p:cNvSpPr txBox="1">
            <a:spLocks/>
          </p:cNvSpPr>
          <p:nvPr/>
        </p:nvSpPr>
        <p:spPr>
          <a:xfrm>
            <a:off x="7048703" y="3147539"/>
            <a:ext cx="5808265"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nhà</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51522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pic>
        <p:nvPicPr>
          <p:cNvPr id="3" name="Picture 2">
            <a:extLst>
              <a:ext uri="{FF2B5EF4-FFF2-40B4-BE49-F238E27FC236}">
                <a16:creationId xmlns:a16="http://schemas.microsoft.com/office/drawing/2014/main" id="{1A8B6FC2-CEF5-24DA-D554-9DA9E8AD5933}"/>
              </a:ext>
            </a:extLst>
          </p:cNvPr>
          <p:cNvPicPr>
            <a:picLocks noChangeAspect="1"/>
          </p:cNvPicPr>
          <p:nvPr/>
        </p:nvPicPr>
        <p:blipFill>
          <a:blip r:embed="rId3"/>
          <a:stretch>
            <a:fillRect/>
          </a:stretch>
        </p:blipFill>
        <p:spPr>
          <a:xfrm>
            <a:off x="494350" y="453444"/>
            <a:ext cx="6094922" cy="6652786"/>
          </a:xfrm>
          <a:prstGeom prst="rect">
            <a:avLst/>
          </a:prstGeom>
        </p:spPr>
      </p:pic>
      <p:pic>
        <p:nvPicPr>
          <p:cNvPr id="7" name="Picture 6">
            <a:extLst>
              <a:ext uri="{FF2B5EF4-FFF2-40B4-BE49-F238E27FC236}">
                <a16:creationId xmlns:a16="http://schemas.microsoft.com/office/drawing/2014/main" id="{D4B82BC3-B173-5F1B-76F6-C6223708A2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582807" y="297353"/>
            <a:ext cx="1064854" cy="609536"/>
          </a:xfrm>
          <a:prstGeom prst="rect">
            <a:avLst/>
          </a:prstGeom>
        </p:spPr>
      </p:pic>
      <p:sp>
        <p:nvSpPr>
          <p:cNvPr id="4" name="Google Shape;901;p37">
            <a:extLst>
              <a:ext uri="{FF2B5EF4-FFF2-40B4-BE49-F238E27FC236}">
                <a16:creationId xmlns:a16="http://schemas.microsoft.com/office/drawing/2014/main" id="{54BA12A9-4B65-D0CA-8FE7-E0F894AB9815}"/>
              </a:ext>
            </a:extLst>
          </p:cNvPr>
          <p:cNvSpPr txBox="1">
            <a:spLocks/>
          </p:cNvSpPr>
          <p:nvPr/>
        </p:nvSpPr>
        <p:spPr>
          <a:xfrm>
            <a:off x="6589272" y="3702016"/>
            <a:ext cx="6426336" cy="1880400"/>
          </a:xfrm>
          <a:prstGeom prst="rect">
            <a:avLst/>
          </a:prstGeom>
          <a:noFill/>
          <a:ln>
            <a:noFill/>
          </a:ln>
        </p:spPr>
        <p:txBody>
          <a:bodyPr spcFirstLastPara="1" wrap="square" lIns="162131" tIns="162131" rIns="162131" bIns="162131"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nhỏ</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vẻ</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rửa</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bát</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trò</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cùng</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cho</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đỡ</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54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mệt</a:t>
            </a:r>
            <a:r>
              <a:rPr lang="en-US"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425678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5524"/>
            <a:ext cx="13439775" cy="7591507"/>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pic>
        <p:nvPicPr>
          <p:cNvPr id="7170" name="Picture 2" descr="885 Helping Mother Clipart Images, Stock Photos &amp; Vectors | Shutterstock">
            <a:extLst>
              <a:ext uri="{FF2B5EF4-FFF2-40B4-BE49-F238E27FC236}">
                <a16:creationId xmlns:a16="http://schemas.microsoft.com/office/drawing/2014/main" id="{6074EFED-0462-72C6-72BA-B2C56DF91A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610"/>
          <a:stretch/>
        </p:blipFill>
        <p:spPr bwMode="auto">
          <a:xfrm>
            <a:off x="485777" y="2791838"/>
            <a:ext cx="4149794" cy="3268494"/>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622;p29">
            <a:extLst>
              <a:ext uri="{FF2B5EF4-FFF2-40B4-BE49-F238E27FC236}">
                <a16:creationId xmlns:a16="http://schemas.microsoft.com/office/drawing/2014/main" id="{3CA3E094-8722-1579-6A4E-3D5DCF687029}"/>
              </a:ext>
            </a:extLst>
          </p:cNvPr>
          <p:cNvSpPr txBox="1">
            <a:spLocks/>
          </p:cNvSpPr>
          <p:nvPr/>
        </p:nvSpPr>
        <p:spPr>
          <a:xfrm>
            <a:off x="4309353" y="3422537"/>
            <a:ext cx="843388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4400" b="1"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Kết luận</a:t>
            </a:r>
            <a:r>
              <a:rPr lang="pt-BR" sz="4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Em quan tâm, chăm sóc cha mẹ thể hiện qua những việc đơn giản như nói lời yêu thương với cha mẹ, vui vẻ phụ giúp việc nhà bằng những công việc phù hợp với lứa tuổi, chia sẻ niềm vui, chăm chỉ học tập...</a:t>
            </a:r>
          </a:p>
        </p:txBody>
      </p:sp>
      <p:sp>
        <p:nvSpPr>
          <p:cNvPr id="2" name="AutoShape 4" descr="57 Taking Care Of Kids Illustrations - Free in SVG, PNG, EPS - IconScout">
            <a:extLst>
              <a:ext uri="{FF2B5EF4-FFF2-40B4-BE49-F238E27FC236}">
                <a16:creationId xmlns:a16="http://schemas.microsoft.com/office/drawing/2014/main" id="{D7015D12-7E60-F8CF-1DF1-014B662F5BC1}"/>
              </a:ext>
            </a:extLst>
          </p:cNvPr>
          <p:cNvSpPr>
            <a:spLocks noChangeAspect="1" noChangeArrowheads="1"/>
          </p:cNvSpPr>
          <p:nvPr/>
        </p:nvSpPr>
        <p:spPr bwMode="auto">
          <a:xfrm>
            <a:off x="6567488"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781 Parenthood Illustrations - Free in SVG, PNG, EPS - IconScout">
            <a:extLst>
              <a:ext uri="{FF2B5EF4-FFF2-40B4-BE49-F238E27FC236}">
                <a16:creationId xmlns:a16="http://schemas.microsoft.com/office/drawing/2014/main" id="{044A2F75-3E37-D0AF-BC71-74065C7B27F9}"/>
              </a:ext>
            </a:extLst>
          </p:cNvPr>
          <p:cNvSpPr>
            <a:spLocks noChangeAspect="1" noChangeArrowheads="1"/>
          </p:cNvSpPr>
          <p:nvPr/>
        </p:nvSpPr>
        <p:spPr bwMode="auto">
          <a:xfrm>
            <a:off x="6719888"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547AD9D2-EAF7-C17A-C452-55B32CA97E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02262" y="452995"/>
            <a:ext cx="1064854" cy="609536"/>
          </a:xfrm>
          <a:prstGeom prst="rect">
            <a:avLst/>
          </a:prstGeom>
        </p:spPr>
      </p:pic>
    </p:spTree>
    <p:extLst>
      <p:ext uri="{BB962C8B-B14F-4D97-AF65-F5344CB8AC3E}">
        <p14:creationId xmlns:p14="http://schemas.microsoft.com/office/powerpoint/2010/main" val="286892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1462555" y="3290138"/>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LUYỆN TẬP</a:t>
            </a:r>
          </a:p>
        </p:txBody>
      </p:sp>
      <p:pic>
        <p:nvPicPr>
          <p:cNvPr id="2" name="Picture 1">
            <a:extLst>
              <a:ext uri="{FF2B5EF4-FFF2-40B4-BE49-F238E27FC236}">
                <a16:creationId xmlns:a16="http://schemas.microsoft.com/office/drawing/2014/main" id="{AF0CE0B6-6A5C-84AE-BD64-58C4C108E44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27911" y="421403"/>
            <a:ext cx="1474371" cy="706890"/>
          </a:xfrm>
          <a:prstGeom prst="rect">
            <a:avLst/>
          </a:prstGeom>
        </p:spPr>
      </p:pic>
      <p:grpSp>
        <p:nvGrpSpPr>
          <p:cNvPr id="3" name="Google Shape;3271;p45">
            <a:extLst>
              <a:ext uri="{FF2B5EF4-FFF2-40B4-BE49-F238E27FC236}">
                <a16:creationId xmlns:a16="http://schemas.microsoft.com/office/drawing/2014/main" id="{6D95BFEF-FD32-6AD4-ABBD-EE89938C97A8}"/>
              </a:ext>
            </a:extLst>
          </p:cNvPr>
          <p:cNvGrpSpPr/>
          <p:nvPr/>
        </p:nvGrpSpPr>
        <p:grpSpPr>
          <a:xfrm>
            <a:off x="9159391" y="3290138"/>
            <a:ext cx="4009500" cy="3675093"/>
            <a:chOff x="3328425" y="2147482"/>
            <a:chExt cx="4009500" cy="3675093"/>
          </a:xfrm>
        </p:grpSpPr>
        <p:sp>
          <p:nvSpPr>
            <p:cNvPr id="11" name="Google Shape;3272;p45">
              <a:extLst>
                <a:ext uri="{FF2B5EF4-FFF2-40B4-BE49-F238E27FC236}">
                  <a16:creationId xmlns:a16="http://schemas.microsoft.com/office/drawing/2014/main" id="{D9821BE2-7DE6-648E-D60E-833E8639B4CA}"/>
                </a:ext>
              </a:extLst>
            </p:cNvPr>
            <p:cNvSpPr/>
            <p:nvPr/>
          </p:nvSpPr>
          <p:spPr>
            <a:xfrm flipH="1">
              <a:off x="3328425" y="5627275"/>
              <a:ext cx="4009500" cy="195300"/>
            </a:xfrm>
            <a:prstGeom prst="ellipse">
              <a:avLst/>
            </a:prstGeom>
            <a:solidFill>
              <a:srgbClr val="3C3C3E">
                <a:alpha val="18990"/>
              </a:srgbClr>
            </a:solidFill>
            <a:ln>
              <a:noFill/>
            </a:ln>
          </p:spPr>
          <p:txBody>
            <a:bodyPr spcFirstLastPara="1" wrap="square" lIns="91425" tIns="91425" rIns="91425" bIns="91425" anchor="ctr" anchorCtr="0">
              <a:noAutofit/>
            </a:bodyPr>
            <a:lstStyle/>
            <a:p>
              <a:endParaRPr/>
            </a:p>
          </p:txBody>
        </p:sp>
        <p:grpSp>
          <p:nvGrpSpPr>
            <p:cNvPr id="12" name="Google Shape;3273;p45">
              <a:extLst>
                <a:ext uri="{FF2B5EF4-FFF2-40B4-BE49-F238E27FC236}">
                  <a16:creationId xmlns:a16="http://schemas.microsoft.com/office/drawing/2014/main" id="{25C6FF4A-2754-06A1-8D1A-4FECC7FF9712}"/>
                </a:ext>
              </a:extLst>
            </p:cNvPr>
            <p:cNvGrpSpPr/>
            <p:nvPr/>
          </p:nvGrpSpPr>
          <p:grpSpPr>
            <a:xfrm>
              <a:off x="3719832" y="2147482"/>
              <a:ext cx="3168711" cy="3629725"/>
              <a:chOff x="3266427" y="2147369"/>
              <a:chExt cx="3085706" cy="3534299"/>
            </a:xfrm>
          </p:grpSpPr>
          <p:sp>
            <p:nvSpPr>
              <p:cNvPr id="13" name="Google Shape;3274;p45">
                <a:extLst>
                  <a:ext uri="{FF2B5EF4-FFF2-40B4-BE49-F238E27FC236}">
                    <a16:creationId xmlns:a16="http://schemas.microsoft.com/office/drawing/2014/main" id="{DA55D48E-28EA-DFE6-D063-E795CEBC47E5}"/>
                  </a:ext>
                </a:extLst>
              </p:cNvPr>
              <p:cNvSpPr/>
              <p:nvPr/>
            </p:nvSpPr>
            <p:spPr>
              <a:xfrm>
                <a:off x="3904094" y="2593229"/>
                <a:ext cx="955362" cy="830278"/>
              </a:xfrm>
              <a:custGeom>
                <a:avLst/>
                <a:gdLst/>
                <a:ahLst/>
                <a:cxnLst/>
                <a:rect l="l" t="t" r="r" b="b"/>
                <a:pathLst>
                  <a:path w="34347" h="29850" extrusionOk="0">
                    <a:moveTo>
                      <a:pt x="12635" y="1"/>
                    </a:moveTo>
                    <a:cubicBezTo>
                      <a:pt x="8262" y="1"/>
                      <a:pt x="3806" y="2403"/>
                      <a:pt x="2719" y="7561"/>
                    </a:cubicBezTo>
                    <a:cubicBezTo>
                      <a:pt x="2304" y="9656"/>
                      <a:pt x="1325" y="12259"/>
                      <a:pt x="0" y="15035"/>
                    </a:cubicBezTo>
                    <a:cubicBezTo>
                      <a:pt x="3194" y="17018"/>
                      <a:pt x="7050" y="19214"/>
                      <a:pt x="11701" y="21598"/>
                    </a:cubicBezTo>
                    <a:cubicBezTo>
                      <a:pt x="18934" y="25306"/>
                      <a:pt x="24554" y="27966"/>
                      <a:pt x="28856" y="29849"/>
                    </a:cubicBezTo>
                    <a:cubicBezTo>
                      <a:pt x="30209" y="26343"/>
                      <a:pt x="34346" y="24096"/>
                      <a:pt x="34274" y="20273"/>
                    </a:cubicBezTo>
                    <a:cubicBezTo>
                      <a:pt x="34310" y="17911"/>
                      <a:pt x="32154" y="16003"/>
                      <a:pt x="30613" y="14419"/>
                    </a:cubicBezTo>
                    <a:cubicBezTo>
                      <a:pt x="26321" y="9029"/>
                      <a:pt x="22984" y="2549"/>
                      <a:pt x="15823" y="439"/>
                    </a:cubicBezTo>
                    <a:cubicBezTo>
                      <a:pt x="14801" y="149"/>
                      <a:pt x="13721" y="1"/>
                      <a:pt x="12635"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 name="Google Shape;3275;p45">
                <a:extLst>
                  <a:ext uri="{FF2B5EF4-FFF2-40B4-BE49-F238E27FC236}">
                    <a16:creationId xmlns:a16="http://schemas.microsoft.com/office/drawing/2014/main" id="{E733E3E5-1E2C-645F-2C29-8D7CBBADFF62}"/>
                  </a:ext>
                </a:extLst>
              </p:cNvPr>
              <p:cNvSpPr/>
              <p:nvPr/>
            </p:nvSpPr>
            <p:spPr>
              <a:xfrm>
                <a:off x="4389562" y="3425436"/>
                <a:ext cx="715207" cy="893696"/>
              </a:xfrm>
              <a:custGeom>
                <a:avLst/>
                <a:gdLst/>
                <a:ahLst/>
                <a:cxnLst/>
                <a:rect l="l" t="t" r="r" b="b"/>
                <a:pathLst>
                  <a:path w="25713" h="32130" extrusionOk="0">
                    <a:moveTo>
                      <a:pt x="9706" y="0"/>
                    </a:moveTo>
                    <a:cubicBezTo>
                      <a:pt x="6603" y="1336"/>
                      <a:pt x="3301" y="2211"/>
                      <a:pt x="0" y="2758"/>
                    </a:cubicBezTo>
                    <a:cubicBezTo>
                      <a:pt x="526" y="3751"/>
                      <a:pt x="1131" y="4828"/>
                      <a:pt x="1833" y="6001"/>
                    </a:cubicBezTo>
                    <a:cubicBezTo>
                      <a:pt x="5469" y="13569"/>
                      <a:pt x="16143" y="26018"/>
                      <a:pt x="16143" y="26018"/>
                    </a:cubicBezTo>
                    <a:cubicBezTo>
                      <a:pt x="17008" y="28031"/>
                      <a:pt x="19050" y="32124"/>
                      <a:pt x="19834" y="32124"/>
                    </a:cubicBezTo>
                    <a:cubicBezTo>
                      <a:pt x="19857" y="32124"/>
                      <a:pt x="19878" y="32120"/>
                      <a:pt x="19898" y="32114"/>
                    </a:cubicBezTo>
                    <a:cubicBezTo>
                      <a:pt x="20629" y="31869"/>
                      <a:pt x="19413" y="28781"/>
                      <a:pt x="19412" y="28780"/>
                    </a:cubicBezTo>
                    <a:lnTo>
                      <a:pt x="19412" y="28780"/>
                    </a:lnTo>
                    <a:cubicBezTo>
                      <a:pt x="19413" y="28781"/>
                      <a:pt x="21029" y="32129"/>
                      <a:pt x="21767" y="32129"/>
                    </a:cubicBezTo>
                    <a:cubicBezTo>
                      <a:pt x="21796" y="32129"/>
                      <a:pt x="21823" y="32124"/>
                      <a:pt x="21850" y="32114"/>
                    </a:cubicBezTo>
                    <a:cubicBezTo>
                      <a:pt x="22541" y="31829"/>
                      <a:pt x="20565" y="28147"/>
                      <a:pt x="20564" y="28146"/>
                    </a:cubicBezTo>
                    <a:lnTo>
                      <a:pt x="20564" y="28146"/>
                    </a:lnTo>
                    <a:cubicBezTo>
                      <a:pt x="20565" y="28147"/>
                      <a:pt x="22649" y="31451"/>
                      <a:pt x="23385" y="31451"/>
                    </a:cubicBezTo>
                    <a:cubicBezTo>
                      <a:pt x="23409" y="31451"/>
                      <a:pt x="23431" y="31447"/>
                      <a:pt x="23452" y="31440"/>
                    </a:cubicBezTo>
                    <a:cubicBezTo>
                      <a:pt x="24564" y="31008"/>
                      <a:pt x="21541" y="27171"/>
                      <a:pt x="21540" y="27170"/>
                    </a:cubicBezTo>
                    <a:lnTo>
                      <a:pt x="21540" y="27170"/>
                    </a:lnTo>
                    <a:cubicBezTo>
                      <a:pt x="21541" y="27171"/>
                      <a:pt x="23868" y="29498"/>
                      <a:pt x="24798" y="29498"/>
                    </a:cubicBezTo>
                    <a:cubicBezTo>
                      <a:pt x="24886" y="29498"/>
                      <a:pt x="24961" y="29477"/>
                      <a:pt x="25021" y="29431"/>
                    </a:cubicBezTo>
                    <a:cubicBezTo>
                      <a:pt x="25713" y="28906"/>
                      <a:pt x="22019" y="25364"/>
                      <a:pt x="22019" y="25363"/>
                    </a:cubicBezTo>
                    <a:lnTo>
                      <a:pt x="22019" y="25363"/>
                    </a:lnTo>
                    <a:cubicBezTo>
                      <a:pt x="22019" y="25363"/>
                      <a:pt x="22916" y="25807"/>
                      <a:pt x="23505" y="25807"/>
                    </a:cubicBezTo>
                    <a:cubicBezTo>
                      <a:pt x="23810" y="25807"/>
                      <a:pt x="24033" y="25688"/>
                      <a:pt x="24006" y="25327"/>
                    </a:cubicBezTo>
                    <a:cubicBezTo>
                      <a:pt x="23923" y="24272"/>
                      <a:pt x="20294" y="22670"/>
                      <a:pt x="20294" y="22670"/>
                    </a:cubicBezTo>
                    <a:cubicBezTo>
                      <a:pt x="20294" y="22670"/>
                      <a:pt x="13825" y="8774"/>
                      <a:pt x="9706" y="4"/>
                    </a:cubicBezTo>
                    <a:lnTo>
                      <a:pt x="9706" y="0"/>
                    </a:ln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15" name="Google Shape;3276;p45">
                <a:extLst>
                  <a:ext uri="{FF2B5EF4-FFF2-40B4-BE49-F238E27FC236}">
                    <a16:creationId xmlns:a16="http://schemas.microsoft.com/office/drawing/2014/main" id="{BAC67C46-D86E-CE54-2B54-6DB77D8E6A39}"/>
                  </a:ext>
                </a:extLst>
              </p:cNvPr>
              <p:cNvSpPr/>
              <p:nvPr/>
            </p:nvSpPr>
            <p:spPr>
              <a:xfrm>
                <a:off x="4118986" y="4081018"/>
                <a:ext cx="351721" cy="555688"/>
              </a:xfrm>
              <a:custGeom>
                <a:avLst/>
                <a:gdLst/>
                <a:ahLst/>
                <a:cxnLst/>
                <a:rect l="l" t="t" r="r" b="b"/>
                <a:pathLst>
                  <a:path w="12645" h="19978" extrusionOk="0">
                    <a:moveTo>
                      <a:pt x="12158" y="0"/>
                    </a:moveTo>
                    <a:lnTo>
                      <a:pt x="2009" y="2376"/>
                    </a:lnTo>
                    <a:lnTo>
                      <a:pt x="0" y="14174"/>
                    </a:lnTo>
                    <a:lnTo>
                      <a:pt x="504" y="19978"/>
                    </a:lnTo>
                    <a:cubicBezTo>
                      <a:pt x="4151" y="19776"/>
                      <a:pt x="7770" y="19168"/>
                      <a:pt x="11251" y="18152"/>
                    </a:cubicBezTo>
                    <a:cubicBezTo>
                      <a:pt x="11496" y="16122"/>
                      <a:pt x="11701" y="14333"/>
                      <a:pt x="11791" y="13227"/>
                    </a:cubicBezTo>
                    <a:cubicBezTo>
                      <a:pt x="12644" y="2661"/>
                      <a:pt x="12158" y="0"/>
                      <a:pt x="12158" y="0"/>
                    </a:cubicBezTo>
                    <a:close/>
                  </a:path>
                </a:pathLst>
              </a:custGeom>
              <a:solidFill>
                <a:srgbClr val="EB704C"/>
              </a:solidFill>
              <a:ln>
                <a:noFill/>
              </a:ln>
            </p:spPr>
            <p:txBody>
              <a:bodyPr spcFirstLastPara="1" wrap="square" lIns="91425" tIns="91425" rIns="91425" bIns="91425" anchor="ctr" anchorCtr="0">
                <a:noAutofit/>
              </a:bodyPr>
              <a:lstStyle/>
              <a:p>
                <a:endParaRPr/>
              </a:p>
            </p:txBody>
          </p:sp>
          <p:sp>
            <p:nvSpPr>
              <p:cNvPr id="16" name="Google Shape;3277;p45">
                <a:extLst>
                  <a:ext uri="{FF2B5EF4-FFF2-40B4-BE49-F238E27FC236}">
                    <a16:creationId xmlns:a16="http://schemas.microsoft.com/office/drawing/2014/main" id="{A6CD7D78-BA3C-0D13-CA48-3F3119A72D7A}"/>
                  </a:ext>
                </a:extLst>
              </p:cNvPr>
              <p:cNvSpPr/>
              <p:nvPr/>
            </p:nvSpPr>
            <p:spPr>
              <a:xfrm>
                <a:off x="3899143" y="4569771"/>
                <a:ext cx="484955" cy="1055802"/>
              </a:xfrm>
              <a:custGeom>
                <a:avLst/>
                <a:gdLst/>
                <a:ahLst/>
                <a:cxnLst/>
                <a:rect l="l" t="t" r="r" b="b"/>
                <a:pathLst>
                  <a:path w="17435" h="37958" extrusionOk="0">
                    <a:moveTo>
                      <a:pt x="12387" y="1"/>
                    </a:moveTo>
                    <a:lnTo>
                      <a:pt x="12387" y="1"/>
                    </a:lnTo>
                    <a:cubicBezTo>
                      <a:pt x="8905" y="1016"/>
                      <a:pt x="5287" y="1624"/>
                      <a:pt x="1640" y="1826"/>
                    </a:cubicBezTo>
                    <a:lnTo>
                      <a:pt x="2508" y="11809"/>
                    </a:lnTo>
                    <a:lnTo>
                      <a:pt x="2011" y="33493"/>
                    </a:lnTo>
                    <a:cubicBezTo>
                      <a:pt x="1" y="36849"/>
                      <a:pt x="4474" y="37101"/>
                      <a:pt x="5864" y="37101"/>
                    </a:cubicBezTo>
                    <a:cubicBezTo>
                      <a:pt x="6110" y="37101"/>
                      <a:pt x="6259" y="37093"/>
                      <a:pt x="6259" y="37093"/>
                    </a:cubicBezTo>
                    <a:cubicBezTo>
                      <a:pt x="6259" y="37093"/>
                      <a:pt x="11226" y="37957"/>
                      <a:pt x="14491" y="37957"/>
                    </a:cubicBezTo>
                    <a:cubicBezTo>
                      <a:pt x="16055" y="37957"/>
                      <a:pt x="17229" y="37759"/>
                      <a:pt x="17279" y="37172"/>
                    </a:cubicBezTo>
                    <a:cubicBezTo>
                      <a:pt x="17434" y="35358"/>
                      <a:pt x="8326" y="32377"/>
                      <a:pt x="8326" y="32377"/>
                    </a:cubicBezTo>
                    <a:cubicBezTo>
                      <a:pt x="8560" y="31301"/>
                      <a:pt x="10597" y="15816"/>
                      <a:pt x="10986" y="11712"/>
                    </a:cubicBezTo>
                    <a:cubicBezTo>
                      <a:pt x="11206" y="9365"/>
                      <a:pt x="11886" y="4173"/>
                      <a:pt x="12387"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17" name="Google Shape;3278;p45">
                <a:extLst>
                  <a:ext uri="{FF2B5EF4-FFF2-40B4-BE49-F238E27FC236}">
                    <a16:creationId xmlns:a16="http://schemas.microsoft.com/office/drawing/2014/main" id="{2DCA5874-BE6F-0860-EDE0-E5E1A38E2C7A}"/>
                  </a:ext>
                </a:extLst>
              </p:cNvPr>
              <p:cNvSpPr/>
              <p:nvPr/>
            </p:nvSpPr>
            <p:spPr>
              <a:xfrm>
                <a:off x="3719047" y="4026920"/>
                <a:ext cx="393972" cy="611596"/>
              </a:xfrm>
              <a:custGeom>
                <a:avLst/>
                <a:gdLst/>
                <a:ahLst/>
                <a:cxnLst/>
                <a:rect l="l" t="t" r="r" b="b"/>
                <a:pathLst>
                  <a:path w="14164" h="21988" extrusionOk="0">
                    <a:moveTo>
                      <a:pt x="3802" y="1"/>
                    </a:moveTo>
                    <a:cubicBezTo>
                      <a:pt x="2051" y="1"/>
                      <a:pt x="772" y="388"/>
                      <a:pt x="724" y="1506"/>
                    </a:cubicBezTo>
                    <a:cubicBezTo>
                      <a:pt x="447" y="7796"/>
                      <a:pt x="205" y="14272"/>
                      <a:pt x="0" y="20436"/>
                    </a:cubicBezTo>
                    <a:cubicBezTo>
                      <a:pt x="3633" y="21393"/>
                      <a:pt x="7395" y="21912"/>
                      <a:pt x="11175" y="21987"/>
                    </a:cubicBezTo>
                    <a:cubicBezTo>
                      <a:pt x="11589" y="20306"/>
                      <a:pt x="11895" y="18902"/>
                      <a:pt x="12025" y="18121"/>
                    </a:cubicBezTo>
                    <a:cubicBezTo>
                      <a:pt x="13857" y="7198"/>
                      <a:pt x="14163" y="1992"/>
                      <a:pt x="14163" y="1992"/>
                    </a:cubicBezTo>
                    <a:cubicBezTo>
                      <a:pt x="14163" y="1992"/>
                      <a:pt x="7770" y="1"/>
                      <a:pt x="3802" y="1"/>
                    </a:cubicBezTo>
                    <a:close/>
                  </a:path>
                </a:pathLst>
              </a:custGeom>
              <a:solidFill>
                <a:srgbClr val="EB704C"/>
              </a:solidFill>
              <a:ln>
                <a:noFill/>
              </a:ln>
            </p:spPr>
            <p:txBody>
              <a:bodyPr spcFirstLastPara="1" wrap="square" lIns="91425" tIns="91425" rIns="91425" bIns="91425" anchor="ctr" anchorCtr="0">
                <a:noAutofit/>
              </a:bodyPr>
              <a:lstStyle/>
              <a:p>
                <a:endParaRPr/>
              </a:p>
            </p:txBody>
          </p:sp>
          <p:sp>
            <p:nvSpPr>
              <p:cNvPr id="18" name="Google Shape;3279;p45">
                <a:extLst>
                  <a:ext uri="{FF2B5EF4-FFF2-40B4-BE49-F238E27FC236}">
                    <a16:creationId xmlns:a16="http://schemas.microsoft.com/office/drawing/2014/main" id="{82439C6E-0A73-7BBC-BBC1-7522C98742CA}"/>
                  </a:ext>
                </a:extLst>
              </p:cNvPr>
              <p:cNvSpPr/>
              <p:nvPr/>
            </p:nvSpPr>
            <p:spPr>
              <a:xfrm>
                <a:off x="3266427" y="4579200"/>
                <a:ext cx="575214" cy="1016499"/>
              </a:xfrm>
              <a:custGeom>
                <a:avLst/>
                <a:gdLst/>
                <a:ahLst/>
                <a:cxnLst/>
                <a:rect l="l" t="t" r="r" b="b"/>
                <a:pathLst>
                  <a:path w="20680" h="36545" extrusionOk="0">
                    <a:moveTo>
                      <a:pt x="9505" y="0"/>
                    </a:moveTo>
                    <a:cubicBezTo>
                      <a:pt x="9480" y="738"/>
                      <a:pt x="9458" y="1476"/>
                      <a:pt x="9433" y="2203"/>
                    </a:cubicBezTo>
                    <a:cubicBezTo>
                      <a:pt x="9372" y="4126"/>
                      <a:pt x="9310" y="6012"/>
                      <a:pt x="9256" y="7841"/>
                    </a:cubicBezTo>
                    <a:cubicBezTo>
                      <a:pt x="8353" y="10837"/>
                      <a:pt x="7518" y="13620"/>
                      <a:pt x="6780" y="16093"/>
                    </a:cubicBezTo>
                    <a:cubicBezTo>
                      <a:pt x="6506" y="17011"/>
                      <a:pt x="6243" y="17882"/>
                      <a:pt x="5998" y="18710"/>
                    </a:cubicBezTo>
                    <a:cubicBezTo>
                      <a:pt x="5862" y="19175"/>
                      <a:pt x="5728" y="19614"/>
                      <a:pt x="5599" y="20049"/>
                    </a:cubicBezTo>
                    <a:cubicBezTo>
                      <a:pt x="4202" y="24751"/>
                      <a:pt x="3356" y="27642"/>
                      <a:pt x="3356" y="27642"/>
                    </a:cubicBezTo>
                    <a:cubicBezTo>
                      <a:pt x="0" y="30800"/>
                      <a:pt x="6441" y="33169"/>
                      <a:pt x="6441" y="33169"/>
                    </a:cubicBezTo>
                    <a:cubicBezTo>
                      <a:pt x="6441" y="33169"/>
                      <a:pt x="13462" y="36545"/>
                      <a:pt x="15996" y="36545"/>
                    </a:cubicBezTo>
                    <a:cubicBezTo>
                      <a:pt x="16456" y="36545"/>
                      <a:pt x="16768" y="36434"/>
                      <a:pt x="16864" y="36171"/>
                    </a:cubicBezTo>
                    <a:cubicBezTo>
                      <a:pt x="17490" y="34465"/>
                      <a:pt x="9746" y="28218"/>
                      <a:pt x="9746" y="28218"/>
                    </a:cubicBezTo>
                    <a:cubicBezTo>
                      <a:pt x="10470" y="26818"/>
                      <a:pt x="11352" y="25032"/>
                      <a:pt x="12345" y="22991"/>
                    </a:cubicBezTo>
                    <a:cubicBezTo>
                      <a:pt x="12533" y="22606"/>
                      <a:pt x="12720" y="22213"/>
                      <a:pt x="12914" y="21810"/>
                    </a:cubicBezTo>
                    <a:cubicBezTo>
                      <a:pt x="13274" y="21061"/>
                      <a:pt x="13645" y="20287"/>
                      <a:pt x="14030" y="19484"/>
                    </a:cubicBezTo>
                    <a:cubicBezTo>
                      <a:pt x="14761" y="17951"/>
                      <a:pt x="15532" y="16320"/>
                      <a:pt x="16320" y="14646"/>
                    </a:cubicBezTo>
                    <a:cubicBezTo>
                      <a:pt x="17721" y="12482"/>
                      <a:pt x="19582" y="6020"/>
                      <a:pt x="20680" y="1552"/>
                    </a:cubicBezTo>
                    <a:cubicBezTo>
                      <a:pt x="16900" y="1473"/>
                      <a:pt x="13137" y="954"/>
                      <a:pt x="9505"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19" name="Google Shape;3280;p45">
                <a:extLst>
                  <a:ext uri="{FF2B5EF4-FFF2-40B4-BE49-F238E27FC236}">
                    <a16:creationId xmlns:a16="http://schemas.microsoft.com/office/drawing/2014/main" id="{F7BCFD05-D8CA-C49E-1072-D19184D3839A}"/>
                  </a:ext>
                </a:extLst>
              </p:cNvPr>
              <p:cNvSpPr/>
              <p:nvPr/>
            </p:nvSpPr>
            <p:spPr>
              <a:xfrm>
                <a:off x="3411534" y="3714204"/>
                <a:ext cx="1087121" cy="1327832"/>
              </a:xfrm>
              <a:custGeom>
                <a:avLst/>
                <a:gdLst/>
                <a:ahLst/>
                <a:cxnLst/>
                <a:rect l="l" t="t" r="r" b="b"/>
                <a:pathLst>
                  <a:path w="39084" h="47738" extrusionOk="0">
                    <a:moveTo>
                      <a:pt x="13944" y="1"/>
                    </a:moveTo>
                    <a:cubicBezTo>
                      <a:pt x="6531" y="10585"/>
                      <a:pt x="3111" y="22113"/>
                      <a:pt x="0" y="41738"/>
                    </a:cubicBezTo>
                    <a:cubicBezTo>
                      <a:pt x="8612" y="46408"/>
                      <a:pt x="16498" y="47737"/>
                      <a:pt x="22836" y="47737"/>
                    </a:cubicBezTo>
                    <a:cubicBezTo>
                      <a:pt x="29816" y="47737"/>
                      <a:pt x="34918" y="46126"/>
                      <a:pt x="37042" y="45590"/>
                    </a:cubicBezTo>
                    <a:cubicBezTo>
                      <a:pt x="39084" y="35502"/>
                      <a:pt x="38554" y="16173"/>
                      <a:pt x="37165" y="6334"/>
                    </a:cubicBezTo>
                    <a:lnTo>
                      <a:pt x="37165" y="6334"/>
                    </a:lnTo>
                    <a:cubicBezTo>
                      <a:pt x="35758" y="6384"/>
                      <a:pt x="34258" y="6447"/>
                      <a:pt x="32692" y="6447"/>
                    </a:cubicBezTo>
                    <a:cubicBezTo>
                      <a:pt x="26874" y="6447"/>
                      <a:pt x="20151" y="5581"/>
                      <a:pt x="13944"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20" name="Google Shape;3281;p45">
                <a:extLst>
                  <a:ext uri="{FF2B5EF4-FFF2-40B4-BE49-F238E27FC236}">
                    <a16:creationId xmlns:a16="http://schemas.microsoft.com/office/drawing/2014/main" id="{ED96EDF1-EDD9-06DB-20DC-FB5F30EA4874}"/>
                  </a:ext>
                </a:extLst>
              </p:cNvPr>
              <p:cNvSpPr/>
              <p:nvPr/>
            </p:nvSpPr>
            <p:spPr>
              <a:xfrm>
                <a:off x="3717628" y="2374584"/>
                <a:ext cx="1377037" cy="1131792"/>
              </a:xfrm>
              <a:custGeom>
                <a:avLst/>
                <a:gdLst/>
                <a:ahLst/>
                <a:cxnLst/>
                <a:rect l="l" t="t" r="r" b="b"/>
                <a:pathLst>
                  <a:path w="49507" h="40690" extrusionOk="0">
                    <a:moveTo>
                      <a:pt x="18329" y="1"/>
                    </a:moveTo>
                    <a:cubicBezTo>
                      <a:pt x="18329" y="1"/>
                      <a:pt x="18308" y="26"/>
                      <a:pt x="18268" y="73"/>
                    </a:cubicBezTo>
                    <a:cubicBezTo>
                      <a:pt x="17242" y="1945"/>
                      <a:pt x="15622" y="3511"/>
                      <a:pt x="13718" y="4469"/>
                    </a:cubicBezTo>
                    <a:cubicBezTo>
                      <a:pt x="12936" y="5066"/>
                      <a:pt x="12115" y="5596"/>
                      <a:pt x="11316" y="5956"/>
                    </a:cubicBezTo>
                    <a:cubicBezTo>
                      <a:pt x="7957" y="7468"/>
                      <a:pt x="2003" y="9891"/>
                      <a:pt x="663" y="16346"/>
                    </a:cubicBezTo>
                    <a:lnTo>
                      <a:pt x="660" y="16346"/>
                    </a:lnTo>
                    <a:cubicBezTo>
                      <a:pt x="505" y="17098"/>
                      <a:pt x="267" y="17811"/>
                      <a:pt x="1" y="18506"/>
                    </a:cubicBezTo>
                    <a:cubicBezTo>
                      <a:pt x="724" y="19039"/>
                      <a:pt x="1531" y="19607"/>
                      <a:pt x="2381" y="20198"/>
                    </a:cubicBezTo>
                    <a:lnTo>
                      <a:pt x="4883" y="16950"/>
                    </a:lnTo>
                    <a:lnTo>
                      <a:pt x="3835" y="21181"/>
                    </a:lnTo>
                    <a:cubicBezTo>
                      <a:pt x="4695" y="21749"/>
                      <a:pt x="5596" y="22336"/>
                      <a:pt x="6582" y="22952"/>
                    </a:cubicBezTo>
                    <a:cubicBezTo>
                      <a:pt x="7975" y="20241"/>
                      <a:pt x="9005" y="17674"/>
                      <a:pt x="9423" y="15554"/>
                    </a:cubicBezTo>
                    <a:cubicBezTo>
                      <a:pt x="10510" y="10396"/>
                      <a:pt x="14966" y="7994"/>
                      <a:pt x="19339" y="7994"/>
                    </a:cubicBezTo>
                    <a:cubicBezTo>
                      <a:pt x="20425" y="7994"/>
                      <a:pt x="21505" y="8142"/>
                      <a:pt x="22527" y="8432"/>
                    </a:cubicBezTo>
                    <a:cubicBezTo>
                      <a:pt x="29688" y="10542"/>
                      <a:pt x="33025" y="17022"/>
                      <a:pt x="37317" y="22412"/>
                    </a:cubicBezTo>
                    <a:cubicBezTo>
                      <a:pt x="38854" y="23996"/>
                      <a:pt x="41014" y="25904"/>
                      <a:pt x="40974" y="28266"/>
                    </a:cubicBezTo>
                    <a:cubicBezTo>
                      <a:pt x="41050" y="32086"/>
                      <a:pt x="36910" y="34336"/>
                      <a:pt x="35560" y="37842"/>
                    </a:cubicBezTo>
                    <a:cubicBezTo>
                      <a:pt x="36942" y="38443"/>
                      <a:pt x="38184" y="38965"/>
                      <a:pt x="39304" y="39419"/>
                    </a:cubicBezTo>
                    <a:lnTo>
                      <a:pt x="41882" y="36017"/>
                    </a:lnTo>
                    <a:lnTo>
                      <a:pt x="40618" y="39938"/>
                    </a:lnTo>
                    <a:cubicBezTo>
                      <a:pt x="41345" y="40222"/>
                      <a:pt x="42015" y="40474"/>
                      <a:pt x="42623" y="40690"/>
                    </a:cubicBezTo>
                    <a:cubicBezTo>
                      <a:pt x="44675" y="37594"/>
                      <a:pt x="49507" y="35027"/>
                      <a:pt x="48438" y="26880"/>
                    </a:cubicBezTo>
                    <a:cubicBezTo>
                      <a:pt x="48178" y="24885"/>
                      <a:pt x="48142" y="23434"/>
                      <a:pt x="48214" y="22376"/>
                    </a:cubicBezTo>
                    <a:cubicBezTo>
                      <a:pt x="47926" y="21181"/>
                      <a:pt x="47667" y="19971"/>
                      <a:pt x="47613" y="18783"/>
                    </a:cubicBezTo>
                    <a:lnTo>
                      <a:pt x="18329"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21" name="Google Shape;3282;p45">
                <a:extLst>
                  <a:ext uri="{FF2B5EF4-FFF2-40B4-BE49-F238E27FC236}">
                    <a16:creationId xmlns:a16="http://schemas.microsoft.com/office/drawing/2014/main" id="{7C928F7D-D932-AC61-8F77-B8269ECD8D9F}"/>
                  </a:ext>
                </a:extLst>
              </p:cNvPr>
              <p:cNvSpPr/>
              <p:nvPr/>
            </p:nvSpPr>
            <p:spPr>
              <a:xfrm>
                <a:off x="3904094" y="2596904"/>
                <a:ext cx="955362" cy="830278"/>
              </a:xfrm>
              <a:custGeom>
                <a:avLst/>
                <a:gdLst/>
                <a:ahLst/>
                <a:cxnLst/>
                <a:rect l="l" t="t" r="r" b="b"/>
                <a:pathLst>
                  <a:path w="34347" h="29850" extrusionOk="0">
                    <a:moveTo>
                      <a:pt x="12635" y="1"/>
                    </a:moveTo>
                    <a:cubicBezTo>
                      <a:pt x="8262" y="1"/>
                      <a:pt x="3806" y="2403"/>
                      <a:pt x="2719" y="7561"/>
                    </a:cubicBezTo>
                    <a:cubicBezTo>
                      <a:pt x="2304" y="9656"/>
                      <a:pt x="1325" y="12259"/>
                      <a:pt x="0" y="15035"/>
                    </a:cubicBezTo>
                    <a:cubicBezTo>
                      <a:pt x="3194" y="17018"/>
                      <a:pt x="7050" y="19214"/>
                      <a:pt x="11701" y="21598"/>
                    </a:cubicBezTo>
                    <a:cubicBezTo>
                      <a:pt x="18934" y="25306"/>
                      <a:pt x="24554" y="27966"/>
                      <a:pt x="28856" y="29849"/>
                    </a:cubicBezTo>
                    <a:cubicBezTo>
                      <a:pt x="30209" y="26343"/>
                      <a:pt x="34346" y="24096"/>
                      <a:pt x="34274" y="20273"/>
                    </a:cubicBezTo>
                    <a:cubicBezTo>
                      <a:pt x="34310" y="17911"/>
                      <a:pt x="32154" y="16003"/>
                      <a:pt x="30613" y="14419"/>
                    </a:cubicBezTo>
                    <a:cubicBezTo>
                      <a:pt x="26321" y="9029"/>
                      <a:pt x="22984" y="2549"/>
                      <a:pt x="15823" y="439"/>
                    </a:cubicBezTo>
                    <a:cubicBezTo>
                      <a:pt x="14801" y="149"/>
                      <a:pt x="13721" y="1"/>
                      <a:pt x="1263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22" name="Google Shape;3283;p45">
                <a:extLst>
                  <a:ext uri="{FF2B5EF4-FFF2-40B4-BE49-F238E27FC236}">
                    <a16:creationId xmlns:a16="http://schemas.microsoft.com/office/drawing/2014/main" id="{A0883D29-02AD-C22D-03AE-91A2CF13F0C6}"/>
                  </a:ext>
                </a:extLst>
              </p:cNvPr>
              <p:cNvSpPr/>
              <p:nvPr/>
            </p:nvSpPr>
            <p:spPr>
              <a:xfrm>
                <a:off x="4414511" y="3267339"/>
                <a:ext cx="358508" cy="405765"/>
              </a:xfrm>
              <a:custGeom>
                <a:avLst/>
                <a:gdLst/>
                <a:ahLst/>
                <a:cxnLst/>
                <a:rect l="l" t="t" r="r" b="b"/>
                <a:pathLst>
                  <a:path w="12889" h="14588" extrusionOk="0">
                    <a:moveTo>
                      <a:pt x="7095" y="0"/>
                    </a:moveTo>
                    <a:cubicBezTo>
                      <a:pt x="1813" y="0"/>
                      <a:pt x="0" y="6343"/>
                      <a:pt x="35" y="14530"/>
                    </a:cubicBezTo>
                    <a:cubicBezTo>
                      <a:pt x="35" y="14530"/>
                      <a:pt x="1055" y="14587"/>
                      <a:pt x="2527" y="14587"/>
                    </a:cubicBezTo>
                    <a:cubicBezTo>
                      <a:pt x="5760" y="14587"/>
                      <a:pt x="11177" y="14310"/>
                      <a:pt x="12780" y="12539"/>
                    </a:cubicBezTo>
                    <a:cubicBezTo>
                      <a:pt x="12780" y="12539"/>
                      <a:pt x="12888" y="237"/>
                      <a:pt x="7383" y="7"/>
                    </a:cubicBezTo>
                    <a:cubicBezTo>
                      <a:pt x="7286" y="2"/>
                      <a:pt x="7190" y="0"/>
                      <a:pt x="7095" y="0"/>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23" name="Google Shape;3284;p45">
                <a:extLst>
                  <a:ext uri="{FF2B5EF4-FFF2-40B4-BE49-F238E27FC236}">
                    <a16:creationId xmlns:a16="http://schemas.microsoft.com/office/drawing/2014/main" id="{AB569944-EBA4-2D17-15F2-BAD1176FE650}"/>
                  </a:ext>
                </a:extLst>
              </p:cNvPr>
              <p:cNvSpPr/>
              <p:nvPr/>
            </p:nvSpPr>
            <p:spPr>
              <a:xfrm>
                <a:off x="4352200" y="2996425"/>
                <a:ext cx="307715" cy="221177"/>
              </a:xfrm>
              <a:custGeom>
                <a:avLst/>
                <a:gdLst/>
                <a:ahLst/>
                <a:cxnLst/>
                <a:rect l="l" t="t" r="r" b="b"/>
                <a:pathLst>
                  <a:path w="11140" h="7839" extrusionOk="0">
                    <a:moveTo>
                      <a:pt x="2452" y="1"/>
                    </a:moveTo>
                    <a:lnTo>
                      <a:pt x="0" y="4901"/>
                    </a:lnTo>
                    <a:cubicBezTo>
                      <a:pt x="3482" y="6431"/>
                      <a:pt x="6437" y="7349"/>
                      <a:pt x="8259" y="7838"/>
                    </a:cubicBezTo>
                    <a:lnTo>
                      <a:pt x="11139" y="3230"/>
                    </a:lnTo>
                    <a:lnTo>
                      <a:pt x="2452" y="1"/>
                    </a:ln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24" name="Google Shape;3285;p45">
                <a:extLst>
                  <a:ext uri="{FF2B5EF4-FFF2-40B4-BE49-F238E27FC236}">
                    <a16:creationId xmlns:a16="http://schemas.microsoft.com/office/drawing/2014/main" id="{3772DE05-5B0B-49D6-8715-CDA79806AAA1}"/>
                  </a:ext>
                </a:extLst>
              </p:cNvPr>
              <p:cNvSpPr/>
              <p:nvPr/>
            </p:nvSpPr>
            <p:spPr>
              <a:xfrm>
                <a:off x="4334538" y="3028775"/>
                <a:ext cx="307715" cy="221177"/>
              </a:xfrm>
              <a:custGeom>
                <a:avLst/>
                <a:gdLst/>
                <a:ahLst/>
                <a:cxnLst/>
                <a:rect l="l" t="t" r="r" b="b"/>
                <a:pathLst>
                  <a:path w="11140" h="7839" extrusionOk="0">
                    <a:moveTo>
                      <a:pt x="2452" y="1"/>
                    </a:moveTo>
                    <a:lnTo>
                      <a:pt x="0" y="4901"/>
                    </a:lnTo>
                    <a:cubicBezTo>
                      <a:pt x="3482" y="6431"/>
                      <a:pt x="6437" y="7349"/>
                      <a:pt x="8259" y="7838"/>
                    </a:cubicBezTo>
                    <a:lnTo>
                      <a:pt x="11139" y="3230"/>
                    </a:lnTo>
                    <a:lnTo>
                      <a:pt x="2452" y="1"/>
                    </a:ln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25" name="Google Shape;3286;p45">
                <a:extLst>
                  <a:ext uri="{FF2B5EF4-FFF2-40B4-BE49-F238E27FC236}">
                    <a16:creationId xmlns:a16="http://schemas.microsoft.com/office/drawing/2014/main" id="{3086ABC1-6549-ACED-BC04-6621E74C7DB4}"/>
                  </a:ext>
                </a:extLst>
              </p:cNvPr>
              <p:cNvSpPr/>
              <p:nvPr/>
            </p:nvSpPr>
            <p:spPr>
              <a:xfrm>
                <a:off x="3928932" y="3132718"/>
                <a:ext cx="732647" cy="772200"/>
              </a:xfrm>
              <a:custGeom>
                <a:avLst/>
                <a:gdLst/>
                <a:ahLst/>
                <a:cxnLst/>
                <a:rect l="l" t="t" r="r" b="b"/>
                <a:pathLst>
                  <a:path w="26340" h="27762" extrusionOk="0">
                    <a:moveTo>
                      <a:pt x="15218" y="1"/>
                    </a:moveTo>
                    <a:lnTo>
                      <a:pt x="15207" y="26"/>
                    </a:lnTo>
                    <a:cubicBezTo>
                      <a:pt x="15207" y="26"/>
                      <a:pt x="14863" y="1"/>
                      <a:pt x="14362" y="1"/>
                    </a:cubicBezTo>
                    <a:cubicBezTo>
                      <a:pt x="13661" y="1"/>
                      <a:pt x="12653" y="49"/>
                      <a:pt x="11845" y="278"/>
                    </a:cubicBezTo>
                    <a:cubicBezTo>
                      <a:pt x="2358" y="620"/>
                      <a:pt x="1361" y="18369"/>
                      <a:pt x="0" y="21155"/>
                    </a:cubicBezTo>
                    <a:cubicBezTo>
                      <a:pt x="1739" y="23809"/>
                      <a:pt x="12529" y="25422"/>
                      <a:pt x="17025" y="27762"/>
                    </a:cubicBezTo>
                    <a:cubicBezTo>
                      <a:pt x="17025" y="27762"/>
                      <a:pt x="24107" y="19319"/>
                      <a:pt x="26339" y="8612"/>
                    </a:cubicBezTo>
                    <a:cubicBezTo>
                      <a:pt x="25644" y="7734"/>
                      <a:pt x="25655" y="5052"/>
                      <a:pt x="25655" y="5052"/>
                    </a:cubicBezTo>
                    <a:cubicBezTo>
                      <a:pt x="24139" y="4026"/>
                      <a:pt x="23117" y="3518"/>
                      <a:pt x="23117" y="3518"/>
                    </a:cubicBezTo>
                    <a:lnTo>
                      <a:pt x="23477" y="2938"/>
                    </a:lnTo>
                    <a:cubicBezTo>
                      <a:pt x="21655" y="2449"/>
                      <a:pt x="18700" y="1531"/>
                      <a:pt x="15218"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26" name="Google Shape;3287;p45">
                <a:extLst>
                  <a:ext uri="{FF2B5EF4-FFF2-40B4-BE49-F238E27FC236}">
                    <a16:creationId xmlns:a16="http://schemas.microsoft.com/office/drawing/2014/main" id="{3669B576-6C89-A715-9E06-9FD4AEBD88C2}"/>
                  </a:ext>
                </a:extLst>
              </p:cNvPr>
              <p:cNvSpPr/>
              <p:nvPr/>
            </p:nvSpPr>
            <p:spPr>
              <a:xfrm>
                <a:off x="3802044" y="3127906"/>
                <a:ext cx="887577" cy="818262"/>
              </a:xfrm>
              <a:custGeom>
                <a:avLst/>
                <a:gdLst/>
                <a:ahLst/>
                <a:cxnLst/>
                <a:rect l="l" t="t" r="r" b="b"/>
                <a:pathLst>
                  <a:path w="31910" h="29418" extrusionOk="0">
                    <a:moveTo>
                      <a:pt x="18009" y="0"/>
                    </a:moveTo>
                    <a:cubicBezTo>
                      <a:pt x="16132" y="0"/>
                      <a:pt x="7495" y="504"/>
                      <a:pt x="4083" y="9567"/>
                    </a:cubicBezTo>
                    <a:cubicBezTo>
                      <a:pt x="1153" y="17347"/>
                      <a:pt x="1" y="21116"/>
                      <a:pt x="1" y="21116"/>
                    </a:cubicBezTo>
                    <a:cubicBezTo>
                      <a:pt x="3100" y="25637"/>
                      <a:pt x="14617" y="29418"/>
                      <a:pt x="20572" y="29418"/>
                    </a:cubicBezTo>
                    <a:cubicBezTo>
                      <a:pt x="21763" y="29418"/>
                      <a:pt x="22732" y="29266"/>
                      <a:pt x="23366" y="28939"/>
                    </a:cubicBezTo>
                    <a:cubicBezTo>
                      <a:pt x="26491" y="27330"/>
                      <a:pt x="28748" y="19611"/>
                      <a:pt x="29911" y="16274"/>
                    </a:cubicBezTo>
                    <a:cubicBezTo>
                      <a:pt x="31070" y="12936"/>
                      <a:pt x="30898" y="7255"/>
                      <a:pt x="30898" y="7255"/>
                    </a:cubicBezTo>
                    <a:cubicBezTo>
                      <a:pt x="30898" y="7255"/>
                      <a:pt x="31909" y="6586"/>
                      <a:pt x="31326" y="5686"/>
                    </a:cubicBezTo>
                    <a:cubicBezTo>
                      <a:pt x="30743" y="4789"/>
                      <a:pt x="28529" y="4058"/>
                      <a:pt x="28529" y="4058"/>
                    </a:cubicBezTo>
                    <a:lnTo>
                      <a:pt x="22167" y="15258"/>
                    </a:lnTo>
                    <a:cubicBezTo>
                      <a:pt x="21026" y="14225"/>
                      <a:pt x="18373" y="8"/>
                      <a:pt x="18373" y="8"/>
                    </a:cubicBezTo>
                    <a:cubicBezTo>
                      <a:pt x="18373" y="8"/>
                      <a:pt x="18243" y="0"/>
                      <a:pt x="18009" y="0"/>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27" name="Google Shape;3288;p45">
                <a:extLst>
                  <a:ext uri="{FF2B5EF4-FFF2-40B4-BE49-F238E27FC236}">
                    <a16:creationId xmlns:a16="http://schemas.microsoft.com/office/drawing/2014/main" id="{3FBB11CB-7FFB-DAE1-FAEB-BF90031047FC}"/>
                  </a:ext>
                </a:extLst>
              </p:cNvPr>
              <p:cNvSpPr/>
              <p:nvPr/>
            </p:nvSpPr>
            <p:spPr>
              <a:xfrm>
                <a:off x="3684585" y="2412245"/>
                <a:ext cx="567732" cy="464761"/>
              </a:xfrm>
              <a:custGeom>
                <a:avLst/>
                <a:gdLst/>
                <a:ahLst/>
                <a:cxnLst/>
                <a:rect l="l" t="t" r="r" b="b"/>
                <a:pathLst>
                  <a:path w="20411" h="16709" fill="none" extrusionOk="0">
                    <a:moveTo>
                      <a:pt x="20410" y="1"/>
                    </a:moveTo>
                    <a:cubicBezTo>
                      <a:pt x="18632" y="2315"/>
                      <a:pt x="15392" y="2722"/>
                      <a:pt x="12612" y="3608"/>
                    </a:cubicBezTo>
                    <a:cubicBezTo>
                      <a:pt x="6593" y="5523"/>
                      <a:pt x="1686" y="10621"/>
                      <a:pt x="1" y="16709"/>
                    </a:cubicBezTo>
                  </a:path>
                </a:pathLst>
              </a:custGeom>
              <a:noFill/>
              <a:ln w="450" cap="flat" cmpd="sng">
                <a:solidFill>
                  <a:srgbClr val="EF6946"/>
                </a:solidFill>
                <a:prstDash val="solid"/>
                <a:miter lim="3600"/>
                <a:headEnd type="none" w="sm" len="sm"/>
                <a:tailEnd type="none" w="sm" len="sm"/>
              </a:ln>
            </p:spPr>
            <p:txBody>
              <a:bodyPr spcFirstLastPara="1" wrap="square" lIns="91425" tIns="91425" rIns="91425" bIns="91425" anchor="ctr" anchorCtr="0">
                <a:noAutofit/>
              </a:bodyPr>
              <a:lstStyle/>
              <a:p>
                <a:endParaRPr/>
              </a:p>
            </p:txBody>
          </p:sp>
          <p:sp>
            <p:nvSpPr>
              <p:cNvPr id="28" name="Google Shape;3289;p45">
                <a:extLst>
                  <a:ext uri="{FF2B5EF4-FFF2-40B4-BE49-F238E27FC236}">
                    <a16:creationId xmlns:a16="http://schemas.microsoft.com/office/drawing/2014/main" id="{26A965E8-612D-EF35-52D8-56119EAD76E2}"/>
                  </a:ext>
                </a:extLst>
              </p:cNvPr>
              <p:cNvSpPr/>
              <p:nvPr/>
            </p:nvSpPr>
            <p:spPr>
              <a:xfrm>
                <a:off x="5040524" y="2804871"/>
                <a:ext cx="23281" cy="96379"/>
              </a:xfrm>
              <a:custGeom>
                <a:avLst/>
                <a:gdLst/>
                <a:ahLst/>
                <a:cxnLst/>
                <a:rect l="l" t="t" r="r" b="b"/>
                <a:pathLst>
                  <a:path w="837" h="3465" extrusionOk="0">
                    <a:moveTo>
                      <a:pt x="634" y="1"/>
                    </a:moveTo>
                    <a:cubicBezTo>
                      <a:pt x="141" y="1059"/>
                      <a:pt x="1" y="2175"/>
                      <a:pt x="51" y="3313"/>
                    </a:cubicBezTo>
                    <a:lnTo>
                      <a:pt x="285" y="3464"/>
                    </a:lnTo>
                    <a:cubicBezTo>
                      <a:pt x="213" y="2298"/>
                      <a:pt x="339" y="1164"/>
                      <a:pt x="836" y="94"/>
                    </a:cubicBezTo>
                    <a:lnTo>
                      <a:pt x="634"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29" name="Google Shape;3290;p45">
                <a:extLst>
                  <a:ext uri="{FF2B5EF4-FFF2-40B4-BE49-F238E27FC236}">
                    <a16:creationId xmlns:a16="http://schemas.microsoft.com/office/drawing/2014/main" id="{E5A9646A-18DF-1652-D584-1C15B40116B2}"/>
                  </a:ext>
                </a:extLst>
              </p:cNvPr>
              <p:cNvSpPr/>
              <p:nvPr/>
            </p:nvSpPr>
            <p:spPr>
              <a:xfrm>
                <a:off x="4132309" y="2406348"/>
                <a:ext cx="67118" cy="65504"/>
              </a:xfrm>
              <a:custGeom>
                <a:avLst/>
                <a:gdLst/>
                <a:ahLst/>
                <a:cxnLst/>
                <a:rect l="l" t="t" r="r" b="b"/>
                <a:pathLst>
                  <a:path w="2413" h="2355" extrusionOk="0">
                    <a:moveTo>
                      <a:pt x="2412" y="0"/>
                    </a:moveTo>
                    <a:lnTo>
                      <a:pt x="2412" y="0"/>
                    </a:lnTo>
                    <a:cubicBezTo>
                      <a:pt x="1800" y="659"/>
                      <a:pt x="954" y="1519"/>
                      <a:pt x="0" y="2355"/>
                    </a:cubicBezTo>
                    <a:cubicBezTo>
                      <a:pt x="922" y="1703"/>
                      <a:pt x="1739" y="904"/>
                      <a:pt x="241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0" name="Google Shape;3291;p45">
                <a:extLst>
                  <a:ext uri="{FF2B5EF4-FFF2-40B4-BE49-F238E27FC236}">
                    <a16:creationId xmlns:a16="http://schemas.microsoft.com/office/drawing/2014/main" id="{D264BFA5-8BA5-C19E-BAA0-157D61E4B0B4}"/>
                  </a:ext>
                </a:extLst>
              </p:cNvPr>
              <p:cNvSpPr/>
              <p:nvPr/>
            </p:nvSpPr>
            <p:spPr>
              <a:xfrm>
                <a:off x="5048451" y="2901220"/>
                <a:ext cx="32571" cy="76714"/>
              </a:xfrm>
              <a:custGeom>
                <a:avLst/>
                <a:gdLst/>
                <a:ahLst/>
                <a:cxnLst/>
                <a:rect l="l" t="t" r="r" b="b"/>
                <a:pathLst>
                  <a:path w="1171" h="2758" extrusionOk="0">
                    <a:moveTo>
                      <a:pt x="0" y="0"/>
                    </a:moveTo>
                    <a:cubicBezTo>
                      <a:pt x="54" y="907"/>
                      <a:pt x="227" y="1833"/>
                      <a:pt x="436" y="2758"/>
                    </a:cubicBezTo>
                    <a:cubicBezTo>
                      <a:pt x="655" y="1095"/>
                      <a:pt x="1170" y="749"/>
                      <a:pt x="1170" y="749"/>
                    </a:cubicBezTo>
                    <a:lnTo>
                      <a:pt x="0"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1" name="Google Shape;3292;p45">
                <a:extLst>
                  <a:ext uri="{FF2B5EF4-FFF2-40B4-BE49-F238E27FC236}">
                    <a16:creationId xmlns:a16="http://schemas.microsoft.com/office/drawing/2014/main" id="{92868712-1A0C-C185-8CD7-0AD75A44DFA3}"/>
                  </a:ext>
                </a:extLst>
              </p:cNvPr>
              <p:cNvSpPr/>
              <p:nvPr/>
            </p:nvSpPr>
            <p:spPr>
              <a:xfrm>
                <a:off x="5041942" y="2896992"/>
                <a:ext cx="18636" cy="99967"/>
              </a:xfrm>
              <a:custGeom>
                <a:avLst/>
                <a:gdLst/>
                <a:ahLst/>
                <a:cxnLst/>
                <a:rect l="l" t="t" r="r" b="b"/>
                <a:pathLst>
                  <a:path w="670" h="3594" extrusionOk="0">
                    <a:moveTo>
                      <a:pt x="0" y="1"/>
                    </a:moveTo>
                    <a:cubicBezTo>
                      <a:pt x="54" y="1189"/>
                      <a:pt x="313" y="2399"/>
                      <a:pt x="601" y="3594"/>
                    </a:cubicBezTo>
                    <a:cubicBezTo>
                      <a:pt x="616" y="3345"/>
                      <a:pt x="641" y="3115"/>
                      <a:pt x="670" y="2910"/>
                    </a:cubicBezTo>
                    <a:cubicBezTo>
                      <a:pt x="461" y="1985"/>
                      <a:pt x="288" y="1059"/>
                      <a:pt x="234" y="152"/>
                    </a:cubicBezTo>
                    <a:lnTo>
                      <a:pt x="0"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2" name="Google Shape;3293;p45">
                <a:extLst>
                  <a:ext uri="{FF2B5EF4-FFF2-40B4-BE49-F238E27FC236}">
                    <a16:creationId xmlns:a16="http://schemas.microsoft.com/office/drawing/2014/main" id="{B6D2ABB9-DC06-795F-3F59-4F19F5F40DB9}"/>
                  </a:ext>
                </a:extLst>
              </p:cNvPr>
              <p:cNvSpPr/>
              <p:nvPr/>
            </p:nvSpPr>
            <p:spPr>
              <a:xfrm>
                <a:off x="4925373" y="2977904"/>
                <a:ext cx="179379" cy="538192"/>
              </a:xfrm>
              <a:custGeom>
                <a:avLst/>
                <a:gdLst/>
                <a:ahLst/>
                <a:cxnLst/>
                <a:rect l="l" t="t" r="r" b="b"/>
                <a:pathLst>
                  <a:path w="6449" h="19349" extrusionOk="0">
                    <a:moveTo>
                      <a:pt x="4861" y="1"/>
                    </a:moveTo>
                    <a:cubicBezTo>
                      <a:pt x="4832" y="210"/>
                      <a:pt x="4810" y="436"/>
                      <a:pt x="4792" y="685"/>
                    </a:cubicBezTo>
                    <a:cubicBezTo>
                      <a:pt x="4839" y="887"/>
                      <a:pt x="4890" y="1088"/>
                      <a:pt x="4936" y="1286"/>
                    </a:cubicBezTo>
                    <a:cubicBezTo>
                      <a:pt x="5142" y="2125"/>
                      <a:pt x="5350" y="2993"/>
                      <a:pt x="5494" y="3828"/>
                    </a:cubicBezTo>
                    <a:cubicBezTo>
                      <a:pt x="6218" y="8090"/>
                      <a:pt x="5178" y="12544"/>
                      <a:pt x="2636" y="16043"/>
                    </a:cubicBezTo>
                    <a:cubicBezTo>
                      <a:pt x="2146" y="16716"/>
                      <a:pt x="1595" y="17368"/>
                      <a:pt x="1059" y="17998"/>
                    </a:cubicBezTo>
                    <a:cubicBezTo>
                      <a:pt x="706" y="18416"/>
                      <a:pt x="346" y="18841"/>
                      <a:pt x="1" y="19276"/>
                    </a:cubicBezTo>
                    <a:cubicBezTo>
                      <a:pt x="80" y="19301"/>
                      <a:pt x="152" y="19327"/>
                      <a:pt x="227" y="19348"/>
                    </a:cubicBezTo>
                    <a:cubicBezTo>
                      <a:pt x="555" y="18938"/>
                      <a:pt x="893" y="18538"/>
                      <a:pt x="1228" y="18139"/>
                    </a:cubicBezTo>
                    <a:cubicBezTo>
                      <a:pt x="1768" y="17505"/>
                      <a:pt x="2323" y="16853"/>
                      <a:pt x="2816" y="16173"/>
                    </a:cubicBezTo>
                    <a:cubicBezTo>
                      <a:pt x="5394" y="12627"/>
                      <a:pt x="6449" y="8112"/>
                      <a:pt x="5711" y="3788"/>
                    </a:cubicBezTo>
                    <a:cubicBezTo>
                      <a:pt x="5570" y="2946"/>
                      <a:pt x="5358" y="2075"/>
                      <a:pt x="5152" y="1236"/>
                    </a:cubicBezTo>
                    <a:cubicBezTo>
                      <a:pt x="5052" y="825"/>
                      <a:pt x="4954" y="411"/>
                      <a:pt x="486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3" name="Google Shape;3294;p45">
                <a:extLst>
                  <a:ext uri="{FF2B5EF4-FFF2-40B4-BE49-F238E27FC236}">
                    <a16:creationId xmlns:a16="http://schemas.microsoft.com/office/drawing/2014/main" id="{D87B7875-075E-3D7B-A04B-694DFB0712AF}"/>
                  </a:ext>
                </a:extLst>
              </p:cNvPr>
              <p:cNvSpPr/>
              <p:nvPr/>
            </p:nvSpPr>
            <p:spPr>
              <a:xfrm>
                <a:off x="3900673" y="2807180"/>
                <a:ext cx="79050" cy="207917"/>
              </a:xfrm>
              <a:custGeom>
                <a:avLst/>
                <a:gdLst/>
                <a:ahLst/>
                <a:cxnLst/>
                <a:rect l="l" t="t" r="r" b="b"/>
                <a:pathLst>
                  <a:path w="2842" h="7475" extrusionOk="0">
                    <a:moveTo>
                      <a:pt x="2841" y="1"/>
                    </a:moveTo>
                    <a:cubicBezTo>
                      <a:pt x="2828" y="67"/>
                      <a:pt x="2815" y="134"/>
                      <a:pt x="2800" y="201"/>
                    </a:cubicBezTo>
                    <a:lnTo>
                      <a:pt x="2800" y="201"/>
                    </a:lnTo>
                    <a:cubicBezTo>
                      <a:pt x="2815" y="134"/>
                      <a:pt x="2828" y="67"/>
                      <a:pt x="2841" y="1"/>
                    </a:cubicBezTo>
                    <a:close/>
                    <a:moveTo>
                      <a:pt x="2800" y="201"/>
                    </a:moveTo>
                    <a:cubicBezTo>
                      <a:pt x="2359" y="2282"/>
                      <a:pt x="1351" y="4773"/>
                      <a:pt x="1" y="7399"/>
                    </a:cubicBezTo>
                    <a:cubicBezTo>
                      <a:pt x="41" y="7424"/>
                      <a:pt x="84" y="7449"/>
                      <a:pt x="123" y="7475"/>
                    </a:cubicBezTo>
                    <a:cubicBezTo>
                      <a:pt x="1403" y="4783"/>
                      <a:pt x="2365" y="2261"/>
                      <a:pt x="2800" y="20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4" name="Google Shape;3295;p45">
                <a:extLst>
                  <a:ext uri="{FF2B5EF4-FFF2-40B4-BE49-F238E27FC236}">
                    <a16:creationId xmlns:a16="http://schemas.microsoft.com/office/drawing/2014/main" id="{B86E1DCA-29AC-2E0B-149D-0B55319D70E8}"/>
                  </a:ext>
                </a:extLst>
              </p:cNvPr>
              <p:cNvSpPr/>
              <p:nvPr/>
            </p:nvSpPr>
            <p:spPr>
              <a:xfrm>
                <a:off x="4199397" y="2346659"/>
                <a:ext cx="39664" cy="59719"/>
              </a:xfrm>
              <a:custGeom>
                <a:avLst/>
                <a:gdLst/>
                <a:ahLst/>
                <a:cxnLst/>
                <a:rect l="l" t="t" r="r" b="b"/>
                <a:pathLst>
                  <a:path w="1426" h="2147" extrusionOk="0">
                    <a:moveTo>
                      <a:pt x="1221" y="0"/>
                    </a:moveTo>
                    <a:cubicBezTo>
                      <a:pt x="908" y="760"/>
                      <a:pt x="494" y="1480"/>
                      <a:pt x="0" y="2146"/>
                    </a:cubicBezTo>
                    <a:cubicBezTo>
                      <a:pt x="483" y="1624"/>
                      <a:pt x="818" y="1232"/>
                      <a:pt x="947" y="1077"/>
                    </a:cubicBezTo>
                    <a:cubicBezTo>
                      <a:pt x="1124" y="756"/>
                      <a:pt x="1286" y="425"/>
                      <a:pt x="1426" y="83"/>
                    </a:cubicBezTo>
                    <a:lnTo>
                      <a:pt x="1221"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5" name="Google Shape;3296;p45">
                <a:extLst>
                  <a:ext uri="{FF2B5EF4-FFF2-40B4-BE49-F238E27FC236}">
                    <a16:creationId xmlns:a16="http://schemas.microsoft.com/office/drawing/2014/main" id="{870E8B5F-B55C-0953-9332-3F4061D962CD}"/>
                  </a:ext>
                </a:extLst>
              </p:cNvPr>
              <p:cNvSpPr/>
              <p:nvPr/>
            </p:nvSpPr>
            <p:spPr>
              <a:xfrm>
                <a:off x="4099155" y="2376587"/>
                <a:ext cx="126614" cy="122303"/>
              </a:xfrm>
              <a:custGeom>
                <a:avLst/>
                <a:gdLst/>
                <a:ahLst/>
                <a:cxnLst/>
                <a:rect l="l" t="t" r="r" b="b"/>
                <a:pathLst>
                  <a:path w="4552" h="4397" extrusionOk="0">
                    <a:moveTo>
                      <a:pt x="4551" y="1"/>
                    </a:moveTo>
                    <a:lnTo>
                      <a:pt x="4551" y="1"/>
                    </a:lnTo>
                    <a:cubicBezTo>
                      <a:pt x="4422" y="156"/>
                      <a:pt x="4087" y="548"/>
                      <a:pt x="3604" y="1070"/>
                    </a:cubicBezTo>
                    <a:cubicBezTo>
                      <a:pt x="2931" y="1974"/>
                      <a:pt x="2114" y="2777"/>
                      <a:pt x="1192" y="3425"/>
                    </a:cubicBezTo>
                    <a:cubicBezTo>
                      <a:pt x="811" y="3756"/>
                      <a:pt x="411" y="4087"/>
                      <a:pt x="1" y="4397"/>
                    </a:cubicBezTo>
                    <a:cubicBezTo>
                      <a:pt x="1905" y="3439"/>
                      <a:pt x="3525" y="1873"/>
                      <a:pt x="455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36" name="Google Shape;3297;p45">
                <a:extLst>
                  <a:ext uri="{FF2B5EF4-FFF2-40B4-BE49-F238E27FC236}">
                    <a16:creationId xmlns:a16="http://schemas.microsoft.com/office/drawing/2014/main" id="{4DE7D9BC-723D-BA59-4D74-A51AF56C81E4}"/>
                  </a:ext>
                </a:extLst>
              </p:cNvPr>
              <p:cNvSpPr/>
              <p:nvPr/>
            </p:nvSpPr>
            <p:spPr>
              <a:xfrm>
                <a:off x="4090198" y="2611367"/>
                <a:ext cx="228695" cy="220907"/>
              </a:xfrm>
              <a:custGeom>
                <a:avLst/>
                <a:gdLst/>
                <a:ahLst/>
                <a:cxnLst/>
                <a:rect l="l" t="t" r="r" b="b"/>
                <a:pathLst>
                  <a:path w="8222" h="7942" extrusionOk="0">
                    <a:moveTo>
                      <a:pt x="4997" y="1"/>
                    </a:moveTo>
                    <a:cubicBezTo>
                      <a:pt x="4005" y="1"/>
                      <a:pt x="2928" y="517"/>
                      <a:pt x="1986" y="2137"/>
                    </a:cubicBezTo>
                    <a:cubicBezTo>
                      <a:pt x="0" y="5548"/>
                      <a:pt x="2268" y="7941"/>
                      <a:pt x="4791" y="7941"/>
                    </a:cubicBezTo>
                    <a:cubicBezTo>
                      <a:pt x="5575" y="7941"/>
                      <a:pt x="6384" y="7710"/>
                      <a:pt x="7098" y="7206"/>
                    </a:cubicBezTo>
                    <a:lnTo>
                      <a:pt x="8221" y="1601"/>
                    </a:lnTo>
                    <a:cubicBezTo>
                      <a:pt x="8221" y="1601"/>
                      <a:pt x="6743" y="1"/>
                      <a:pt x="4997"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37" name="Google Shape;3298;p45">
                <a:extLst>
                  <a:ext uri="{FF2B5EF4-FFF2-40B4-BE49-F238E27FC236}">
                    <a16:creationId xmlns:a16="http://schemas.microsoft.com/office/drawing/2014/main" id="{24C4F6E8-C5C8-C2BC-0034-B4FAEBB87770}"/>
                  </a:ext>
                </a:extLst>
              </p:cNvPr>
              <p:cNvSpPr/>
              <p:nvPr/>
            </p:nvSpPr>
            <p:spPr>
              <a:xfrm>
                <a:off x="4101853" y="2794830"/>
                <a:ext cx="181799" cy="198599"/>
              </a:xfrm>
              <a:custGeom>
                <a:avLst/>
                <a:gdLst/>
                <a:ahLst/>
                <a:cxnLst/>
                <a:rect l="l" t="t" r="r" b="b"/>
                <a:pathLst>
                  <a:path w="6536" h="7140" extrusionOk="0">
                    <a:moveTo>
                      <a:pt x="3693" y="1"/>
                    </a:moveTo>
                    <a:cubicBezTo>
                      <a:pt x="2348" y="1"/>
                      <a:pt x="1137" y="734"/>
                      <a:pt x="519" y="1935"/>
                    </a:cubicBezTo>
                    <a:cubicBezTo>
                      <a:pt x="80" y="2781"/>
                      <a:pt x="1" y="3750"/>
                      <a:pt x="292" y="4657"/>
                    </a:cubicBezTo>
                    <a:cubicBezTo>
                      <a:pt x="580" y="5564"/>
                      <a:pt x="1207" y="6306"/>
                      <a:pt x="2053" y="6745"/>
                    </a:cubicBezTo>
                    <a:cubicBezTo>
                      <a:pt x="2254" y="6846"/>
                      <a:pt x="2460" y="6928"/>
                      <a:pt x="2668" y="6990"/>
                    </a:cubicBezTo>
                    <a:lnTo>
                      <a:pt x="2668" y="6993"/>
                    </a:lnTo>
                    <a:cubicBezTo>
                      <a:pt x="3001" y="7092"/>
                      <a:pt x="3342" y="7140"/>
                      <a:pt x="3682" y="7140"/>
                    </a:cubicBezTo>
                    <a:cubicBezTo>
                      <a:pt x="4737" y="7140"/>
                      <a:pt x="5776" y="6677"/>
                      <a:pt x="6470" y="5816"/>
                    </a:cubicBezTo>
                    <a:cubicBezTo>
                      <a:pt x="6535" y="5733"/>
                      <a:pt x="6521" y="5618"/>
                      <a:pt x="6441" y="5553"/>
                    </a:cubicBezTo>
                    <a:cubicBezTo>
                      <a:pt x="6406" y="5526"/>
                      <a:pt x="6365" y="5512"/>
                      <a:pt x="6325" y="5512"/>
                    </a:cubicBezTo>
                    <a:cubicBezTo>
                      <a:pt x="6270" y="5512"/>
                      <a:pt x="6216" y="5537"/>
                      <a:pt x="6179" y="5582"/>
                    </a:cubicBezTo>
                    <a:cubicBezTo>
                      <a:pt x="5559" y="6353"/>
                      <a:pt x="4630" y="6769"/>
                      <a:pt x="3686" y="6769"/>
                    </a:cubicBezTo>
                    <a:cubicBezTo>
                      <a:pt x="3189" y="6769"/>
                      <a:pt x="2688" y="6653"/>
                      <a:pt x="2226" y="6414"/>
                    </a:cubicBezTo>
                    <a:cubicBezTo>
                      <a:pt x="1466" y="6021"/>
                      <a:pt x="904" y="5359"/>
                      <a:pt x="645" y="4545"/>
                    </a:cubicBezTo>
                    <a:cubicBezTo>
                      <a:pt x="382" y="3732"/>
                      <a:pt x="458" y="2864"/>
                      <a:pt x="850" y="2104"/>
                    </a:cubicBezTo>
                    <a:cubicBezTo>
                      <a:pt x="1402" y="1030"/>
                      <a:pt x="2491" y="372"/>
                      <a:pt x="3695" y="372"/>
                    </a:cubicBezTo>
                    <a:cubicBezTo>
                      <a:pt x="3718" y="372"/>
                      <a:pt x="3740" y="372"/>
                      <a:pt x="3763" y="373"/>
                    </a:cubicBezTo>
                    <a:cubicBezTo>
                      <a:pt x="3765" y="373"/>
                      <a:pt x="3767" y="373"/>
                      <a:pt x="3769" y="373"/>
                    </a:cubicBezTo>
                    <a:cubicBezTo>
                      <a:pt x="3871" y="373"/>
                      <a:pt x="3950" y="291"/>
                      <a:pt x="3954" y="193"/>
                    </a:cubicBezTo>
                    <a:cubicBezTo>
                      <a:pt x="3954" y="88"/>
                      <a:pt x="3871" y="5"/>
                      <a:pt x="3770" y="2"/>
                    </a:cubicBezTo>
                    <a:cubicBezTo>
                      <a:pt x="3744" y="1"/>
                      <a:pt x="3718" y="1"/>
                      <a:pt x="3693"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8" name="Google Shape;3299;p45">
                <a:extLst>
                  <a:ext uri="{FF2B5EF4-FFF2-40B4-BE49-F238E27FC236}">
                    <a16:creationId xmlns:a16="http://schemas.microsoft.com/office/drawing/2014/main" id="{70FC9B47-3A09-794D-7A1B-56FBAB20E084}"/>
                  </a:ext>
                </a:extLst>
              </p:cNvPr>
              <p:cNvSpPr/>
              <p:nvPr/>
            </p:nvSpPr>
            <p:spPr>
              <a:xfrm>
                <a:off x="4686255" y="3055255"/>
                <a:ext cx="213508" cy="164748"/>
              </a:xfrm>
              <a:custGeom>
                <a:avLst/>
                <a:gdLst/>
                <a:ahLst/>
                <a:cxnLst/>
                <a:rect l="l" t="t" r="r" b="b"/>
                <a:pathLst>
                  <a:path w="7676" h="5923" extrusionOk="0">
                    <a:moveTo>
                      <a:pt x="1216" y="1"/>
                    </a:moveTo>
                    <a:cubicBezTo>
                      <a:pt x="1164" y="1"/>
                      <a:pt x="1113" y="24"/>
                      <a:pt x="1077" y="68"/>
                    </a:cubicBezTo>
                    <a:cubicBezTo>
                      <a:pt x="198" y="1130"/>
                      <a:pt x="0" y="2566"/>
                      <a:pt x="569" y="3819"/>
                    </a:cubicBezTo>
                    <a:cubicBezTo>
                      <a:pt x="962" y="4687"/>
                      <a:pt x="1667" y="5353"/>
                      <a:pt x="2557" y="5691"/>
                    </a:cubicBezTo>
                    <a:cubicBezTo>
                      <a:pt x="2643" y="5723"/>
                      <a:pt x="2726" y="5752"/>
                      <a:pt x="2809" y="5774"/>
                    </a:cubicBezTo>
                    <a:cubicBezTo>
                      <a:pt x="3142" y="5873"/>
                      <a:pt x="3483" y="5923"/>
                      <a:pt x="3824" y="5923"/>
                    </a:cubicBezTo>
                    <a:cubicBezTo>
                      <a:pt x="4323" y="5923"/>
                      <a:pt x="4821" y="5816"/>
                      <a:pt x="5289" y="5605"/>
                    </a:cubicBezTo>
                    <a:cubicBezTo>
                      <a:pt x="6830" y="4910"/>
                      <a:pt x="7676" y="3214"/>
                      <a:pt x="7305" y="1569"/>
                    </a:cubicBezTo>
                    <a:cubicBezTo>
                      <a:pt x="7286" y="1482"/>
                      <a:pt x="7209" y="1424"/>
                      <a:pt x="7125" y="1424"/>
                    </a:cubicBezTo>
                    <a:cubicBezTo>
                      <a:pt x="7112" y="1424"/>
                      <a:pt x="7099" y="1426"/>
                      <a:pt x="7086" y="1428"/>
                    </a:cubicBezTo>
                    <a:cubicBezTo>
                      <a:pt x="6985" y="1450"/>
                      <a:pt x="6920" y="1551"/>
                      <a:pt x="6945" y="1652"/>
                    </a:cubicBezTo>
                    <a:cubicBezTo>
                      <a:pt x="7276" y="3124"/>
                      <a:pt x="6517" y="4643"/>
                      <a:pt x="5138" y="5266"/>
                    </a:cubicBezTo>
                    <a:cubicBezTo>
                      <a:pt x="4716" y="5455"/>
                      <a:pt x="4271" y="5550"/>
                      <a:pt x="3824" y="5550"/>
                    </a:cubicBezTo>
                    <a:cubicBezTo>
                      <a:pt x="3443" y="5550"/>
                      <a:pt x="3061" y="5481"/>
                      <a:pt x="2690" y="5342"/>
                    </a:cubicBezTo>
                    <a:cubicBezTo>
                      <a:pt x="1890" y="5039"/>
                      <a:pt x="1257" y="4445"/>
                      <a:pt x="908" y="3664"/>
                    </a:cubicBezTo>
                    <a:cubicBezTo>
                      <a:pt x="400" y="2541"/>
                      <a:pt x="573" y="1256"/>
                      <a:pt x="1361" y="305"/>
                    </a:cubicBezTo>
                    <a:cubicBezTo>
                      <a:pt x="1426" y="226"/>
                      <a:pt x="1415" y="111"/>
                      <a:pt x="1336" y="46"/>
                    </a:cubicBezTo>
                    <a:cubicBezTo>
                      <a:pt x="1301" y="16"/>
                      <a:pt x="1258" y="1"/>
                      <a:pt x="121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9" name="Google Shape;3300;p45">
                <a:extLst>
                  <a:ext uri="{FF2B5EF4-FFF2-40B4-BE49-F238E27FC236}">
                    <a16:creationId xmlns:a16="http://schemas.microsoft.com/office/drawing/2014/main" id="{D5385B19-D98A-02F5-39FC-FD273BFA0B46}"/>
                  </a:ext>
                </a:extLst>
              </p:cNvPr>
              <p:cNvSpPr/>
              <p:nvPr/>
            </p:nvSpPr>
            <p:spPr>
              <a:xfrm>
                <a:off x="4192972" y="2315284"/>
                <a:ext cx="899481" cy="883516"/>
              </a:xfrm>
              <a:custGeom>
                <a:avLst/>
                <a:gdLst/>
                <a:ahLst/>
                <a:cxnLst/>
                <a:rect l="l" t="t" r="r" b="b"/>
                <a:pathLst>
                  <a:path w="32338" h="31764" extrusionOk="0">
                    <a:moveTo>
                      <a:pt x="16002" y="1"/>
                    </a:moveTo>
                    <a:cubicBezTo>
                      <a:pt x="9314" y="1"/>
                      <a:pt x="4564" y="5036"/>
                      <a:pt x="2460" y="13020"/>
                    </a:cubicBezTo>
                    <a:cubicBezTo>
                      <a:pt x="1" y="22351"/>
                      <a:pt x="4962" y="27953"/>
                      <a:pt x="11129" y="30646"/>
                    </a:cubicBezTo>
                    <a:cubicBezTo>
                      <a:pt x="12890" y="31414"/>
                      <a:pt x="14667" y="31764"/>
                      <a:pt x="16376" y="31764"/>
                    </a:cubicBezTo>
                    <a:cubicBezTo>
                      <a:pt x="21036" y="31764"/>
                      <a:pt x="25192" y="29165"/>
                      <a:pt x="27157" y="25361"/>
                    </a:cubicBezTo>
                    <a:cubicBezTo>
                      <a:pt x="30595" y="18694"/>
                      <a:pt x="31207" y="13229"/>
                      <a:pt x="31207" y="13229"/>
                    </a:cubicBezTo>
                    <a:cubicBezTo>
                      <a:pt x="32338" y="7234"/>
                      <a:pt x="28104" y="2500"/>
                      <a:pt x="19550" y="441"/>
                    </a:cubicBezTo>
                    <a:cubicBezTo>
                      <a:pt x="18314" y="144"/>
                      <a:pt x="17130" y="1"/>
                      <a:pt x="16002"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40" name="Google Shape;3301;p45">
                <a:extLst>
                  <a:ext uri="{FF2B5EF4-FFF2-40B4-BE49-F238E27FC236}">
                    <a16:creationId xmlns:a16="http://schemas.microsoft.com/office/drawing/2014/main" id="{6D932127-A2A5-6E2B-3310-A326DA2A12B8}"/>
                  </a:ext>
                </a:extLst>
              </p:cNvPr>
              <p:cNvSpPr/>
              <p:nvPr/>
            </p:nvSpPr>
            <p:spPr>
              <a:xfrm>
                <a:off x="4469444" y="2590367"/>
                <a:ext cx="155319" cy="63641"/>
              </a:xfrm>
              <a:custGeom>
                <a:avLst/>
                <a:gdLst/>
                <a:ahLst/>
                <a:cxnLst/>
                <a:rect l="l" t="t" r="r" b="b"/>
                <a:pathLst>
                  <a:path w="5584" h="2288" extrusionOk="0">
                    <a:moveTo>
                      <a:pt x="2596" y="1"/>
                    </a:moveTo>
                    <a:cubicBezTo>
                      <a:pt x="2552" y="1"/>
                      <a:pt x="2508" y="1"/>
                      <a:pt x="2464" y="1"/>
                    </a:cubicBezTo>
                    <a:cubicBezTo>
                      <a:pt x="1" y="19"/>
                      <a:pt x="498" y="1304"/>
                      <a:pt x="498" y="1304"/>
                    </a:cubicBezTo>
                    <a:cubicBezTo>
                      <a:pt x="753" y="2028"/>
                      <a:pt x="1743" y="2266"/>
                      <a:pt x="3400" y="2287"/>
                    </a:cubicBezTo>
                    <a:cubicBezTo>
                      <a:pt x="3425" y="2288"/>
                      <a:pt x="3451" y="2288"/>
                      <a:pt x="3476" y="2288"/>
                    </a:cubicBezTo>
                    <a:cubicBezTo>
                      <a:pt x="4812" y="2288"/>
                      <a:pt x="5584" y="1826"/>
                      <a:pt x="5538" y="1225"/>
                    </a:cubicBezTo>
                    <a:cubicBezTo>
                      <a:pt x="5489" y="568"/>
                      <a:pt x="4943" y="1"/>
                      <a:pt x="259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1" name="Google Shape;3302;p45">
                <a:extLst>
                  <a:ext uri="{FF2B5EF4-FFF2-40B4-BE49-F238E27FC236}">
                    <a16:creationId xmlns:a16="http://schemas.microsoft.com/office/drawing/2014/main" id="{2F6C23F0-D307-BB1C-B4F5-EF454C10E5E6}"/>
                  </a:ext>
                </a:extLst>
              </p:cNvPr>
              <p:cNvSpPr/>
              <p:nvPr/>
            </p:nvSpPr>
            <p:spPr>
              <a:xfrm>
                <a:off x="4859462" y="2735642"/>
                <a:ext cx="145806" cy="114181"/>
              </a:xfrm>
              <a:custGeom>
                <a:avLst/>
                <a:gdLst/>
                <a:ahLst/>
                <a:cxnLst/>
                <a:rect l="l" t="t" r="r" b="b"/>
                <a:pathLst>
                  <a:path w="5242" h="4105" extrusionOk="0">
                    <a:moveTo>
                      <a:pt x="1018" y="1"/>
                    </a:moveTo>
                    <a:cubicBezTo>
                      <a:pt x="767" y="1"/>
                      <a:pt x="577" y="102"/>
                      <a:pt x="421" y="252"/>
                    </a:cubicBezTo>
                    <a:cubicBezTo>
                      <a:pt x="0" y="666"/>
                      <a:pt x="292" y="1595"/>
                      <a:pt x="1314" y="2596"/>
                    </a:cubicBezTo>
                    <a:cubicBezTo>
                      <a:pt x="2299" y="3561"/>
                      <a:pt x="3057" y="4104"/>
                      <a:pt x="3651" y="4104"/>
                    </a:cubicBezTo>
                    <a:cubicBezTo>
                      <a:pt x="3798" y="4104"/>
                      <a:pt x="3934" y="4071"/>
                      <a:pt x="4061" y="4004"/>
                    </a:cubicBezTo>
                    <a:cubicBezTo>
                      <a:pt x="4061" y="4004"/>
                      <a:pt x="5242" y="3428"/>
                      <a:pt x="3453" y="1610"/>
                    </a:cubicBezTo>
                    <a:cubicBezTo>
                      <a:pt x="2261" y="402"/>
                      <a:pt x="1519" y="1"/>
                      <a:pt x="101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2" name="Google Shape;3303;p45">
                <a:extLst>
                  <a:ext uri="{FF2B5EF4-FFF2-40B4-BE49-F238E27FC236}">
                    <a16:creationId xmlns:a16="http://schemas.microsoft.com/office/drawing/2014/main" id="{1B37FB2C-4CAB-B48A-4E85-8F0C674543AC}"/>
                  </a:ext>
                </a:extLst>
              </p:cNvPr>
              <p:cNvSpPr/>
              <p:nvPr/>
            </p:nvSpPr>
            <p:spPr>
              <a:xfrm>
                <a:off x="4018744" y="2147369"/>
                <a:ext cx="1248254" cy="777930"/>
              </a:xfrm>
              <a:custGeom>
                <a:avLst/>
                <a:gdLst/>
                <a:ahLst/>
                <a:cxnLst/>
                <a:rect l="l" t="t" r="r" b="b"/>
                <a:pathLst>
                  <a:path w="44877" h="27968" extrusionOk="0">
                    <a:moveTo>
                      <a:pt x="19001" y="1"/>
                    </a:moveTo>
                    <a:cubicBezTo>
                      <a:pt x="17688" y="1"/>
                      <a:pt x="16230" y="159"/>
                      <a:pt x="14578" y="509"/>
                    </a:cubicBezTo>
                    <a:cubicBezTo>
                      <a:pt x="5376" y="2456"/>
                      <a:pt x="1" y="16882"/>
                      <a:pt x="7867" y="17566"/>
                    </a:cubicBezTo>
                    <a:cubicBezTo>
                      <a:pt x="7867" y="17566"/>
                      <a:pt x="9828" y="17936"/>
                      <a:pt x="12669" y="17936"/>
                    </a:cubicBezTo>
                    <a:cubicBezTo>
                      <a:pt x="17252" y="17936"/>
                      <a:pt x="24126" y="16974"/>
                      <a:pt x="28752" y="11946"/>
                    </a:cubicBezTo>
                    <a:cubicBezTo>
                      <a:pt x="28752" y="11946"/>
                      <a:pt x="32126" y="27968"/>
                      <a:pt x="37411" y="27968"/>
                    </a:cubicBezTo>
                    <a:cubicBezTo>
                      <a:pt x="37667" y="27968"/>
                      <a:pt x="37927" y="27931"/>
                      <a:pt x="38191" y="27852"/>
                    </a:cubicBezTo>
                    <a:cubicBezTo>
                      <a:pt x="38191" y="27852"/>
                      <a:pt x="44877" y="18906"/>
                      <a:pt x="38983" y="11410"/>
                    </a:cubicBezTo>
                    <a:cubicBezTo>
                      <a:pt x="35750" y="7295"/>
                      <a:pt x="31988" y="6341"/>
                      <a:pt x="31988" y="6341"/>
                    </a:cubicBezTo>
                    <a:cubicBezTo>
                      <a:pt x="27744" y="3077"/>
                      <a:pt x="24790" y="1"/>
                      <a:pt x="1900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43" name="Google Shape;3304;p45">
                <a:extLst>
                  <a:ext uri="{FF2B5EF4-FFF2-40B4-BE49-F238E27FC236}">
                    <a16:creationId xmlns:a16="http://schemas.microsoft.com/office/drawing/2014/main" id="{2F3264BC-8BD9-E7FB-D257-AAF159461293}"/>
                  </a:ext>
                </a:extLst>
              </p:cNvPr>
              <p:cNvSpPr/>
              <p:nvPr/>
            </p:nvSpPr>
            <p:spPr>
              <a:xfrm>
                <a:off x="4053206" y="2437278"/>
                <a:ext cx="836063" cy="221185"/>
              </a:xfrm>
              <a:custGeom>
                <a:avLst/>
                <a:gdLst/>
                <a:ahLst/>
                <a:cxnLst/>
                <a:rect l="l" t="t" r="r" b="b"/>
                <a:pathLst>
                  <a:path w="30058" h="7952" extrusionOk="0">
                    <a:moveTo>
                      <a:pt x="29892" y="1"/>
                    </a:moveTo>
                    <a:cubicBezTo>
                      <a:pt x="26310" y="4130"/>
                      <a:pt x="21144" y="6888"/>
                      <a:pt x="15722" y="7565"/>
                    </a:cubicBezTo>
                    <a:cubicBezTo>
                      <a:pt x="14830" y="7675"/>
                      <a:pt x="13932" y="7730"/>
                      <a:pt x="13032" y="7730"/>
                    </a:cubicBezTo>
                    <a:cubicBezTo>
                      <a:pt x="8460" y="7730"/>
                      <a:pt x="3875" y="6320"/>
                      <a:pt x="130" y="3709"/>
                    </a:cubicBezTo>
                    <a:lnTo>
                      <a:pt x="0" y="3892"/>
                    </a:lnTo>
                    <a:cubicBezTo>
                      <a:pt x="1969" y="5264"/>
                      <a:pt x="4165" y="6308"/>
                      <a:pt x="6470" y="6992"/>
                    </a:cubicBezTo>
                    <a:cubicBezTo>
                      <a:pt x="8594" y="7625"/>
                      <a:pt x="10811" y="7952"/>
                      <a:pt x="13024" y="7952"/>
                    </a:cubicBezTo>
                    <a:cubicBezTo>
                      <a:pt x="13935" y="7952"/>
                      <a:pt x="14845" y="7896"/>
                      <a:pt x="15747" y="7784"/>
                    </a:cubicBezTo>
                    <a:cubicBezTo>
                      <a:pt x="21227" y="7100"/>
                      <a:pt x="26443" y="4317"/>
                      <a:pt x="30058" y="148"/>
                    </a:cubicBezTo>
                    <a:lnTo>
                      <a:pt x="29892"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44" name="Google Shape;3305;p45">
                <a:extLst>
                  <a:ext uri="{FF2B5EF4-FFF2-40B4-BE49-F238E27FC236}">
                    <a16:creationId xmlns:a16="http://schemas.microsoft.com/office/drawing/2014/main" id="{2881E998-7F44-C31D-7BED-02C62A178C56}"/>
                  </a:ext>
                </a:extLst>
              </p:cNvPr>
              <p:cNvSpPr/>
              <p:nvPr/>
            </p:nvSpPr>
            <p:spPr>
              <a:xfrm>
                <a:off x="4777068" y="2304103"/>
                <a:ext cx="260905" cy="642109"/>
              </a:xfrm>
              <a:custGeom>
                <a:avLst/>
                <a:gdLst/>
                <a:ahLst/>
                <a:cxnLst/>
                <a:rect l="l" t="t" r="r" b="b"/>
                <a:pathLst>
                  <a:path w="9380" h="23085" extrusionOk="0">
                    <a:moveTo>
                      <a:pt x="1714" y="0"/>
                    </a:moveTo>
                    <a:lnTo>
                      <a:pt x="1714" y="0"/>
                    </a:lnTo>
                    <a:cubicBezTo>
                      <a:pt x="1" y="8310"/>
                      <a:pt x="2949" y="17371"/>
                      <a:pt x="9228" y="23081"/>
                    </a:cubicBezTo>
                    <a:lnTo>
                      <a:pt x="9228" y="23085"/>
                    </a:lnTo>
                    <a:lnTo>
                      <a:pt x="9379" y="22919"/>
                    </a:lnTo>
                    <a:cubicBezTo>
                      <a:pt x="3158" y="17260"/>
                      <a:pt x="235" y="8281"/>
                      <a:pt x="1934" y="44"/>
                    </a:cubicBezTo>
                    <a:lnTo>
                      <a:pt x="1714"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45" name="Google Shape;3306;p45">
                <a:extLst>
                  <a:ext uri="{FF2B5EF4-FFF2-40B4-BE49-F238E27FC236}">
                    <a16:creationId xmlns:a16="http://schemas.microsoft.com/office/drawing/2014/main" id="{48E3D8D8-5EFD-E71B-FF9D-3756D438547E}"/>
                  </a:ext>
                </a:extLst>
              </p:cNvPr>
              <p:cNvSpPr/>
              <p:nvPr/>
            </p:nvSpPr>
            <p:spPr>
              <a:xfrm>
                <a:off x="3938639" y="5556316"/>
                <a:ext cx="439449" cy="79384"/>
              </a:xfrm>
              <a:custGeom>
                <a:avLst/>
                <a:gdLst/>
                <a:ahLst/>
                <a:cxnLst/>
                <a:rect l="l" t="t" r="r" b="b"/>
                <a:pathLst>
                  <a:path w="15799" h="2854" extrusionOk="0">
                    <a:moveTo>
                      <a:pt x="4" y="1"/>
                    </a:moveTo>
                    <a:lnTo>
                      <a:pt x="4" y="1"/>
                    </a:lnTo>
                    <a:cubicBezTo>
                      <a:pt x="0" y="379"/>
                      <a:pt x="15" y="778"/>
                      <a:pt x="54" y="1196"/>
                    </a:cubicBezTo>
                    <a:cubicBezTo>
                      <a:pt x="54" y="1196"/>
                      <a:pt x="2179" y="2135"/>
                      <a:pt x="8140" y="2643"/>
                    </a:cubicBezTo>
                    <a:cubicBezTo>
                      <a:pt x="9932" y="2797"/>
                      <a:pt x="11309" y="2853"/>
                      <a:pt x="12364" y="2853"/>
                    </a:cubicBezTo>
                    <a:cubicBezTo>
                      <a:pt x="15232" y="2853"/>
                      <a:pt x="15726" y="2438"/>
                      <a:pt x="15726" y="2438"/>
                    </a:cubicBezTo>
                    <a:cubicBezTo>
                      <a:pt x="15726" y="2438"/>
                      <a:pt x="15798" y="2121"/>
                      <a:pt x="15701" y="1639"/>
                    </a:cubicBezTo>
                    <a:cubicBezTo>
                      <a:pt x="14272" y="1787"/>
                      <a:pt x="12907" y="1851"/>
                      <a:pt x="11613" y="1851"/>
                    </a:cubicBezTo>
                    <a:cubicBezTo>
                      <a:pt x="6403" y="1851"/>
                      <a:pt x="2354" y="808"/>
                      <a:pt x="4" y="1"/>
                    </a:cubicBez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46" name="Google Shape;3307;p45">
                <a:extLst>
                  <a:ext uri="{FF2B5EF4-FFF2-40B4-BE49-F238E27FC236}">
                    <a16:creationId xmlns:a16="http://schemas.microsoft.com/office/drawing/2014/main" id="{27F169B3-1865-868F-495B-387BD3892F34}"/>
                  </a:ext>
                </a:extLst>
              </p:cNvPr>
              <p:cNvSpPr/>
              <p:nvPr/>
            </p:nvSpPr>
            <p:spPr>
              <a:xfrm>
                <a:off x="4085248" y="5473401"/>
                <a:ext cx="123777" cy="138519"/>
              </a:xfrm>
              <a:custGeom>
                <a:avLst/>
                <a:gdLst/>
                <a:ahLst/>
                <a:cxnLst/>
                <a:rect l="l" t="t" r="r" b="b"/>
                <a:pathLst>
                  <a:path w="4450" h="4980" extrusionOk="0">
                    <a:moveTo>
                      <a:pt x="2959" y="1"/>
                    </a:moveTo>
                    <a:cubicBezTo>
                      <a:pt x="1368" y="1221"/>
                      <a:pt x="0" y="4724"/>
                      <a:pt x="0" y="4724"/>
                    </a:cubicBezTo>
                    <a:lnTo>
                      <a:pt x="2185" y="4980"/>
                    </a:lnTo>
                    <a:cubicBezTo>
                      <a:pt x="2509" y="2992"/>
                      <a:pt x="4450" y="731"/>
                      <a:pt x="4450" y="731"/>
                    </a:cubicBezTo>
                    <a:lnTo>
                      <a:pt x="2959" y="1"/>
                    </a:ln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47" name="Google Shape;3308;p45">
                <a:extLst>
                  <a:ext uri="{FF2B5EF4-FFF2-40B4-BE49-F238E27FC236}">
                    <a16:creationId xmlns:a16="http://schemas.microsoft.com/office/drawing/2014/main" id="{7770D102-E9AB-979A-72A9-A47D7455180D}"/>
                  </a:ext>
                </a:extLst>
              </p:cNvPr>
              <p:cNvSpPr/>
              <p:nvPr/>
            </p:nvSpPr>
            <p:spPr>
              <a:xfrm>
                <a:off x="4187882" y="5513148"/>
                <a:ext cx="100857" cy="107588"/>
              </a:xfrm>
              <a:custGeom>
                <a:avLst/>
                <a:gdLst/>
                <a:ahLst/>
                <a:cxnLst/>
                <a:rect l="l" t="t" r="r" b="b"/>
                <a:pathLst>
                  <a:path w="3626" h="3868" extrusionOk="0">
                    <a:moveTo>
                      <a:pt x="2261" y="1"/>
                    </a:moveTo>
                    <a:cubicBezTo>
                      <a:pt x="670" y="1225"/>
                      <a:pt x="0" y="3608"/>
                      <a:pt x="0" y="3608"/>
                    </a:cubicBezTo>
                    <a:lnTo>
                      <a:pt x="0" y="3612"/>
                    </a:lnTo>
                    <a:lnTo>
                      <a:pt x="2182" y="3868"/>
                    </a:lnTo>
                    <a:cubicBezTo>
                      <a:pt x="2510" y="1880"/>
                      <a:pt x="3626" y="714"/>
                      <a:pt x="3626" y="714"/>
                    </a:cubicBezTo>
                    <a:lnTo>
                      <a:pt x="2261" y="1"/>
                    </a:ln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48" name="Google Shape;3309;p45">
                <a:extLst>
                  <a:ext uri="{FF2B5EF4-FFF2-40B4-BE49-F238E27FC236}">
                    <a16:creationId xmlns:a16="http://schemas.microsoft.com/office/drawing/2014/main" id="{B2D94D02-6B06-421C-C768-AA654F93A385}"/>
                  </a:ext>
                </a:extLst>
              </p:cNvPr>
              <p:cNvSpPr/>
              <p:nvPr/>
            </p:nvSpPr>
            <p:spPr>
              <a:xfrm>
                <a:off x="3323307" y="5405618"/>
                <a:ext cx="413108" cy="192007"/>
              </a:xfrm>
              <a:custGeom>
                <a:avLst/>
                <a:gdLst/>
                <a:ahLst/>
                <a:cxnLst/>
                <a:rect l="l" t="t" r="r" b="b"/>
                <a:pathLst>
                  <a:path w="14852" h="6903" extrusionOk="0">
                    <a:moveTo>
                      <a:pt x="296" y="0"/>
                    </a:moveTo>
                    <a:cubicBezTo>
                      <a:pt x="184" y="357"/>
                      <a:pt x="83" y="746"/>
                      <a:pt x="0" y="1156"/>
                    </a:cubicBezTo>
                    <a:cubicBezTo>
                      <a:pt x="0" y="1156"/>
                      <a:pt x="1764" y="2668"/>
                      <a:pt x="7327" y="4875"/>
                    </a:cubicBezTo>
                    <a:cubicBezTo>
                      <a:pt x="11809" y="6655"/>
                      <a:pt x="13636" y="6903"/>
                      <a:pt x="14305" y="6903"/>
                    </a:cubicBezTo>
                    <a:cubicBezTo>
                      <a:pt x="14563" y="6903"/>
                      <a:pt x="14649" y="6866"/>
                      <a:pt x="14649" y="6866"/>
                    </a:cubicBezTo>
                    <a:cubicBezTo>
                      <a:pt x="14649" y="6866"/>
                      <a:pt x="14808" y="6581"/>
                      <a:pt x="14851" y="6088"/>
                    </a:cubicBezTo>
                    <a:cubicBezTo>
                      <a:pt x="7759" y="4735"/>
                      <a:pt x="2816" y="1808"/>
                      <a:pt x="296" y="0"/>
                    </a:cubicBez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49" name="Google Shape;3310;p45">
                <a:extLst>
                  <a:ext uri="{FF2B5EF4-FFF2-40B4-BE49-F238E27FC236}">
                    <a16:creationId xmlns:a16="http://schemas.microsoft.com/office/drawing/2014/main" id="{B39971F9-630A-3797-89F0-DD0F0E09B6FB}"/>
                  </a:ext>
                </a:extLst>
              </p:cNvPr>
              <p:cNvSpPr/>
              <p:nvPr/>
            </p:nvSpPr>
            <p:spPr>
              <a:xfrm>
                <a:off x="3457788" y="5392100"/>
                <a:ext cx="150535" cy="126503"/>
              </a:xfrm>
              <a:custGeom>
                <a:avLst/>
                <a:gdLst/>
                <a:ahLst/>
                <a:cxnLst/>
                <a:rect l="l" t="t" r="r" b="b"/>
                <a:pathLst>
                  <a:path w="5412" h="4548" extrusionOk="0">
                    <a:moveTo>
                      <a:pt x="4198" y="0"/>
                    </a:moveTo>
                    <a:cubicBezTo>
                      <a:pt x="2319" y="713"/>
                      <a:pt x="0" y="3669"/>
                      <a:pt x="0" y="3669"/>
                    </a:cubicBezTo>
                    <a:lnTo>
                      <a:pt x="2020" y="4547"/>
                    </a:lnTo>
                    <a:cubicBezTo>
                      <a:pt x="2902" y="2736"/>
                      <a:pt x="5411" y="1131"/>
                      <a:pt x="5411" y="1131"/>
                    </a:cubicBezTo>
                    <a:lnTo>
                      <a:pt x="4198" y="0"/>
                    </a:ln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50" name="Google Shape;3311;p45">
                <a:extLst>
                  <a:ext uri="{FF2B5EF4-FFF2-40B4-BE49-F238E27FC236}">
                    <a16:creationId xmlns:a16="http://schemas.microsoft.com/office/drawing/2014/main" id="{30733E6E-DB9A-89E1-536D-CA921F2EF5F8}"/>
                  </a:ext>
                </a:extLst>
              </p:cNvPr>
              <p:cNvSpPr/>
              <p:nvPr/>
            </p:nvSpPr>
            <p:spPr>
              <a:xfrm>
                <a:off x="3553525" y="5454182"/>
                <a:ext cx="119883" cy="102359"/>
              </a:xfrm>
              <a:custGeom>
                <a:avLst/>
                <a:gdLst/>
                <a:ahLst/>
                <a:cxnLst/>
                <a:rect l="l" t="t" r="r" b="b"/>
                <a:pathLst>
                  <a:path w="4310" h="3680" extrusionOk="0">
                    <a:moveTo>
                      <a:pt x="3204" y="0"/>
                    </a:moveTo>
                    <a:cubicBezTo>
                      <a:pt x="1329" y="710"/>
                      <a:pt x="0" y="2805"/>
                      <a:pt x="0" y="2805"/>
                    </a:cubicBezTo>
                    <a:lnTo>
                      <a:pt x="2016" y="3680"/>
                    </a:lnTo>
                    <a:cubicBezTo>
                      <a:pt x="2902" y="1869"/>
                      <a:pt x="4310" y="1077"/>
                      <a:pt x="4310" y="1077"/>
                    </a:cubicBezTo>
                    <a:lnTo>
                      <a:pt x="3204" y="0"/>
                    </a:lnTo>
                    <a:close/>
                  </a:path>
                </a:pathLst>
              </a:custGeom>
              <a:solidFill>
                <a:srgbClr val="102834"/>
              </a:solidFill>
              <a:ln>
                <a:noFill/>
              </a:ln>
            </p:spPr>
            <p:txBody>
              <a:bodyPr spcFirstLastPara="1" wrap="square" lIns="91425" tIns="91425" rIns="91425" bIns="91425" anchor="ctr" anchorCtr="0">
                <a:noAutofit/>
              </a:bodyPr>
              <a:lstStyle/>
              <a:p>
                <a:endParaRPr/>
              </a:p>
            </p:txBody>
          </p:sp>
          <p:sp>
            <p:nvSpPr>
              <p:cNvPr id="51" name="Google Shape;3312;p45">
                <a:extLst>
                  <a:ext uri="{FF2B5EF4-FFF2-40B4-BE49-F238E27FC236}">
                    <a16:creationId xmlns:a16="http://schemas.microsoft.com/office/drawing/2014/main" id="{E7D2F6B4-A45D-06FE-E8E4-409F6DE9280E}"/>
                  </a:ext>
                </a:extLst>
              </p:cNvPr>
              <p:cNvSpPr/>
              <p:nvPr/>
            </p:nvSpPr>
            <p:spPr>
              <a:xfrm>
                <a:off x="4577808" y="3538723"/>
                <a:ext cx="62806" cy="163274"/>
              </a:xfrm>
              <a:custGeom>
                <a:avLst/>
                <a:gdLst/>
                <a:ahLst/>
                <a:cxnLst/>
                <a:rect l="l" t="t" r="r" b="b"/>
                <a:pathLst>
                  <a:path w="2258" h="5870" extrusionOk="0">
                    <a:moveTo>
                      <a:pt x="2198" y="1"/>
                    </a:moveTo>
                    <a:cubicBezTo>
                      <a:pt x="2174" y="1"/>
                      <a:pt x="2152" y="18"/>
                      <a:pt x="2146" y="42"/>
                    </a:cubicBezTo>
                    <a:cubicBezTo>
                      <a:pt x="1700" y="2047"/>
                      <a:pt x="980" y="3981"/>
                      <a:pt x="15" y="5791"/>
                    </a:cubicBezTo>
                    <a:cubicBezTo>
                      <a:pt x="0" y="5817"/>
                      <a:pt x="8" y="5845"/>
                      <a:pt x="29" y="5860"/>
                    </a:cubicBezTo>
                    <a:cubicBezTo>
                      <a:pt x="33" y="5863"/>
                      <a:pt x="33" y="5863"/>
                      <a:pt x="36" y="5863"/>
                    </a:cubicBezTo>
                    <a:cubicBezTo>
                      <a:pt x="44" y="5868"/>
                      <a:pt x="52" y="5870"/>
                      <a:pt x="61" y="5870"/>
                    </a:cubicBezTo>
                    <a:cubicBezTo>
                      <a:pt x="80" y="5870"/>
                      <a:pt x="98" y="5859"/>
                      <a:pt x="108" y="5842"/>
                    </a:cubicBezTo>
                    <a:cubicBezTo>
                      <a:pt x="1080" y="4024"/>
                      <a:pt x="1800" y="2080"/>
                      <a:pt x="2250" y="67"/>
                    </a:cubicBezTo>
                    <a:cubicBezTo>
                      <a:pt x="2258" y="38"/>
                      <a:pt x="2240" y="6"/>
                      <a:pt x="2211" y="2"/>
                    </a:cubicBezTo>
                    <a:cubicBezTo>
                      <a:pt x="2207" y="1"/>
                      <a:pt x="2202" y="1"/>
                      <a:pt x="2198"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3313;p45">
                <a:extLst>
                  <a:ext uri="{FF2B5EF4-FFF2-40B4-BE49-F238E27FC236}">
                    <a16:creationId xmlns:a16="http://schemas.microsoft.com/office/drawing/2014/main" id="{65A66A3C-A526-18ED-3F8D-95F7873960D3}"/>
                  </a:ext>
                </a:extLst>
              </p:cNvPr>
              <p:cNvSpPr/>
              <p:nvPr/>
            </p:nvSpPr>
            <p:spPr>
              <a:xfrm>
                <a:off x="4059213" y="3517835"/>
                <a:ext cx="715207" cy="893724"/>
              </a:xfrm>
              <a:custGeom>
                <a:avLst/>
                <a:gdLst/>
                <a:ahLst/>
                <a:cxnLst/>
                <a:rect l="l" t="t" r="r" b="b"/>
                <a:pathLst>
                  <a:path w="25713" h="32131" extrusionOk="0">
                    <a:moveTo>
                      <a:pt x="9706" y="1"/>
                    </a:moveTo>
                    <a:cubicBezTo>
                      <a:pt x="6603" y="1337"/>
                      <a:pt x="3301" y="2211"/>
                      <a:pt x="0" y="2759"/>
                    </a:cubicBezTo>
                    <a:cubicBezTo>
                      <a:pt x="526" y="3752"/>
                      <a:pt x="1131" y="4829"/>
                      <a:pt x="1833" y="5999"/>
                    </a:cubicBezTo>
                    <a:cubicBezTo>
                      <a:pt x="5469" y="13570"/>
                      <a:pt x="16143" y="26019"/>
                      <a:pt x="16143" y="26019"/>
                    </a:cubicBezTo>
                    <a:cubicBezTo>
                      <a:pt x="17008" y="28032"/>
                      <a:pt x="19050" y="32125"/>
                      <a:pt x="19834" y="32125"/>
                    </a:cubicBezTo>
                    <a:cubicBezTo>
                      <a:pt x="19857" y="32125"/>
                      <a:pt x="19878" y="32121"/>
                      <a:pt x="19898" y="32114"/>
                    </a:cubicBezTo>
                    <a:cubicBezTo>
                      <a:pt x="20629" y="31870"/>
                      <a:pt x="19413" y="28782"/>
                      <a:pt x="19412" y="28781"/>
                    </a:cubicBezTo>
                    <a:lnTo>
                      <a:pt x="19412" y="28781"/>
                    </a:lnTo>
                    <a:cubicBezTo>
                      <a:pt x="19413" y="28782"/>
                      <a:pt x="21029" y="32130"/>
                      <a:pt x="21767" y="32130"/>
                    </a:cubicBezTo>
                    <a:cubicBezTo>
                      <a:pt x="21796" y="32130"/>
                      <a:pt x="21823" y="32125"/>
                      <a:pt x="21850" y="32114"/>
                    </a:cubicBezTo>
                    <a:cubicBezTo>
                      <a:pt x="22541" y="31830"/>
                      <a:pt x="20565" y="28145"/>
                      <a:pt x="20564" y="28143"/>
                    </a:cubicBezTo>
                    <a:lnTo>
                      <a:pt x="20564" y="28143"/>
                    </a:lnTo>
                    <a:cubicBezTo>
                      <a:pt x="20565" y="28145"/>
                      <a:pt x="22649" y="31452"/>
                      <a:pt x="23385" y="31452"/>
                    </a:cubicBezTo>
                    <a:cubicBezTo>
                      <a:pt x="23409" y="31452"/>
                      <a:pt x="23431" y="31448"/>
                      <a:pt x="23452" y="31441"/>
                    </a:cubicBezTo>
                    <a:cubicBezTo>
                      <a:pt x="24564" y="31009"/>
                      <a:pt x="21541" y="27172"/>
                      <a:pt x="21540" y="27171"/>
                    </a:cubicBezTo>
                    <a:lnTo>
                      <a:pt x="21540" y="27171"/>
                    </a:lnTo>
                    <a:cubicBezTo>
                      <a:pt x="21541" y="27172"/>
                      <a:pt x="23868" y="29499"/>
                      <a:pt x="24798" y="29499"/>
                    </a:cubicBezTo>
                    <a:cubicBezTo>
                      <a:pt x="24886" y="29499"/>
                      <a:pt x="24961" y="29478"/>
                      <a:pt x="25021" y="29432"/>
                    </a:cubicBezTo>
                    <a:cubicBezTo>
                      <a:pt x="25713" y="28903"/>
                      <a:pt x="22019" y="25364"/>
                      <a:pt x="22019" y="25364"/>
                    </a:cubicBezTo>
                    <a:lnTo>
                      <a:pt x="22019" y="25364"/>
                    </a:lnTo>
                    <a:cubicBezTo>
                      <a:pt x="22019" y="25364"/>
                      <a:pt x="22916" y="25806"/>
                      <a:pt x="23505" y="25806"/>
                    </a:cubicBezTo>
                    <a:cubicBezTo>
                      <a:pt x="23810" y="25806"/>
                      <a:pt x="24033" y="25688"/>
                      <a:pt x="24006" y="25328"/>
                    </a:cubicBezTo>
                    <a:cubicBezTo>
                      <a:pt x="23923" y="24270"/>
                      <a:pt x="20294" y="22671"/>
                      <a:pt x="20294" y="22671"/>
                    </a:cubicBezTo>
                    <a:cubicBezTo>
                      <a:pt x="20294" y="22671"/>
                      <a:pt x="13825" y="8775"/>
                      <a:pt x="9706" y="5"/>
                    </a:cubicBezTo>
                    <a:lnTo>
                      <a:pt x="9706" y="1"/>
                    </a:ln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53" name="Google Shape;3314;p45">
                <a:extLst>
                  <a:ext uri="{FF2B5EF4-FFF2-40B4-BE49-F238E27FC236}">
                    <a16:creationId xmlns:a16="http://schemas.microsoft.com/office/drawing/2014/main" id="{8F93DF62-9ADF-1A9E-F385-8FC93D642042}"/>
                  </a:ext>
                </a:extLst>
              </p:cNvPr>
              <p:cNvSpPr/>
              <p:nvPr/>
            </p:nvSpPr>
            <p:spPr>
              <a:xfrm>
                <a:off x="4043693" y="3244198"/>
                <a:ext cx="358619" cy="405876"/>
              </a:xfrm>
              <a:custGeom>
                <a:avLst/>
                <a:gdLst/>
                <a:ahLst/>
                <a:cxnLst/>
                <a:rect l="l" t="t" r="r" b="b"/>
                <a:pathLst>
                  <a:path w="12893" h="14592" extrusionOk="0">
                    <a:moveTo>
                      <a:pt x="7103" y="1"/>
                    </a:moveTo>
                    <a:cubicBezTo>
                      <a:pt x="1818" y="1"/>
                      <a:pt x="1" y="6344"/>
                      <a:pt x="40" y="14534"/>
                    </a:cubicBezTo>
                    <a:cubicBezTo>
                      <a:pt x="40" y="14534"/>
                      <a:pt x="1059" y="14591"/>
                      <a:pt x="2531" y="14591"/>
                    </a:cubicBezTo>
                    <a:cubicBezTo>
                      <a:pt x="5763" y="14591"/>
                      <a:pt x="11180" y="14314"/>
                      <a:pt x="12781" y="12543"/>
                    </a:cubicBezTo>
                    <a:cubicBezTo>
                      <a:pt x="12781" y="12543"/>
                      <a:pt x="12892" y="241"/>
                      <a:pt x="7388" y="7"/>
                    </a:cubicBezTo>
                    <a:cubicBezTo>
                      <a:pt x="7292" y="3"/>
                      <a:pt x="7197" y="1"/>
                      <a:pt x="7103"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54" name="Google Shape;3315;p45">
                <a:extLst>
                  <a:ext uri="{FF2B5EF4-FFF2-40B4-BE49-F238E27FC236}">
                    <a16:creationId xmlns:a16="http://schemas.microsoft.com/office/drawing/2014/main" id="{74C5EECD-5BE0-4F8F-48FA-EE8F50929BE0}"/>
                  </a:ext>
                </a:extLst>
              </p:cNvPr>
              <p:cNvSpPr/>
              <p:nvPr/>
            </p:nvSpPr>
            <p:spPr>
              <a:xfrm>
                <a:off x="4042469" y="3242807"/>
                <a:ext cx="358424" cy="408853"/>
              </a:xfrm>
              <a:custGeom>
                <a:avLst/>
                <a:gdLst/>
                <a:ahLst/>
                <a:cxnLst/>
                <a:rect l="l" t="t" r="r" b="b"/>
                <a:pathLst>
                  <a:path w="12886" h="14699" extrusionOk="0">
                    <a:moveTo>
                      <a:pt x="7147" y="0"/>
                    </a:moveTo>
                    <a:cubicBezTo>
                      <a:pt x="5662" y="0"/>
                      <a:pt x="4388" y="502"/>
                      <a:pt x="3360" y="1493"/>
                    </a:cubicBezTo>
                    <a:cubicBezTo>
                      <a:pt x="1120" y="3650"/>
                      <a:pt x="1" y="8053"/>
                      <a:pt x="30" y="14584"/>
                    </a:cubicBezTo>
                    <a:cubicBezTo>
                      <a:pt x="30" y="14605"/>
                      <a:pt x="40" y="14623"/>
                      <a:pt x="58" y="14630"/>
                    </a:cubicBezTo>
                    <a:cubicBezTo>
                      <a:pt x="66" y="14634"/>
                      <a:pt x="73" y="14638"/>
                      <a:pt x="80" y="14638"/>
                    </a:cubicBezTo>
                    <a:cubicBezTo>
                      <a:pt x="209" y="14644"/>
                      <a:pt x="1228" y="14698"/>
                      <a:pt x="2649" y="14698"/>
                    </a:cubicBezTo>
                    <a:cubicBezTo>
                      <a:pt x="5899" y="14698"/>
                      <a:pt x="11251" y="14415"/>
                      <a:pt x="12864" y="12629"/>
                    </a:cubicBezTo>
                    <a:cubicBezTo>
                      <a:pt x="12886" y="12607"/>
                      <a:pt x="12882" y="12575"/>
                      <a:pt x="12861" y="12553"/>
                    </a:cubicBezTo>
                    <a:cubicBezTo>
                      <a:pt x="12850" y="12545"/>
                      <a:pt x="12838" y="12540"/>
                      <a:pt x="12825" y="12540"/>
                    </a:cubicBezTo>
                    <a:cubicBezTo>
                      <a:pt x="12811" y="12540"/>
                      <a:pt x="12796" y="12545"/>
                      <a:pt x="12785" y="12557"/>
                    </a:cubicBezTo>
                    <a:cubicBezTo>
                      <a:pt x="11842" y="13601"/>
                      <a:pt x="9350" y="14274"/>
                      <a:pt x="5577" y="14501"/>
                    </a:cubicBezTo>
                    <a:cubicBezTo>
                      <a:pt x="4497" y="14566"/>
                      <a:pt x="3452" y="14586"/>
                      <a:pt x="2569" y="14586"/>
                    </a:cubicBezTo>
                    <a:cubicBezTo>
                      <a:pt x="1295" y="14586"/>
                      <a:pt x="357" y="14544"/>
                      <a:pt x="134" y="14533"/>
                    </a:cubicBezTo>
                    <a:cubicBezTo>
                      <a:pt x="112" y="8060"/>
                      <a:pt x="1221" y="3700"/>
                      <a:pt x="3432" y="1569"/>
                    </a:cubicBezTo>
                    <a:cubicBezTo>
                      <a:pt x="4445" y="596"/>
                      <a:pt x="5695" y="105"/>
                      <a:pt x="7154" y="105"/>
                    </a:cubicBezTo>
                    <a:cubicBezTo>
                      <a:pt x="7244" y="105"/>
                      <a:pt x="7336" y="107"/>
                      <a:pt x="7428" y="111"/>
                    </a:cubicBezTo>
                    <a:cubicBezTo>
                      <a:pt x="7430" y="111"/>
                      <a:pt x="7432" y="111"/>
                      <a:pt x="7434" y="111"/>
                    </a:cubicBezTo>
                    <a:cubicBezTo>
                      <a:pt x="7464" y="111"/>
                      <a:pt x="7486" y="87"/>
                      <a:pt x="7486" y="61"/>
                    </a:cubicBezTo>
                    <a:cubicBezTo>
                      <a:pt x="7486" y="32"/>
                      <a:pt x="7460" y="7"/>
                      <a:pt x="7435" y="7"/>
                    </a:cubicBezTo>
                    <a:cubicBezTo>
                      <a:pt x="7338" y="2"/>
                      <a:pt x="7242" y="0"/>
                      <a:pt x="7147"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5" name="Google Shape;3316;p45">
                <a:extLst>
                  <a:ext uri="{FF2B5EF4-FFF2-40B4-BE49-F238E27FC236}">
                    <a16:creationId xmlns:a16="http://schemas.microsoft.com/office/drawing/2014/main" id="{F0DE7F2E-5994-A41A-9347-277FC892C99D}"/>
                  </a:ext>
                </a:extLst>
              </p:cNvPr>
              <p:cNvSpPr/>
              <p:nvPr/>
            </p:nvSpPr>
            <p:spPr>
              <a:xfrm>
                <a:off x="3978886" y="4754736"/>
                <a:ext cx="2231625" cy="360121"/>
              </a:xfrm>
              <a:custGeom>
                <a:avLst/>
                <a:gdLst/>
                <a:ahLst/>
                <a:cxnLst/>
                <a:rect l="l" t="t" r="r" b="b"/>
                <a:pathLst>
                  <a:path w="80231" h="12947" extrusionOk="0">
                    <a:moveTo>
                      <a:pt x="1" y="0"/>
                    </a:moveTo>
                    <a:lnTo>
                      <a:pt x="1" y="12946"/>
                    </a:lnTo>
                    <a:lnTo>
                      <a:pt x="80231" y="12946"/>
                    </a:lnTo>
                    <a:lnTo>
                      <a:pt x="80231" y="0"/>
                    </a:ln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56" name="Google Shape;3317;p45">
                <a:extLst>
                  <a:ext uri="{FF2B5EF4-FFF2-40B4-BE49-F238E27FC236}">
                    <a16:creationId xmlns:a16="http://schemas.microsoft.com/office/drawing/2014/main" id="{79F92F9C-299E-CB41-6DCE-B6A9F133405B}"/>
                  </a:ext>
                </a:extLst>
              </p:cNvPr>
              <p:cNvSpPr/>
              <p:nvPr/>
            </p:nvSpPr>
            <p:spPr>
              <a:xfrm>
                <a:off x="4664421" y="4307204"/>
                <a:ext cx="353028" cy="383764"/>
              </a:xfrm>
              <a:custGeom>
                <a:avLst/>
                <a:gdLst/>
                <a:ahLst/>
                <a:cxnLst/>
                <a:rect l="l" t="t" r="r" b="b"/>
                <a:pathLst>
                  <a:path w="12692" h="13797" extrusionOk="0">
                    <a:moveTo>
                      <a:pt x="4290" y="0"/>
                    </a:moveTo>
                    <a:cubicBezTo>
                      <a:pt x="2923" y="0"/>
                      <a:pt x="710" y="2703"/>
                      <a:pt x="379" y="3371"/>
                    </a:cubicBezTo>
                    <a:cubicBezTo>
                      <a:pt x="1" y="4134"/>
                      <a:pt x="1102" y="6647"/>
                      <a:pt x="3982" y="8768"/>
                    </a:cubicBezTo>
                    <a:cubicBezTo>
                      <a:pt x="6859" y="10892"/>
                      <a:pt x="12079" y="13797"/>
                      <a:pt x="12079" y="13797"/>
                    </a:cubicBezTo>
                    <a:lnTo>
                      <a:pt x="12691" y="7443"/>
                    </a:lnTo>
                    <a:cubicBezTo>
                      <a:pt x="12691" y="7443"/>
                      <a:pt x="7320" y="4336"/>
                      <a:pt x="3961" y="3688"/>
                    </a:cubicBezTo>
                    <a:cubicBezTo>
                      <a:pt x="3961" y="3688"/>
                      <a:pt x="6038" y="1164"/>
                      <a:pt x="4814" y="178"/>
                    </a:cubicBezTo>
                    <a:cubicBezTo>
                      <a:pt x="4662" y="55"/>
                      <a:pt x="4484" y="0"/>
                      <a:pt x="4290"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57" name="Google Shape;3318;p45">
                <a:extLst>
                  <a:ext uri="{FF2B5EF4-FFF2-40B4-BE49-F238E27FC236}">
                    <a16:creationId xmlns:a16="http://schemas.microsoft.com/office/drawing/2014/main" id="{A675391F-2CF8-4E83-7E5C-3A9EBC621428}"/>
                  </a:ext>
                </a:extLst>
              </p:cNvPr>
              <p:cNvSpPr/>
              <p:nvPr/>
            </p:nvSpPr>
            <p:spPr>
              <a:xfrm>
                <a:off x="4627178" y="4477483"/>
                <a:ext cx="432635" cy="370551"/>
              </a:xfrm>
              <a:custGeom>
                <a:avLst/>
                <a:gdLst/>
                <a:ahLst/>
                <a:cxnLst/>
                <a:rect l="l" t="t" r="r" b="b"/>
                <a:pathLst>
                  <a:path w="15554" h="13322" extrusionOk="0">
                    <a:moveTo>
                      <a:pt x="3242" y="1"/>
                    </a:moveTo>
                    <a:cubicBezTo>
                      <a:pt x="1860" y="1"/>
                      <a:pt x="299" y="3568"/>
                      <a:pt x="155" y="4348"/>
                    </a:cubicBezTo>
                    <a:cubicBezTo>
                      <a:pt x="0" y="5184"/>
                      <a:pt x="187" y="7401"/>
                      <a:pt x="5566" y="10483"/>
                    </a:cubicBezTo>
                    <a:cubicBezTo>
                      <a:pt x="9903" y="12969"/>
                      <a:pt x="13150" y="13321"/>
                      <a:pt x="14644" y="13321"/>
                    </a:cubicBezTo>
                    <a:cubicBezTo>
                      <a:pt x="15236" y="13321"/>
                      <a:pt x="15553" y="13266"/>
                      <a:pt x="15553" y="13266"/>
                    </a:cubicBezTo>
                    <a:lnTo>
                      <a:pt x="13112" y="4903"/>
                    </a:lnTo>
                    <a:cubicBezTo>
                      <a:pt x="13112" y="4903"/>
                      <a:pt x="8112" y="3637"/>
                      <a:pt x="4648" y="3637"/>
                    </a:cubicBezTo>
                    <a:cubicBezTo>
                      <a:pt x="4313" y="3637"/>
                      <a:pt x="3991" y="3649"/>
                      <a:pt x="3690" y="3675"/>
                    </a:cubicBezTo>
                    <a:cubicBezTo>
                      <a:pt x="3690" y="3675"/>
                      <a:pt x="4997" y="680"/>
                      <a:pt x="3550" y="64"/>
                    </a:cubicBezTo>
                    <a:cubicBezTo>
                      <a:pt x="3449" y="21"/>
                      <a:pt x="3346" y="1"/>
                      <a:pt x="3242"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8" name="Google Shape;3319;p45">
                <a:extLst>
                  <a:ext uri="{FF2B5EF4-FFF2-40B4-BE49-F238E27FC236}">
                    <a16:creationId xmlns:a16="http://schemas.microsoft.com/office/drawing/2014/main" id="{AD82ACF9-7826-5D84-6629-73D272D1F1D9}"/>
                  </a:ext>
                </a:extLst>
              </p:cNvPr>
              <p:cNvSpPr/>
              <p:nvPr/>
            </p:nvSpPr>
            <p:spPr>
              <a:xfrm>
                <a:off x="5371596" y="4164350"/>
                <a:ext cx="159046" cy="147002"/>
              </a:xfrm>
              <a:custGeom>
                <a:avLst/>
                <a:gdLst/>
                <a:ahLst/>
                <a:cxnLst/>
                <a:rect l="l" t="t" r="r" b="b"/>
                <a:pathLst>
                  <a:path w="5718" h="5285" extrusionOk="0">
                    <a:moveTo>
                      <a:pt x="3957" y="1"/>
                    </a:moveTo>
                    <a:cubicBezTo>
                      <a:pt x="3540" y="1"/>
                      <a:pt x="2104" y="1118"/>
                      <a:pt x="1429" y="1710"/>
                    </a:cubicBezTo>
                    <a:cubicBezTo>
                      <a:pt x="1429" y="1710"/>
                      <a:pt x="882" y="2225"/>
                      <a:pt x="0" y="3020"/>
                    </a:cubicBezTo>
                    <a:cubicBezTo>
                      <a:pt x="396" y="3801"/>
                      <a:pt x="824" y="4568"/>
                      <a:pt x="1300" y="5285"/>
                    </a:cubicBezTo>
                    <a:cubicBezTo>
                      <a:pt x="1977" y="4417"/>
                      <a:pt x="2423" y="3801"/>
                      <a:pt x="2423" y="3801"/>
                    </a:cubicBezTo>
                    <a:cubicBezTo>
                      <a:pt x="2423" y="3801"/>
                      <a:pt x="2502" y="3804"/>
                      <a:pt x="2628" y="3804"/>
                    </a:cubicBezTo>
                    <a:cubicBezTo>
                      <a:pt x="3092" y="3804"/>
                      <a:pt x="4193" y="3771"/>
                      <a:pt x="4374" y="3459"/>
                    </a:cubicBezTo>
                    <a:cubicBezTo>
                      <a:pt x="4593" y="3080"/>
                      <a:pt x="3703" y="3071"/>
                      <a:pt x="3611" y="3071"/>
                    </a:cubicBezTo>
                    <a:cubicBezTo>
                      <a:pt x="3606" y="3071"/>
                      <a:pt x="3604" y="3071"/>
                      <a:pt x="3604" y="3071"/>
                    </a:cubicBezTo>
                    <a:cubicBezTo>
                      <a:pt x="3604" y="3071"/>
                      <a:pt x="5717" y="2379"/>
                      <a:pt x="5544" y="2041"/>
                    </a:cubicBezTo>
                    <a:cubicBezTo>
                      <a:pt x="5505" y="1965"/>
                      <a:pt x="5391" y="1935"/>
                      <a:pt x="5238" y="1935"/>
                    </a:cubicBezTo>
                    <a:cubicBezTo>
                      <a:pt x="4720" y="1935"/>
                      <a:pt x="3755" y="2275"/>
                      <a:pt x="3755" y="2275"/>
                    </a:cubicBezTo>
                    <a:cubicBezTo>
                      <a:pt x="3755" y="2275"/>
                      <a:pt x="5663" y="1339"/>
                      <a:pt x="5307" y="961"/>
                    </a:cubicBezTo>
                    <a:cubicBezTo>
                      <a:pt x="5285" y="939"/>
                      <a:pt x="5249" y="929"/>
                      <a:pt x="5203" y="929"/>
                    </a:cubicBezTo>
                    <a:cubicBezTo>
                      <a:pt x="4795" y="929"/>
                      <a:pt x="3557" y="1710"/>
                      <a:pt x="3557" y="1710"/>
                    </a:cubicBezTo>
                    <a:cubicBezTo>
                      <a:pt x="3557" y="1710"/>
                      <a:pt x="5026" y="637"/>
                      <a:pt x="4806" y="396"/>
                    </a:cubicBezTo>
                    <a:cubicBezTo>
                      <a:pt x="4785" y="372"/>
                      <a:pt x="4752" y="361"/>
                      <a:pt x="4710" y="361"/>
                    </a:cubicBezTo>
                    <a:cubicBezTo>
                      <a:pt x="4331" y="361"/>
                      <a:pt x="3226" y="1242"/>
                      <a:pt x="3226" y="1242"/>
                    </a:cubicBezTo>
                    <a:cubicBezTo>
                      <a:pt x="3226" y="1242"/>
                      <a:pt x="4284" y="262"/>
                      <a:pt x="4043" y="28"/>
                    </a:cubicBezTo>
                    <a:cubicBezTo>
                      <a:pt x="4023" y="10"/>
                      <a:pt x="3994" y="1"/>
                      <a:pt x="3957"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59" name="Google Shape;3320;p45">
                <a:extLst>
                  <a:ext uri="{FF2B5EF4-FFF2-40B4-BE49-F238E27FC236}">
                    <a16:creationId xmlns:a16="http://schemas.microsoft.com/office/drawing/2014/main" id="{C0B06D6F-DF22-D67C-DD78-FFBDD5165E39}"/>
                  </a:ext>
                </a:extLst>
              </p:cNvPr>
              <p:cNvSpPr/>
              <p:nvPr/>
            </p:nvSpPr>
            <p:spPr>
              <a:xfrm>
                <a:off x="5356548" y="4208992"/>
                <a:ext cx="90176" cy="93653"/>
              </a:xfrm>
              <a:custGeom>
                <a:avLst/>
                <a:gdLst/>
                <a:ahLst/>
                <a:cxnLst/>
                <a:rect l="l" t="t" r="r" b="b"/>
                <a:pathLst>
                  <a:path w="3242" h="3367" extrusionOk="0">
                    <a:moveTo>
                      <a:pt x="1261" y="0"/>
                    </a:moveTo>
                    <a:cubicBezTo>
                      <a:pt x="1261" y="0"/>
                      <a:pt x="894" y="83"/>
                      <a:pt x="1" y="753"/>
                    </a:cubicBezTo>
                    <a:cubicBezTo>
                      <a:pt x="861" y="1595"/>
                      <a:pt x="1643" y="2553"/>
                      <a:pt x="2507" y="3366"/>
                    </a:cubicBezTo>
                    <a:cubicBezTo>
                      <a:pt x="2932" y="2780"/>
                      <a:pt x="3209" y="2394"/>
                      <a:pt x="3209" y="2394"/>
                    </a:cubicBezTo>
                    <a:cubicBezTo>
                      <a:pt x="3241" y="1566"/>
                      <a:pt x="1261" y="0"/>
                      <a:pt x="1261"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60" name="Google Shape;3321;p45">
                <a:extLst>
                  <a:ext uri="{FF2B5EF4-FFF2-40B4-BE49-F238E27FC236}">
                    <a16:creationId xmlns:a16="http://schemas.microsoft.com/office/drawing/2014/main" id="{3E79BDB7-7FE0-51C9-3CC4-1B7662EAD2DF}"/>
                  </a:ext>
                </a:extLst>
              </p:cNvPr>
              <p:cNvSpPr/>
              <p:nvPr/>
            </p:nvSpPr>
            <p:spPr>
              <a:xfrm>
                <a:off x="5114621" y="4229908"/>
                <a:ext cx="311667" cy="279429"/>
              </a:xfrm>
              <a:custGeom>
                <a:avLst/>
                <a:gdLst/>
                <a:ahLst/>
                <a:cxnLst/>
                <a:rect l="l" t="t" r="r" b="b"/>
                <a:pathLst>
                  <a:path w="11205" h="10046" extrusionOk="0">
                    <a:moveTo>
                      <a:pt x="8699" y="1"/>
                    </a:moveTo>
                    <a:cubicBezTo>
                      <a:pt x="7500" y="904"/>
                      <a:pt x="5354" y="2870"/>
                      <a:pt x="1873" y="7144"/>
                    </a:cubicBezTo>
                    <a:cubicBezTo>
                      <a:pt x="1211" y="7957"/>
                      <a:pt x="149" y="9052"/>
                      <a:pt x="1" y="10045"/>
                    </a:cubicBezTo>
                    <a:cubicBezTo>
                      <a:pt x="2165" y="9444"/>
                      <a:pt x="5174" y="9178"/>
                      <a:pt x="7194" y="8263"/>
                    </a:cubicBezTo>
                    <a:cubicBezTo>
                      <a:pt x="8001" y="7061"/>
                      <a:pt x="10099" y="4145"/>
                      <a:pt x="11205" y="2614"/>
                    </a:cubicBezTo>
                    <a:cubicBezTo>
                      <a:pt x="10341" y="1801"/>
                      <a:pt x="9559" y="843"/>
                      <a:pt x="8699"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61" name="Google Shape;3322;p45">
                <a:extLst>
                  <a:ext uri="{FF2B5EF4-FFF2-40B4-BE49-F238E27FC236}">
                    <a16:creationId xmlns:a16="http://schemas.microsoft.com/office/drawing/2014/main" id="{D4D317BE-4079-FD79-28B4-0F7C06FFCEA4}"/>
                  </a:ext>
                </a:extLst>
              </p:cNvPr>
              <p:cNvSpPr/>
              <p:nvPr/>
            </p:nvSpPr>
            <p:spPr>
              <a:xfrm>
                <a:off x="4874807" y="4440407"/>
                <a:ext cx="477500" cy="404013"/>
              </a:xfrm>
              <a:custGeom>
                <a:avLst/>
                <a:gdLst/>
                <a:ahLst/>
                <a:cxnLst/>
                <a:rect l="l" t="t" r="r" b="b"/>
                <a:pathLst>
                  <a:path w="17167" h="14525" extrusionOk="0">
                    <a:moveTo>
                      <a:pt x="12083" y="0"/>
                    </a:moveTo>
                    <a:cubicBezTo>
                      <a:pt x="12083" y="0"/>
                      <a:pt x="5912" y="180"/>
                      <a:pt x="3262" y="2085"/>
                    </a:cubicBezTo>
                    <a:cubicBezTo>
                      <a:pt x="1" y="4432"/>
                      <a:pt x="6085" y="14509"/>
                      <a:pt x="6085" y="14509"/>
                    </a:cubicBezTo>
                    <a:cubicBezTo>
                      <a:pt x="6085" y="14509"/>
                      <a:pt x="6182" y="14525"/>
                      <a:pt x="6383" y="14525"/>
                    </a:cubicBezTo>
                    <a:cubicBezTo>
                      <a:pt x="7007" y="14525"/>
                      <a:pt x="8635" y="14372"/>
                      <a:pt x="11453" y="13116"/>
                    </a:cubicBezTo>
                    <a:cubicBezTo>
                      <a:pt x="16727" y="10768"/>
                      <a:pt x="17163" y="7409"/>
                      <a:pt x="17163" y="7409"/>
                    </a:cubicBezTo>
                    <a:lnTo>
                      <a:pt x="17166" y="7409"/>
                    </a:lnTo>
                    <a:lnTo>
                      <a:pt x="120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2" name="Google Shape;3323;p45">
                <a:extLst>
                  <a:ext uri="{FF2B5EF4-FFF2-40B4-BE49-F238E27FC236}">
                    <a16:creationId xmlns:a16="http://schemas.microsoft.com/office/drawing/2014/main" id="{62BED7F8-3E47-4762-31BA-3F41A41E5D71}"/>
                  </a:ext>
                </a:extLst>
              </p:cNvPr>
              <p:cNvSpPr/>
              <p:nvPr/>
            </p:nvSpPr>
            <p:spPr>
              <a:xfrm>
                <a:off x="5314910" y="4218198"/>
                <a:ext cx="407100" cy="583865"/>
              </a:xfrm>
              <a:custGeom>
                <a:avLst/>
                <a:gdLst/>
                <a:ahLst/>
                <a:cxnLst/>
                <a:rect l="l" t="t" r="r" b="b"/>
                <a:pathLst>
                  <a:path w="14636" h="20991" extrusionOk="0">
                    <a:moveTo>
                      <a:pt x="6511" y="1"/>
                    </a:moveTo>
                    <a:cubicBezTo>
                      <a:pt x="6271" y="1"/>
                      <a:pt x="6128" y="75"/>
                      <a:pt x="6131" y="260"/>
                    </a:cubicBezTo>
                    <a:cubicBezTo>
                      <a:pt x="6142" y="645"/>
                      <a:pt x="6171" y="1034"/>
                      <a:pt x="6225" y="1401"/>
                    </a:cubicBezTo>
                    <a:cubicBezTo>
                      <a:pt x="6152" y="1400"/>
                      <a:pt x="6079" y="1400"/>
                      <a:pt x="6004" y="1400"/>
                    </a:cubicBezTo>
                    <a:cubicBezTo>
                      <a:pt x="4425" y="1400"/>
                      <a:pt x="2583" y="1558"/>
                      <a:pt x="2380" y="2373"/>
                    </a:cubicBezTo>
                    <a:cubicBezTo>
                      <a:pt x="2078" y="3579"/>
                      <a:pt x="3327" y="5354"/>
                      <a:pt x="3327" y="5354"/>
                    </a:cubicBezTo>
                    <a:cubicBezTo>
                      <a:pt x="3327" y="5354"/>
                      <a:pt x="2762" y="5259"/>
                      <a:pt x="2163" y="5259"/>
                    </a:cubicBezTo>
                    <a:cubicBezTo>
                      <a:pt x="1500" y="5259"/>
                      <a:pt x="797" y="5375"/>
                      <a:pt x="774" y="5865"/>
                    </a:cubicBezTo>
                    <a:cubicBezTo>
                      <a:pt x="735" y="6794"/>
                      <a:pt x="2304" y="7388"/>
                      <a:pt x="2304" y="7388"/>
                    </a:cubicBezTo>
                    <a:cubicBezTo>
                      <a:pt x="2304" y="7388"/>
                      <a:pt x="2236" y="7368"/>
                      <a:pt x="2122" y="7368"/>
                    </a:cubicBezTo>
                    <a:cubicBezTo>
                      <a:pt x="1802" y="7368"/>
                      <a:pt x="1124" y="7529"/>
                      <a:pt x="645" y="8767"/>
                    </a:cubicBezTo>
                    <a:cubicBezTo>
                      <a:pt x="0" y="10441"/>
                      <a:pt x="1865" y="13372"/>
                      <a:pt x="1912" y="14988"/>
                    </a:cubicBezTo>
                    <a:cubicBezTo>
                      <a:pt x="1934" y="15687"/>
                      <a:pt x="2471" y="15865"/>
                      <a:pt x="3029" y="15865"/>
                    </a:cubicBezTo>
                    <a:cubicBezTo>
                      <a:pt x="3611" y="15865"/>
                      <a:pt x="4217" y="15671"/>
                      <a:pt x="4287" y="15671"/>
                    </a:cubicBezTo>
                    <a:cubicBezTo>
                      <a:pt x="4305" y="15671"/>
                      <a:pt x="4286" y="15685"/>
                      <a:pt x="4220" y="15719"/>
                    </a:cubicBezTo>
                    <a:cubicBezTo>
                      <a:pt x="3658" y="16003"/>
                      <a:pt x="2970" y="17393"/>
                      <a:pt x="3136" y="17843"/>
                    </a:cubicBezTo>
                    <a:cubicBezTo>
                      <a:pt x="3292" y="18270"/>
                      <a:pt x="4552" y="18282"/>
                      <a:pt x="4702" y="18282"/>
                    </a:cubicBezTo>
                    <a:cubicBezTo>
                      <a:pt x="4712" y="18282"/>
                      <a:pt x="4717" y="18282"/>
                      <a:pt x="4717" y="18282"/>
                    </a:cubicBezTo>
                    <a:cubicBezTo>
                      <a:pt x="4717" y="18282"/>
                      <a:pt x="4774" y="19067"/>
                      <a:pt x="5289" y="19917"/>
                    </a:cubicBezTo>
                    <a:cubicBezTo>
                      <a:pt x="5429" y="20146"/>
                      <a:pt x="5643" y="20229"/>
                      <a:pt x="5926" y="20229"/>
                    </a:cubicBezTo>
                    <a:cubicBezTo>
                      <a:pt x="6467" y="20229"/>
                      <a:pt x="7257" y="19927"/>
                      <a:pt x="8241" y="19780"/>
                    </a:cubicBezTo>
                    <a:lnTo>
                      <a:pt x="8241" y="19780"/>
                    </a:lnTo>
                    <a:cubicBezTo>
                      <a:pt x="7978" y="20223"/>
                      <a:pt x="7892" y="20640"/>
                      <a:pt x="8248" y="20882"/>
                    </a:cubicBezTo>
                    <a:cubicBezTo>
                      <a:pt x="8360" y="20957"/>
                      <a:pt x="8503" y="20990"/>
                      <a:pt x="8669" y="20990"/>
                    </a:cubicBezTo>
                    <a:cubicBezTo>
                      <a:pt x="10008" y="20990"/>
                      <a:pt x="12839" y="18804"/>
                      <a:pt x="12839" y="18804"/>
                    </a:cubicBezTo>
                    <a:cubicBezTo>
                      <a:pt x="13465" y="18498"/>
                      <a:pt x="13991" y="18181"/>
                      <a:pt x="14307" y="17980"/>
                    </a:cubicBezTo>
                    <a:cubicBezTo>
                      <a:pt x="14516" y="17847"/>
                      <a:pt x="14635" y="17764"/>
                      <a:pt x="14635" y="17764"/>
                    </a:cubicBezTo>
                    <a:lnTo>
                      <a:pt x="11849" y="11013"/>
                    </a:lnTo>
                    <a:lnTo>
                      <a:pt x="10610" y="1282"/>
                    </a:lnTo>
                    <a:cubicBezTo>
                      <a:pt x="9661" y="1046"/>
                      <a:pt x="7409" y="1"/>
                      <a:pt x="651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63" name="Google Shape;3324;p45">
                <a:extLst>
                  <a:ext uri="{FF2B5EF4-FFF2-40B4-BE49-F238E27FC236}">
                    <a16:creationId xmlns:a16="http://schemas.microsoft.com/office/drawing/2014/main" id="{F21CC2BB-AC76-CD18-6355-7DCC8DECDFB3}"/>
                  </a:ext>
                </a:extLst>
              </p:cNvPr>
              <p:cNvSpPr/>
              <p:nvPr/>
            </p:nvSpPr>
            <p:spPr>
              <a:xfrm>
                <a:off x="5270352" y="4478651"/>
                <a:ext cx="73821" cy="125807"/>
              </a:xfrm>
              <a:custGeom>
                <a:avLst/>
                <a:gdLst/>
                <a:ahLst/>
                <a:cxnLst/>
                <a:rect l="l" t="t" r="r" b="b"/>
                <a:pathLst>
                  <a:path w="2654" h="4523" extrusionOk="0">
                    <a:moveTo>
                      <a:pt x="1642" y="1"/>
                    </a:moveTo>
                    <a:lnTo>
                      <a:pt x="1394" y="76"/>
                    </a:lnTo>
                    <a:cubicBezTo>
                      <a:pt x="0" y="1225"/>
                      <a:pt x="72" y="2830"/>
                      <a:pt x="1916" y="4522"/>
                    </a:cubicBezTo>
                    <a:lnTo>
                      <a:pt x="2654" y="4382"/>
                    </a:lnTo>
                    <a:lnTo>
                      <a:pt x="2650" y="4378"/>
                    </a:lnTo>
                    <a:cubicBezTo>
                      <a:pt x="2002" y="3079"/>
                      <a:pt x="1491" y="1477"/>
                      <a:pt x="1642"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64" name="Google Shape;3325;p45">
                <a:extLst>
                  <a:ext uri="{FF2B5EF4-FFF2-40B4-BE49-F238E27FC236}">
                    <a16:creationId xmlns:a16="http://schemas.microsoft.com/office/drawing/2014/main" id="{7C954680-2C64-FD2C-5B2B-E2B74DCE9FAA}"/>
                  </a:ext>
                </a:extLst>
              </p:cNvPr>
              <p:cNvSpPr/>
              <p:nvPr/>
            </p:nvSpPr>
            <p:spPr>
              <a:xfrm>
                <a:off x="5311795" y="4461323"/>
                <a:ext cx="90371" cy="139214"/>
              </a:xfrm>
              <a:custGeom>
                <a:avLst/>
                <a:gdLst/>
                <a:ahLst/>
                <a:cxnLst/>
                <a:rect l="l" t="t" r="r" b="b"/>
                <a:pathLst>
                  <a:path w="3249" h="5005" extrusionOk="0">
                    <a:moveTo>
                      <a:pt x="2258" y="1"/>
                    </a:moveTo>
                    <a:lnTo>
                      <a:pt x="152" y="624"/>
                    </a:lnTo>
                    <a:cubicBezTo>
                      <a:pt x="1" y="2100"/>
                      <a:pt x="512" y="3702"/>
                      <a:pt x="1160" y="5005"/>
                    </a:cubicBezTo>
                    <a:lnTo>
                      <a:pt x="3248" y="4602"/>
                    </a:lnTo>
                    <a:lnTo>
                      <a:pt x="2258" y="1"/>
                    </a:lnTo>
                    <a:close/>
                  </a:path>
                </a:pathLst>
              </a:custGeom>
              <a:solidFill>
                <a:srgbClr val="F09D81"/>
              </a:solidFill>
              <a:ln>
                <a:noFill/>
              </a:ln>
            </p:spPr>
            <p:txBody>
              <a:bodyPr spcFirstLastPara="1" wrap="square" lIns="91425" tIns="91425" rIns="91425" bIns="91425" anchor="ctr" anchorCtr="0">
                <a:noAutofit/>
              </a:bodyPr>
              <a:lstStyle/>
              <a:p>
                <a:endParaRPr/>
              </a:p>
            </p:txBody>
          </p:sp>
          <p:sp>
            <p:nvSpPr>
              <p:cNvPr id="65" name="Google Shape;3326;p45">
                <a:extLst>
                  <a:ext uri="{FF2B5EF4-FFF2-40B4-BE49-F238E27FC236}">
                    <a16:creationId xmlns:a16="http://schemas.microsoft.com/office/drawing/2014/main" id="{A1CE4677-D6B7-3C84-1B95-63A77D634248}"/>
                  </a:ext>
                </a:extLst>
              </p:cNvPr>
              <p:cNvSpPr/>
              <p:nvPr/>
            </p:nvSpPr>
            <p:spPr>
              <a:xfrm>
                <a:off x="5316412" y="4305424"/>
                <a:ext cx="431717" cy="386768"/>
              </a:xfrm>
              <a:custGeom>
                <a:avLst/>
                <a:gdLst/>
                <a:ahLst/>
                <a:cxnLst/>
                <a:rect l="l" t="t" r="r" b="b"/>
                <a:pathLst>
                  <a:path w="15521" h="13905" extrusionOk="0">
                    <a:moveTo>
                      <a:pt x="10902" y="0"/>
                    </a:moveTo>
                    <a:cubicBezTo>
                      <a:pt x="10902" y="0"/>
                      <a:pt x="8090" y="515"/>
                      <a:pt x="4792" y="1275"/>
                    </a:cubicBezTo>
                    <a:cubicBezTo>
                      <a:pt x="2121" y="1890"/>
                      <a:pt x="0" y="4627"/>
                      <a:pt x="544" y="7935"/>
                    </a:cubicBezTo>
                    <a:cubicBezTo>
                      <a:pt x="1048" y="11023"/>
                      <a:pt x="2997" y="13904"/>
                      <a:pt x="7452" y="13904"/>
                    </a:cubicBezTo>
                    <a:cubicBezTo>
                      <a:pt x="7480" y="13904"/>
                      <a:pt x="7508" y="13904"/>
                      <a:pt x="7536" y="13904"/>
                    </a:cubicBezTo>
                    <a:cubicBezTo>
                      <a:pt x="12054" y="13865"/>
                      <a:pt x="15413" y="12378"/>
                      <a:pt x="15467" y="8259"/>
                    </a:cubicBezTo>
                    <a:cubicBezTo>
                      <a:pt x="15521" y="4140"/>
                      <a:pt x="14459" y="288"/>
                      <a:pt x="10902"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66" name="Google Shape;3327;p45">
                <a:extLst>
                  <a:ext uri="{FF2B5EF4-FFF2-40B4-BE49-F238E27FC236}">
                    <a16:creationId xmlns:a16="http://schemas.microsoft.com/office/drawing/2014/main" id="{2A953C9D-4F41-DAE2-EB47-38054F7D1B6A}"/>
                  </a:ext>
                </a:extLst>
              </p:cNvPr>
              <p:cNvSpPr/>
              <p:nvPr/>
            </p:nvSpPr>
            <p:spPr>
              <a:xfrm>
                <a:off x="5673991" y="4425276"/>
                <a:ext cx="1224" cy="640"/>
              </a:xfrm>
              <a:custGeom>
                <a:avLst/>
                <a:gdLst/>
                <a:ahLst/>
                <a:cxnLst/>
                <a:rect l="l" t="t" r="r" b="b"/>
                <a:pathLst>
                  <a:path w="44" h="23" extrusionOk="0">
                    <a:moveTo>
                      <a:pt x="1" y="1"/>
                    </a:moveTo>
                    <a:cubicBezTo>
                      <a:pt x="26" y="15"/>
                      <a:pt x="44" y="22"/>
                      <a:pt x="44" y="22"/>
                    </a:cubicBezTo>
                    <a:cubicBezTo>
                      <a:pt x="44" y="22"/>
                      <a:pt x="26" y="11"/>
                      <a:pt x="1" y="1"/>
                    </a:cubicBezTo>
                    <a:close/>
                  </a:path>
                </a:pathLst>
              </a:custGeom>
              <a:solidFill>
                <a:srgbClr val="F49F00"/>
              </a:solidFill>
              <a:ln>
                <a:noFill/>
              </a:ln>
            </p:spPr>
            <p:txBody>
              <a:bodyPr spcFirstLastPara="1" wrap="square" lIns="91425" tIns="91425" rIns="91425" bIns="91425" anchor="ctr" anchorCtr="0">
                <a:noAutofit/>
              </a:bodyPr>
              <a:lstStyle/>
              <a:p>
                <a:endParaRPr/>
              </a:p>
            </p:txBody>
          </p:sp>
          <p:sp>
            <p:nvSpPr>
              <p:cNvPr id="67" name="Google Shape;3328;p45">
                <a:extLst>
                  <a:ext uri="{FF2B5EF4-FFF2-40B4-BE49-F238E27FC236}">
                    <a16:creationId xmlns:a16="http://schemas.microsoft.com/office/drawing/2014/main" id="{0D4C5A11-E3EE-54A1-A6B8-2E62DB438D08}"/>
                  </a:ext>
                </a:extLst>
              </p:cNvPr>
              <p:cNvSpPr/>
              <p:nvPr/>
            </p:nvSpPr>
            <p:spPr>
              <a:xfrm>
                <a:off x="5435818" y="4664701"/>
                <a:ext cx="144582" cy="83946"/>
              </a:xfrm>
              <a:custGeom>
                <a:avLst/>
                <a:gdLst/>
                <a:ahLst/>
                <a:cxnLst/>
                <a:rect l="l" t="t" r="r" b="b"/>
                <a:pathLst>
                  <a:path w="5198" h="3018" extrusionOk="0">
                    <a:moveTo>
                      <a:pt x="1162" y="1"/>
                    </a:moveTo>
                    <a:lnTo>
                      <a:pt x="1162" y="1"/>
                    </a:lnTo>
                    <a:cubicBezTo>
                      <a:pt x="0" y="990"/>
                      <a:pt x="405" y="3018"/>
                      <a:pt x="2124" y="3018"/>
                    </a:cubicBezTo>
                    <a:cubicBezTo>
                      <a:pt x="2349" y="3018"/>
                      <a:pt x="2598" y="2983"/>
                      <a:pt x="2868" y="2906"/>
                    </a:cubicBezTo>
                    <a:cubicBezTo>
                      <a:pt x="5197" y="2244"/>
                      <a:pt x="3833" y="138"/>
                      <a:pt x="3833" y="138"/>
                    </a:cubicBezTo>
                    <a:lnTo>
                      <a:pt x="1162" y="1"/>
                    </a:ln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68" name="Google Shape;3329;p45">
                <a:extLst>
                  <a:ext uri="{FF2B5EF4-FFF2-40B4-BE49-F238E27FC236}">
                    <a16:creationId xmlns:a16="http://schemas.microsoft.com/office/drawing/2014/main" id="{E8837F18-E0F1-8C75-06FD-90E48E8EDF74}"/>
                  </a:ext>
                </a:extLst>
              </p:cNvPr>
              <p:cNvSpPr/>
              <p:nvPr/>
            </p:nvSpPr>
            <p:spPr>
              <a:xfrm>
                <a:off x="5560843" y="4518954"/>
                <a:ext cx="58717" cy="74489"/>
              </a:xfrm>
              <a:custGeom>
                <a:avLst/>
                <a:gdLst/>
                <a:ahLst/>
                <a:cxnLst/>
                <a:rect l="l" t="t" r="r" b="b"/>
                <a:pathLst>
                  <a:path w="2111" h="2678" extrusionOk="0">
                    <a:moveTo>
                      <a:pt x="1330" y="1"/>
                    </a:moveTo>
                    <a:cubicBezTo>
                      <a:pt x="978" y="1"/>
                      <a:pt x="588" y="366"/>
                      <a:pt x="353" y="1018"/>
                    </a:cubicBezTo>
                    <a:cubicBezTo>
                      <a:pt x="44" y="1882"/>
                      <a:pt x="0" y="2418"/>
                      <a:pt x="411" y="2623"/>
                    </a:cubicBezTo>
                    <a:cubicBezTo>
                      <a:pt x="411" y="2623"/>
                      <a:pt x="512" y="2678"/>
                      <a:pt x="665" y="2678"/>
                    </a:cubicBezTo>
                    <a:cubicBezTo>
                      <a:pt x="918" y="2678"/>
                      <a:pt x="1313" y="2528"/>
                      <a:pt x="1620" y="1731"/>
                    </a:cubicBezTo>
                    <a:cubicBezTo>
                      <a:pt x="2110" y="456"/>
                      <a:pt x="1854" y="103"/>
                      <a:pt x="1440" y="13"/>
                    </a:cubicBezTo>
                    <a:cubicBezTo>
                      <a:pt x="1404" y="5"/>
                      <a:pt x="1368" y="1"/>
                      <a:pt x="133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69" name="Google Shape;3330;p45">
                <a:extLst>
                  <a:ext uri="{FF2B5EF4-FFF2-40B4-BE49-F238E27FC236}">
                    <a16:creationId xmlns:a16="http://schemas.microsoft.com/office/drawing/2014/main" id="{1E099964-C4E2-223F-8A78-9EF2DF6B805D}"/>
                  </a:ext>
                </a:extLst>
              </p:cNvPr>
              <p:cNvSpPr/>
              <p:nvPr/>
            </p:nvSpPr>
            <p:spPr>
              <a:xfrm>
                <a:off x="5519789" y="4339413"/>
                <a:ext cx="70622" cy="68369"/>
              </a:xfrm>
              <a:custGeom>
                <a:avLst/>
                <a:gdLst/>
                <a:ahLst/>
                <a:cxnLst/>
                <a:rect l="l" t="t" r="r" b="b"/>
                <a:pathLst>
                  <a:path w="2539" h="2458" extrusionOk="0">
                    <a:moveTo>
                      <a:pt x="740" y="1"/>
                    </a:moveTo>
                    <a:cubicBezTo>
                      <a:pt x="491" y="1"/>
                      <a:pt x="342" y="139"/>
                      <a:pt x="342" y="139"/>
                    </a:cubicBezTo>
                    <a:cubicBezTo>
                      <a:pt x="0" y="442"/>
                      <a:pt x="177" y="949"/>
                      <a:pt x="699" y="1705"/>
                    </a:cubicBezTo>
                    <a:cubicBezTo>
                      <a:pt x="1038" y="2200"/>
                      <a:pt x="1440" y="2458"/>
                      <a:pt x="1763" y="2458"/>
                    </a:cubicBezTo>
                    <a:cubicBezTo>
                      <a:pt x="1850" y="2458"/>
                      <a:pt x="1932" y="2439"/>
                      <a:pt x="2006" y="2400"/>
                    </a:cubicBezTo>
                    <a:cubicBezTo>
                      <a:pt x="2384" y="2206"/>
                      <a:pt x="2538" y="1802"/>
                      <a:pt x="1739" y="694"/>
                    </a:cubicBezTo>
                    <a:cubicBezTo>
                      <a:pt x="1338" y="139"/>
                      <a:pt x="989" y="1"/>
                      <a:pt x="74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0" name="Google Shape;3331;p45">
                <a:extLst>
                  <a:ext uri="{FF2B5EF4-FFF2-40B4-BE49-F238E27FC236}">
                    <a16:creationId xmlns:a16="http://schemas.microsoft.com/office/drawing/2014/main" id="{40AA634A-8764-4FCB-FD30-6B32D2711C27}"/>
                  </a:ext>
                </a:extLst>
              </p:cNvPr>
              <p:cNvSpPr/>
              <p:nvPr/>
            </p:nvSpPr>
            <p:spPr>
              <a:xfrm>
                <a:off x="5469307" y="4675493"/>
                <a:ext cx="64114" cy="57800"/>
              </a:xfrm>
              <a:custGeom>
                <a:avLst/>
                <a:gdLst/>
                <a:ahLst/>
                <a:cxnLst/>
                <a:rect l="l" t="t" r="r" b="b"/>
                <a:pathLst>
                  <a:path w="2305" h="2078" extrusionOk="0">
                    <a:moveTo>
                      <a:pt x="1128" y="1"/>
                    </a:moveTo>
                    <a:cubicBezTo>
                      <a:pt x="552" y="1"/>
                      <a:pt x="30" y="393"/>
                      <a:pt x="22" y="398"/>
                    </a:cubicBezTo>
                    <a:cubicBezTo>
                      <a:pt x="8" y="412"/>
                      <a:pt x="1" y="430"/>
                      <a:pt x="8" y="448"/>
                    </a:cubicBezTo>
                    <a:cubicBezTo>
                      <a:pt x="8" y="455"/>
                      <a:pt x="12" y="462"/>
                      <a:pt x="15" y="470"/>
                    </a:cubicBezTo>
                    <a:cubicBezTo>
                      <a:pt x="24" y="480"/>
                      <a:pt x="39" y="487"/>
                      <a:pt x="54" y="487"/>
                    </a:cubicBezTo>
                    <a:cubicBezTo>
                      <a:pt x="64" y="487"/>
                      <a:pt x="75" y="484"/>
                      <a:pt x="84" y="477"/>
                    </a:cubicBezTo>
                    <a:cubicBezTo>
                      <a:pt x="91" y="472"/>
                      <a:pt x="586" y="98"/>
                      <a:pt x="1125" y="98"/>
                    </a:cubicBezTo>
                    <a:cubicBezTo>
                      <a:pt x="1360" y="98"/>
                      <a:pt x="1604" y="169"/>
                      <a:pt x="1819" y="372"/>
                    </a:cubicBezTo>
                    <a:cubicBezTo>
                      <a:pt x="2067" y="606"/>
                      <a:pt x="2197" y="866"/>
                      <a:pt x="2201" y="1143"/>
                    </a:cubicBezTo>
                    <a:cubicBezTo>
                      <a:pt x="2208" y="1618"/>
                      <a:pt x="1837" y="1992"/>
                      <a:pt x="1833" y="1996"/>
                    </a:cubicBezTo>
                    <a:cubicBezTo>
                      <a:pt x="1815" y="2014"/>
                      <a:pt x="1815" y="2046"/>
                      <a:pt x="1833" y="2064"/>
                    </a:cubicBezTo>
                    <a:cubicBezTo>
                      <a:pt x="1842" y="2073"/>
                      <a:pt x="1855" y="2078"/>
                      <a:pt x="1868" y="2078"/>
                    </a:cubicBezTo>
                    <a:cubicBezTo>
                      <a:pt x="1880" y="2078"/>
                      <a:pt x="1893" y="2073"/>
                      <a:pt x="1902" y="2064"/>
                    </a:cubicBezTo>
                    <a:cubicBezTo>
                      <a:pt x="1920" y="2046"/>
                      <a:pt x="2305" y="1658"/>
                      <a:pt x="2298" y="1143"/>
                    </a:cubicBezTo>
                    <a:cubicBezTo>
                      <a:pt x="2294" y="837"/>
                      <a:pt x="2157" y="556"/>
                      <a:pt x="1887" y="300"/>
                    </a:cubicBezTo>
                    <a:cubicBezTo>
                      <a:pt x="1650" y="78"/>
                      <a:pt x="1384" y="1"/>
                      <a:pt x="1128"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1" name="Google Shape;3332;p45">
                <a:extLst>
                  <a:ext uri="{FF2B5EF4-FFF2-40B4-BE49-F238E27FC236}">
                    <a16:creationId xmlns:a16="http://schemas.microsoft.com/office/drawing/2014/main" id="{70C4CCAB-5510-BA43-3A40-0900FBEFC9D6}"/>
                  </a:ext>
                </a:extLst>
              </p:cNvPr>
              <p:cNvSpPr/>
              <p:nvPr/>
            </p:nvSpPr>
            <p:spPr>
              <a:xfrm>
                <a:off x="5493950" y="4675827"/>
                <a:ext cx="22363" cy="39692"/>
              </a:xfrm>
              <a:custGeom>
                <a:avLst/>
                <a:gdLst/>
                <a:ahLst/>
                <a:cxnLst/>
                <a:rect l="l" t="t" r="r" b="b"/>
                <a:pathLst>
                  <a:path w="804" h="1427" extrusionOk="0">
                    <a:moveTo>
                      <a:pt x="55" y="0"/>
                    </a:moveTo>
                    <a:cubicBezTo>
                      <a:pt x="38" y="0"/>
                      <a:pt x="22" y="9"/>
                      <a:pt x="15" y="26"/>
                    </a:cubicBezTo>
                    <a:cubicBezTo>
                      <a:pt x="0" y="47"/>
                      <a:pt x="8" y="76"/>
                      <a:pt x="29" y="90"/>
                    </a:cubicBezTo>
                    <a:cubicBezTo>
                      <a:pt x="681" y="497"/>
                      <a:pt x="321" y="1347"/>
                      <a:pt x="317" y="1358"/>
                    </a:cubicBezTo>
                    <a:cubicBezTo>
                      <a:pt x="310" y="1365"/>
                      <a:pt x="310" y="1379"/>
                      <a:pt x="314" y="1386"/>
                    </a:cubicBezTo>
                    <a:cubicBezTo>
                      <a:pt x="317" y="1401"/>
                      <a:pt x="328" y="1415"/>
                      <a:pt x="342" y="1422"/>
                    </a:cubicBezTo>
                    <a:cubicBezTo>
                      <a:pt x="348" y="1425"/>
                      <a:pt x="354" y="1426"/>
                      <a:pt x="360" y="1426"/>
                    </a:cubicBezTo>
                    <a:cubicBezTo>
                      <a:pt x="379" y="1426"/>
                      <a:pt x="395" y="1414"/>
                      <a:pt x="404" y="1397"/>
                    </a:cubicBezTo>
                    <a:cubicBezTo>
                      <a:pt x="411" y="1386"/>
                      <a:pt x="803" y="461"/>
                      <a:pt x="80" y="8"/>
                    </a:cubicBezTo>
                    <a:cubicBezTo>
                      <a:pt x="72" y="3"/>
                      <a:pt x="64" y="0"/>
                      <a:pt x="55"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2" name="Google Shape;3333;p45">
                <a:extLst>
                  <a:ext uri="{FF2B5EF4-FFF2-40B4-BE49-F238E27FC236}">
                    <a16:creationId xmlns:a16="http://schemas.microsoft.com/office/drawing/2014/main" id="{002CBFF7-E387-A230-2480-1618BF3BDAD9}"/>
                  </a:ext>
                </a:extLst>
              </p:cNvPr>
              <p:cNvSpPr/>
              <p:nvPr/>
            </p:nvSpPr>
            <p:spPr>
              <a:xfrm>
                <a:off x="5377409" y="4287957"/>
                <a:ext cx="139492" cy="88174"/>
              </a:xfrm>
              <a:custGeom>
                <a:avLst/>
                <a:gdLst/>
                <a:ahLst/>
                <a:cxnLst/>
                <a:rect l="l" t="t" r="r" b="b"/>
                <a:pathLst>
                  <a:path w="5015" h="3170" extrusionOk="0">
                    <a:moveTo>
                      <a:pt x="2268" y="1"/>
                    </a:moveTo>
                    <a:cubicBezTo>
                      <a:pt x="176" y="1"/>
                      <a:pt x="0" y="2331"/>
                      <a:pt x="1411" y="3170"/>
                    </a:cubicBezTo>
                    <a:lnTo>
                      <a:pt x="4021" y="2587"/>
                    </a:lnTo>
                    <a:cubicBezTo>
                      <a:pt x="4021" y="2587"/>
                      <a:pt x="5015" y="283"/>
                      <a:pt x="2606" y="20"/>
                    </a:cubicBezTo>
                    <a:cubicBezTo>
                      <a:pt x="2488" y="7"/>
                      <a:pt x="2376" y="1"/>
                      <a:pt x="2268"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3" name="Google Shape;3334;p45">
                <a:extLst>
                  <a:ext uri="{FF2B5EF4-FFF2-40B4-BE49-F238E27FC236}">
                    <a16:creationId xmlns:a16="http://schemas.microsoft.com/office/drawing/2014/main" id="{4B363B3F-5EF6-617D-4F8A-B88B90007230}"/>
                  </a:ext>
                </a:extLst>
              </p:cNvPr>
              <p:cNvSpPr/>
              <p:nvPr/>
            </p:nvSpPr>
            <p:spPr>
              <a:xfrm>
                <a:off x="5414040" y="4299472"/>
                <a:ext cx="60998" cy="61026"/>
              </a:xfrm>
              <a:custGeom>
                <a:avLst/>
                <a:gdLst/>
                <a:ahLst/>
                <a:cxnLst/>
                <a:rect l="l" t="t" r="r" b="b"/>
                <a:pathLst>
                  <a:path w="2193" h="2194" extrusionOk="0">
                    <a:moveTo>
                      <a:pt x="1571" y="1"/>
                    </a:moveTo>
                    <a:cubicBezTo>
                      <a:pt x="1555" y="1"/>
                      <a:pt x="1539" y="8"/>
                      <a:pt x="1531" y="23"/>
                    </a:cubicBezTo>
                    <a:cubicBezTo>
                      <a:pt x="1516" y="45"/>
                      <a:pt x="1520" y="74"/>
                      <a:pt x="1541" y="88"/>
                    </a:cubicBezTo>
                    <a:cubicBezTo>
                      <a:pt x="1545" y="92"/>
                      <a:pt x="1973" y="398"/>
                      <a:pt x="2049" y="870"/>
                    </a:cubicBezTo>
                    <a:cubicBezTo>
                      <a:pt x="2092" y="1143"/>
                      <a:pt x="2009" y="1420"/>
                      <a:pt x="1804" y="1694"/>
                    </a:cubicBezTo>
                    <a:cubicBezTo>
                      <a:pt x="1570" y="2004"/>
                      <a:pt x="1249" y="2098"/>
                      <a:pt x="946" y="2098"/>
                    </a:cubicBezTo>
                    <a:cubicBezTo>
                      <a:pt x="491" y="2098"/>
                      <a:pt x="79" y="1885"/>
                      <a:pt x="73" y="1881"/>
                    </a:cubicBezTo>
                    <a:cubicBezTo>
                      <a:pt x="66" y="1878"/>
                      <a:pt x="59" y="1876"/>
                      <a:pt x="51" y="1876"/>
                    </a:cubicBezTo>
                    <a:cubicBezTo>
                      <a:pt x="33" y="1876"/>
                      <a:pt x="15" y="1885"/>
                      <a:pt x="8" y="1903"/>
                    </a:cubicBezTo>
                    <a:cubicBezTo>
                      <a:pt x="4" y="1910"/>
                      <a:pt x="1" y="1917"/>
                      <a:pt x="1" y="1921"/>
                    </a:cubicBezTo>
                    <a:lnTo>
                      <a:pt x="4" y="1921"/>
                    </a:lnTo>
                    <a:cubicBezTo>
                      <a:pt x="1" y="1939"/>
                      <a:pt x="11" y="1960"/>
                      <a:pt x="29" y="1968"/>
                    </a:cubicBezTo>
                    <a:cubicBezTo>
                      <a:pt x="36" y="1972"/>
                      <a:pt x="466" y="2194"/>
                      <a:pt x="947" y="2194"/>
                    </a:cubicBezTo>
                    <a:cubicBezTo>
                      <a:pt x="1273" y="2194"/>
                      <a:pt x="1622" y="2092"/>
                      <a:pt x="1880" y="1752"/>
                    </a:cubicBezTo>
                    <a:cubicBezTo>
                      <a:pt x="2103" y="1456"/>
                      <a:pt x="2193" y="1154"/>
                      <a:pt x="2146" y="852"/>
                    </a:cubicBezTo>
                    <a:cubicBezTo>
                      <a:pt x="2063" y="340"/>
                      <a:pt x="1617" y="23"/>
                      <a:pt x="1599" y="9"/>
                    </a:cubicBezTo>
                    <a:cubicBezTo>
                      <a:pt x="1591" y="4"/>
                      <a:pt x="1581" y="1"/>
                      <a:pt x="157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4" name="Google Shape;3335;p45">
                <a:extLst>
                  <a:ext uri="{FF2B5EF4-FFF2-40B4-BE49-F238E27FC236}">
                    <a16:creationId xmlns:a16="http://schemas.microsoft.com/office/drawing/2014/main" id="{A27DAA4E-3DA8-5509-6D76-36CDBDA25259}"/>
                  </a:ext>
                </a:extLst>
              </p:cNvPr>
              <p:cNvSpPr/>
              <p:nvPr/>
            </p:nvSpPr>
            <p:spPr>
              <a:xfrm>
                <a:off x="5439963" y="4320026"/>
                <a:ext cx="20166" cy="40554"/>
              </a:xfrm>
              <a:custGeom>
                <a:avLst/>
                <a:gdLst/>
                <a:ahLst/>
                <a:cxnLst/>
                <a:rect l="l" t="t" r="r" b="b"/>
                <a:pathLst>
                  <a:path w="725" h="1458" extrusionOk="0">
                    <a:moveTo>
                      <a:pt x="133" y="1"/>
                    </a:moveTo>
                    <a:cubicBezTo>
                      <a:pt x="124" y="1"/>
                      <a:pt x="114" y="3"/>
                      <a:pt x="105" y="8"/>
                    </a:cubicBezTo>
                    <a:cubicBezTo>
                      <a:pt x="95" y="19"/>
                      <a:pt x="87" y="30"/>
                      <a:pt x="87" y="48"/>
                    </a:cubicBezTo>
                    <a:lnTo>
                      <a:pt x="84" y="48"/>
                    </a:lnTo>
                    <a:cubicBezTo>
                      <a:pt x="84" y="55"/>
                      <a:pt x="87" y="66"/>
                      <a:pt x="95" y="77"/>
                    </a:cubicBezTo>
                    <a:cubicBezTo>
                      <a:pt x="98" y="84"/>
                      <a:pt x="599" y="861"/>
                      <a:pt x="23" y="1373"/>
                    </a:cubicBezTo>
                    <a:cubicBezTo>
                      <a:pt x="1" y="1391"/>
                      <a:pt x="1" y="1419"/>
                      <a:pt x="19" y="1441"/>
                    </a:cubicBezTo>
                    <a:cubicBezTo>
                      <a:pt x="28" y="1452"/>
                      <a:pt x="41" y="1458"/>
                      <a:pt x="53" y="1458"/>
                    </a:cubicBezTo>
                    <a:cubicBezTo>
                      <a:pt x="65" y="1458"/>
                      <a:pt x="77" y="1453"/>
                      <a:pt x="87" y="1445"/>
                    </a:cubicBezTo>
                    <a:cubicBezTo>
                      <a:pt x="725" y="876"/>
                      <a:pt x="181" y="30"/>
                      <a:pt x="174" y="23"/>
                    </a:cubicBezTo>
                    <a:cubicBezTo>
                      <a:pt x="164" y="9"/>
                      <a:pt x="149" y="1"/>
                      <a:pt x="133"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5" name="Google Shape;3336;p45">
                <a:extLst>
                  <a:ext uri="{FF2B5EF4-FFF2-40B4-BE49-F238E27FC236}">
                    <a16:creationId xmlns:a16="http://schemas.microsoft.com/office/drawing/2014/main" id="{4BA1A4D9-C69C-411D-6447-EA4BB95D0EB1}"/>
                  </a:ext>
                </a:extLst>
              </p:cNvPr>
              <p:cNvSpPr/>
              <p:nvPr/>
            </p:nvSpPr>
            <p:spPr>
              <a:xfrm>
                <a:off x="5468027" y="4471531"/>
                <a:ext cx="33656" cy="44893"/>
              </a:xfrm>
              <a:custGeom>
                <a:avLst/>
                <a:gdLst/>
                <a:ahLst/>
                <a:cxnLst/>
                <a:rect l="l" t="t" r="r" b="b"/>
                <a:pathLst>
                  <a:path w="1210" h="1614" fill="none" extrusionOk="0">
                    <a:moveTo>
                      <a:pt x="0" y="584"/>
                    </a:moveTo>
                    <a:cubicBezTo>
                      <a:pt x="0" y="584"/>
                      <a:pt x="443" y="1"/>
                      <a:pt x="799" y="541"/>
                    </a:cubicBezTo>
                    <a:cubicBezTo>
                      <a:pt x="1210" y="1171"/>
                      <a:pt x="760" y="1614"/>
                      <a:pt x="760" y="1614"/>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6" name="Google Shape;3337;p45">
                <a:extLst>
                  <a:ext uri="{FF2B5EF4-FFF2-40B4-BE49-F238E27FC236}">
                    <a16:creationId xmlns:a16="http://schemas.microsoft.com/office/drawing/2014/main" id="{5805A3F4-6EA7-D51B-B3B3-B0E30C29CC8D}"/>
                  </a:ext>
                </a:extLst>
              </p:cNvPr>
              <p:cNvSpPr/>
              <p:nvPr/>
            </p:nvSpPr>
            <p:spPr>
              <a:xfrm>
                <a:off x="5470725" y="4250296"/>
                <a:ext cx="344489" cy="486011"/>
              </a:xfrm>
              <a:custGeom>
                <a:avLst/>
                <a:gdLst/>
                <a:ahLst/>
                <a:cxnLst/>
                <a:rect l="l" t="t" r="r" b="b"/>
                <a:pathLst>
                  <a:path w="12385" h="17473" extrusionOk="0">
                    <a:moveTo>
                      <a:pt x="3708" y="1"/>
                    </a:moveTo>
                    <a:cubicBezTo>
                      <a:pt x="1679" y="1"/>
                      <a:pt x="370" y="901"/>
                      <a:pt x="231" y="1421"/>
                    </a:cubicBezTo>
                    <a:cubicBezTo>
                      <a:pt x="0" y="2274"/>
                      <a:pt x="4439" y="5276"/>
                      <a:pt x="7744" y="6436"/>
                    </a:cubicBezTo>
                    <a:cubicBezTo>
                      <a:pt x="7744" y="6436"/>
                      <a:pt x="6340" y="8560"/>
                      <a:pt x="4904" y="11325"/>
                    </a:cubicBezTo>
                    <a:cubicBezTo>
                      <a:pt x="4698" y="11721"/>
                      <a:pt x="2816" y="13661"/>
                      <a:pt x="2657" y="14039"/>
                    </a:cubicBezTo>
                    <a:cubicBezTo>
                      <a:pt x="2647" y="14063"/>
                      <a:pt x="2697" y="14070"/>
                      <a:pt x="2783" y="14070"/>
                    </a:cubicBezTo>
                    <a:cubicBezTo>
                      <a:pt x="2933" y="14070"/>
                      <a:pt x="3192" y="14048"/>
                      <a:pt x="3437" y="14048"/>
                    </a:cubicBezTo>
                    <a:cubicBezTo>
                      <a:pt x="3780" y="14048"/>
                      <a:pt x="4096" y="14092"/>
                      <a:pt x="4047" y="14306"/>
                    </a:cubicBezTo>
                    <a:cubicBezTo>
                      <a:pt x="3899" y="14961"/>
                      <a:pt x="2855" y="15713"/>
                      <a:pt x="2945" y="15991"/>
                    </a:cubicBezTo>
                    <a:cubicBezTo>
                      <a:pt x="3251" y="16942"/>
                      <a:pt x="4365" y="17473"/>
                      <a:pt x="5772" y="17473"/>
                    </a:cubicBezTo>
                    <a:cubicBezTo>
                      <a:pt x="6670" y="17473"/>
                      <a:pt x="7686" y="17257"/>
                      <a:pt x="8687" y="16797"/>
                    </a:cubicBezTo>
                    <a:cubicBezTo>
                      <a:pt x="11262" y="15620"/>
                      <a:pt x="11607" y="10940"/>
                      <a:pt x="11607" y="10940"/>
                    </a:cubicBezTo>
                    <a:cubicBezTo>
                      <a:pt x="12385" y="6375"/>
                      <a:pt x="10408" y="2695"/>
                      <a:pt x="8443" y="1485"/>
                    </a:cubicBezTo>
                    <a:cubicBezTo>
                      <a:pt x="6643" y="379"/>
                      <a:pt x="5024" y="1"/>
                      <a:pt x="370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7" name="Google Shape;3338;p45">
                <a:extLst>
                  <a:ext uri="{FF2B5EF4-FFF2-40B4-BE49-F238E27FC236}">
                    <a16:creationId xmlns:a16="http://schemas.microsoft.com/office/drawing/2014/main" id="{C0A1C84B-5E76-1F3A-F2EB-E37719F6E66D}"/>
                  </a:ext>
                </a:extLst>
              </p:cNvPr>
              <p:cNvSpPr/>
              <p:nvPr/>
            </p:nvSpPr>
            <p:spPr>
              <a:xfrm>
                <a:off x="5781548" y="4546324"/>
                <a:ext cx="86644" cy="64726"/>
              </a:xfrm>
              <a:custGeom>
                <a:avLst/>
                <a:gdLst/>
                <a:ahLst/>
                <a:cxnLst/>
                <a:rect l="l" t="t" r="r" b="b"/>
                <a:pathLst>
                  <a:path w="3115" h="2327" extrusionOk="0">
                    <a:moveTo>
                      <a:pt x="1813" y="1"/>
                    </a:moveTo>
                    <a:cubicBezTo>
                      <a:pt x="1069" y="1"/>
                      <a:pt x="118" y="558"/>
                      <a:pt x="0" y="1096"/>
                    </a:cubicBezTo>
                    <a:lnTo>
                      <a:pt x="155" y="1834"/>
                    </a:lnTo>
                    <a:cubicBezTo>
                      <a:pt x="155" y="1834"/>
                      <a:pt x="1166" y="2326"/>
                      <a:pt x="1708" y="2326"/>
                    </a:cubicBezTo>
                    <a:cubicBezTo>
                      <a:pt x="1902" y="2326"/>
                      <a:pt x="2037" y="2263"/>
                      <a:pt x="2041" y="2089"/>
                    </a:cubicBezTo>
                    <a:cubicBezTo>
                      <a:pt x="2059" y="1438"/>
                      <a:pt x="544" y="1387"/>
                      <a:pt x="544" y="1387"/>
                    </a:cubicBezTo>
                    <a:cubicBezTo>
                      <a:pt x="544" y="1387"/>
                      <a:pt x="3114" y="966"/>
                      <a:pt x="2513" y="271"/>
                    </a:cubicBezTo>
                    <a:cubicBezTo>
                      <a:pt x="2347" y="81"/>
                      <a:pt x="2095" y="1"/>
                      <a:pt x="181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8" name="Google Shape;3339;p45">
                <a:extLst>
                  <a:ext uri="{FF2B5EF4-FFF2-40B4-BE49-F238E27FC236}">
                    <a16:creationId xmlns:a16="http://schemas.microsoft.com/office/drawing/2014/main" id="{9F502FCA-7D7A-A27F-EA9C-9CC9588D4CCC}"/>
                  </a:ext>
                </a:extLst>
              </p:cNvPr>
              <p:cNvSpPr/>
              <p:nvPr/>
            </p:nvSpPr>
            <p:spPr>
              <a:xfrm>
                <a:off x="5501654" y="4786973"/>
                <a:ext cx="146724" cy="110648"/>
              </a:xfrm>
              <a:custGeom>
                <a:avLst/>
                <a:gdLst/>
                <a:ahLst/>
                <a:cxnLst/>
                <a:rect l="l" t="t" r="r" b="b"/>
                <a:pathLst>
                  <a:path w="5275" h="3978" extrusionOk="0">
                    <a:moveTo>
                      <a:pt x="613" y="1"/>
                    </a:moveTo>
                    <a:cubicBezTo>
                      <a:pt x="364" y="728"/>
                      <a:pt x="166" y="1487"/>
                      <a:pt x="1" y="2251"/>
                    </a:cubicBezTo>
                    <a:cubicBezTo>
                      <a:pt x="940" y="2740"/>
                      <a:pt x="1531" y="3061"/>
                      <a:pt x="1531" y="3061"/>
                    </a:cubicBezTo>
                    <a:cubicBezTo>
                      <a:pt x="2200" y="3397"/>
                      <a:pt x="3544" y="3978"/>
                      <a:pt x="4014" y="3978"/>
                    </a:cubicBezTo>
                    <a:cubicBezTo>
                      <a:pt x="4093" y="3978"/>
                      <a:pt x="4147" y="3961"/>
                      <a:pt x="4170" y="3925"/>
                    </a:cubicBezTo>
                    <a:cubicBezTo>
                      <a:pt x="4328" y="3669"/>
                      <a:pt x="3191" y="3061"/>
                      <a:pt x="3190" y="3061"/>
                    </a:cubicBezTo>
                    <a:lnTo>
                      <a:pt x="3190" y="3061"/>
                    </a:lnTo>
                    <a:cubicBezTo>
                      <a:pt x="3191" y="3061"/>
                      <a:pt x="4173" y="3497"/>
                      <a:pt x="4583" y="3497"/>
                    </a:cubicBezTo>
                    <a:cubicBezTo>
                      <a:pt x="4667" y="3497"/>
                      <a:pt x="4727" y="3479"/>
                      <a:pt x="4749" y="3435"/>
                    </a:cubicBezTo>
                    <a:cubicBezTo>
                      <a:pt x="4882" y="3179"/>
                      <a:pt x="3371" y="2582"/>
                      <a:pt x="3370" y="2582"/>
                    </a:cubicBezTo>
                    <a:lnTo>
                      <a:pt x="3370" y="2582"/>
                    </a:lnTo>
                    <a:cubicBezTo>
                      <a:pt x="3371" y="2582"/>
                      <a:pt x="4374" y="2898"/>
                      <a:pt x="4835" y="2898"/>
                    </a:cubicBezTo>
                    <a:cubicBezTo>
                      <a:pt x="4946" y="2898"/>
                      <a:pt x="5025" y="2879"/>
                      <a:pt x="5052" y="2834"/>
                    </a:cubicBezTo>
                    <a:cubicBezTo>
                      <a:pt x="5275" y="2427"/>
                      <a:pt x="3417" y="2049"/>
                      <a:pt x="3417" y="2049"/>
                    </a:cubicBezTo>
                    <a:lnTo>
                      <a:pt x="3417" y="2049"/>
                    </a:lnTo>
                    <a:cubicBezTo>
                      <a:pt x="3417" y="2049"/>
                      <a:pt x="3706" y="2073"/>
                      <a:pt x="4038" y="2073"/>
                    </a:cubicBezTo>
                    <a:cubicBezTo>
                      <a:pt x="4470" y="2073"/>
                      <a:pt x="4975" y="2033"/>
                      <a:pt x="5016" y="1847"/>
                    </a:cubicBezTo>
                    <a:cubicBezTo>
                      <a:pt x="5088" y="1516"/>
                      <a:pt x="3104" y="1394"/>
                      <a:pt x="3104" y="1394"/>
                    </a:cubicBezTo>
                    <a:cubicBezTo>
                      <a:pt x="3104" y="1394"/>
                      <a:pt x="3975" y="1178"/>
                      <a:pt x="3684" y="886"/>
                    </a:cubicBezTo>
                    <a:cubicBezTo>
                      <a:pt x="3611" y="812"/>
                      <a:pt x="3464" y="784"/>
                      <a:pt x="3283" y="784"/>
                    </a:cubicBezTo>
                    <a:cubicBezTo>
                      <a:pt x="2746" y="784"/>
                      <a:pt x="1920" y="1030"/>
                      <a:pt x="1920" y="1030"/>
                    </a:cubicBezTo>
                    <a:cubicBezTo>
                      <a:pt x="1920" y="1030"/>
                      <a:pt x="1398" y="598"/>
                      <a:pt x="613"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9" name="Google Shape;3340;p45">
                <a:extLst>
                  <a:ext uri="{FF2B5EF4-FFF2-40B4-BE49-F238E27FC236}">
                    <a16:creationId xmlns:a16="http://schemas.microsoft.com/office/drawing/2014/main" id="{C7B81F36-525A-02AB-B2B8-77D5E8220391}"/>
                  </a:ext>
                </a:extLst>
              </p:cNvPr>
              <p:cNvSpPr/>
              <p:nvPr/>
            </p:nvSpPr>
            <p:spPr>
              <a:xfrm>
                <a:off x="5186826" y="4636581"/>
                <a:ext cx="366852" cy="234842"/>
              </a:xfrm>
              <a:custGeom>
                <a:avLst/>
                <a:gdLst/>
                <a:ahLst/>
                <a:cxnLst/>
                <a:rect l="l" t="t" r="r" b="b"/>
                <a:pathLst>
                  <a:path w="13189" h="8443" extrusionOk="0">
                    <a:moveTo>
                      <a:pt x="5480" y="0"/>
                    </a:moveTo>
                    <a:lnTo>
                      <a:pt x="1" y="644"/>
                    </a:lnTo>
                    <a:cubicBezTo>
                      <a:pt x="195" y="3503"/>
                      <a:pt x="4541" y="5573"/>
                      <a:pt x="7075" y="6804"/>
                    </a:cubicBezTo>
                    <a:cubicBezTo>
                      <a:pt x="8983" y="7733"/>
                      <a:pt x="10283" y="8205"/>
                      <a:pt x="11114" y="8442"/>
                    </a:cubicBezTo>
                    <a:cubicBezTo>
                      <a:pt x="11863" y="7506"/>
                      <a:pt x="12634" y="6639"/>
                      <a:pt x="13188" y="5627"/>
                    </a:cubicBezTo>
                    <a:cubicBezTo>
                      <a:pt x="11748" y="3849"/>
                      <a:pt x="5480" y="0"/>
                      <a:pt x="548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80" name="Google Shape;3341;p45">
                <a:extLst>
                  <a:ext uri="{FF2B5EF4-FFF2-40B4-BE49-F238E27FC236}">
                    <a16:creationId xmlns:a16="http://schemas.microsoft.com/office/drawing/2014/main" id="{6653BB54-6E8F-2AEE-B229-832F7A7B8A61}"/>
                  </a:ext>
                </a:extLst>
              </p:cNvPr>
              <p:cNvSpPr/>
              <p:nvPr/>
            </p:nvSpPr>
            <p:spPr>
              <a:xfrm>
                <a:off x="5496064" y="4793092"/>
                <a:ext cx="73404" cy="85225"/>
              </a:xfrm>
              <a:custGeom>
                <a:avLst/>
                <a:gdLst/>
                <a:ahLst/>
                <a:cxnLst/>
                <a:rect l="l" t="t" r="r" b="b"/>
                <a:pathLst>
                  <a:path w="2639" h="3064" extrusionOk="0">
                    <a:moveTo>
                      <a:pt x="2070" y="0"/>
                    </a:moveTo>
                    <a:cubicBezTo>
                      <a:pt x="1516" y="1012"/>
                      <a:pt x="749" y="1883"/>
                      <a:pt x="0" y="2815"/>
                    </a:cubicBezTo>
                    <a:cubicBezTo>
                      <a:pt x="818" y="3052"/>
                      <a:pt x="1191" y="3064"/>
                      <a:pt x="1257" y="3064"/>
                    </a:cubicBezTo>
                    <a:cubicBezTo>
                      <a:pt x="1264" y="3064"/>
                      <a:pt x="1267" y="3064"/>
                      <a:pt x="1267" y="3064"/>
                    </a:cubicBezTo>
                    <a:cubicBezTo>
                      <a:pt x="1743" y="2718"/>
                      <a:pt x="2639" y="1213"/>
                      <a:pt x="2409" y="565"/>
                    </a:cubicBezTo>
                    <a:cubicBezTo>
                      <a:pt x="2340" y="382"/>
                      <a:pt x="2225" y="195"/>
                      <a:pt x="2070"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81" name="Google Shape;3342;p45">
                <a:extLst>
                  <a:ext uri="{FF2B5EF4-FFF2-40B4-BE49-F238E27FC236}">
                    <a16:creationId xmlns:a16="http://schemas.microsoft.com/office/drawing/2014/main" id="{191E6F6C-394F-8226-8DC7-16EBDFA8BB83}"/>
                  </a:ext>
                </a:extLst>
              </p:cNvPr>
              <p:cNvSpPr/>
              <p:nvPr/>
            </p:nvSpPr>
            <p:spPr>
              <a:xfrm>
                <a:off x="5061774" y="4490083"/>
                <a:ext cx="56604" cy="6537"/>
              </a:xfrm>
              <a:custGeom>
                <a:avLst/>
                <a:gdLst/>
                <a:ahLst/>
                <a:cxnLst/>
                <a:rect l="l" t="t" r="r" b="b"/>
                <a:pathLst>
                  <a:path w="2035" h="235" fill="none" extrusionOk="0">
                    <a:moveTo>
                      <a:pt x="0" y="0"/>
                    </a:moveTo>
                    <a:lnTo>
                      <a:pt x="2034" y="234"/>
                    </a:lnTo>
                  </a:path>
                </a:pathLst>
              </a:custGeom>
              <a:noFill/>
              <a:ln w="275" cap="rnd" cmpd="sng">
                <a:solidFill>
                  <a:srgbClr val="EB96A9"/>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2" name="Google Shape;3343;p45">
                <a:extLst>
                  <a:ext uri="{FF2B5EF4-FFF2-40B4-BE49-F238E27FC236}">
                    <a16:creationId xmlns:a16="http://schemas.microsoft.com/office/drawing/2014/main" id="{EAEFAB47-79A8-F412-9302-337EEB12C30A}"/>
                  </a:ext>
                </a:extLst>
              </p:cNvPr>
              <p:cNvSpPr/>
              <p:nvPr/>
            </p:nvSpPr>
            <p:spPr>
              <a:xfrm>
                <a:off x="5256528" y="4456122"/>
                <a:ext cx="96768" cy="183774"/>
              </a:xfrm>
              <a:custGeom>
                <a:avLst/>
                <a:gdLst/>
                <a:ahLst/>
                <a:cxnLst/>
                <a:rect l="l" t="t" r="r" b="b"/>
                <a:pathLst>
                  <a:path w="3479" h="6607" extrusionOk="0">
                    <a:moveTo>
                      <a:pt x="1145" y="1"/>
                    </a:moveTo>
                    <a:cubicBezTo>
                      <a:pt x="843" y="389"/>
                      <a:pt x="594" y="821"/>
                      <a:pt x="429" y="1333"/>
                    </a:cubicBezTo>
                    <a:cubicBezTo>
                      <a:pt x="0" y="3453"/>
                      <a:pt x="764" y="6178"/>
                      <a:pt x="3212" y="6607"/>
                    </a:cubicBezTo>
                    <a:cubicBezTo>
                      <a:pt x="3341" y="6376"/>
                      <a:pt x="3478" y="5714"/>
                      <a:pt x="3367" y="5181"/>
                    </a:cubicBezTo>
                    <a:lnTo>
                      <a:pt x="3367" y="5181"/>
                    </a:lnTo>
                    <a:cubicBezTo>
                      <a:pt x="3367" y="5181"/>
                      <a:pt x="3170" y="5251"/>
                      <a:pt x="2899" y="5251"/>
                    </a:cubicBezTo>
                    <a:cubicBezTo>
                      <a:pt x="2306" y="5251"/>
                      <a:pt x="1353" y="4918"/>
                      <a:pt x="1311" y="2798"/>
                    </a:cubicBezTo>
                    <a:cubicBezTo>
                      <a:pt x="1275" y="1009"/>
                      <a:pt x="1988" y="857"/>
                      <a:pt x="1988" y="857"/>
                    </a:cubicBezTo>
                    <a:cubicBezTo>
                      <a:pt x="1988" y="857"/>
                      <a:pt x="1656" y="436"/>
                      <a:pt x="1145"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3" name="Google Shape;3344;p45">
                <a:extLst>
                  <a:ext uri="{FF2B5EF4-FFF2-40B4-BE49-F238E27FC236}">
                    <a16:creationId xmlns:a16="http://schemas.microsoft.com/office/drawing/2014/main" id="{4EFD56AD-83E5-1A77-E826-6E8DA99B29FF}"/>
                  </a:ext>
                </a:extLst>
              </p:cNvPr>
              <p:cNvSpPr/>
              <p:nvPr/>
            </p:nvSpPr>
            <p:spPr>
              <a:xfrm>
                <a:off x="5088392" y="4442799"/>
                <a:ext cx="239960" cy="181354"/>
              </a:xfrm>
              <a:custGeom>
                <a:avLst/>
                <a:gdLst/>
                <a:ahLst/>
                <a:cxnLst/>
                <a:rect l="l" t="t" r="r" b="b"/>
                <a:pathLst>
                  <a:path w="8627" h="6520" extrusionOk="0">
                    <a:moveTo>
                      <a:pt x="4380" y="1"/>
                    </a:moveTo>
                    <a:cubicBezTo>
                      <a:pt x="4105" y="1"/>
                      <a:pt x="3824" y="26"/>
                      <a:pt x="3540" y="84"/>
                    </a:cubicBezTo>
                    <a:cubicBezTo>
                      <a:pt x="1189" y="559"/>
                      <a:pt x="1" y="3014"/>
                      <a:pt x="1999" y="5379"/>
                    </a:cubicBezTo>
                    <a:cubicBezTo>
                      <a:pt x="2730" y="6245"/>
                      <a:pt x="3814" y="6520"/>
                      <a:pt x="4894" y="6520"/>
                    </a:cubicBezTo>
                    <a:cubicBezTo>
                      <a:pt x="6766" y="6520"/>
                      <a:pt x="8627" y="5696"/>
                      <a:pt x="8627" y="5696"/>
                    </a:cubicBezTo>
                    <a:cubicBezTo>
                      <a:pt x="6222" y="3190"/>
                      <a:pt x="8033" y="1336"/>
                      <a:pt x="8033" y="1336"/>
                    </a:cubicBezTo>
                    <a:cubicBezTo>
                      <a:pt x="8033" y="1336"/>
                      <a:pt x="6377" y="1"/>
                      <a:pt x="4380"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4" name="Google Shape;3345;p45">
                <a:extLst>
                  <a:ext uri="{FF2B5EF4-FFF2-40B4-BE49-F238E27FC236}">
                    <a16:creationId xmlns:a16="http://schemas.microsoft.com/office/drawing/2014/main" id="{8F49BE24-7815-D538-76D8-51CB45A89505}"/>
                  </a:ext>
                </a:extLst>
              </p:cNvPr>
              <p:cNvSpPr/>
              <p:nvPr/>
            </p:nvSpPr>
            <p:spPr>
              <a:xfrm>
                <a:off x="5098099" y="4449113"/>
                <a:ext cx="216540" cy="163997"/>
              </a:xfrm>
              <a:custGeom>
                <a:avLst/>
                <a:gdLst/>
                <a:ahLst/>
                <a:cxnLst/>
                <a:rect l="l" t="t" r="r" b="b"/>
                <a:pathLst>
                  <a:path w="7785" h="5896" extrusionOk="0">
                    <a:moveTo>
                      <a:pt x="3997" y="0"/>
                    </a:moveTo>
                    <a:cubicBezTo>
                      <a:pt x="3756" y="0"/>
                      <a:pt x="3509" y="24"/>
                      <a:pt x="3259" y="76"/>
                    </a:cubicBezTo>
                    <a:cubicBezTo>
                      <a:pt x="1175" y="515"/>
                      <a:pt x="1" y="3154"/>
                      <a:pt x="1905" y="5001"/>
                    </a:cubicBezTo>
                    <a:cubicBezTo>
                      <a:pt x="2606" y="5683"/>
                      <a:pt x="3609" y="5895"/>
                      <a:pt x="4590" y="5895"/>
                    </a:cubicBezTo>
                    <a:cubicBezTo>
                      <a:pt x="6182" y="5895"/>
                      <a:pt x="7713" y="5334"/>
                      <a:pt x="7782" y="5308"/>
                    </a:cubicBezTo>
                    <a:lnTo>
                      <a:pt x="7782" y="5308"/>
                    </a:lnTo>
                    <a:cubicBezTo>
                      <a:pt x="7783" y="5309"/>
                      <a:pt x="7784" y="5310"/>
                      <a:pt x="7785" y="5311"/>
                    </a:cubicBezTo>
                    <a:lnTo>
                      <a:pt x="7785" y="5307"/>
                    </a:lnTo>
                    <a:cubicBezTo>
                      <a:pt x="7785" y="5307"/>
                      <a:pt x="7784" y="5307"/>
                      <a:pt x="7782" y="5308"/>
                    </a:cubicBezTo>
                    <a:lnTo>
                      <a:pt x="7782" y="5308"/>
                    </a:lnTo>
                    <a:cubicBezTo>
                      <a:pt x="5651" y="2969"/>
                      <a:pt x="7248" y="1253"/>
                      <a:pt x="7248" y="1253"/>
                    </a:cubicBezTo>
                    <a:cubicBezTo>
                      <a:pt x="7248" y="1253"/>
                      <a:pt x="5775" y="0"/>
                      <a:pt x="3997"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5" name="Google Shape;3346;p45">
                <a:extLst>
                  <a:ext uri="{FF2B5EF4-FFF2-40B4-BE49-F238E27FC236}">
                    <a16:creationId xmlns:a16="http://schemas.microsoft.com/office/drawing/2014/main" id="{942243F4-6832-0FD8-9D8A-A79790052F2D}"/>
                  </a:ext>
                </a:extLst>
              </p:cNvPr>
              <p:cNvSpPr/>
              <p:nvPr/>
            </p:nvSpPr>
            <p:spPr>
              <a:xfrm>
                <a:off x="5309904" y="4599504"/>
                <a:ext cx="46534" cy="14825"/>
              </a:xfrm>
              <a:custGeom>
                <a:avLst/>
                <a:gdLst/>
                <a:ahLst/>
                <a:cxnLst/>
                <a:rect l="l" t="t" r="r" b="b"/>
                <a:pathLst>
                  <a:path w="1673" h="533" extrusionOk="0">
                    <a:moveTo>
                      <a:pt x="468" y="1"/>
                    </a:moveTo>
                    <a:lnTo>
                      <a:pt x="0" y="231"/>
                    </a:lnTo>
                    <a:cubicBezTo>
                      <a:pt x="127" y="495"/>
                      <a:pt x="839" y="532"/>
                      <a:pt x="1230" y="532"/>
                    </a:cubicBezTo>
                    <a:cubicBezTo>
                      <a:pt x="1383" y="532"/>
                      <a:pt x="1487" y="527"/>
                      <a:pt x="1487" y="527"/>
                    </a:cubicBezTo>
                    <a:cubicBezTo>
                      <a:pt x="1581" y="476"/>
                      <a:pt x="1673" y="19"/>
                      <a:pt x="1490" y="19"/>
                    </a:cubicBezTo>
                    <a:cubicBezTo>
                      <a:pt x="1477" y="19"/>
                      <a:pt x="1463" y="22"/>
                      <a:pt x="1448" y="26"/>
                    </a:cubicBezTo>
                    <a:cubicBezTo>
                      <a:pt x="1312" y="66"/>
                      <a:pt x="1171" y="79"/>
                      <a:pt x="1040" y="79"/>
                    </a:cubicBezTo>
                    <a:cubicBezTo>
                      <a:pt x="727" y="79"/>
                      <a:pt x="468" y="1"/>
                      <a:pt x="468" y="1"/>
                    </a:cubicBezTo>
                    <a:close/>
                  </a:path>
                </a:pathLst>
              </a:custGeom>
              <a:solidFill>
                <a:srgbClr val="F46847"/>
              </a:solidFill>
              <a:ln>
                <a:noFill/>
              </a:ln>
            </p:spPr>
            <p:txBody>
              <a:bodyPr spcFirstLastPara="1" wrap="square" lIns="91425" tIns="91425" rIns="91425" bIns="91425" anchor="ctr" anchorCtr="0">
                <a:noAutofit/>
              </a:bodyPr>
              <a:lstStyle/>
              <a:p>
                <a:endParaRPr/>
              </a:p>
            </p:txBody>
          </p:sp>
          <p:sp>
            <p:nvSpPr>
              <p:cNvPr id="86" name="Google Shape;3347;p45">
                <a:extLst>
                  <a:ext uri="{FF2B5EF4-FFF2-40B4-BE49-F238E27FC236}">
                    <a16:creationId xmlns:a16="http://schemas.microsoft.com/office/drawing/2014/main" id="{113D5115-C8C8-E567-579E-EA92DF30DB19}"/>
                  </a:ext>
                </a:extLst>
              </p:cNvPr>
              <p:cNvSpPr/>
              <p:nvPr/>
            </p:nvSpPr>
            <p:spPr>
              <a:xfrm>
                <a:off x="5341028" y="4603232"/>
                <a:ext cx="44309" cy="71429"/>
              </a:xfrm>
              <a:custGeom>
                <a:avLst/>
                <a:gdLst/>
                <a:ahLst/>
                <a:cxnLst/>
                <a:rect l="l" t="t" r="r" b="b"/>
                <a:pathLst>
                  <a:path w="1593" h="2568" fill="none" extrusionOk="0">
                    <a:moveTo>
                      <a:pt x="357" y="0"/>
                    </a:moveTo>
                    <a:cubicBezTo>
                      <a:pt x="357" y="0"/>
                      <a:pt x="1592" y="1843"/>
                      <a:pt x="941" y="2203"/>
                    </a:cubicBezTo>
                    <a:cubicBezTo>
                      <a:pt x="289" y="2567"/>
                      <a:pt x="1" y="1289"/>
                      <a:pt x="357" y="0"/>
                    </a:cubicBezTo>
                    <a:close/>
                  </a:path>
                </a:pathLst>
              </a:custGeom>
              <a:noFill/>
              <a:ln w="550" cap="rnd" cmpd="sng">
                <a:solidFill>
                  <a:srgbClr val="F4684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7" name="Google Shape;3348;p45">
                <a:extLst>
                  <a:ext uri="{FF2B5EF4-FFF2-40B4-BE49-F238E27FC236}">
                    <a16:creationId xmlns:a16="http://schemas.microsoft.com/office/drawing/2014/main" id="{C4597F91-395A-FC09-618B-5B8C0EA7B290}"/>
                  </a:ext>
                </a:extLst>
              </p:cNvPr>
              <p:cNvSpPr/>
              <p:nvPr/>
            </p:nvSpPr>
            <p:spPr>
              <a:xfrm>
                <a:off x="5292770" y="4606124"/>
                <a:ext cx="60525" cy="65810"/>
              </a:xfrm>
              <a:custGeom>
                <a:avLst/>
                <a:gdLst/>
                <a:ahLst/>
                <a:cxnLst/>
                <a:rect l="l" t="t" r="r" b="b"/>
                <a:pathLst>
                  <a:path w="2176" h="2366" fill="none" extrusionOk="0">
                    <a:moveTo>
                      <a:pt x="2161" y="1"/>
                    </a:moveTo>
                    <a:cubicBezTo>
                      <a:pt x="2161" y="1"/>
                      <a:pt x="2175" y="2089"/>
                      <a:pt x="1088" y="2226"/>
                    </a:cubicBezTo>
                    <a:cubicBezTo>
                      <a:pt x="1" y="2366"/>
                      <a:pt x="2161" y="1"/>
                      <a:pt x="2161" y="1"/>
                    </a:cubicBezTo>
                    <a:close/>
                  </a:path>
                </a:pathLst>
              </a:custGeom>
              <a:noFill/>
              <a:ln w="550" cap="rnd" cmpd="sng">
                <a:solidFill>
                  <a:srgbClr val="F4684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8" name="Google Shape;3349;p45">
                <a:extLst>
                  <a:ext uri="{FF2B5EF4-FFF2-40B4-BE49-F238E27FC236}">
                    <a16:creationId xmlns:a16="http://schemas.microsoft.com/office/drawing/2014/main" id="{93ACC3D8-0DD8-5A87-735D-25C1E0704A3C}"/>
                  </a:ext>
                </a:extLst>
              </p:cNvPr>
              <p:cNvSpPr/>
              <p:nvPr/>
            </p:nvSpPr>
            <p:spPr>
              <a:xfrm>
                <a:off x="5493950" y="4535921"/>
                <a:ext cx="36966" cy="55519"/>
              </a:xfrm>
              <a:custGeom>
                <a:avLst/>
                <a:gdLst/>
                <a:ahLst/>
                <a:cxnLst/>
                <a:rect l="l" t="t" r="r" b="b"/>
                <a:pathLst>
                  <a:path w="1329" h="1996" fill="none" extrusionOk="0">
                    <a:moveTo>
                      <a:pt x="324" y="1995"/>
                    </a:moveTo>
                    <a:cubicBezTo>
                      <a:pt x="324" y="1995"/>
                      <a:pt x="1329" y="1682"/>
                      <a:pt x="1189" y="840"/>
                    </a:cubicBezTo>
                    <a:cubicBezTo>
                      <a:pt x="1045" y="1"/>
                      <a:pt x="0" y="69"/>
                      <a:pt x="0" y="69"/>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9" name="Google Shape;3350;p45">
                <a:extLst>
                  <a:ext uri="{FF2B5EF4-FFF2-40B4-BE49-F238E27FC236}">
                    <a16:creationId xmlns:a16="http://schemas.microsoft.com/office/drawing/2014/main" id="{ADBB626C-7F6D-A206-868A-A942B8ACE7A2}"/>
                  </a:ext>
                </a:extLst>
              </p:cNvPr>
              <p:cNvSpPr/>
              <p:nvPr/>
            </p:nvSpPr>
            <p:spPr>
              <a:xfrm>
                <a:off x="5506466" y="4589992"/>
                <a:ext cx="9652" cy="13268"/>
              </a:xfrm>
              <a:custGeom>
                <a:avLst/>
                <a:gdLst/>
                <a:ahLst/>
                <a:cxnLst/>
                <a:rect l="l" t="t" r="r" b="b"/>
                <a:pathLst>
                  <a:path w="347" h="477" fill="none" extrusionOk="0">
                    <a:moveTo>
                      <a:pt x="0" y="1"/>
                    </a:moveTo>
                    <a:lnTo>
                      <a:pt x="346" y="476"/>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0" name="Google Shape;3351;p45">
                <a:extLst>
                  <a:ext uri="{FF2B5EF4-FFF2-40B4-BE49-F238E27FC236}">
                    <a16:creationId xmlns:a16="http://schemas.microsoft.com/office/drawing/2014/main" id="{9AF02AA5-1073-9875-22CB-F818803B817C}"/>
                  </a:ext>
                </a:extLst>
              </p:cNvPr>
              <p:cNvSpPr/>
              <p:nvPr/>
            </p:nvSpPr>
            <p:spPr>
              <a:xfrm>
                <a:off x="5513587" y="4588101"/>
                <a:ext cx="6926" cy="8734"/>
              </a:xfrm>
              <a:custGeom>
                <a:avLst/>
                <a:gdLst/>
                <a:ahLst/>
                <a:cxnLst/>
                <a:rect l="l" t="t" r="r" b="b"/>
                <a:pathLst>
                  <a:path w="249" h="314" fill="none" extrusionOk="0">
                    <a:moveTo>
                      <a:pt x="0" y="1"/>
                    </a:moveTo>
                    <a:lnTo>
                      <a:pt x="249" y="314"/>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1" name="Google Shape;3352;p45">
                <a:extLst>
                  <a:ext uri="{FF2B5EF4-FFF2-40B4-BE49-F238E27FC236}">
                    <a16:creationId xmlns:a16="http://schemas.microsoft.com/office/drawing/2014/main" id="{EE37DC57-3741-AEC1-358C-861AD91B4900}"/>
                  </a:ext>
                </a:extLst>
              </p:cNvPr>
              <p:cNvSpPr/>
              <p:nvPr/>
            </p:nvSpPr>
            <p:spPr>
              <a:xfrm>
                <a:off x="5465413" y="4399158"/>
                <a:ext cx="37077" cy="54490"/>
              </a:xfrm>
              <a:custGeom>
                <a:avLst/>
                <a:gdLst/>
                <a:ahLst/>
                <a:cxnLst/>
                <a:rect l="l" t="t" r="r" b="b"/>
                <a:pathLst>
                  <a:path w="1333" h="1959" fill="none" extrusionOk="0">
                    <a:moveTo>
                      <a:pt x="0" y="32"/>
                    </a:moveTo>
                    <a:cubicBezTo>
                      <a:pt x="0" y="32"/>
                      <a:pt x="1048" y="0"/>
                      <a:pt x="1192" y="839"/>
                    </a:cubicBezTo>
                    <a:cubicBezTo>
                      <a:pt x="1332" y="1681"/>
                      <a:pt x="324" y="1959"/>
                      <a:pt x="324" y="1959"/>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2" name="Google Shape;3353;p45">
                <a:extLst>
                  <a:ext uri="{FF2B5EF4-FFF2-40B4-BE49-F238E27FC236}">
                    <a16:creationId xmlns:a16="http://schemas.microsoft.com/office/drawing/2014/main" id="{F5B21CC5-5CF8-47F3-CE66-07D90DE429DA}"/>
                  </a:ext>
                </a:extLst>
              </p:cNvPr>
              <p:cNvSpPr/>
              <p:nvPr/>
            </p:nvSpPr>
            <p:spPr>
              <a:xfrm>
                <a:off x="5469112" y="4384639"/>
                <a:ext cx="4729" cy="15632"/>
              </a:xfrm>
              <a:custGeom>
                <a:avLst/>
                <a:gdLst/>
                <a:ahLst/>
                <a:cxnLst/>
                <a:rect l="l" t="t" r="r" b="b"/>
                <a:pathLst>
                  <a:path w="170" h="562" fill="none" extrusionOk="0">
                    <a:moveTo>
                      <a:pt x="1" y="562"/>
                    </a:moveTo>
                    <a:lnTo>
                      <a:pt x="170"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3" name="Google Shape;3354;p45">
                <a:extLst>
                  <a:ext uri="{FF2B5EF4-FFF2-40B4-BE49-F238E27FC236}">
                    <a16:creationId xmlns:a16="http://schemas.microsoft.com/office/drawing/2014/main" id="{A1A209EF-AFBC-85AA-095D-ADBB929E4E90}"/>
                  </a:ext>
                </a:extLst>
              </p:cNvPr>
              <p:cNvSpPr/>
              <p:nvPr/>
            </p:nvSpPr>
            <p:spPr>
              <a:xfrm>
                <a:off x="5476316" y="4389145"/>
                <a:ext cx="3838" cy="10542"/>
              </a:xfrm>
              <a:custGeom>
                <a:avLst/>
                <a:gdLst/>
                <a:ahLst/>
                <a:cxnLst/>
                <a:rect l="l" t="t" r="r" b="b"/>
                <a:pathLst>
                  <a:path w="138" h="379" fill="none" extrusionOk="0">
                    <a:moveTo>
                      <a:pt x="1" y="378"/>
                    </a:moveTo>
                    <a:lnTo>
                      <a:pt x="138"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4" name="Google Shape;3355;p45">
                <a:extLst>
                  <a:ext uri="{FF2B5EF4-FFF2-40B4-BE49-F238E27FC236}">
                    <a16:creationId xmlns:a16="http://schemas.microsoft.com/office/drawing/2014/main" id="{F0C31071-6B9A-316B-3BBF-FB25BBC22648}"/>
                  </a:ext>
                </a:extLst>
              </p:cNvPr>
              <p:cNvSpPr/>
              <p:nvPr/>
            </p:nvSpPr>
            <p:spPr>
              <a:xfrm>
                <a:off x="4088029" y="3922310"/>
                <a:ext cx="70928" cy="1166033"/>
              </a:xfrm>
              <a:custGeom>
                <a:avLst/>
                <a:gdLst/>
                <a:ahLst/>
                <a:cxnLst/>
                <a:rect l="l" t="t" r="r" b="b"/>
                <a:pathLst>
                  <a:path w="2550" h="41921" extrusionOk="0">
                    <a:moveTo>
                      <a:pt x="1" y="0"/>
                    </a:moveTo>
                    <a:lnTo>
                      <a:pt x="1" y="41920"/>
                    </a:lnTo>
                    <a:lnTo>
                      <a:pt x="2550" y="41920"/>
                    </a:lnTo>
                    <a:lnTo>
                      <a:pt x="2550"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95" name="Google Shape;3356;p45">
                <a:extLst>
                  <a:ext uri="{FF2B5EF4-FFF2-40B4-BE49-F238E27FC236}">
                    <a16:creationId xmlns:a16="http://schemas.microsoft.com/office/drawing/2014/main" id="{CB127FEA-0F29-5D8E-CEEB-5538055AE619}"/>
                  </a:ext>
                </a:extLst>
              </p:cNvPr>
              <p:cNvSpPr/>
              <p:nvPr/>
            </p:nvSpPr>
            <p:spPr>
              <a:xfrm>
                <a:off x="4330179" y="3922310"/>
                <a:ext cx="70817" cy="1166033"/>
              </a:xfrm>
              <a:custGeom>
                <a:avLst/>
                <a:gdLst/>
                <a:ahLst/>
                <a:cxnLst/>
                <a:rect l="l" t="t" r="r" b="b"/>
                <a:pathLst>
                  <a:path w="2546" h="41921" extrusionOk="0">
                    <a:moveTo>
                      <a:pt x="0" y="0"/>
                    </a:moveTo>
                    <a:lnTo>
                      <a:pt x="0" y="41920"/>
                    </a:lnTo>
                    <a:lnTo>
                      <a:pt x="2545" y="41920"/>
                    </a:lnTo>
                    <a:lnTo>
                      <a:pt x="2545"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96" name="Google Shape;3357;p45">
                <a:extLst>
                  <a:ext uri="{FF2B5EF4-FFF2-40B4-BE49-F238E27FC236}">
                    <a16:creationId xmlns:a16="http://schemas.microsoft.com/office/drawing/2014/main" id="{96FA17B7-BD00-C2FA-E100-878CFA3C3B9F}"/>
                  </a:ext>
                </a:extLst>
              </p:cNvPr>
              <p:cNvSpPr/>
              <p:nvPr/>
            </p:nvSpPr>
            <p:spPr>
              <a:xfrm>
                <a:off x="4572190" y="3922310"/>
                <a:ext cx="70845" cy="1166033"/>
              </a:xfrm>
              <a:custGeom>
                <a:avLst/>
                <a:gdLst/>
                <a:ahLst/>
                <a:cxnLst/>
                <a:rect l="l" t="t" r="r" b="b"/>
                <a:pathLst>
                  <a:path w="2547" h="41921" extrusionOk="0">
                    <a:moveTo>
                      <a:pt x="1" y="0"/>
                    </a:moveTo>
                    <a:lnTo>
                      <a:pt x="1" y="41920"/>
                    </a:lnTo>
                    <a:lnTo>
                      <a:pt x="2546" y="41920"/>
                    </a:lnTo>
                    <a:lnTo>
                      <a:pt x="2546"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97" name="Google Shape;3358;p45">
                <a:extLst>
                  <a:ext uri="{FF2B5EF4-FFF2-40B4-BE49-F238E27FC236}">
                    <a16:creationId xmlns:a16="http://schemas.microsoft.com/office/drawing/2014/main" id="{1852F385-6839-ECC8-BDAC-88382F13DBD5}"/>
                  </a:ext>
                </a:extLst>
              </p:cNvPr>
              <p:cNvSpPr/>
              <p:nvPr/>
            </p:nvSpPr>
            <p:spPr>
              <a:xfrm>
                <a:off x="4814228" y="3922310"/>
                <a:ext cx="70928" cy="1166033"/>
              </a:xfrm>
              <a:custGeom>
                <a:avLst/>
                <a:gdLst/>
                <a:ahLst/>
                <a:cxnLst/>
                <a:rect l="l" t="t" r="r" b="b"/>
                <a:pathLst>
                  <a:path w="2550" h="41921" extrusionOk="0">
                    <a:moveTo>
                      <a:pt x="0" y="0"/>
                    </a:moveTo>
                    <a:lnTo>
                      <a:pt x="0" y="41920"/>
                    </a:lnTo>
                    <a:lnTo>
                      <a:pt x="2549" y="41920"/>
                    </a:lnTo>
                    <a:lnTo>
                      <a:pt x="2549"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98" name="Google Shape;3359;p45">
                <a:extLst>
                  <a:ext uri="{FF2B5EF4-FFF2-40B4-BE49-F238E27FC236}">
                    <a16:creationId xmlns:a16="http://schemas.microsoft.com/office/drawing/2014/main" id="{50308A00-AB5A-25C3-A39E-72D5C335F9B7}"/>
                  </a:ext>
                </a:extLst>
              </p:cNvPr>
              <p:cNvSpPr/>
              <p:nvPr/>
            </p:nvSpPr>
            <p:spPr>
              <a:xfrm>
                <a:off x="5056267" y="3922310"/>
                <a:ext cx="70900" cy="1166033"/>
              </a:xfrm>
              <a:custGeom>
                <a:avLst/>
                <a:gdLst/>
                <a:ahLst/>
                <a:cxnLst/>
                <a:rect l="l" t="t" r="r" b="b"/>
                <a:pathLst>
                  <a:path w="2549" h="41921" extrusionOk="0">
                    <a:moveTo>
                      <a:pt x="0" y="0"/>
                    </a:moveTo>
                    <a:lnTo>
                      <a:pt x="0" y="41920"/>
                    </a:lnTo>
                    <a:lnTo>
                      <a:pt x="2549" y="41920"/>
                    </a:lnTo>
                    <a:lnTo>
                      <a:pt x="2549"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99" name="Google Shape;3360;p45">
                <a:extLst>
                  <a:ext uri="{FF2B5EF4-FFF2-40B4-BE49-F238E27FC236}">
                    <a16:creationId xmlns:a16="http://schemas.microsoft.com/office/drawing/2014/main" id="{65F6B5F9-7FA1-BC6F-6DD4-3181F5CABA28}"/>
                  </a:ext>
                </a:extLst>
              </p:cNvPr>
              <p:cNvSpPr/>
              <p:nvPr/>
            </p:nvSpPr>
            <p:spPr>
              <a:xfrm>
                <a:off x="5298278" y="3922310"/>
                <a:ext cx="70928" cy="1166033"/>
              </a:xfrm>
              <a:custGeom>
                <a:avLst/>
                <a:gdLst/>
                <a:ahLst/>
                <a:cxnLst/>
                <a:rect l="l" t="t" r="r" b="b"/>
                <a:pathLst>
                  <a:path w="2550" h="41921" extrusionOk="0">
                    <a:moveTo>
                      <a:pt x="1" y="0"/>
                    </a:moveTo>
                    <a:lnTo>
                      <a:pt x="1" y="41920"/>
                    </a:lnTo>
                    <a:lnTo>
                      <a:pt x="2550" y="41920"/>
                    </a:lnTo>
                    <a:lnTo>
                      <a:pt x="2550"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0" name="Google Shape;3361;p45">
                <a:extLst>
                  <a:ext uri="{FF2B5EF4-FFF2-40B4-BE49-F238E27FC236}">
                    <a16:creationId xmlns:a16="http://schemas.microsoft.com/office/drawing/2014/main" id="{5E063E74-E72F-AA38-B523-AB2369C99451}"/>
                  </a:ext>
                </a:extLst>
              </p:cNvPr>
              <p:cNvSpPr/>
              <p:nvPr/>
            </p:nvSpPr>
            <p:spPr>
              <a:xfrm>
                <a:off x="5540400" y="3922310"/>
                <a:ext cx="70845" cy="1166033"/>
              </a:xfrm>
              <a:custGeom>
                <a:avLst/>
                <a:gdLst/>
                <a:ahLst/>
                <a:cxnLst/>
                <a:rect l="l" t="t" r="r" b="b"/>
                <a:pathLst>
                  <a:path w="2547" h="41921" extrusionOk="0">
                    <a:moveTo>
                      <a:pt x="1" y="0"/>
                    </a:moveTo>
                    <a:lnTo>
                      <a:pt x="1" y="41920"/>
                    </a:lnTo>
                    <a:lnTo>
                      <a:pt x="2546" y="41920"/>
                    </a:lnTo>
                    <a:lnTo>
                      <a:pt x="2546"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1" name="Google Shape;3362;p45">
                <a:extLst>
                  <a:ext uri="{FF2B5EF4-FFF2-40B4-BE49-F238E27FC236}">
                    <a16:creationId xmlns:a16="http://schemas.microsoft.com/office/drawing/2014/main" id="{95AE9B95-EFA0-8182-2660-F20AB74A4037}"/>
                  </a:ext>
                </a:extLst>
              </p:cNvPr>
              <p:cNvSpPr/>
              <p:nvPr/>
            </p:nvSpPr>
            <p:spPr>
              <a:xfrm>
                <a:off x="5782438" y="3922310"/>
                <a:ext cx="70817" cy="1166033"/>
              </a:xfrm>
              <a:custGeom>
                <a:avLst/>
                <a:gdLst/>
                <a:ahLst/>
                <a:cxnLst/>
                <a:rect l="l" t="t" r="r" b="b"/>
                <a:pathLst>
                  <a:path w="2546" h="41921" extrusionOk="0">
                    <a:moveTo>
                      <a:pt x="1" y="0"/>
                    </a:moveTo>
                    <a:lnTo>
                      <a:pt x="1" y="41920"/>
                    </a:lnTo>
                    <a:lnTo>
                      <a:pt x="2546" y="41920"/>
                    </a:lnTo>
                    <a:lnTo>
                      <a:pt x="2546"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2" name="Google Shape;3363;p45">
                <a:extLst>
                  <a:ext uri="{FF2B5EF4-FFF2-40B4-BE49-F238E27FC236}">
                    <a16:creationId xmlns:a16="http://schemas.microsoft.com/office/drawing/2014/main" id="{71D0F480-738E-939C-04CA-C2E861D77307}"/>
                  </a:ext>
                </a:extLst>
              </p:cNvPr>
              <p:cNvSpPr/>
              <p:nvPr/>
            </p:nvSpPr>
            <p:spPr>
              <a:xfrm>
                <a:off x="6024477" y="3922310"/>
                <a:ext cx="70928" cy="1166033"/>
              </a:xfrm>
              <a:custGeom>
                <a:avLst/>
                <a:gdLst/>
                <a:ahLst/>
                <a:cxnLst/>
                <a:rect l="l" t="t" r="r" b="b"/>
                <a:pathLst>
                  <a:path w="2550" h="41921" extrusionOk="0">
                    <a:moveTo>
                      <a:pt x="0" y="0"/>
                    </a:moveTo>
                    <a:lnTo>
                      <a:pt x="0" y="41920"/>
                    </a:lnTo>
                    <a:lnTo>
                      <a:pt x="2549" y="41920"/>
                    </a:lnTo>
                    <a:lnTo>
                      <a:pt x="2549"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3" name="Google Shape;3364;p45">
                <a:extLst>
                  <a:ext uri="{FF2B5EF4-FFF2-40B4-BE49-F238E27FC236}">
                    <a16:creationId xmlns:a16="http://schemas.microsoft.com/office/drawing/2014/main" id="{489F8E8A-2369-0904-2AF3-070C433C444B}"/>
                  </a:ext>
                </a:extLst>
              </p:cNvPr>
              <p:cNvSpPr/>
              <p:nvPr/>
            </p:nvSpPr>
            <p:spPr>
              <a:xfrm>
                <a:off x="3896167" y="3898668"/>
                <a:ext cx="2343887" cy="70928"/>
              </a:xfrm>
              <a:custGeom>
                <a:avLst/>
                <a:gdLst/>
                <a:ahLst/>
                <a:cxnLst/>
                <a:rect l="l" t="t" r="r" b="b"/>
                <a:pathLst>
                  <a:path w="84267" h="2550" extrusionOk="0">
                    <a:moveTo>
                      <a:pt x="1" y="0"/>
                    </a:moveTo>
                    <a:lnTo>
                      <a:pt x="1" y="2549"/>
                    </a:lnTo>
                    <a:lnTo>
                      <a:pt x="84267" y="2549"/>
                    </a:lnTo>
                    <a:lnTo>
                      <a:pt x="84267"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4" name="Google Shape;3365;p45">
                <a:extLst>
                  <a:ext uri="{FF2B5EF4-FFF2-40B4-BE49-F238E27FC236}">
                    <a16:creationId xmlns:a16="http://schemas.microsoft.com/office/drawing/2014/main" id="{D5E0F4CF-224E-E677-3E65-1A81F9ADC257}"/>
                  </a:ext>
                </a:extLst>
              </p:cNvPr>
              <p:cNvSpPr/>
              <p:nvPr/>
            </p:nvSpPr>
            <p:spPr>
              <a:xfrm>
                <a:off x="3978886" y="5120716"/>
                <a:ext cx="2231625" cy="360232"/>
              </a:xfrm>
              <a:custGeom>
                <a:avLst/>
                <a:gdLst/>
                <a:ahLst/>
                <a:cxnLst/>
                <a:rect l="l" t="t" r="r" b="b"/>
                <a:pathLst>
                  <a:path w="80231" h="12951" extrusionOk="0">
                    <a:moveTo>
                      <a:pt x="1" y="1"/>
                    </a:moveTo>
                    <a:lnTo>
                      <a:pt x="1" y="12951"/>
                    </a:lnTo>
                    <a:lnTo>
                      <a:pt x="80231" y="12951"/>
                    </a:lnTo>
                    <a:lnTo>
                      <a:pt x="80231" y="1"/>
                    </a:lnTo>
                    <a:close/>
                  </a:path>
                </a:pathLst>
              </a:custGeom>
              <a:solidFill>
                <a:srgbClr val="A75528"/>
              </a:solidFill>
              <a:ln>
                <a:noFill/>
              </a:ln>
            </p:spPr>
            <p:txBody>
              <a:bodyPr spcFirstLastPara="1" wrap="square" lIns="91425" tIns="91425" rIns="91425" bIns="91425" anchor="ctr" anchorCtr="0">
                <a:noAutofit/>
              </a:bodyPr>
              <a:lstStyle/>
              <a:p>
                <a:endParaRPr/>
              </a:p>
            </p:txBody>
          </p:sp>
          <p:sp>
            <p:nvSpPr>
              <p:cNvPr id="105" name="Google Shape;3366;p45">
                <a:extLst>
                  <a:ext uri="{FF2B5EF4-FFF2-40B4-BE49-F238E27FC236}">
                    <a16:creationId xmlns:a16="http://schemas.microsoft.com/office/drawing/2014/main" id="{3CE79FBA-87B3-A638-18F6-E5B7D384D733}"/>
                  </a:ext>
                </a:extLst>
              </p:cNvPr>
              <p:cNvSpPr/>
              <p:nvPr/>
            </p:nvSpPr>
            <p:spPr>
              <a:xfrm>
                <a:off x="3896167" y="5073571"/>
                <a:ext cx="2343887" cy="70817"/>
              </a:xfrm>
              <a:custGeom>
                <a:avLst/>
                <a:gdLst/>
                <a:ahLst/>
                <a:cxnLst/>
                <a:rect l="l" t="t" r="r" b="b"/>
                <a:pathLst>
                  <a:path w="84267" h="2546" extrusionOk="0">
                    <a:moveTo>
                      <a:pt x="1" y="0"/>
                    </a:moveTo>
                    <a:lnTo>
                      <a:pt x="1" y="2546"/>
                    </a:lnTo>
                    <a:lnTo>
                      <a:pt x="84267" y="2546"/>
                    </a:lnTo>
                    <a:lnTo>
                      <a:pt x="84267" y="0"/>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6" name="Google Shape;3367;p45">
                <a:extLst>
                  <a:ext uri="{FF2B5EF4-FFF2-40B4-BE49-F238E27FC236}">
                    <a16:creationId xmlns:a16="http://schemas.microsoft.com/office/drawing/2014/main" id="{E0D52B93-4C65-0DD1-6461-BC3E0E50AFDC}"/>
                  </a:ext>
                </a:extLst>
              </p:cNvPr>
              <p:cNvSpPr/>
              <p:nvPr/>
            </p:nvSpPr>
            <p:spPr>
              <a:xfrm>
                <a:off x="3854919" y="3762879"/>
                <a:ext cx="135821" cy="1918790"/>
              </a:xfrm>
              <a:custGeom>
                <a:avLst/>
                <a:gdLst/>
                <a:ahLst/>
                <a:cxnLst/>
                <a:rect l="l" t="t" r="r" b="b"/>
                <a:pathLst>
                  <a:path w="4883" h="68984" extrusionOk="0">
                    <a:moveTo>
                      <a:pt x="123" y="1"/>
                    </a:moveTo>
                    <a:cubicBezTo>
                      <a:pt x="55" y="1"/>
                      <a:pt x="1" y="58"/>
                      <a:pt x="1" y="127"/>
                    </a:cubicBezTo>
                    <a:lnTo>
                      <a:pt x="1" y="68861"/>
                    </a:lnTo>
                    <a:cubicBezTo>
                      <a:pt x="1" y="68929"/>
                      <a:pt x="55" y="68983"/>
                      <a:pt x="123" y="68983"/>
                    </a:cubicBezTo>
                    <a:lnTo>
                      <a:pt x="4757" y="68983"/>
                    </a:lnTo>
                    <a:cubicBezTo>
                      <a:pt x="4825" y="68983"/>
                      <a:pt x="4883" y="68929"/>
                      <a:pt x="4883" y="68861"/>
                    </a:cubicBezTo>
                    <a:lnTo>
                      <a:pt x="4883" y="127"/>
                    </a:lnTo>
                    <a:cubicBezTo>
                      <a:pt x="4883" y="58"/>
                      <a:pt x="4825" y="1"/>
                      <a:pt x="4757" y="1"/>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7" name="Google Shape;3368;p45">
                <a:extLst>
                  <a:ext uri="{FF2B5EF4-FFF2-40B4-BE49-F238E27FC236}">
                    <a16:creationId xmlns:a16="http://schemas.microsoft.com/office/drawing/2014/main" id="{40C8A2C0-8E1E-12C1-0A09-97302DBB7AE0}"/>
                  </a:ext>
                </a:extLst>
              </p:cNvPr>
              <p:cNvSpPr/>
              <p:nvPr/>
            </p:nvSpPr>
            <p:spPr>
              <a:xfrm>
                <a:off x="6192697" y="3762879"/>
                <a:ext cx="135821" cy="1918790"/>
              </a:xfrm>
              <a:custGeom>
                <a:avLst/>
                <a:gdLst/>
                <a:ahLst/>
                <a:cxnLst/>
                <a:rect l="l" t="t" r="r" b="b"/>
                <a:pathLst>
                  <a:path w="4883" h="68984" extrusionOk="0">
                    <a:moveTo>
                      <a:pt x="127" y="1"/>
                    </a:moveTo>
                    <a:cubicBezTo>
                      <a:pt x="58" y="1"/>
                      <a:pt x="1" y="58"/>
                      <a:pt x="1" y="127"/>
                    </a:cubicBezTo>
                    <a:lnTo>
                      <a:pt x="1" y="68861"/>
                    </a:lnTo>
                    <a:cubicBezTo>
                      <a:pt x="1" y="68929"/>
                      <a:pt x="58" y="68983"/>
                      <a:pt x="127" y="68983"/>
                    </a:cubicBezTo>
                    <a:lnTo>
                      <a:pt x="4760" y="68983"/>
                    </a:lnTo>
                    <a:cubicBezTo>
                      <a:pt x="4828" y="68983"/>
                      <a:pt x="4882" y="68929"/>
                      <a:pt x="4882" y="68861"/>
                    </a:cubicBezTo>
                    <a:lnTo>
                      <a:pt x="4882" y="127"/>
                    </a:lnTo>
                    <a:cubicBezTo>
                      <a:pt x="4882" y="58"/>
                      <a:pt x="4828" y="1"/>
                      <a:pt x="4760" y="1"/>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8" name="Google Shape;3369;p45">
                <a:extLst>
                  <a:ext uri="{FF2B5EF4-FFF2-40B4-BE49-F238E27FC236}">
                    <a16:creationId xmlns:a16="http://schemas.microsoft.com/office/drawing/2014/main" id="{919E1F48-DEAD-1DB0-B577-E8122A093BC0}"/>
                  </a:ext>
                </a:extLst>
              </p:cNvPr>
              <p:cNvSpPr/>
              <p:nvPr/>
            </p:nvSpPr>
            <p:spPr>
              <a:xfrm>
                <a:off x="6169055" y="3597550"/>
                <a:ext cx="183078" cy="183078"/>
              </a:xfrm>
              <a:custGeom>
                <a:avLst/>
                <a:gdLst/>
                <a:ahLst/>
                <a:cxnLst/>
                <a:rect l="l" t="t" r="r" b="b"/>
                <a:pathLst>
                  <a:path w="6582" h="6582" extrusionOk="0">
                    <a:moveTo>
                      <a:pt x="3291" y="1"/>
                    </a:moveTo>
                    <a:cubicBezTo>
                      <a:pt x="1477" y="1"/>
                      <a:pt x="1" y="1477"/>
                      <a:pt x="1" y="3291"/>
                    </a:cubicBezTo>
                    <a:cubicBezTo>
                      <a:pt x="1" y="5109"/>
                      <a:pt x="1477" y="6582"/>
                      <a:pt x="3291" y="6582"/>
                    </a:cubicBezTo>
                    <a:cubicBezTo>
                      <a:pt x="5110" y="6582"/>
                      <a:pt x="6582" y="5109"/>
                      <a:pt x="6582" y="3291"/>
                    </a:cubicBezTo>
                    <a:cubicBezTo>
                      <a:pt x="6582" y="1477"/>
                      <a:pt x="5110" y="1"/>
                      <a:pt x="3291" y="1"/>
                    </a:cubicBezTo>
                    <a:close/>
                  </a:path>
                </a:pathLst>
              </a:custGeom>
              <a:solidFill>
                <a:srgbClr val="A75528"/>
              </a:solidFill>
              <a:ln>
                <a:noFill/>
              </a:ln>
            </p:spPr>
            <p:txBody>
              <a:bodyPr spcFirstLastPara="1" wrap="square" lIns="91425" tIns="91425" rIns="91425" bIns="91425" anchor="ctr" anchorCtr="0">
                <a:noAutofit/>
              </a:bodyPr>
              <a:lstStyle/>
              <a:p>
                <a:endParaRPr/>
              </a:p>
            </p:txBody>
          </p:sp>
          <p:sp>
            <p:nvSpPr>
              <p:cNvPr id="109" name="Google Shape;3370;p45">
                <a:extLst>
                  <a:ext uri="{FF2B5EF4-FFF2-40B4-BE49-F238E27FC236}">
                    <a16:creationId xmlns:a16="http://schemas.microsoft.com/office/drawing/2014/main" id="{23E89388-5D56-1FB1-69A2-3FADF6602BB7}"/>
                  </a:ext>
                </a:extLst>
              </p:cNvPr>
              <p:cNvSpPr/>
              <p:nvPr/>
            </p:nvSpPr>
            <p:spPr>
              <a:xfrm>
                <a:off x="4058602" y="5189612"/>
                <a:ext cx="998809" cy="251893"/>
              </a:xfrm>
              <a:custGeom>
                <a:avLst/>
                <a:gdLst/>
                <a:ahLst/>
                <a:cxnLst/>
                <a:rect l="l" t="t" r="r" b="b"/>
                <a:pathLst>
                  <a:path w="35909" h="9056" extrusionOk="0">
                    <a:moveTo>
                      <a:pt x="0" y="1"/>
                    </a:moveTo>
                    <a:lnTo>
                      <a:pt x="0" y="9055"/>
                    </a:lnTo>
                    <a:lnTo>
                      <a:pt x="35909" y="9055"/>
                    </a:lnTo>
                    <a:lnTo>
                      <a:pt x="35909" y="1"/>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10" name="Google Shape;3371;p45">
                <a:extLst>
                  <a:ext uri="{FF2B5EF4-FFF2-40B4-BE49-F238E27FC236}">
                    <a16:creationId xmlns:a16="http://schemas.microsoft.com/office/drawing/2014/main" id="{23A7179E-9A65-21B8-C104-B6762F6E8508}"/>
                  </a:ext>
                </a:extLst>
              </p:cNvPr>
              <p:cNvSpPr/>
              <p:nvPr/>
            </p:nvSpPr>
            <p:spPr>
              <a:xfrm>
                <a:off x="5126052" y="5189612"/>
                <a:ext cx="998809" cy="251893"/>
              </a:xfrm>
              <a:custGeom>
                <a:avLst/>
                <a:gdLst/>
                <a:ahLst/>
                <a:cxnLst/>
                <a:rect l="l" t="t" r="r" b="b"/>
                <a:pathLst>
                  <a:path w="35909" h="9056" extrusionOk="0">
                    <a:moveTo>
                      <a:pt x="0" y="1"/>
                    </a:moveTo>
                    <a:lnTo>
                      <a:pt x="0" y="9055"/>
                    </a:lnTo>
                    <a:lnTo>
                      <a:pt x="35909" y="9055"/>
                    </a:lnTo>
                    <a:lnTo>
                      <a:pt x="35909" y="1"/>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11" name="Google Shape;3372;p45">
                <a:extLst>
                  <a:ext uri="{FF2B5EF4-FFF2-40B4-BE49-F238E27FC236}">
                    <a16:creationId xmlns:a16="http://schemas.microsoft.com/office/drawing/2014/main" id="{A6B4AB4E-85E1-8456-2811-341B5D6B956F}"/>
                  </a:ext>
                </a:extLst>
              </p:cNvPr>
              <p:cNvSpPr/>
              <p:nvPr/>
            </p:nvSpPr>
            <p:spPr>
              <a:xfrm>
                <a:off x="3831304" y="3597550"/>
                <a:ext cx="183078" cy="183078"/>
              </a:xfrm>
              <a:custGeom>
                <a:avLst/>
                <a:gdLst/>
                <a:ahLst/>
                <a:cxnLst/>
                <a:rect l="l" t="t" r="r" b="b"/>
                <a:pathLst>
                  <a:path w="6582" h="6582" extrusionOk="0">
                    <a:moveTo>
                      <a:pt x="3291" y="1"/>
                    </a:moveTo>
                    <a:cubicBezTo>
                      <a:pt x="1473" y="1"/>
                      <a:pt x="0" y="1477"/>
                      <a:pt x="0" y="3291"/>
                    </a:cubicBezTo>
                    <a:cubicBezTo>
                      <a:pt x="0" y="5109"/>
                      <a:pt x="1473" y="6582"/>
                      <a:pt x="3291" y="6582"/>
                    </a:cubicBezTo>
                    <a:cubicBezTo>
                      <a:pt x="5105" y="6582"/>
                      <a:pt x="6581" y="5109"/>
                      <a:pt x="6581" y="3291"/>
                    </a:cubicBezTo>
                    <a:cubicBezTo>
                      <a:pt x="6581" y="1477"/>
                      <a:pt x="5105" y="1"/>
                      <a:pt x="3291" y="1"/>
                    </a:cubicBezTo>
                    <a:close/>
                  </a:path>
                </a:pathLst>
              </a:custGeom>
              <a:solidFill>
                <a:srgbClr val="A75528"/>
              </a:solidFill>
              <a:ln>
                <a:noFill/>
              </a:ln>
            </p:spPr>
            <p:txBody>
              <a:bodyPr spcFirstLastPara="1" wrap="square" lIns="91425" tIns="91425" rIns="91425" bIns="91425" anchor="ctr" anchorCtr="0">
                <a:noAutofit/>
              </a:bodyPr>
              <a:lstStyle/>
              <a:p>
                <a:endParaRPr/>
              </a:p>
            </p:txBody>
          </p:sp>
          <p:sp>
            <p:nvSpPr>
              <p:cNvPr id="112" name="Google Shape;3373;p45">
                <a:extLst>
                  <a:ext uri="{FF2B5EF4-FFF2-40B4-BE49-F238E27FC236}">
                    <a16:creationId xmlns:a16="http://schemas.microsoft.com/office/drawing/2014/main" id="{0E7F1C6E-4822-B14B-3334-8EF6A22B51F3}"/>
                  </a:ext>
                </a:extLst>
              </p:cNvPr>
              <p:cNvSpPr/>
              <p:nvPr/>
            </p:nvSpPr>
            <p:spPr>
              <a:xfrm>
                <a:off x="4519426" y="3036203"/>
                <a:ext cx="70817" cy="54323"/>
              </a:xfrm>
              <a:custGeom>
                <a:avLst/>
                <a:gdLst/>
                <a:ahLst/>
                <a:cxnLst/>
                <a:rect l="l" t="t" r="r" b="b"/>
                <a:pathLst>
                  <a:path w="2546" h="1953" extrusionOk="0">
                    <a:moveTo>
                      <a:pt x="836" y="0"/>
                    </a:moveTo>
                    <a:cubicBezTo>
                      <a:pt x="814" y="0"/>
                      <a:pt x="793" y="4"/>
                      <a:pt x="771" y="11"/>
                    </a:cubicBezTo>
                    <a:lnTo>
                      <a:pt x="767" y="15"/>
                    </a:lnTo>
                    <a:cubicBezTo>
                      <a:pt x="724" y="29"/>
                      <a:pt x="685" y="58"/>
                      <a:pt x="656" y="97"/>
                    </a:cubicBezTo>
                    <a:cubicBezTo>
                      <a:pt x="625" y="86"/>
                      <a:pt x="592" y="80"/>
                      <a:pt x="560" y="80"/>
                    </a:cubicBezTo>
                    <a:cubicBezTo>
                      <a:pt x="500" y="80"/>
                      <a:pt x="441" y="102"/>
                      <a:pt x="396" y="151"/>
                    </a:cubicBezTo>
                    <a:cubicBezTo>
                      <a:pt x="396" y="155"/>
                      <a:pt x="393" y="155"/>
                      <a:pt x="389" y="159"/>
                    </a:cubicBezTo>
                    <a:cubicBezTo>
                      <a:pt x="368" y="159"/>
                      <a:pt x="342" y="159"/>
                      <a:pt x="321" y="166"/>
                    </a:cubicBezTo>
                    <a:cubicBezTo>
                      <a:pt x="291" y="151"/>
                      <a:pt x="261" y="143"/>
                      <a:pt x="231" y="143"/>
                    </a:cubicBezTo>
                    <a:cubicBezTo>
                      <a:pt x="225" y="143"/>
                      <a:pt x="219" y="144"/>
                      <a:pt x="213" y="144"/>
                    </a:cubicBezTo>
                    <a:cubicBezTo>
                      <a:pt x="83" y="151"/>
                      <a:pt x="0" y="259"/>
                      <a:pt x="0" y="382"/>
                    </a:cubicBezTo>
                    <a:cubicBezTo>
                      <a:pt x="4" y="605"/>
                      <a:pt x="83" y="817"/>
                      <a:pt x="216" y="997"/>
                    </a:cubicBezTo>
                    <a:cubicBezTo>
                      <a:pt x="368" y="1199"/>
                      <a:pt x="569" y="1350"/>
                      <a:pt x="785" y="1476"/>
                    </a:cubicBezTo>
                    <a:cubicBezTo>
                      <a:pt x="1005" y="1609"/>
                      <a:pt x="1246" y="1699"/>
                      <a:pt x="1491" y="1782"/>
                    </a:cubicBezTo>
                    <a:cubicBezTo>
                      <a:pt x="1689" y="1851"/>
                      <a:pt x="1898" y="1908"/>
                      <a:pt x="2103" y="1948"/>
                    </a:cubicBezTo>
                    <a:cubicBezTo>
                      <a:pt x="2119" y="1951"/>
                      <a:pt x="2134" y="1953"/>
                      <a:pt x="2150" y="1953"/>
                    </a:cubicBezTo>
                    <a:cubicBezTo>
                      <a:pt x="2234" y="1953"/>
                      <a:pt x="2312" y="1906"/>
                      <a:pt x="2351" y="1833"/>
                    </a:cubicBezTo>
                    <a:cubicBezTo>
                      <a:pt x="2359" y="1815"/>
                      <a:pt x="2366" y="1800"/>
                      <a:pt x="2369" y="1782"/>
                    </a:cubicBezTo>
                    <a:cubicBezTo>
                      <a:pt x="2438" y="1728"/>
                      <a:pt x="2477" y="1663"/>
                      <a:pt x="2506" y="1581"/>
                    </a:cubicBezTo>
                    <a:cubicBezTo>
                      <a:pt x="2546" y="1462"/>
                      <a:pt x="2535" y="1321"/>
                      <a:pt x="2488" y="1206"/>
                    </a:cubicBezTo>
                    <a:cubicBezTo>
                      <a:pt x="2438" y="1077"/>
                      <a:pt x="2348" y="972"/>
                      <a:pt x="2258" y="871"/>
                    </a:cubicBezTo>
                    <a:cubicBezTo>
                      <a:pt x="2164" y="774"/>
                      <a:pt x="2060" y="691"/>
                      <a:pt x="1952" y="612"/>
                    </a:cubicBezTo>
                    <a:cubicBezTo>
                      <a:pt x="1822" y="515"/>
                      <a:pt x="1685" y="425"/>
                      <a:pt x="1549" y="339"/>
                    </a:cubicBezTo>
                    <a:cubicBezTo>
                      <a:pt x="1354" y="223"/>
                      <a:pt x="1153" y="108"/>
                      <a:pt x="944" y="25"/>
                    </a:cubicBezTo>
                    <a:cubicBezTo>
                      <a:pt x="908" y="11"/>
                      <a:pt x="872" y="0"/>
                      <a:pt x="836" y="0"/>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113" name="Google Shape;3374;p45">
                <a:extLst>
                  <a:ext uri="{FF2B5EF4-FFF2-40B4-BE49-F238E27FC236}">
                    <a16:creationId xmlns:a16="http://schemas.microsoft.com/office/drawing/2014/main" id="{1FC3A8DD-FEDE-EF15-5839-38C21952DFAD}"/>
                  </a:ext>
                </a:extLst>
              </p:cNvPr>
              <p:cNvSpPr/>
              <p:nvPr/>
            </p:nvSpPr>
            <p:spPr>
              <a:xfrm>
                <a:off x="4512612" y="2989530"/>
                <a:ext cx="131315" cy="104167"/>
              </a:xfrm>
              <a:custGeom>
                <a:avLst/>
                <a:gdLst/>
                <a:ahLst/>
                <a:cxnLst/>
                <a:rect l="l" t="t" r="r" b="b"/>
                <a:pathLst>
                  <a:path w="4721" h="3745" extrusionOk="0">
                    <a:moveTo>
                      <a:pt x="987" y="1923"/>
                    </a:moveTo>
                    <a:cubicBezTo>
                      <a:pt x="1081" y="1923"/>
                      <a:pt x="1171" y="1930"/>
                      <a:pt x="1261" y="1952"/>
                    </a:cubicBezTo>
                    <a:cubicBezTo>
                      <a:pt x="1362" y="1977"/>
                      <a:pt x="1455" y="2017"/>
                      <a:pt x="1552" y="2067"/>
                    </a:cubicBezTo>
                    <a:cubicBezTo>
                      <a:pt x="1675" y="2135"/>
                      <a:pt x="1790" y="2218"/>
                      <a:pt x="1905" y="2326"/>
                    </a:cubicBezTo>
                    <a:cubicBezTo>
                      <a:pt x="2024" y="2441"/>
                      <a:pt x="2128" y="2571"/>
                      <a:pt x="2226" y="2719"/>
                    </a:cubicBezTo>
                    <a:cubicBezTo>
                      <a:pt x="2226" y="2719"/>
                      <a:pt x="2229" y="2719"/>
                      <a:pt x="2229" y="2722"/>
                    </a:cubicBezTo>
                    <a:cubicBezTo>
                      <a:pt x="2316" y="2870"/>
                      <a:pt x="2384" y="3017"/>
                      <a:pt x="2431" y="3169"/>
                    </a:cubicBezTo>
                    <a:cubicBezTo>
                      <a:pt x="2460" y="3266"/>
                      <a:pt x="2478" y="3356"/>
                      <a:pt x="2488" y="3442"/>
                    </a:cubicBezTo>
                    <a:cubicBezTo>
                      <a:pt x="2305" y="3431"/>
                      <a:pt x="2114" y="3406"/>
                      <a:pt x="1930" y="3363"/>
                    </a:cubicBezTo>
                    <a:cubicBezTo>
                      <a:pt x="1718" y="3309"/>
                      <a:pt x="1506" y="3230"/>
                      <a:pt x="1311" y="3129"/>
                    </a:cubicBezTo>
                    <a:cubicBezTo>
                      <a:pt x="1124" y="3025"/>
                      <a:pt x="966" y="2909"/>
                      <a:pt x="822" y="2776"/>
                    </a:cubicBezTo>
                    <a:lnTo>
                      <a:pt x="822" y="2776"/>
                    </a:lnTo>
                    <a:cubicBezTo>
                      <a:pt x="719" y="2673"/>
                      <a:pt x="626" y="2562"/>
                      <a:pt x="548" y="2445"/>
                    </a:cubicBezTo>
                    <a:cubicBezTo>
                      <a:pt x="490" y="2348"/>
                      <a:pt x="443" y="2251"/>
                      <a:pt x="404" y="2146"/>
                    </a:cubicBezTo>
                    <a:cubicBezTo>
                      <a:pt x="454" y="2114"/>
                      <a:pt x="487" y="2092"/>
                      <a:pt x="515" y="2071"/>
                    </a:cubicBezTo>
                    <a:cubicBezTo>
                      <a:pt x="591" y="2027"/>
                      <a:pt x="670" y="1991"/>
                      <a:pt x="753" y="1963"/>
                    </a:cubicBezTo>
                    <a:cubicBezTo>
                      <a:pt x="829" y="1941"/>
                      <a:pt x="908" y="1927"/>
                      <a:pt x="987" y="1923"/>
                    </a:cubicBezTo>
                    <a:close/>
                    <a:moveTo>
                      <a:pt x="1185" y="0"/>
                    </a:moveTo>
                    <a:cubicBezTo>
                      <a:pt x="1124" y="0"/>
                      <a:pt x="1063" y="4"/>
                      <a:pt x="1005" y="15"/>
                    </a:cubicBezTo>
                    <a:cubicBezTo>
                      <a:pt x="886" y="29"/>
                      <a:pt x="764" y="72"/>
                      <a:pt x="656" y="137"/>
                    </a:cubicBezTo>
                    <a:cubicBezTo>
                      <a:pt x="566" y="191"/>
                      <a:pt x="479" y="263"/>
                      <a:pt x="393" y="361"/>
                    </a:cubicBezTo>
                    <a:cubicBezTo>
                      <a:pt x="321" y="440"/>
                      <a:pt x="260" y="537"/>
                      <a:pt x="191" y="677"/>
                    </a:cubicBezTo>
                    <a:cubicBezTo>
                      <a:pt x="145" y="771"/>
                      <a:pt x="109" y="879"/>
                      <a:pt x="76" y="1016"/>
                    </a:cubicBezTo>
                    <a:cubicBezTo>
                      <a:pt x="44" y="1149"/>
                      <a:pt x="22" y="1286"/>
                      <a:pt x="15" y="1423"/>
                    </a:cubicBezTo>
                    <a:cubicBezTo>
                      <a:pt x="1" y="1685"/>
                      <a:pt x="29" y="1948"/>
                      <a:pt x="98" y="2179"/>
                    </a:cubicBezTo>
                    <a:cubicBezTo>
                      <a:pt x="130" y="2297"/>
                      <a:pt x="173" y="2398"/>
                      <a:pt x="224" y="2488"/>
                    </a:cubicBezTo>
                    <a:cubicBezTo>
                      <a:pt x="289" y="2614"/>
                      <a:pt x="379" y="2744"/>
                      <a:pt x="490" y="2870"/>
                    </a:cubicBezTo>
                    <a:cubicBezTo>
                      <a:pt x="670" y="3075"/>
                      <a:pt x="908" y="3255"/>
                      <a:pt x="1210" y="3417"/>
                    </a:cubicBezTo>
                    <a:cubicBezTo>
                      <a:pt x="1455" y="3547"/>
                      <a:pt x="1743" y="3644"/>
                      <a:pt x="2060" y="3701"/>
                    </a:cubicBezTo>
                    <a:cubicBezTo>
                      <a:pt x="2215" y="3730"/>
                      <a:pt x="2377" y="3745"/>
                      <a:pt x="2539" y="3745"/>
                    </a:cubicBezTo>
                    <a:cubicBezTo>
                      <a:pt x="2686" y="3745"/>
                      <a:pt x="2838" y="3730"/>
                      <a:pt x="2985" y="3709"/>
                    </a:cubicBezTo>
                    <a:cubicBezTo>
                      <a:pt x="3270" y="3662"/>
                      <a:pt x="3550" y="3557"/>
                      <a:pt x="3792" y="3410"/>
                    </a:cubicBezTo>
                    <a:cubicBezTo>
                      <a:pt x="3907" y="3334"/>
                      <a:pt x="4008" y="3255"/>
                      <a:pt x="4094" y="3169"/>
                    </a:cubicBezTo>
                    <a:cubicBezTo>
                      <a:pt x="4184" y="3075"/>
                      <a:pt x="4270" y="2967"/>
                      <a:pt x="4357" y="2837"/>
                    </a:cubicBezTo>
                    <a:cubicBezTo>
                      <a:pt x="4504" y="2600"/>
                      <a:pt x="4609" y="2344"/>
                      <a:pt x="4663" y="2071"/>
                    </a:cubicBezTo>
                    <a:cubicBezTo>
                      <a:pt x="4721" y="1786"/>
                      <a:pt x="4681" y="1516"/>
                      <a:pt x="4562" y="1311"/>
                    </a:cubicBezTo>
                    <a:cubicBezTo>
                      <a:pt x="4497" y="1203"/>
                      <a:pt x="4407" y="1113"/>
                      <a:pt x="4299" y="1037"/>
                    </a:cubicBezTo>
                    <a:cubicBezTo>
                      <a:pt x="4177" y="958"/>
                      <a:pt x="4026" y="908"/>
                      <a:pt x="3867" y="890"/>
                    </a:cubicBezTo>
                    <a:cubicBezTo>
                      <a:pt x="3842" y="886"/>
                      <a:pt x="3813" y="886"/>
                      <a:pt x="3788" y="886"/>
                    </a:cubicBezTo>
                    <a:cubicBezTo>
                      <a:pt x="3738" y="886"/>
                      <a:pt x="3684" y="890"/>
                      <a:pt x="3633" y="893"/>
                    </a:cubicBezTo>
                    <a:cubicBezTo>
                      <a:pt x="3558" y="901"/>
                      <a:pt x="3486" y="919"/>
                      <a:pt x="3410" y="937"/>
                    </a:cubicBezTo>
                    <a:lnTo>
                      <a:pt x="3320" y="958"/>
                    </a:lnTo>
                    <a:cubicBezTo>
                      <a:pt x="3198" y="987"/>
                      <a:pt x="3072" y="1019"/>
                      <a:pt x="2946" y="1027"/>
                    </a:cubicBezTo>
                    <a:cubicBezTo>
                      <a:pt x="2892" y="1009"/>
                      <a:pt x="2845" y="991"/>
                      <a:pt x="2798" y="965"/>
                    </a:cubicBezTo>
                    <a:cubicBezTo>
                      <a:pt x="2593" y="850"/>
                      <a:pt x="2427" y="699"/>
                      <a:pt x="2265" y="551"/>
                    </a:cubicBezTo>
                    <a:lnTo>
                      <a:pt x="2139" y="433"/>
                    </a:lnTo>
                    <a:cubicBezTo>
                      <a:pt x="2024" y="332"/>
                      <a:pt x="1920" y="249"/>
                      <a:pt x="1815" y="188"/>
                    </a:cubicBezTo>
                    <a:cubicBezTo>
                      <a:pt x="1754" y="152"/>
                      <a:pt x="1693" y="119"/>
                      <a:pt x="1632" y="90"/>
                    </a:cubicBezTo>
                    <a:cubicBezTo>
                      <a:pt x="1556" y="58"/>
                      <a:pt x="1477" y="40"/>
                      <a:pt x="1398" y="22"/>
                    </a:cubicBezTo>
                    <a:cubicBezTo>
                      <a:pt x="1333" y="8"/>
                      <a:pt x="1261" y="0"/>
                      <a:pt x="1185"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14" name="Google Shape;3375;p45">
                <a:extLst>
                  <a:ext uri="{FF2B5EF4-FFF2-40B4-BE49-F238E27FC236}">
                    <a16:creationId xmlns:a16="http://schemas.microsoft.com/office/drawing/2014/main" id="{9BB0287F-982A-503C-AD06-8F0038C46C04}"/>
                  </a:ext>
                </a:extLst>
              </p:cNvPr>
              <p:cNvSpPr/>
              <p:nvPr/>
            </p:nvSpPr>
            <p:spPr>
              <a:xfrm>
                <a:off x="5378994" y="4487524"/>
                <a:ext cx="23448" cy="41027"/>
              </a:xfrm>
              <a:custGeom>
                <a:avLst/>
                <a:gdLst/>
                <a:ahLst/>
                <a:cxnLst/>
                <a:rect l="l" t="t" r="r" b="b"/>
                <a:pathLst>
                  <a:path w="843" h="1475" extrusionOk="0">
                    <a:moveTo>
                      <a:pt x="561" y="0"/>
                    </a:moveTo>
                    <a:cubicBezTo>
                      <a:pt x="548" y="0"/>
                      <a:pt x="535" y="2"/>
                      <a:pt x="522" y="6"/>
                    </a:cubicBezTo>
                    <a:cubicBezTo>
                      <a:pt x="407" y="38"/>
                      <a:pt x="306" y="110"/>
                      <a:pt x="234" y="204"/>
                    </a:cubicBezTo>
                    <a:cubicBezTo>
                      <a:pt x="148" y="312"/>
                      <a:pt x="101" y="438"/>
                      <a:pt x="65" y="567"/>
                    </a:cubicBezTo>
                    <a:cubicBezTo>
                      <a:pt x="29" y="700"/>
                      <a:pt x="15" y="837"/>
                      <a:pt x="8" y="978"/>
                    </a:cubicBezTo>
                    <a:cubicBezTo>
                      <a:pt x="0" y="1089"/>
                      <a:pt x="0" y="1204"/>
                      <a:pt x="8" y="1320"/>
                    </a:cubicBezTo>
                    <a:cubicBezTo>
                      <a:pt x="11" y="1374"/>
                      <a:pt x="51" y="1420"/>
                      <a:pt x="101" y="1431"/>
                    </a:cubicBezTo>
                    <a:cubicBezTo>
                      <a:pt x="112" y="1435"/>
                      <a:pt x="119" y="1435"/>
                      <a:pt x="130" y="1435"/>
                    </a:cubicBezTo>
                    <a:cubicBezTo>
                      <a:pt x="170" y="1460"/>
                      <a:pt x="206" y="1474"/>
                      <a:pt x="256" y="1474"/>
                    </a:cubicBezTo>
                    <a:cubicBezTo>
                      <a:pt x="260" y="1475"/>
                      <a:pt x="264" y="1475"/>
                      <a:pt x="268" y="1475"/>
                    </a:cubicBezTo>
                    <a:cubicBezTo>
                      <a:pt x="330" y="1475"/>
                      <a:pt x="396" y="1450"/>
                      <a:pt x="447" y="1413"/>
                    </a:cubicBezTo>
                    <a:cubicBezTo>
                      <a:pt x="508" y="1370"/>
                      <a:pt x="548" y="1309"/>
                      <a:pt x="587" y="1248"/>
                    </a:cubicBezTo>
                    <a:cubicBezTo>
                      <a:pt x="627" y="1186"/>
                      <a:pt x="656" y="1118"/>
                      <a:pt x="681" y="1053"/>
                    </a:cubicBezTo>
                    <a:cubicBezTo>
                      <a:pt x="713" y="970"/>
                      <a:pt x="738" y="888"/>
                      <a:pt x="764" y="801"/>
                    </a:cubicBezTo>
                    <a:cubicBezTo>
                      <a:pt x="796" y="686"/>
                      <a:pt x="828" y="564"/>
                      <a:pt x="839" y="445"/>
                    </a:cubicBezTo>
                    <a:cubicBezTo>
                      <a:pt x="843" y="423"/>
                      <a:pt x="843" y="402"/>
                      <a:pt x="839" y="384"/>
                    </a:cubicBezTo>
                    <a:cubicBezTo>
                      <a:pt x="836" y="373"/>
                      <a:pt x="832" y="362"/>
                      <a:pt x="825" y="351"/>
                    </a:cubicBezTo>
                    <a:cubicBezTo>
                      <a:pt x="810" y="330"/>
                      <a:pt x="789" y="315"/>
                      <a:pt x="764" y="304"/>
                    </a:cubicBezTo>
                    <a:cubicBezTo>
                      <a:pt x="767" y="254"/>
                      <a:pt x="749" y="204"/>
                      <a:pt x="699" y="178"/>
                    </a:cubicBezTo>
                    <a:cubicBezTo>
                      <a:pt x="699" y="178"/>
                      <a:pt x="695" y="178"/>
                      <a:pt x="695" y="175"/>
                    </a:cubicBezTo>
                    <a:cubicBezTo>
                      <a:pt x="692" y="164"/>
                      <a:pt x="688" y="150"/>
                      <a:pt x="681" y="139"/>
                    </a:cubicBezTo>
                    <a:cubicBezTo>
                      <a:pt x="684" y="121"/>
                      <a:pt x="684" y="99"/>
                      <a:pt x="677" y="81"/>
                    </a:cubicBezTo>
                    <a:cubicBezTo>
                      <a:pt x="660" y="29"/>
                      <a:pt x="612" y="0"/>
                      <a:pt x="561" y="0"/>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115" name="Google Shape;3376;p45">
                <a:extLst>
                  <a:ext uri="{FF2B5EF4-FFF2-40B4-BE49-F238E27FC236}">
                    <a16:creationId xmlns:a16="http://schemas.microsoft.com/office/drawing/2014/main" id="{95C6F0F7-77D9-37DE-BDD6-5990C6DC1F9B}"/>
                  </a:ext>
                </a:extLst>
              </p:cNvPr>
              <p:cNvSpPr/>
              <p:nvPr/>
            </p:nvSpPr>
            <p:spPr>
              <a:xfrm>
                <a:off x="5376491" y="4481043"/>
                <a:ext cx="51207" cy="70622"/>
              </a:xfrm>
              <a:custGeom>
                <a:avLst/>
                <a:gdLst/>
                <a:ahLst/>
                <a:cxnLst/>
                <a:rect l="l" t="t" r="r" b="b"/>
                <a:pathLst>
                  <a:path w="1841" h="2539" extrusionOk="0">
                    <a:moveTo>
                      <a:pt x="591" y="332"/>
                    </a:moveTo>
                    <a:cubicBezTo>
                      <a:pt x="616" y="354"/>
                      <a:pt x="630" y="368"/>
                      <a:pt x="645" y="383"/>
                    </a:cubicBezTo>
                    <a:cubicBezTo>
                      <a:pt x="677" y="415"/>
                      <a:pt x="710" y="447"/>
                      <a:pt x="735" y="487"/>
                    </a:cubicBezTo>
                    <a:cubicBezTo>
                      <a:pt x="756" y="527"/>
                      <a:pt x="774" y="563"/>
                      <a:pt x="789" y="602"/>
                    </a:cubicBezTo>
                    <a:cubicBezTo>
                      <a:pt x="803" y="653"/>
                      <a:pt x="810" y="699"/>
                      <a:pt x="814" y="750"/>
                    </a:cubicBezTo>
                    <a:cubicBezTo>
                      <a:pt x="814" y="807"/>
                      <a:pt x="807" y="861"/>
                      <a:pt x="796" y="919"/>
                    </a:cubicBezTo>
                    <a:cubicBezTo>
                      <a:pt x="774" y="991"/>
                      <a:pt x="749" y="1063"/>
                      <a:pt x="710" y="1139"/>
                    </a:cubicBezTo>
                    <a:cubicBezTo>
                      <a:pt x="666" y="1218"/>
                      <a:pt x="616" y="1290"/>
                      <a:pt x="551" y="1362"/>
                    </a:cubicBezTo>
                    <a:cubicBezTo>
                      <a:pt x="486" y="1430"/>
                      <a:pt x="418" y="1484"/>
                      <a:pt x="346" y="1531"/>
                    </a:cubicBezTo>
                    <a:cubicBezTo>
                      <a:pt x="299" y="1560"/>
                      <a:pt x="256" y="1581"/>
                      <a:pt x="213" y="1599"/>
                    </a:cubicBezTo>
                    <a:cubicBezTo>
                      <a:pt x="191" y="1502"/>
                      <a:pt x="177" y="1401"/>
                      <a:pt x="173" y="1301"/>
                    </a:cubicBezTo>
                    <a:cubicBezTo>
                      <a:pt x="173" y="1178"/>
                      <a:pt x="184" y="1059"/>
                      <a:pt x="209" y="944"/>
                    </a:cubicBezTo>
                    <a:cubicBezTo>
                      <a:pt x="234" y="833"/>
                      <a:pt x="274" y="732"/>
                      <a:pt x="321" y="638"/>
                    </a:cubicBezTo>
                    <a:lnTo>
                      <a:pt x="321" y="642"/>
                    </a:lnTo>
                    <a:cubicBezTo>
                      <a:pt x="360" y="573"/>
                      <a:pt x="404" y="509"/>
                      <a:pt x="454" y="451"/>
                    </a:cubicBezTo>
                    <a:cubicBezTo>
                      <a:pt x="497" y="408"/>
                      <a:pt x="540" y="368"/>
                      <a:pt x="591" y="332"/>
                    </a:cubicBezTo>
                    <a:close/>
                    <a:moveTo>
                      <a:pt x="1131" y="1"/>
                    </a:moveTo>
                    <a:cubicBezTo>
                      <a:pt x="1059" y="5"/>
                      <a:pt x="983" y="12"/>
                      <a:pt x="911" y="30"/>
                    </a:cubicBezTo>
                    <a:cubicBezTo>
                      <a:pt x="771" y="59"/>
                      <a:pt x="641" y="109"/>
                      <a:pt x="530" y="177"/>
                    </a:cubicBezTo>
                    <a:cubicBezTo>
                      <a:pt x="472" y="213"/>
                      <a:pt x="425" y="249"/>
                      <a:pt x="386" y="289"/>
                    </a:cubicBezTo>
                    <a:cubicBezTo>
                      <a:pt x="328" y="339"/>
                      <a:pt x="278" y="404"/>
                      <a:pt x="227" y="480"/>
                    </a:cubicBezTo>
                    <a:cubicBezTo>
                      <a:pt x="144" y="606"/>
                      <a:pt x="87" y="753"/>
                      <a:pt x="44" y="933"/>
                    </a:cubicBezTo>
                    <a:cubicBezTo>
                      <a:pt x="11" y="1077"/>
                      <a:pt x="0" y="1239"/>
                      <a:pt x="18" y="1416"/>
                    </a:cubicBezTo>
                    <a:cubicBezTo>
                      <a:pt x="26" y="1499"/>
                      <a:pt x="40" y="1585"/>
                      <a:pt x="62" y="1668"/>
                    </a:cubicBezTo>
                    <a:cubicBezTo>
                      <a:pt x="83" y="1747"/>
                      <a:pt x="112" y="1823"/>
                      <a:pt x="144" y="1895"/>
                    </a:cubicBezTo>
                    <a:cubicBezTo>
                      <a:pt x="209" y="2039"/>
                      <a:pt x="303" y="2168"/>
                      <a:pt x="414" y="2273"/>
                    </a:cubicBezTo>
                    <a:cubicBezTo>
                      <a:pt x="468" y="2323"/>
                      <a:pt x="526" y="2363"/>
                      <a:pt x="584" y="2395"/>
                    </a:cubicBezTo>
                    <a:cubicBezTo>
                      <a:pt x="645" y="2431"/>
                      <a:pt x="713" y="2460"/>
                      <a:pt x="792" y="2485"/>
                    </a:cubicBezTo>
                    <a:cubicBezTo>
                      <a:pt x="909" y="2520"/>
                      <a:pt x="1028" y="2539"/>
                      <a:pt x="1150" y="2539"/>
                    </a:cubicBezTo>
                    <a:cubicBezTo>
                      <a:pt x="1178" y="2539"/>
                      <a:pt x="1207" y="2538"/>
                      <a:pt x="1235" y="2536"/>
                    </a:cubicBezTo>
                    <a:cubicBezTo>
                      <a:pt x="1390" y="2525"/>
                      <a:pt x="1523" y="2467"/>
                      <a:pt x="1613" y="2377"/>
                    </a:cubicBezTo>
                    <a:cubicBezTo>
                      <a:pt x="1660" y="2327"/>
                      <a:pt x="1696" y="2269"/>
                      <a:pt x="1718" y="2201"/>
                    </a:cubicBezTo>
                    <a:cubicBezTo>
                      <a:pt x="1743" y="2125"/>
                      <a:pt x="1750" y="2042"/>
                      <a:pt x="1736" y="1956"/>
                    </a:cubicBezTo>
                    <a:cubicBezTo>
                      <a:pt x="1732" y="1941"/>
                      <a:pt x="1729" y="1927"/>
                      <a:pt x="1725" y="1913"/>
                    </a:cubicBezTo>
                    <a:cubicBezTo>
                      <a:pt x="1718" y="1887"/>
                      <a:pt x="1711" y="1859"/>
                      <a:pt x="1700" y="1833"/>
                    </a:cubicBezTo>
                    <a:cubicBezTo>
                      <a:pt x="1685" y="1797"/>
                      <a:pt x="1664" y="1761"/>
                      <a:pt x="1646" y="1725"/>
                    </a:cubicBezTo>
                    <a:lnTo>
                      <a:pt x="1621" y="1679"/>
                    </a:lnTo>
                    <a:cubicBezTo>
                      <a:pt x="1588" y="1621"/>
                      <a:pt x="1556" y="1560"/>
                      <a:pt x="1531" y="1495"/>
                    </a:cubicBezTo>
                    <a:cubicBezTo>
                      <a:pt x="1534" y="1466"/>
                      <a:pt x="1538" y="1437"/>
                      <a:pt x="1541" y="1409"/>
                    </a:cubicBezTo>
                    <a:cubicBezTo>
                      <a:pt x="1574" y="1286"/>
                      <a:pt x="1631" y="1178"/>
                      <a:pt x="1685" y="1074"/>
                    </a:cubicBezTo>
                    <a:lnTo>
                      <a:pt x="1725" y="995"/>
                    </a:lnTo>
                    <a:cubicBezTo>
                      <a:pt x="1765" y="919"/>
                      <a:pt x="1790" y="851"/>
                      <a:pt x="1808" y="789"/>
                    </a:cubicBezTo>
                    <a:cubicBezTo>
                      <a:pt x="1819" y="753"/>
                      <a:pt x="1826" y="717"/>
                      <a:pt x="1833" y="678"/>
                    </a:cubicBezTo>
                    <a:cubicBezTo>
                      <a:pt x="1840" y="635"/>
                      <a:pt x="1837" y="591"/>
                      <a:pt x="1837" y="548"/>
                    </a:cubicBezTo>
                    <a:cubicBezTo>
                      <a:pt x="1833" y="512"/>
                      <a:pt x="1826" y="476"/>
                      <a:pt x="1815" y="433"/>
                    </a:cubicBezTo>
                    <a:cubicBezTo>
                      <a:pt x="1808" y="404"/>
                      <a:pt x="1797" y="372"/>
                      <a:pt x="1783" y="343"/>
                    </a:cubicBezTo>
                    <a:cubicBezTo>
                      <a:pt x="1757" y="282"/>
                      <a:pt x="1718" y="224"/>
                      <a:pt x="1671" y="177"/>
                    </a:cubicBezTo>
                    <a:cubicBezTo>
                      <a:pt x="1628" y="138"/>
                      <a:pt x="1581" y="105"/>
                      <a:pt x="1516" y="73"/>
                    </a:cubicBezTo>
                    <a:cubicBezTo>
                      <a:pt x="1466" y="48"/>
                      <a:pt x="1405" y="30"/>
                      <a:pt x="1322" y="15"/>
                    </a:cubicBezTo>
                    <a:cubicBezTo>
                      <a:pt x="1268" y="5"/>
                      <a:pt x="1206" y="1"/>
                      <a:pt x="113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16" name="Google Shape;3377;p45">
                <a:extLst>
                  <a:ext uri="{FF2B5EF4-FFF2-40B4-BE49-F238E27FC236}">
                    <a16:creationId xmlns:a16="http://schemas.microsoft.com/office/drawing/2014/main" id="{471F11DF-B9D0-B0BD-D3BC-095E0A36A187}"/>
                  </a:ext>
                </a:extLst>
              </p:cNvPr>
              <p:cNvSpPr/>
              <p:nvPr/>
            </p:nvSpPr>
            <p:spPr>
              <a:xfrm>
                <a:off x="4418893" y="2671557"/>
                <a:ext cx="198516" cy="157600"/>
              </a:xfrm>
              <a:custGeom>
                <a:avLst/>
                <a:gdLst/>
                <a:ahLst/>
                <a:cxnLst/>
                <a:rect l="l" t="t" r="r" b="b"/>
                <a:pathLst>
                  <a:path w="7137" h="5666" extrusionOk="0">
                    <a:moveTo>
                      <a:pt x="3566" y="1"/>
                    </a:moveTo>
                    <a:cubicBezTo>
                      <a:pt x="2893" y="1"/>
                      <a:pt x="2215" y="215"/>
                      <a:pt x="1643" y="657"/>
                    </a:cubicBezTo>
                    <a:cubicBezTo>
                      <a:pt x="260" y="1723"/>
                      <a:pt x="1" y="3710"/>
                      <a:pt x="1067" y="5089"/>
                    </a:cubicBezTo>
                    <a:lnTo>
                      <a:pt x="5498" y="5665"/>
                    </a:lnTo>
                    <a:cubicBezTo>
                      <a:pt x="6881" y="4599"/>
                      <a:pt x="7136" y="2616"/>
                      <a:pt x="6074" y="1233"/>
                    </a:cubicBezTo>
                    <a:cubicBezTo>
                      <a:pt x="5451" y="425"/>
                      <a:pt x="4513" y="1"/>
                      <a:pt x="3566"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7" name="Google Shape;3378;p45">
                <a:extLst>
                  <a:ext uri="{FF2B5EF4-FFF2-40B4-BE49-F238E27FC236}">
                    <a16:creationId xmlns:a16="http://schemas.microsoft.com/office/drawing/2014/main" id="{0C355D41-21D0-3C7F-FD79-7DF17FD5441F}"/>
                  </a:ext>
                </a:extLst>
              </p:cNvPr>
              <p:cNvSpPr/>
              <p:nvPr/>
            </p:nvSpPr>
            <p:spPr>
              <a:xfrm>
                <a:off x="4450030" y="2813076"/>
                <a:ext cx="123304" cy="34324"/>
              </a:xfrm>
              <a:custGeom>
                <a:avLst/>
                <a:gdLst/>
                <a:ahLst/>
                <a:cxnLst/>
                <a:rect l="l" t="t" r="r" b="b"/>
                <a:pathLst>
                  <a:path w="4433" h="1234" extrusionOk="0">
                    <a:moveTo>
                      <a:pt x="1" y="1"/>
                    </a:moveTo>
                    <a:lnTo>
                      <a:pt x="1" y="1"/>
                    </a:lnTo>
                    <a:cubicBezTo>
                      <a:pt x="624" y="809"/>
                      <a:pt x="1561" y="1234"/>
                      <a:pt x="2508" y="1234"/>
                    </a:cubicBezTo>
                    <a:cubicBezTo>
                      <a:pt x="3180" y="1234"/>
                      <a:pt x="3858" y="1020"/>
                      <a:pt x="4432" y="577"/>
                    </a:cubicBezTo>
                    <a:lnTo>
                      <a:pt x="1" y="1"/>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18" name="Google Shape;3379;p45">
                <a:extLst>
                  <a:ext uri="{FF2B5EF4-FFF2-40B4-BE49-F238E27FC236}">
                    <a16:creationId xmlns:a16="http://schemas.microsoft.com/office/drawing/2014/main" id="{808D9110-8BF1-1422-127F-8DA114C52CAC}"/>
                  </a:ext>
                </a:extLst>
              </p:cNvPr>
              <p:cNvSpPr/>
              <p:nvPr/>
            </p:nvSpPr>
            <p:spPr>
              <a:xfrm>
                <a:off x="4430810" y="2687940"/>
                <a:ext cx="180770" cy="159769"/>
              </a:xfrm>
              <a:custGeom>
                <a:avLst/>
                <a:gdLst/>
                <a:ahLst/>
                <a:cxnLst/>
                <a:rect l="l" t="t" r="r" b="b"/>
                <a:pathLst>
                  <a:path w="6499" h="5744" extrusionOk="0">
                    <a:moveTo>
                      <a:pt x="3248" y="0"/>
                    </a:moveTo>
                    <a:cubicBezTo>
                      <a:pt x="2904" y="0"/>
                      <a:pt x="2555" y="63"/>
                      <a:pt x="2214" y="194"/>
                    </a:cubicBezTo>
                    <a:cubicBezTo>
                      <a:pt x="738" y="763"/>
                      <a:pt x="0" y="2430"/>
                      <a:pt x="573" y="3906"/>
                    </a:cubicBezTo>
                    <a:cubicBezTo>
                      <a:pt x="1011" y="5046"/>
                      <a:pt x="2099" y="5744"/>
                      <a:pt x="3252" y="5744"/>
                    </a:cubicBezTo>
                    <a:cubicBezTo>
                      <a:pt x="3596" y="5744"/>
                      <a:pt x="3945" y="5682"/>
                      <a:pt x="4285" y="5551"/>
                    </a:cubicBezTo>
                    <a:cubicBezTo>
                      <a:pt x="5761" y="4979"/>
                      <a:pt x="6499" y="3316"/>
                      <a:pt x="5926" y="1839"/>
                    </a:cubicBezTo>
                    <a:cubicBezTo>
                      <a:pt x="5488" y="700"/>
                      <a:pt x="4401" y="0"/>
                      <a:pt x="3248"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19" name="Google Shape;3380;p45">
                <a:extLst>
                  <a:ext uri="{FF2B5EF4-FFF2-40B4-BE49-F238E27FC236}">
                    <a16:creationId xmlns:a16="http://schemas.microsoft.com/office/drawing/2014/main" id="{A387C617-A76C-0A3D-12AD-5F0D7DD9FC56}"/>
                  </a:ext>
                </a:extLst>
              </p:cNvPr>
              <p:cNvSpPr/>
              <p:nvPr/>
            </p:nvSpPr>
            <p:spPr>
              <a:xfrm>
                <a:off x="4467553" y="2715587"/>
                <a:ext cx="133623" cy="118130"/>
              </a:xfrm>
              <a:custGeom>
                <a:avLst/>
                <a:gdLst/>
                <a:ahLst/>
                <a:cxnLst/>
                <a:rect l="l" t="t" r="r" b="b"/>
                <a:pathLst>
                  <a:path w="4804" h="4247" extrusionOk="0">
                    <a:moveTo>
                      <a:pt x="2401" y="1"/>
                    </a:moveTo>
                    <a:cubicBezTo>
                      <a:pt x="2147" y="1"/>
                      <a:pt x="1889" y="47"/>
                      <a:pt x="1639" y="143"/>
                    </a:cubicBezTo>
                    <a:cubicBezTo>
                      <a:pt x="544" y="565"/>
                      <a:pt x="1" y="1796"/>
                      <a:pt x="422" y="2890"/>
                    </a:cubicBezTo>
                    <a:cubicBezTo>
                      <a:pt x="746" y="3731"/>
                      <a:pt x="1551" y="4246"/>
                      <a:pt x="2404" y="4246"/>
                    </a:cubicBezTo>
                    <a:cubicBezTo>
                      <a:pt x="2659" y="4246"/>
                      <a:pt x="2917" y="4200"/>
                      <a:pt x="3169" y="4104"/>
                    </a:cubicBezTo>
                    <a:cubicBezTo>
                      <a:pt x="4260" y="3682"/>
                      <a:pt x="4803" y="2451"/>
                      <a:pt x="4382" y="1360"/>
                    </a:cubicBezTo>
                    <a:cubicBezTo>
                      <a:pt x="4057" y="517"/>
                      <a:pt x="3252" y="1"/>
                      <a:pt x="2401" y="1"/>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120" name="Google Shape;3381;p45">
                <a:extLst>
                  <a:ext uri="{FF2B5EF4-FFF2-40B4-BE49-F238E27FC236}">
                    <a16:creationId xmlns:a16="http://schemas.microsoft.com/office/drawing/2014/main" id="{2E4F4EC9-2763-C9BF-4EE8-A43B879CD27C}"/>
                  </a:ext>
                </a:extLst>
              </p:cNvPr>
              <p:cNvSpPr/>
              <p:nvPr/>
            </p:nvSpPr>
            <p:spPr>
              <a:xfrm>
                <a:off x="4463548" y="2726018"/>
                <a:ext cx="49705" cy="34880"/>
              </a:xfrm>
              <a:custGeom>
                <a:avLst/>
                <a:gdLst/>
                <a:ahLst/>
                <a:cxnLst/>
                <a:rect l="l" t="t" r="r" b="b"/>
                <a:pathLst>
                  <a:path w="1787" h="1254" extrusionOk="0">
                    <a:moveTo>
                      <a:pt x="409" y="1"/>
                    </a:moveTo>
                    <a:cubicBezTo>
                      <a:pt x="284" y="1"/>
                      <a:pt x="185" y="38"/>
                      <a:pt x="134" y="114"/>
                    </a:cubicBezTo>
                    <a:cubicBezTo>
                      <a:pt x="1" y="312"/>
                      <a:pt x="231" y="701"/>
                      <a:pt x="649" y="985"/>
                    </a:cubicBezTo>
                    <a:cubicBezTo>
                      <a:pt x="907" y="1160"/>
                      <a:pt x="1176" y="1253"/>
                      <a:pt x="1376" y="1253"/>
                    </a:cubicBezTo>
                    <a:cubicBezTo>
                      <a:pt x="1501" y="1253"/>
                      <a:pt x="1600" y="1216"/>
                      <a:pt x="1653" y="1140"/>
                    </a:cubicBezTo>
                    <a:cubicBezTo>
                      <a:pt x="1786" y="942"/>
                      <a:pt x="1556" y="550"/>
                      <a:pt x="1135" y="269"/>
                    </a:cubicBezTo>
                    <a:cubicBezTo>
                      <a:pt x="878" y="94"/>
                      <a:pt x="609" y="1"/>
                      <a:pt x="409"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1" name="Google Shape;3382;p45">
                <a:extLst>
                  <a:ext uri="{FF2B5EF4-FFF2-40B4-BE49-F238E27FC236}">
                    <a16:creationId xmlns:a16="http://schemas.microsoft.com/office/drawing/2014/main" id="{8736C83D-91E3-9F66-D05D-244AC0D04B43}"/>
                  </a:ext>
                </a:extLst>
              </p:cNvPr>
              <p:cNvSpPr/>
              <p:nvPr/>
            </p:nvSpPr>
            <p:spPr>
              <a:xfrm>
                <a:off x="4706797" y="2813160"/>
                <a:ext cx="198488" cy="157572"/>
              </a:xfrm>
              <a:custGeom>
                <a:avLst/>
                <a:gdLst/>
                <a:ahLst/>
                <a:cxnLst/>
                <a:rect l="l" t="t" r="r" b="b"/>
                <a:pathLst>
                  <a:path w="7136" h="5665" extrusionOk="0">
                    <a:moveTo>
                      <a:pt x="3563" y="0"/>
                    </a:moveTo>
                    <a:cubicBezTo>
                      <a:pt x="2890" y="0"/>
                      <a:pt x="2213" y="214"/>
                      <a:pt x="1639" y="657"/>
                    </a:cubicBezTo>
                    <a:cubicBezTo>
                      <a:pt x="256" y="1722"/>
                      <a:pt x="0" y="3706"/>
                      <a:pt x="1062" y="5089"/>
                    </a:cubicBezTo>
                    <a:lnTo>
                      <a:pt x="5498" y="5665"/>
                    </a:lnTo>
                    <a:cubicBezTo>
                      <a:pt x="6877" y="4599"/>
                      <a:pt x="7136" y="2612"/>
                      <a:pt x="6070" y="1233"/>
                    </a:cubicBezTo>
                    <a:cubicBezTo>
                      <a:pt x="5447" y="425"/>
                      <a:pt x="4510" y="0"/>
                      <a:pt x="3563"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2" name="Google Shape;3383;p45">
                <a:extLst>
                  <a:ext uri="{FF2B5EF4-FFF2-40B4-BE49-F238E27FC236}">
                    <a16:creationId xmlns:a16="http://schemas.microsoft.com/office/drawing/2014/main" id="{979719AE-4C8C-1B88-46DA-635626EDA72C}"/>
                  </a:ext>
                </a:extLst>
              </p:cNvPr>
              <p:cNvSpPr/>
              <p:nvPr/>
            </p:nvSpPr>
            <p:spPr>
              <a:xfrm>
                <a:off x="4737823" y="2954679"/>
                <a:ext cx="123387" cy="34268"/>
              </a:xfrm>
              <a:custGeom>
                <a:avLst/>
                <a:gdLst/>
                <a:ahLst/>
                <a:cxnLst/>
                <a:rect l="l" t="t" r="r" b="b"/>
                <a:pathLst>
                  <a:path w="4436" h="1232" extrusionOk="0">
                    <a:moveTo>
                      <a:pt x="0" y="1"/>
                    </a:moveTo>
                    <a:lnTo>
                      <a:pt x="0" y="1"/>
                    </a:lnTo>
                    <a:cubicBezTo>
                      <a:pt x="623" y="809"/>
                      <a:pt x="1561" y="1232"/>
                      <a:pt x="2509" y="1232"/>
                    </a:cubicBezTo>
                    <a:cubicBezTo>
                      <a:pt x="3183" y="1232"/>
                      <a:pt x="3861" y="1018"/>
                      <a:pt x="4436" y="577"/>
                    </a:cubicBezTo>
                    <a:lnTo>
                      <a:pt x="0" y="1"/>
                    </a:ln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23" name="Google Shape;3384;p45">
                <a:extLst>
                  <a:ext uri="{FF2B5EF4-FFF2-40B4-BE49-F238E27FC236}">
                    <a16:creationId xmlns:a16="http://schemas.microsoft.com/office/drawing/2014/main" id="{E6FC2F55-6222-98E6-1022-05B62BFBA388}"/>
                  </a:ext>
                </a:extLst>
              </p:cNvPr>
              <p:cNvSpPr/>
              <p:nvPr/>
            </p:nvSpPr>
            <p:spPr>
              <a:xfrm>
                <a:off x="4718687" y="2829515"/>
                <a:ext cx="180686" cy="159742"/>
              </a:xfrm>
              <a:custGeom>
                <a:avLst/>
                <a:gdLst/>
                <a:ahLst/>
                <a:cxnLst/>
                <a:rect l="l" t="t" r="r" b="b"/>
                <a:pathLst>
                  <a:path w="6496" h="5743" extrusionOk="0">
                    <a:moveTo>
                      <a:pt x="3247" y="1"/>
                    </a:moveTo>
                    <a:cubicBezTo>
                      <a:pt x="2904" y="1"/>
                      <a:pt x="2554" y="63"/>
                      <a:pt x="2215" y="195"/>
                    </a:cubicBezTo>
                    <a:cubicBezTo>
                      <a:pt x="735" y="764"/>
                      <a:pt x="1" y="2427"/>
                      <a:pt x="570" y="3907"/>
                    </a:cubicBezTo>
                    <a:cubicBezTo>
                      <a:pt x="1010" y="5043"/>
                      <a:pt x="2098" y="5742"/>
                      <a:pt x="3249" y="5742"/>
                    </a:cubicBezTo>
                    <a:cubicBezTo>
                      <a:pt x="3593" y="5742"/>
                      <a:pt x="3942" y="5680"/>
                      <a:pt x="4281" y="5548"/>
                    </a:cubicBezTo>
                    <a:cubicBezTo>
                      <a:pt x="5761" y="4979"/>
                      <a:pt x="6496" y="3316"/>
                      <a:pt x="5927" y="1837"/>
                    </a:cubicBezTo>
                    <a:cubicBezTo>
                      <a:pt x="5486" y="700"/>
                      <a:pt x="4398" y="1"/>
                      <a:pt x="3247"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4" name="Google Shape;3385;p45">
                <a:extLst>
                  <a:ext uri="{FF2B5EF4-FFF2-40B4-BE49-F238E27FC236}">
                    <a16:creationId xmlns:a16="http://schemas.microsoft.com/office/drawing/2014/main" id="{EC53B643-7716-97AC-89E6-BF1340F7AB4E}"/>
                  </a:ext>
                </a:extLst>
              </p:cNvPr>
              <p:cNvSpPr/>
              <p:nvPr/>
            </p:nvSpPr>
            <p:spPr>
              <a:xfrm>
                <a:off x="4755457" y="2857190"/>
                <a:ext cx="133595" cy="118102"/>
              </a:xfrm>
              <a:custGeom>
                <a:avLst/>
                <a:gdLst/>
                <a:ahLst/>
                <a:cxnLst/>
                <a:rect l="l" t="t" r="r" b="b"/>
                <a:pathLst>
                  <a:path w="4803" h="4246" extrusionOk="0">
                    <a:moveTo>
                      <a:pt x="2398" y="1"/>
                    </a:moveTo>
                    <a:cubicBezTo>
                      <a:pt x="2144" y="1"/>
                      <a:pt x="1886" y="46"/>
                      <a:pt x="1635" y="143"/>
                    </a:cubicBezTo>
                    <a:cubicBezTo>
                      <a:pt x="544" y="564"/>
                      <a:pt x="0" y="1796"/>
                      <a:pt x="421" y="2886"/>
                    </a:cubicBezTo>
                    <a:cubicBezTo>
                      <a:pt x="746" y="3730"/>
                      <a:pt x="1551" y="4246"/>
                      <a:pt x="2403" y="4246"/>
                    </a:cubicBezTo>
                    <a:cubicBezTo>
                      <a:pt x="2656" y="4246"/>
                      <a:pt x="2914" y="4200"/>
                      <a:pt x="3165" y="4103"/>
                    </a:cubicBezTo>
                    <a:cubicBezTo>
                      <a:pt x="4259" y="3682"/>
                      <a:pt x="4803" y="2451"/>
                      <a:pt x="4382" y="1360"/>
                    </a:cubicBezTo>
                    <a:cubicBezTo>
                      <a:pt x="4054" y="517"/>
                      <a:pt x="3250" y="1"/>
                      <a:pt x="2398" y="1"/>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125" name="Google Shape;3386;p45">
                <a:extLst>
                  <a:ext uri="{FF2B5EF4-FFF2-40B4-BE49-F238E27FC236}">
                    <a16:creationId xmlns:a16="http://schemas.microsoft.com/office/drawing/2014/main" id="{A26718B7-1D5F-9409-4D0D-C640D0245A0B}"/>
                  </a:ext>
                </a:extLst>
              </p:cNvPr>
              <p:cNvSpPr/>
              <p:nvPr/>
            </p:nvSpPr>
            <p:spPr>
              <a:xfrm>
                <a:off x="4751340" y="2867537"/>
                <a:ext cx="49705" cy="34908"/>
              </a:xfrm>
              <a:custGeom>
                <a:avLst/>
                <a:gdLst/>
                <a:ahLst/>
                <a:cxnLst/>
                <a:rect l="l" t="t" r="r" b="b"/>
                <a:pathLst>
                  <a:path w="1787" h="1255" extrusionOk="0">
                    <a:moveTo>
                      <a:pt x="409" y="1"/>
                    </a:moveTo>
                    <a:cubicBezTo>
                      <a:pt x="284" y="1"/>
                      <a:pt x="186" y="37"/>
                      <a:pt x="134" y="113"/>
                    </a:cubicBezTo>
                    <a:cubicBezTo>
                      <a:pt x="0" y="311"/>
                      <a:pt x="231" y="704"/>
                      <a:pt x="649" y="988"/>
                    </a:cubicBezTo>
                    <a:lnTo>
                      <a:pt x="652" y="988"/>
                    </a:lnTo>
                    <a:cubicBezTo>
                      <a:pt x="910" y="1161"/>
                      <a:pt x="1180" y="1255"/>
                      <a:pt x="1380" y="1255"/>
                    </a:cubicBezTo>
                    <a:cubicBezTo>
                      <a:pt x="1504" y="1255"/>
                      <a:pt x="1602" y="1219"/>
                      <a:pt x="1653" y="1143"/>
                    </a:cubicBezTo>
                    <a:cubicBezTo>
                      <a:pt x="1786" y="945"/>
                      <a:pt x="1556" y="552"/>
                      <a:pt x="1138" y="268"/>
                    </a:cubicBezTo>
                    <a:cubicBezTo>
                      <a:pt x="878" y="95"/>
                      <a:pt x="609" y="1"/>
                      <a:pt x="409"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6" name="Google Shape;3387;p45">
                <a:extLst>
                  <a:ext uri="{FF2B5EF4-FFF2-40B4-BE49-F238E27FC236}">
                    <a16:creationId xmlns:a16="http://schemas.microsoft.com/office/drawing/2014/main" id="{3FDEB451-2E2A-9B8E-E760-DE158ACB2E19}"/>
                  </a:ext>
                </a:extLst>
              </p:cNvPr>
              <p:cNvSpPr/>
              <p:nvPr/>
            </p:nvSpPr>
            <p:spPr>
              <a:xfrm>
                <a:off x="4603341" y="2785485"/>
                <a:ext cx="87951" cy="160687"/>
              </a:xfrm>
              <a:custGeom>
                <a:avLst/>
                <a:gdLst/>
                <a:ahLst/>
                <a:cxnLst/>
                <a:rect l="l" t="t" r="r" b="b"/>
                <a:pathLst>
                  <a:path w="3162" h="5777" extrusionOk="0">
                    <a:moveTo>
                      <a:pt x="2816" y="1"/>
                    </a:moveTo>
                    <a:cubicBezTo>
                      <a:pt x="2723" y="1"/>
                      <a:pt x="2631" y="40"/>
                      <a:pt x="2571" y="118"/>
                    </a:cubicBezTo>
                    <a:cubicBezTo>
                      <a:pt x="2236" y="565"/>
                      <a:pt x="1970" y="1069"/>
                      <a:pt x="1743" y="1576"/>
                    </a:cubicBezTo>
                    <a:cubicBezTo>
                      <a:pt x="1527" y="2066"/>
                      <a:pt x="1340" y="2570"/>
                      <a:pt x="1160" y="3070"/>
                    </a:cubicBezTo>
                    <a:cubicBezTo>
                      <a:pt x="1120" y="3178"/>
                      <a:pt x="1127" y="3286"/>
                      <a:pt x="1196" y="3380"/>
                    </a:cubicBezTo>
                    <a:cubicBezTo>
                      <a:pt x="1258" y="3466"/>
                      <a:pt x="1355" y="3503"/>
                      <a:pt x="1456" y="3503"/>
                    </a:cubicBezTo>
                    <a:cubicBezTo>
                      <a:pt x="1465" y="3503"/>
                      <a:pt x="1475" y="3503"/>
                      <a:pt x="1484" y="3502"/>
                    </a:cubicBezTo>
                    <a:cubicBezTo>
                      <a:pt x="1523" y="3502"/>
                      <a:pt x="1559" y="3499"/>
                      <a:pt x="1599" y="3499"/>
                    </a:cubicBezTo>
                    <a:cubicBezTo>
                      <a:pt x="1678" y="3506"/>
                      <a:pt x="1757" y="3513"/>
                      <a:pt x="1837" y="3531"/>
                    </a:cubicBezTo>
                    <a:cubicBezTo>
                      <a:pt x="1898" y="3553"/>
                      <a:pt x="1959" y="3578"/>
                      <a:pt x="2017" y="3607"/>
                    </a:cubicBezTo>
                    <a:cubicBezTo>
                      <a:pt x="2060" y="3636"/>
                      <a:pt x="2099" y="3668"/>
                      <a:pt x="2139" y="3700"/>
                    </a:cubicBezTo>
                    <a:cubicBezTo>
                      <a:pt x="2179" y="3744"/>
                      <a:pt x="2215" y="3790"/>
                      <a:pt x="2243" y="3841"/>
                    </a:cubicBezTo>
                    <a:cubicBezTo>
                      <a:pt x="2272" y="3898"/>
                      <a:pt x="2297" y="3960"/>
                      <a:pt x="2315" y="4021"/>
                    </a:cubicBezTo>
                    <a:cubicBezTo>
                      <a:pt x="2330" y="4096"/>
                      <a:pt x="2341" y="4172"/>
                      <a:pt x="2344" y="4248"/>
                    </a:cubicBezTo>
                    <a:cubicBezTo>
                      <a:pt x="2337" y="4334"/>
                      <a:pt x="2326" y="4420"/>
                      <a:pt x="2305" y="4507"/>
                    </a:cubicBezTo>
                    <a:cubicBezTo>
                      <a:pt x="2279" y="4586"/>
                      <a:pt x="2247" y="4662"/>
                      <a:pt x="2207" y="4737"/>
                    </a:cubicBezTo>
                    <a:cubicBezTo>
                      <a:pt x="2164" y="4798"/>
                      <a:pt x="2121" y="4856"/>
                      <a:pt x="2067" y="4914"/>
                    </a:cubicBezTo>
                    <a:cubicBezTo>
                      <a:pt x="2013" y="4964"/>
                      <a:pt x="1952" y="5007"/>
                      <a:pt x="1891" y="5047"/>
                    </a:cubicBezTo>
                    <a:cubicBezTo>
                      <a:pt x="1826" y="5079"/>
                      <a:pt x="1757" y="5104"/>
                      <a:pt x="1689" y="5126"/>
                    </a:cubicBezTo>
                    <a:cubicBezTo>
                      <a:pt x="1606" y="5140"/>
                      <a:pt x="1523" y="5151"/>
                      <a:pt x="1437" y="5155"/>
                    </a:cubicBezTo>
                    <a:cubicBezTo>
                      <a:pt x="1282" y="5148"/>
                      <a:pt x="1127" y="5115"/>
                      <a:pt x="976" y="5079"/>
                    </a:cubicBezTo>
                    <a:cubicBezTo>
                      <a:pt x="872" y="5047"/>
                      <a:pt x="771" y="5007"/>
                      <a:pt x="670" y="4957"/>
                    </a:cubicBezTo>
                    <a:cubicBezTo>
                      <a:pt x="627" y="4928"/>
                      <a:pt x="587" y="4899"/>
                      <a:pt x="544" y="4867"/>
                    </a:cubicBezTo>
                    <a:cubicBezTo>
                      <a:pt x="488" y="4823"/>
                      <a:pt x="420" y="4801"/>
                      <a:pt x="352" y="4801"/>
                    </a:cubicBezTo>
                    <a:cubicBezTo>
                      <a:pt x="260" y="4801"/>
                      <a:pt x="167" y="4842"/>
                      <a:pt x="105" y="4921"/>
                    </a:cubicBezTo>
                    <a:cubicBezTo>
                      <a:pt x="0" y="5054"/>
                      <a:pt x="26" y="5256"/>
                      <a:pt x="159" y="5360"/>
                    </a:cubicBezTo>
                    <a:cubicBezTo>
                      <a:pt x="303" y="5468"/>
                      <a:pt x="465" y="5569"/>
                      <a:pt x="638" y="5626"/>
                    </a:cubicBezTo>
                    <a:cubicBezTo>
                      <a:pt x="803" y="5680"/>
                      <a:pt x="976" y="5731"/>
                      <a:pt x="1149" y="5756"/>
                    </a:cubicBezTo>
                    <a:cubicBezTo>
                      <a:pt x="1246" y="5769"/>
                      <a:pt x="1344" y="5776"/>
                      <a:pt x="1442" y="5776"/>
                    </a:cubicBezTo>
                    <a:cubicBezTo>
                      <a:pt x="1621" y="5776"/>
                      <a:pt x="1799" y="5752"/>
                      <a:pt x="1966" y="5691"/>
                    </a:cubicBezTo>
                    <a:cubicBezTo>
                      <a:pt x="2193" y="5612"/>
                      <a:pt x="2402" y="5475"/>
                      <a:pt x="2564" y="5295"/>
                    </a:cubicBezTo>
                    <a:cubicBezTo>
                      <a:pt x="2708" y="5137"/>
                      <a:pt x="2827" y="4939"/>
                      <a:pt x="2888" y="4730"/>
                    </a:cubicBezTo>
                    <a:cubicBezTo>
                      <a:pt x="2949" y="4510"/>
                      <a:pt x="2989" y="4287"/>
                      <a:pt x="2956" y="4057"/>
                    </a:cubicBezTo>
                    <a:cubicBezTo>
                      <a:pt x="2927" y="3837"/>
                      <a:pt x="2855" y="3618"/>
                      <a:pt x="2726" y="3434"/>
                    </a:cubicBezTo>
                    <a:cubicBezTo>
                      <a:pt x="2596" y="3247"/>
                      <a:pt x="2409" y="3088"/>
                      <a:pt x="2200" y="2998"/>
                    </a:cubicBezTo>
                    <a:cubicBezTo>
                      <a:pt x="2096" y="2955"/>
                      <a:pt x="1991" y="2926"/>
                      <a:pt x="1883" y="2905"/>
                    </a:cubicBezTo>
                    <a:cubicBezTo>
                      <a:pt x="2125" y="2249"/>
                      <a:pt x="2387" y="1601"/>
                      <a:pt x="2737" y="993"/>
                    </a:cubicBezTo>
                    <a:cubicBezTo>
                      <a:pt x="2837" y="824"/>
                      <a:pt x="2945" y="662"/>
                      <a:pt x="3064" y="507"/>
                    </a:cubicBezTo>
                    <a:cubicBezTo>
                      <a:pt x="3161" y="377"/>
                      <a:pt x="3147" y="190"/>
                      <a:pt x="3028" y="79"/>
                    </a:cubicBezTo>
                    <a:cubicBezTo>
                      <a:pt x="3025" y="75"/>
                      <a:pt x="3017" y="71"/>
                      <a:pt x="3014" y="68"/>
                    </a:cubicBezTo>
                    <a:cubicBezTo>
                      <a:pt x="2957" y="23"/>
                      <a:pt x="2886" y="1"/>
                      <a:pt x="2816"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7" name="Google Shape;3388;p45">
                <a:extLst>
                  <a:ext uri="{FF2B5EF4-FFF2-40B4-BE49-F238E27FC236}">
                    <a16:creationId xmlns:a16="http://schemas.microsoft.com/office/drawing/2014/main" id="{17D29744-2531-3CA4-90B0-50B9E4A27506}"/>
                  </a:ext>
                </a:extLst>
              </p:cNvPr>
              <p:cNvSpPr/>
              <p:nvPr/>
            </p:nvSpPr>
            <p:spPr>
              <a:xfrm>
                <a:off x="4178503" y="2666198"/>
                <a:ext cx="52097" cy="142441"/>
              </a:xfrm>
              <a:custGeom>
                <a:avLst/>
                <a:gdLst/>
                <a:ahLst/>
                <a:cxnLst/>
                <a:rect l="l" t="t" r="r" b="b"/>
                <a:pathLst>
                  <a:path w="1873" h="5121" extrusionOk="0">
                    <a:moveTo>
                      <a:pt x="574" y="3551"/>
                    </a:moveTo>
                    <a:cubicBezTo>
                      <a:pt x="574" y="3556"/>
                      <a:pt x="575" y="3560"/>
                      <a:pt x="576" y="3565"/>
                    </a:cubicBezTo>
                    <a:cubicBezTo>
                      <a:pt x="576" y="3560"/>
                      <a:pt x="575" y="3556"/>
                      <a:pt x="574" y="3551"/>
                    </a:cubicBezTo>
                    <a:close/>
                    <a:moveTo>
                      <a:pt x="1527" y="1"/>
                    </a:moveTo>
                    <a:cubicBezTo>
                      <a:pt x="1505" y="1"/>
                      <a:pt x="1480" y="1"/>
                      <a:pt x="1458" y="8"/>
                    </a:cubicBezTo>
                    <a:lnTo>
                      <a:pt x="1458" y="4"/>
                    </a:lnTo>
                    <a:cubicBezTo>
                      <a:pt x="1419" y="15"/>
                      <a:pt x="1383" y="22"/>
                      <a:pt x="1340" y="30"/>
                    </a:cubicBezTo>
                    <a:cubicBezTo>
                      <a:pt x="1271" y="40"/>
                      <a:pt x="1206" y="76"/>
                      <a:pt x="1142" y="102"/>
                    </a:cubicBezTo>
                    <a:cubicBezTo>
                      <a:pt x="1019" y="148"/>
                      <a:pt x="911" y="231"/>
                      <a:pt x="807" y="310"/>
                    </a:cubicBezTo>
                    <a:cubicBezTo>
                      <a:pt x="702" y="386"/>
                      <a:pt x="616" y="483"/>
                      <a:pt x="533" y="588"/>
                    </a:cubicBezTo>
                    <a:cubicBezTo>
                      <a:pt x="461" y="674"/>
                      <a:pt x="400" y="768"/>
                      <a:pt x="342" y="868"/>
                    </a:cubicBezTo>
                    <a:cubicBezTo>
                      <a:pt x="227" y="1081"/>
                      <a:pt x="148" y="1318"/>
                      <a:pt x="97" y="1556"/>
                    </a:cubicBezTo>
                    <a:cubicBezTo>
                      <a:pt x="47" y="1801"/>
                      <a:pt x="22" y="2049"/>
                      <a:pt x="15" y="2301"/>
                    </a:cubicBezTo>
                    <a:cubicBezTo>
                      <a:pt x="0" y="2798"/>
                      <a:pt x="83" y="3302"/>
                      <a:pt x="205" y="3785"/>
                    </a:cubicBezTo>
                    <a:cubicBezTo>
                      <a:pt x="313" y="4220"/>
                      <a:pt x="479" y="4641"/>
                      <a:pt x="652" y="5052"/>
                    </a:cubicBezTo>
                    <a:cubicBezTo>
                      <a:pt x="672" y="5097"/>
                      <a:pt x="723" y="5121"/>
                      <a:pt x="771" y="5121"/>
                    </a:cubicBezTo>
                    <a:cubicBezTo>
                      <a:pt x="793" y="5121"/>
                      <a:pt x="814" y="5116"/>
                      <a:pt x="832" y="5106"/>
                    </a:cubicBezTo>
                    <a:cubicBezTo>
                      <a:pt x="900" y="5070"/>
                      <a:pt x="915" y="4994"/>
                      <a:pt x="890" y="4926"/>
                    </a:cubicBezTo>
                    <a:cubicBezTo>
                      <a:pt x="868" y="4883"/>
                      <a:pt x="850" y="4836"/>
                      <a:pt x="832" y="4785"/>
                    </a:cubicBezTo>
                    <a:lnTo>
                      <a:pt x="832" y="4785"/>
                    </a:lnTo>
                    <a:cubicBezTo>
                      <a:pt x="836" y="4796"/>
                      <a:pt x="839" y="4807"/>
                      <a:pt x="843" y="4818"/>
                    </a:cubicBezTo>
                    <a:cubicBezTo>
                      <a:pt x="696" y="4411"/>
                      <a:pt x="617" y="3982"/>
                      <a:pt x="574" y="3550"/>
                    </a:cubicBezTo>
                    <a:lnTo>
                      <a:pt x="574" y="3550"/>
                    </a:lnTo>
                    <a:cubicBezTo>
                      <a:pt x="574" y="3550"/>
                      <a:pt x="574" y="3550"/>
                      <a:pt x="574" y="3551"/>
                    </a:cubicBezTo>
                    <a:lnTo>
                      <a:pt x="574" y="3551"/>
                    </a:lnTo>
                    <a:cubicBezTo>
                      <a:pt x="573" y="3540"/>
                      <a:pt x="573" y="3528"/>
                      <a:pt x="573" y="3518"/>
                    </a:cubicBezTo>
                    <a:cubicBezTo>
                      <a:pt x="573" y="3514"/>
                      <a:pt x="569" y="3514"/>
                      <a:pt x="569" y="3511"/>
                    </a:cubicBezTo>
                    <a:cubicBezTo>
                      <a:pt x="569" y="3511"/>
                      <a:pt x="569" y="3514"/>
                      <a:pt x="569" y="3514"/>
                    </a:cubicBezTo>
                    <a:cubicBezTo>
                      <a:pt x="555" y="3306"/>
                      <a:pt x="548" y="3093"/>
                      <a:pt x="555" y="2881"/>
                    </a:cubicBezTo>
                    <a:cubicBezTo>
                      <a:pt x="562" y="2665"/>
                      <a:pt x="584" y="2452"/>
                      <a:pt x="620" y="2236"/>
                    </a:cubicBezTo>
                    <a:cubicBezTo>
                      <a:pt x="638" y="2136"/>
                      <a:pt x="663" y="2035"/>
                      <a:pt x="695" y="1934"/>
                    </a:cubicBezTo>
                    <a:cubicBezTo>
                      <a:pt x="728" y="1812"/>
                      <a:pt x="778" y="1696"/>
                      <a:pt x="832" y="1581"/>
                    </a:cubicBezTo>
                    <a:cubicBezTo>
                      <a:pt x="922" y="1405"/>
                      <a:pt x="1026" y="1243"/>
                      <a:pt x="1149" y="1092"/>
                    </a:cubicBezTo>
                    <a:cubicBezTo>
                      <a:pt x="1224" y="1005"/>
                      <a:pt x="1300" y="926"/>
                      <a:pt x="1383" y="850"/>
                    </a:cubicBezTo>
                    <a:cubicBezTo>
                      <a:pt x="1440" y="796"/>
                      <a:pt x="1502" y="750"/>
                      <a:pt x="1563" y="699"/>
                    </a:cubicBezTo>
                    <a:cubicBezTo>
                      <a:pt x="1624" y="649"/>
                      <a:pt x="1682" y="595"/>
                      <a:pt x="1743" y="544"/>
                    </a:cubicBezTo>
                    <a:cubicBezTo>
                      <a:pt x="1851" y="454"/>
                      <a:pt x="1872" y="285"/>
                      <a:pt x="1808" y="166"/>
                    </a:cubicBezTo>
                    <a:cubicBezTo>
                      <a:pt x="1754" y="62"/>
                      <a:pt x="1642" y="1"/>
                      <a:pt x="1527"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692773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4" name="Picture 3">
            <a:extLst>
              <a:ext uri="{FF2B5EF4-FFF2-40B4-BE49-F238E27FC236}">
                <a16:creationId xmlns:a16="http://schemas.microsoft.com/office/drawing/2014/main" id="{977112D7-4FB3-6047-7916-56C41A3C049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634524" y="392220"/>
            <a:ext cx="1474371" cy="706890"/>
          </a:xfrm>
          <a:prstGeom prst="rect">
            <a:avLst/>
          </a:prstGeom>
        </p:spPr>
      </p:pic>
      <p:sp>
        <p:nvSpPr>
          <p:cNvPr id="5" name="Google Shape;622;p29">
            <a:extLst>
              <a:ext uri="{FF2B5EF4-FFF2-40B4-BE49-F238E27FC236}">
                <a16:creationId xmlns:a16="http://schemas.microsoft.com/office/drawing/2014/main" id="{06419276-2A4A-67BD-43E1-04FC77F559E8}"/>
              </a:ext>
            </a:extLst>
          </p:cNvPr>
          <p:cNvSpPr txBox="1">
            <a:spLocks/>
          </p:cNvSpPr>
          <p:nvPr/>
        </p:nvSpPr>
        <p:spPr>
          <a:xfrm>
            <a:off x="1312381" y="3495501"/>
            <a:ext cx="11298852"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HĐ 1. Em chọn việc nên làm</a:t>
            </a:r>
          </a:p>
        </p:txBody>
      </p:sp>
      <p:pic>
        <p:nvPicPr>
          <p:cNvPr id="23554" name="Picture 2" descr="885 Helping Mother Clipart Images, Stock Photos &amp; Vectors | Shutterstock">
            <a:extLst>
              <a:ext uri="{FF2B5EF4-FFF2-40B4-BE49-F238E27FC236}">
                <a16:creationId xmlns:a16="http://schemas.microsoft.com/office/drawing/2014/main" id="{82ECBAC8-9D38-7BDF-2704-6B73DBDE02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990"/>
          <a:stretch/>
        </p:blipFill>
        <p:spPr bwMode="auto">
          <a:xfrm>
            <a:off x="551557" y="4664246"/>
            <a:ext cx="3114675" cy="24272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4" name="Picture 3">
            <a:extLst>
              <a:ext uri="{FF2B5EF4-FFF2-40B4-BE49-F238E27FC236}">
                <a16:creationId xmlns:a16="http://schemas.microsoft.com/office/drawing/2014/main" id="{977112D7-4FB3-6047-7916-56C41A3C049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517793" y="291661"/>
            <a:ext cx="1058089" cy="507303"/>
          </a:xfrm>
          <a:prstGeom prst="rect">
            <a:avLst/>
          </a:prstGeom>
        </p:spPr>
      </p:pic>
      <p:sp>
        <p:nvSpPr>
          <p:cNvPr id="6" name="Google Shape;622;p29">
            <a:extLst>
              <a:ext uri="{FF2B5EF4-FFF2-40B4-BE49-F238E27FC236}">
                <a16:creationId xmlns:a16="http://schemas.microsoft.com/office/drawing/2014/main" id="{824DE97F-7F8D-791B-034E-3928E38D9FFF}"/>
              </a:ext>
            </a:extLst>
          </p:cNvPr>
          <p:cNvSpPr txBox="1">
            <a:spLocks/>
          </p:cNvSpPr>
          <p:nvPr/>
        </p:nvSpPr>
        <p:spPr>
          <a:xfrm>
            <a:off x="1341564" y="664752"/>
            <a:ext cx="11298852"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Em đồng tình với việc làm nào, không đồng tình với </a:t>
            </a:r>
          </a:p>
          <a:p>
            <a:pPr marL="0" indent="0" algn="ctr">
              <a:spcBef>
                <a:spcPts val="0"/>
              </a:spcBef>
              <a:buFont typeface="Arial" pitchFamily="34" charset="0"/>
              <a:buNone/>
            </a:pPr>
            <a:r>
              <a:rPr lang="pt-BR" sz="3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việc làm nào? Vì sao?</a:t>
            </a:r>
          </a:p>
        </p:txBody>
      </p:sp>
      <p:pic>
        <p:nvPicPr>
          <p:cNvPr id="8" name="Picture 7">
            <a:extLst>
              <a:ext uri="{FF2B5EF4-FFF2-40B4-BE49-F238E27FC236}">
                <a16:creationId xmlns:a16="http://schemas.microsoft.com/office/drawing/2014/main" id="{83392395-3B7D-9B86-5EEC-A870663DCC7A}"/>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rcRect t="2767"/>
          <a:stretch/>
        </p:blipFill>
        <p:spPr>
          <a:xfrm>
            <a:off x="436459" y="1859447"/>
            <a:ext cx="12566856" cy="5254207"/>
          </a:xfrm>
          <a:prstGeom prst="roundRect">
            <a:avLst/>
          </a:prstGeom>
        </p:spPr>
      </p:pic>
      <p:pic>
        <p:nvPicPr>
          <p:cNvPr id="9" name="Picture 8" descr="Free Like and dislike icon free png 19533420 PNG with Transparent Background">
            <a:extLst>
              <a:ext uri="{FF2B5EF4-FFF2-40B4-BE49-F238E27FC236}">
                <a16:creationId xmlns:a16="http://schemas.microsoft.com/office/drawing/2014/main" id="{AD0EFDDF-D566-B86E-C0D9-EAC965A773A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5033894" y="2209018"/>
            <a:ext cx="754064" cy="7901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Free Like and dislike icon free png 19533420 PNG with Transparent Background">
            <a:extLst>
              <a:ext uri="{FF2B5EF4-FFF2-40B4-BE49-F238E27FC236}">
                <a16:creationId xmlns:a16="http://schemas.microsoft.com/office/drawing/2014/main" id="{05D48A9F-04C2-CCB2-AD6C-BF409831178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11217443" y="2209018"/>
            <a:ext cx="754064" cy="7901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Free Like and dislike icon free png 19533420 PNG with Transparent Background">
            <a:extLst>
              <a:ext uri="{FF2B5EF4-FFF2-40B4-BE49-F238E27FC236}">
                <a16:creationId xmlns:a16="http://schemas.microsoft.com/office/drawing/2014/main" id="{1DB5E526-4CA8-B75C-A935-A16E6982CBB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5033894" y="4727879"/>
            <a:ext cx="754064" cy="7901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ree Like and dislike icon free png 19533420 PNG with Transparent Background">
            <a:extLst>
              <a:ext uri="{FF2B5EF4-FFF2-40B4-BE49-F238E27FC236}">
                <a16:creationId xmlns:a16="http://schemas.microsoft.com/office/drawing/2014/main" id="{6549014E-2088-2D84-3FF3-6F25EF21C21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11217443" y="4727879"/>
            <a:ext cx="754064" cy="790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07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3" name="Tieng-ting-www_nhacchuongvui_com.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4" name="Wrong Buzz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subTnLst>
                                    <p:audio>
                                      <p:cMediaNode>
                                        <p:cTn display="0" masterRel="sameClick">
                                          <p:stCondLst>
                                            <p:cond evt="begin" delay="0">
                                              <p:tn val="20"/>
                                            </p:cond>
                                          </p:stCondLst>
                                          <p:endCondLst>
                                            <p:cond evt="onStopAudio" delay="0">
                                              <p:tgtEl>
                                                <p:sldTgt/>
                                              </p:tgtEl>
                                            </p:cond>
                                          </p:endCondLst>
                                        </p:cTn>
                                        <p:tgtEl>
                                          <p:sndTgt r:embed="rId4" name="Wrong Buzz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4" name="Picture 3">
            <a:extLst>
              <a:ext uri="{FF2B5EF4-FFF2-40B4-BE49-F238E27FC236}">
                <a16:creationId xmlns:a16="http://schemas.microsoft.com/office/drawing/2014/main" id="{977112D7-4FB3-6047-7916-56C41A3C049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517793" y="291661"/>
            <a:ext cx="1058089" cy="507303"/>
          </a:xfrm>
          <a:prstGeom prst="rect">
            <a:avLst/>
          </a:prstGeom>
        </p:spPr>
      </p:pic>
      <p:pic>
        <p:nvPicPr>
          <p:cNvPr id="8" name="Picture 7">
            <a:extLst>
              <a:ext uri="{FF2B5EF4-FFF2-40B4-BE49-F238E27FC236}">
                <a16:creationId xmlns:a16="http://schemas.microsoft.com/office/drawing/2014/main" id="{83392395-3B7D-9B86-5EEC-A870663DCC7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t="2767"/>
          <a:stretch/>
        </p:blipFill>
        <p:spPr>
          <a:xfrm>
            <a:off x="2870469" y="545312"/>
            <a:ext cx="8269796" cy="3457605"/>
          </a:xfrm>
          <a:prstGeom prst="roundRect">
            <a:avLst/>
          </a:prstGeom>
        </p:spPr>
      </p:pic>
      <p:pic>
        <p:nvPicPr>
          <p:cNvPr id="9" name="Picture 8" descr="Free Like and dislike icon free png 19533420 PNG with Transparent Background">
            <a:extLst>
              <a:ext uri="{FF2B5EF4-FFF2-40B4-BE49-F238E27FC236}">
                <a16:creationId xmlns:a16="http://schemas.microsoft.com/office/drawing/2014/main" id="{AD0EFDDF-D566-B86E-C0D9-EAC965A773A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5899656" y="710119"/>
            <a:ext cx="578487" cy="6061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Free Like and dislike icon free png 19533420 PNG with Transparent Background">
            <a:extLst>
              <a:ext uri="{FF2B5EF4-FFF2-40B4-BE49-F238E27FC236}">
                <a16:creationId xmlns:a16="http://schemas.microsoft.com/office/drawing/2014/main" id="{1DB5E526-4CA8-B75C-A935-A16E6982CBB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885" t="16349" r="15453" b="19074"/>
          <a:stretch/>
        </p:blipFill>
        <p:spPr bwMode="auto">
          <a:xfrm>
            <a:off x="5899656" y="2412459"/>
            <a:ext cx="578487" cy="6061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Free Like and dislike icon free png 19533420 PNG with Transparent Background">
            <a:extLst>
              <a:ext uri="{FF2B5EF4-FFF2-40B4-BE49-F238E27FC236}">
                <a16:creationId xmlns:a16="http://schemas.microsoft.com/office/drawing/2014/main" id="{0C212604-DD98-5ECC-1FD0-F469DA0099A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937" t="18188" r="49401" b="17236"/>
          <a:stretch/>
        </p:blipFill>
        <p:spPr bwMode="auto">
          <a:xfrm>
            <a:off x="9944288" y="710119"/>
            <a:ext cx="578487" cy="6061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Free Like and dislike icon free png 19533420 PNG with Transparent Background">
            <a:extLst>
              <a:ext uri="{FF2B5EF4-FFF2-40B4-BE49-F238E27FC236}">
                <a16:creationId xmlns:a16="http://schemas.microsoft.com/office/drawing/2014/main" id="{1CC68DFF-6B8D-4621-B950-955FD1E4C4B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885" t="16349" r="15453" b="19074"/>
          <a:stretch/>
        </p:blipFill>
        <p:spPr bwMode="auto">
          <a:xfrm>
            <a:off x="9990819" y="2356518"/>
            <a:ext cx="578487" cy="606192"/>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622;p29">
            <a:extLst>
              <a:ext uri="{FF2B5EF4-FFF2-40B4-BE49-F238E27FC236}">
                <a16:creationId xmlns:a16="http://schemas.microsoft.com/office/drawing/2014/main" id="{D06126F7-DCAC-487B-F238-EA00B7897475}"/>
              </a:ext>
            </a:extLst>
          </p:cNvPr>
          <p:cNvSpPr txBox="1">
            <a:spLocks/>
          </p:cNvSpPr>
          <p:nvPr/>
        </p:nvSpPr>
        <p:spPr>
          <a:xfrm>
            <a:off x="595615" y="5279755"/>
            <a:ext cx="12033114"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3600" b="1"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Kết luận</a:t>
            </a: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Hành động ở bên mẹ, giữ trật tự, rót nước cho mẹ khi mẹ ốm thật đáng khen, thể hiện bạn nhỏ đã biết quan tâm, chăm sóc mẹ. Em không nên thờ ơ, thiếu quan tâm mẹ như bạn nhỏ bỏ đi chơi, xem ti vi làm ồn không cho mẹ nghỉ ngơi.</a:t>
            </a:r>
          </a:p>
        </p:txBody>
      </p:sp>
    </p:spTree>
    <p:extLst>
      <p:ext uri="{BB962C8B-B14F-4D97-AF65-F5344CB8AC3E}">
        <p14:creationId xmlns:p14="http://schemas.microsoft.com/office/powerpoint/2010/main" val="1168736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20484" name="Picture 4" descr="Cartoon Talking Images - Free Download on Freepik">
            <a:extLst>
              <a:ext uri="{FF2B5EF4-FFF2-40B4-BE49-F238E27FC236}">
                <a16:creationId xmlns:a16="http://schemas.microsoft.com/office/drawing/2014/main" id="{D19093C1-45F9-726A-71D7-603075AE4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524" y="2974394"/>
            <a:ext cx="4193061" cy="41930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7112D7-4FB3-6047-7916-56C41A3C049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634524" y="392220"/>
            <a:ext cx="1474371" cy="706890"/>
          </a:xfrm>
          <a:prstGeom prst="rect">
            <a:avLst/>
          </a:prstGeom>
        </p:spPr>
      </p:pic>
      <p:sp>
        <p:nvSpPr>
          <p:cNvPr id="5" name="Google Shape;622;p29">
            <a:extLst>
              <a:ext uri="{FF2B5EF4-FFF2-40B4-BE49-F238E27FC236}">
                <a16:creationId xmlns:a16="http://schemas.microsoft.com/office/drawing/2014/main" id="{06419276-2A4A-67BD-43E1-04FC77F559E8}"/>
              </a:ext>
            </a:extLst>
          </p:cNvPr>
          <p:cNvSpPr txBox="1">
            <a:spLocks/>
          </p:cNvSpPr>
          <p:nvPr/>
        </p:nvSpPr>
        <p:spPr>
          <a:xfrm>
            <a:off x="1575028" y="2430692"/>
            <a:ext cx="11298852"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HĐ 2. Chia sẻ với bạn</a:t>
            </a:r>
          </a:p>
        </p:txBody>
      </p:sp>
      <p:pic>
        <p:nvPicPr>
          <p:cNvPr id="20482" name="Picture 2" descr="Volunteers Stylish and abstract team help charity and share hope Caring for  community Love and good spirits Help poor, homeless and old people. Flat  style cartoon vector illustration. 5611304 Vector Art at">
            <a:extLst>
              <a:ext uri="{FF2B5EF4-FFF2-40B4-BE49-F238E27FC236}">
                <a16:creationId xmlns:a16="http://schemas.microsoft.com/office/drawing/2014/main" id="{FF4073AC-C06D-C387-CBA8-ECCF90C156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11695" y="4414382"/>
            <a:ext cx="4066466" cy="2870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317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anhtrangso.nxbgd.vn] Bài 1 - Video tình huống_ Mái ấm gia đình_HTS">
            <a:hlinkClick r:id="" action="ppaction://media"/>
            <a:extLst>
              <a:ext uri="{FF2B5EF4-FFF2-40B4-BE49-F238E27FC236}">
                <a16:creationId xmlns:a16="http://schemas.microsoft.com/office/drawing/2014/main" id="{83E6C84E-549E-788F-E1AC-5120AE8937BD}"/>
              </a:ext>
            </a:extLst>
          </p:cNvPr>
          <p:cNvPicPr>
            <a:picLocks noChangeAspect="1"/>
          </p:cNvPicPr>
          <p:nvPr>
            <a:videoFile r:link="rId1"/>
            <p:extLst>
              <p:ext uri="{DAA4B4D4-6D71-4841-9C94-3DE7FCFB9230}">
                <p14:media xmlns:p14="http://schemas.microsoft.com/office/powerpoint/2010/main" r:embed="rId2">
                  <p14:trim st="3659" end="6349.6666"/>
                </p14:media>
              </p:ext>
            </p:extLst>
          </p:nvPr>
        </p:nvPicPr>
        <p:blipFill>
          <a:blip r:embed="rId4"/>
          <a:stretch>
            <a:fillRect/>
          </a:stretch>
        </p:blipFill>
        <p:spPr>
          <a:xfrm>
            <a:off x="1536320" y="1457011"/>
            <a:ext cx="10367133" cy="5831359"/>
          </a:xfrm>
          <a:prstGeom prst="rect">
            <a:avLst/>
          </a:prstGeom>
        </p:spPr>
      </p:pic>
      <p:sp>
        <p:nvSpPr>
          <p:cNvPr id="4" name="Google Shape;622;p29">
            <a:extLst>
              <a:ext uri="{FF2B5EF4-FFF2-40B4-BE49-F238E27FC236}">
                <a16:creationId xmlns:a16="http://schemas.microsoft.com/office/drawing/2014/main" id="{F2B3AD9F-561E-EF1B-BA49-5104167D8821}"/>
              </a:ext>
            </a:extLst>
          </p:cNvPr>
          <p:cNvSpPr txBox="1">
            <a:spLocks/>
          </p:cNvSpPr>
          <p:nvPr/>
        </p:nvSpPr>
        <p:spPr>
          <a:xfrm>
            <a:off x="1302333" y="501093"/>
            <a:ext cx="11298852"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Bạn nhỏ đã làm gì để thể hiện sự quan tâm bố?</a:t>
            </a:r>
          </a:p>
        </p:txBody>
      </p:sp>
      <p:sp>
        <p:nvSpPr>
          <p:cNvPr id="5" name="Google Shape;622;p29">
            <a:extLst>
              <a:ext uri="{FF2B5EF4-FFF2-40B4-BE49-F238E27FC236}">
                <a16:creationId xmlns:a16="http://schemas.microsoft.com/office/drawing/2014/main" id="{F3B2358F-B1E9-FD91-A79C-E90F72A899A7}"/>
              </a:ext>
            </a:extLst>
          </p:cNvPr>
          <p:cNvSpPr txBox="1">
            <a:spLocks/>
          </p:cNvSpPr>
          <p:nvPr/>
        </p:nvSpPr>
        <p:spPr>
          <a:xfrm>
            <a:off x="515566" y="492562"/>
            <a:ext cx="12480587" cy="714600"/>
          </a:xfrm>
          <a:prstGeom prst="rect">
            <a:avLst/>
          </a:prstGeom>
          <a:solidFill>
            <a:schemeClr val="accent6"/>
          </a:solidFill>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Việc làm đó thể hiện bạn nhỏ là người con như thế nào?</a:t>
            </a:r>
          </a:p>
        </p:txBody>
      </p:sp>
    </p:spTree>
    <p:extLst>
      <p:ext uri="{BB962C8B-B14F-4D97-AF65-F5344CB8AC3E}">
        <p14:creationId xmlns:p14="http://schemas.microsoft.com/office/powerpoint/2010/main" val="380420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2101355" y="3578880"/>
            <a:ext cx="10183485"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Em đã làm gì để thể hiện sự quan tâm, chăm sóc cha mẹ?</a:t>
            </a:r>
          </a:p>
        </p:txBody>
      </p:sp>
      <p:pic>
        <p:nvPicPr>
          <p:cNvPr id="2" name="Picture 1">
            <a:extLst>
              <a:ext uri="{FF2B5EF4-FFF2-40B4-BE49-F238E27FC236}">
                <a16:creationId xmlns:a16="http://schemas.microsoft.com/office/drawing/2014/main" id="{AF0CE0B6-6A5C-84AE-BD64-58C4C108E44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27911" y="421403"/>
            <a:ext cx="1474371" cy="706890"/>
          </a:xfrm>
          <a:prstGeom prst="rect">
            <a:avLst/>
          </a:prstGeom>
        </p:spPr>
      </p:pic>
    </p:spTree>
    <p:extLst>
      <p:ext uri="{BB962C8B-B14F-4D97-AF65-F5344CB8AC3E}">
        <p14:creationId xmlns:p14="http://schemas.microsoft.com/office/powerpoint/2010/main" val="1531515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1462555" y="3290138"/>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VẬN DỤNG</a:t>
            </a:r>
          </a:p>
        </p:txBody>
      </p:sp>
    </p:spTree>
    <p:extLst>
      <p:ext uri="{BB962C8B-B14F-4D97-AF65-F5344CB8AC3E}">
        <p14:creationId xmlns:p14="http://schemas.microsoft.com/office/powerpoint/2010/main" val="234386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37"/>
        <p:cNvGrpSpPr/>
        <p:nvPr/>
      </p:nvGrpSpPr>
      <p:grpSpPr>
        <a:xfrm>
          <a:off x="0" y="0"/>
          <a:ext cx="0" cy="0"/>
          <a:chOff x="0" y="0"/>
          <a:chExt cx="0" cy="0"/>
        </a:xfrm>
      </p:grpSpPr>
      <p:pic>
        <p:nvPicPr>
          <p:cNvPr id="7" name="Picture 6">
            <a:extLst>
              <a:ext uri="{FF2B5EF4-FFF2-40B4-BE49-F238E27FC236}">
                <a16:creationId xmlns:a16="http://schemas.microsoft.com/office/drawing/2014/main" id="{C512D13E-51DD-F8CC-A51C-BEA6A338D7B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l="4149" t="3527" r="4932" b="1304"/>
          <a:stretch/>
        </p:blipFill>
        <p:spPr>
          <a:xfrm>
            <a:off x="538783" y="658432"/>
            <a:ext cx="6242810" cy="6242810"/>
          </a:xfrm>
          <a:prstGeom prst="ellipse">
            <a:avLst/>
          </a:prstGeom>
        </p:spPr>
      </p:pic>
      <p:sp>
        <p:nvSpPr>
          <p:cNvPr id="8" name="Google Shape;622;p29">
            <a:extLst>
              <a:ext uri="{FF2B5EF4-FFF2-40B4-BE49-F238E27FC236}">
                <a16:creationId xmlns:a16="http://schemas.microsoft.com/office/drawing/2014/main" id="{1BFF5BE1-96FA-D464-CF18-DDDBD90F5DB8}"/>
              </a:ext>
            </a:extLst>
          </p:cNvPr>
          <p:cNvSpPr txBox="1">
            <a:spLocks/>
          </p:cNvSpPr>
          <p:nvPr/>
        </p:nvSpPr>
        <p:spPr>
          <a:xfrm>
            <a:off x="6920742" y="3620810"/>
            <a:ext cx="598025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5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Bố đi làm về vừa mệt vừa nóng. Em sẽ làm gì?</a:t>
            </a:r>
          </a:p>
        </p:txBody>
      </p:sp>
      <p:pic>
        <p:nvPicPr>
          <p:cNvPr id="9" name="Picture 8">
            <a:extLst>
              <a:ext uri="{FF2B5EF4-FFF2-40B4-BE49-F238E27FC236}">
                <a16:creationId xmlns:a16="http://schemas.microsoft.com/office/drawing/2014/main" id="{3D316026-53A9-EB91-32E8-6A463B3F771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538783" y="388789"/>
            <a:ext cx="1142489" cy="5392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 name="Google Shape;222;p19">
            <a:extLst>
              <a:ext uri="{FF2B5EF4-FFF2-40B4-BE49-F238E27FC236}">
                <a16:creationId xmlns:a16="http://schemas.microsoft.com/office/drawing/2014/main" id="{993AE052-9698-EED2-BAAE-51A596134A2E}"/>
              </a:ext>
            </a:extLst>
          </p:cNvPr>
          <p:cNvSpPr txBox="1">
            <a:spLocks/>
          </p:cNvSpPr>
          <p:nvPr/>
        </p:nvSpPr>
        <p:spPr>
          <a:xfrm>
            <a:off x="3326254" y="1669859"/>
            <a:ext cx="6532083" cy="2109978"/>
          </a:xfrm>
          <a:prstGeom prst="rect">
            <a:avLst/>
          </a:prstGeom>
          <a:noFill/>
          <a:ln>
            <a:noFill/>
          </a:ln>
        </p:spPr>
        <p:txBody>
          <a:bodyPr spcFirstLastPara="1" wrap="square" lIns="106636" tIns="106636" rIns="106636" bIns="106636"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1pPr>
            <a:lvl2pPr marR="0" lvl="1"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2pPr>
            <a:lvl3pPr marR="0" lvl="2"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3pPr>
            <a:lvl4pPr marR="0" lvl="3"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4pPr>
            <a:lvl5pPr marR="0" lvl="4"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5pPr>
            <a:lvl6pPr marR="0" lvl="5"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6pPr>
            <a:lvl7pPr marR="0" lvl="6"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7pPr>
            <a:lvl8pPr marR="0" lvl="7"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8pPr>
            <a:lvl9pPr marR="0" lvl="8" algn="ctr" rtl="0">
              <a:lnSpc>
                <a:spcPct val="115000"/>
              </a:lnSpc>
              <a:spcBef>
                <a:spcPts val="0"/>
              </a:spcBef>
              <a:spcAft>
                <a:spcPts val="0"/>
              </a:spcAft>
              <a:buClr>
                <a:schemeClr val="dk1"/>
              </a:buClr>
              <a:buSzPts val="3200"/>
              <a:buFont typeface="Hammersmith One"/>
              <a:buNone/>
              <a:defRPr sz="3200" b="1" i="0" u="none" strike="noStrike" cap="none">
                <a:solidFill>
                  <a:schemeClr val="dk1"/>
                </a:solidFill>
                <a:latin typeface="Hammersmith One"/>
                <a:ea typeface="Hammersmith One"/>
                <a:cs typeface="Hammersmith One"/>
                <a:sym typeface="Hammersmith One"/>
              </a:defRPr>
            </a:lvl9pPr>
          </a:lstStyle>
          <a:p>
            <a:r>
              <a:rPr lang="en-US" sz="6299" dirty="0">
                <a:latin typeface="Arial" panose="020B0604020202020204" pitchFamily="34" charset="0"/>
                <a:cs typeface="Arial" panose="020B0604020202020204" pitchFamily="34" charset="0"/>
              </a:rPr>
              <a:t>KHỞI ĐỘNG</a:t>
            </a:r>
          </a:p>
        </p:txBody>
      </p:sp>
      <p:pic>
        <p:nvPicPr>
          <p:cNvPr id="4098" name="Picture 2" descr="Seus melhores amigos: Sarah, Davi e Miguel GIFs on GIPHY - Be Animated">
            <a:extLst>
              <a:ext uri="{FF2B5EF4-FFF2-40B4-BE49-F238E27FC236}">
                <a16:creationId xmlns:a16="http://schemas.microsoft.com/office/drawing/2014/main" id="{50ACD7CF-83C4-248D-173C-F31AC1BB1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856" y="3158657"/>
            <a:ext cx="7989850" cy="45275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flash/>
        <p:sndAc>
          <p:stSnd>
            <p:snd r:embed="rId3" name="Long - Kanto Wild Pokemon Battle.wav"/>
          </p:stSnd>
        </p:sndAc>
      </p:transition>
    </mc:Choice>
    <mc:Fallback xmlns="">
      <p:transition spd="slow">
        <p:fade/>
        <p:sndAc>
          <p:stSnd>
            <p:snd r:embed="rId5" name="Long - Kanto Wild Pokemon Battle.wav"/>
          </p:stSnd>
        </p:sndAc>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37"/>
        <p:cNvGrpSpPr/>
        <p:nvPr/>
      </p:nvGrpSpPr>
      <p:grpSpPr>
        <a:xfrm>
          <a:off x="0" y="0"/>
          <a:ext cx="0" cy="0"/>
          <a:chOff x="0" y="0"/>
          <a:chExt cx="0" cy="0"/>
        </a:xfrm>
      </p:grpSpPr>
      <p:pic>
        <p:nvPicPr>
          <p:cNvPr id="7" name="Picture 6">
            <a:extLst>
              <a:ext uri="{FF2B5EF4-FFF2-40B4-BE49-F238E27FC236}">
                <a16:creationId xmlns:a16="http://schemas.microsoft.com/office/drawing/2014/main" id="{C512D13E-51DD-F8CC-A51C-BEA6A338D7B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l="4149" t="3527" r="4932" b="1304"/>
          <a:stretch/>
        </p:blipFill>
        <p:spPr>
          <a:xfrm>
            <a:off x="538783" y="658432"/>
            <a:ext cx="6242810" cy="6242810"/>
          </a:xfrm>
          <a:prstGeom prst="ellipse">
            <a:avLst/>
          </a:prstGeom>
        </p:spPr>
      </p:pic>
      <p:sp>
        <p:nvSpPr>
          <p:cNvPr id="8" name="Google Shape;622;p29">
            <a:extLst>
              <a:ext uri="{FF2B5EF4-FFF2-40B4-BE49-F238E27FC236}">
                <a16:creationId xmlns:a16="http://schemas.microsoft.com/office/drawing/2014/main" id="{1BFF5BE1-96FA-D464-CF18-DDDBD90F5DB8}"/>
              </a:ext>
            </a:extLst>
          </p:cNvPr>
          <p:cNvSpPr txBox="1">
            <a:spLocks/>
          </p:cNvSpPr>
          <p:nvPr/>
        </p:nvSpPr>
        <p:spPr>
          <a:xfrm>
            <a:off x="6920742" y="3620810"/>
            <a:ext cx="598025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Em thể hiện sự yêu thương, quan tâm bố bằng những việc làm:</a:t>
            </a:r>
          </a:p>
          <a:p>
            <a:pPr algn="just">
              <a:spcBef>
                <a:spcPts val="0"/>
              </a:spcBef>
              <a:buFontTx/>
              <a:buChar char="-"/>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Hỏi thăm bố.</a:t>
            </a:r>
          </a:p>
          <a:p>
            <a:pPr algn="just">
              <a:spcBef>
                <a:spcPts val="0"/>
              </a:spcBef>
              <a:buFontTx/>
              <a:buChar char="-"/>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Rót nước cho bố.</a:t>
            </a:r>
          </a:p>
          <a:p>
            <a:pPr algn="just">
              <a:spcBef>
                <a:spcPts val="0"/>
              </a:spcBef>
              <a:buFontTx/>
              <a:buChar char="-"/>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Lấy khăn cho bố lau mồ hôi, bật quạt cho bố.</a:t>
            </a:r>
          </a:p>
          <a:p>
            <a:pPr algn="just">
              <a:spcBef>
                <a:spcPts val="0"/>
              </a:spcBef>
              <a:buFontTx/>
              <a:buChar char="-"/>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Bóp vai, đấm lưng cho bố đỡ mệt.</a:t>
            </a:r>
          </a:p>
        </p:txBody>
      </p:sp>
      <p:pic>
        <p:nvPicPr>
          <p:cNvPr id="2" name="Picture 1">
            <a:extLst>
              <a:ext uri="{FF2B5EF4-FFF2-40B4-BE49-F238E27FC236}">
                <a16:creationId xmlns:a16="http://schemas.microsoft.com/office/drawing/2014/main" id="{5133C083-1E18-3D4A-A7FA-2E2550A63B7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538783" y="388789"/>
            <a:ext cx="1142489" cy="539286"/>
          </a:xfrm>
          <a:prstGeom prst="rect">
            <a:avLst/>
          </a:prstGeom>
        </p:spPr>
      </p:pic>
    </p:spTree>
    <p:extLst>
      <p:ext uri="{BB962C8B-B14F-4D97-AF65-F5344CB8AC3E}">
        <p14:creationId xmlns:p14="http://schemas.microsoft.com/office/powerpoint/2010/main" val="2524735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64700" y="-1"/>
            <a:ext cx="7559675" cy="7559675"/>
          </a:xfrm>
          <a:prstGeom prst="rect">
            <a:avLst/>
          </a:prstGeom>
        </p:spPr>
      </p:pic>
      <p:pic>
        <p:nvPicPr>
          <p:cNvPr id="3" name="Picture 3"/>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6" y="-1"/>
            <a:ext cx="7559675" cy="755967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803738" y="3948543"/>
            <a:ext cx="6230224" cy="523338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8094564" y="4312762"/>
            <a:ext cx="6426884" cy="378601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17611" y="5406174"/>
            <a:ext cx="5705700" cy="4792788"/>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15299" y="6062909"/>
            <a:ext cx="6076519" cy="2364318"/>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2161" y="803454"/>
            <a:ext cx="1437381" cy="91992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623311" y="4265908"/>
            <a:ext cx="967164" cy="618985"/>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920480" y="394566"/>
            <a:ext cx="1986121" cy="1511935"/>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496314">
            <a:off x="3201416" y="4818700"/>
            <a:ext cx="479504" cy="477761"/>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96314">
            <a:off x="6028480" y="415918"/>
            <a:ext cx="319861" cy="318698"/>
          </a:xfrm>
          <a:prstGeom prst="rect">
            <a:avLst/>
          </a:prstGeom>
        </p:spPr>
      </p:pic>
      <p:pic>
        <p:nvPicPr>
          <p:cNvPr id="15" name="Picture 1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567801" y="2856713"/>
            <a:ext cx="747498" cy="449433"/>
          </a:xfrm>
          <a:prstGeom prst="rect">
            <a:avLst/>
          </a:prstGeom>
        </p:spPr>
      </p:pic>
      <p:pic>
        <p:nvPicPr>
          <p:cNvPr id="16" name="Picture 1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1913542" y="3000817"/>
            <a:ext cx="528450" cy="509294"/>
          </a:xfrm>
          <a:prstGeom prst="rect">
            <a:avLst/>
          </a:prstGeom>
        </p:spPr>
      </p:pic>
      <p:pic>
        <p:nvPicPr>
          <p:cNvPr id="17" name="Picture 1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9093514" y="5606534"/>
            <a:ext cx="1110646" cy="456375"/>
          </a:xfrm>
          <a:prstGeom prst="rect">
            <a:avLst/>
          </a:prstGeom>
        </p:spPr>
      </p:pic>
      <p:pic>
        <p:nvPicPr>
          <p:cNvPr id="18" name="Picture 18"/>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354502" y="347079"/>
            <a:ext cx="1110646" cy="456375"/>
          </a:xfrm>
          <a:prstGeom prst="rect">
            <a:avLst/>
          </a:prstGeom>
        </p:spPr>
      </p:pic>
      <p:pic>
        <p:nvPicPr>
          <p:cNvPr id="19" name="Picture 19"/>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4071869" y="4077785"/>
            <a:ext cx="5375769" cy="725729"/>
          </a:xfrm>
          <a:prstGeom prst="rect">
            <a:avLst/>
          </a:prstGeom>
        </p:spPr>
      </p:pic>
      <p:pic>
        <p:nvPicPr>
          <p:cNvPr id="20" name="Picture 20"/>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4032003" y="4038411"/>
            <a:ext cx="5375769" cy="725729"/>
          </a:xfrm>
          <a:prstGeom prst="rect">
            <a:avLst/>
          </a:prstGeom>
        </p:spPr>
      </p:pic>
      <p:pic>
        <p:nvPicPr>
          <p:cNvPr id="21" name="Picture 21"/>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4706474" y="4930801"/>
            <a:ext cx="3388090" cy="3023870"/>
          </a:xfrm>
          <a:prstGeom prst="rect">
            <a:avLst/>
          </a:prstGeom>
        </p:spPr>
      </p:pic>
      <p:pic>
        <p:nvPicPr>
          <p:cNvPr id="22" name="Picture 22"/>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989222">
            <a:off x="10495824" y="5418796"/>
            <a:ext cx="3038896" cy="2495693"/>
          </a:xfrm>
          <a:prstGeom prst="rect">
            <a:avLst/>
          </a:prstGeom>
        </p:spPr>
      </p:pic>
      <p:pic>
        <p:nvPicPr>
          <p:cNvPr id="23" name="Picture 23"/>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rot="1362286">
            <a:off x="-174257" y="4845525"/>
            <a:ext cx="2905952" cy="3150084"/>
          </a:xfrm>
          <a:prstGeom prst="rect">
            <a:avLst/>
          </a:prstGeom>
        </p:spPr>
      </p:pic>
      <p:sp>
        <p:nvSpPr>
          <p:cNvPr id="24" name="TextBox 24"/>
          <p:cNvSpPr txBox="1"/>
          <p:nvPr/>
        </p:nvSpPr>
        <p:spPr>
          <a:xfrm>
            <a:off x="4071869" y="4197361"/>
            <a:ext cx="5296037" cy="409536"/>
          </a:xfrm>
          <a:prstGeom prst="rect">
            <a:avLst/>
          </a:prstGeom>
        </p:spPr>
        <p:txBody>
          <a:bodyPr lIns="0" tIns="0" rIns="0" bIns="0" rtlCol="0" anchor="t">
            <a:spAutoFit/>
          </a:bodyPr>
          <a:lstStyle/>
          <a:p>
            <a:pPr algn="ctr">
              <a:lnSpc>
                <a:spcPts val="3497"/>
              </a:lnSpc>
            </a:pPr>
            <a:r>
              <a:rPr lang="en-US" sz="2498" b="1" dirty="0">
                <a:latin typeface="Arial" panose="020B0604020202020204" pitchFamily="34" charset="0"/>
                <a:cs typeface="Arial" panose="020B0604020202020204" pitchFamily="34" charset="0"/>
              </a:rPr>
              <a:t>STAR</a:t>
            </a:r>
          </a:p>
        </p:txBody>
      </p:sp>
      <p:pic>
        <p:nvPicPr>
          <p:cNvPr id="25" name="Picture 24"/>
          <p:cNvPicPr>
            <a:picLocks noChangeAspect="1"/>
          </p:cNvPicPr>
          <p:nvPr/>
        </p:nvPicPr>
        <p:blipFill rotWithShape="1">
          <a:blip r:embed="rId36">
            <a:extLst>
              <a:ext uri="{28A0092B-C50C-407E-A947-70E740481C1C}">
                <a14:useLocalDpi xmlns:a14="http://schemas.microsoft.com/office/drawing/2010/main" val="0"/>
              </a:ext>
            </a:extLst>
          </a:blip>
          <a:srcRect l="19855" r="21054" b="46545"/>
          <a:stretch/>
        </p:blipFill>
        <p:spPr>
          <a:xfrm>
            <a:off x="2570723" y="-213313"/>
            <a:ext cx="8623629" cy="4388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3"/>
                                        </p:tgtEl>
                                        <p:attrNameLst>
                                          <p:attrName>r</p:attrName>
                                        </p:attrNameLst>
                                      </p:cBhvr>
                                    </p:animRot>
                                    <p:animRot by="-240000">
                                      <p:cBhvr>
                                        <p:cTn id="13" dur="200" fill="hold">
                                          <p:stCondLst>
                                            <p:cond delay="200"/>
                                          </p:stCondLst>
                                        </p:cTn>
                                        <p:tgtEl>
                                          <p:spTgt spid="23"/>
                                        </p:tgtEl>
                                        <p:attrNameLst>
                                          <p:attrName>r</p:attrName>
                                        </p:attrNameLst>
                                      </p:cBhvr>
                                    </p:animRot>
                                    <p:animRot by="240000">
                                      <p:cBhvr>
                                        <p:cTn id="14" dur="200" fill="hold">
                                          <p:stCondLst>
                                            <p:cond delay="400"/>
                                          </p:stCondLst>
                                        </p:cTn>
                                        <p:tgtEl>
                                          <p:spTgt spid="23"/>
                                        </p:tgtEl>
                                        <p:attrNameLst>
                                          <p:attrName>r</p:attrName>
                                        </p:attrNameLst>
                                      </p:cBhvr>
                                    </p:animRot>
                                    <p:animRot by="-240000">
                                      <p:cBhvr>
                                        <p:cTn id="15" dur="200" fill="hold">
                                          <p:stCondLst>
                                            <p:cond delay="600"/>
                                          </p:stCondLst>
                                        </p:cTn>
                                        <p:tgtEl>
                                          <p:spTgt spid="23"/>
                                        </p:tgtEl>
                                        <p:attrNameLst>
                                          <p:attrName>r</p:attrName>
                                        </p:attrNameLst>
                                      </p:cBhvr>
                                    </p:animRot>
                                    <p:animRot by="120000">
                                      <p:cBhvr>
                                        <p:cTn id="16" dur="200" fill="hold">
                                          <p:stCondLst>
                                            <p:cond delay="800"/>
                                          </p:stCondLst>
                                        </p:cTn>
                                        <p:tgtEl>
                                          <p:spTgt spid="2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2"/>
                                        </p:tgtEl>
                                        <p:attrNameLst>
                                          <p:attrName>r</p:attrName>
                                        </p:attrNameLst>
                                      </p:cBhvr>
                                    </p:animRot>
                                    <p:animRot by="-240000">
                                      <p:cBhvr>
                                        <p:cTn id="19" dur="200" fill="hold">
                                          <p:stCondLst>
                                            <p:cond delay="200"/>
                                          </p:stCondLst>
                                        </p:cTn>
                                        <p:tgtEl>
                                          <p:spTgt spid="22"/>
                                        </p:tgtEl>
                                        <p:attrNameLst>
                                          <p:attrName>r</p:attrName>
                                        </p:attrNameLst>
                                      </p:cBhvr>
                                    </p:animRot>
                                    <p:animRot by="240000">
                                      <p:cBhvr>
                                        <p:cTn id="20" dur="200" fill="hold">
                                          <p:stCondLst>
                                            <p:cond delay="400"/>
                                          </p:stCondLst>
                                        </p:cTn>
                                        <p:tgtEl>
                                          <p:spTgt spid="22"/>
                                        </p:tgtEl>
                                        <p:attrNameLst>
                                          <p:attrName>r</p:attrName>
                                        </p:attrNameLst>
                                      </p:cBhvr>
                                    </p:animRot>
                                    <p:animRot by="-240000">
                                      <p:cBhvr>
                                        <p:cTn id="21" dur="200" fill="hold">
                                          <p:stCondLst>
                                            <p:cond delay="600"/>
                                          </p:stCondLst>
                                        </p:cTn>
                                        <p:tgtEl>
                                          <p:spTgt spid="22"/>
                                        </p:tgtEl>
                                        <p:attrNameLst>
                                          <p:attrName>r</p:attrName>
                                        </p:attrNameLst>
                                      </p:cBhvr>
                                    </p:animRot>
                                    <p:animRot by="120000">
                                      <p:cBhvr>
                                        <p:cTn id="22" dur="200" fill="hold">
                                          <p:stCondLst>
                                            <p:cond delay="800"/>
                                          </p:stCondLst>
                                        </p:cTn>
                                        <p:tgtEl>
                                          <p:spTgt spid="2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75" fill="hold">
                                          <p:stCondLst>
                                            <p:cond delay="0"/>
                                          </p:stCondLst>
                                        </p:cTn>
                                        <p:tgtEl>
                                          <p:spTgt spid="25"/>
                                        </p:tgtEl>
                                        <p:attrNameLst>
                                          <p:attrName>r</p:attrName>
                                        </p:attrNameLst>
                                      </p:cBhvr>
                                    </p:animRot>
                                    <p:animRot by="-240000">
                                      <p:cBhvr>
                                        <p:cTn id="25" dur="350" fill="hold">
                                          <p:stCondLst>
                                            <p:cond delay="350"/>
                                          </p:stCondLst>
                                        </p:cTn>
                                        <p:tgtEl>
                                          <p:spTgt spid="25"/>
                                        </p:tgtEl>
                                        <p:attrNameLst>
                                          <p:attrName>r</p:attrName>
                                        </p:attrNameLst>
                                      </p:cBhvr>
                                    </p:animRot>
                                    <p:animRot by="240000">
                                      <p:cBhvr>
                                        <p:cTn id="26" dur="350" fill="hold">
                                          <p:stCondLst>
                                            <p:cond delay="700"/>
                                          </p:stCondLst>
                                        </p:cTn>
                                        <p:tgtEl>
                                          <p:spTgt spid="25"/>
                                        </p:tgtEl>
                                        <p:attrNameLst>
                                          <p:attrName>r</p:attrName>
                                        </p:attrNameLst>
                                      </p:cBhvr>
                                    </p:animRot>
                                    <p:animRot by="-240000">
                                      <p:cBhvr>
                                        <p:cTn id="27" dur="350" fill="hold">
                                          <p:stCondLst>
                                            <p:cond delay="1050"/>
                                          </p:stCondLst>
                                        </p:cTn>
                                        <p:tgtEl>
                                          <p:spTgt spid="25"/>
                                        </p:tgtEl>
                                        <p:attrNameLst>
                                          <p:attrName>r</p:attrName>
                                        </p:attrNameLst>
                                      </p:cBhvr>
                                    </p:animRot>
                                    <p:animRot by="120000">
                                      <p:cBhvr>
                                        <p:cTn id="28" dur="350" fill="hold">
                                          <p:stCondLst>
                                            <p:cond delay="14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64700" y="-1"/>
            <a:ext cx="7559675" cy="7559675"/>
          </a:xfrm>
          <a:prstGeom prst="rect">
            <a:avLst/>
          </a:prstGeom>
        </p:spPr>
      </p:pic>
      <p:pic>
        <p:nvPicPr>
          <p:cNvPr id="3" name="Picture 3"/>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6" y="-1"/>
            <a:ext cx="7559675" cy="755967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a:off x="10400106" y="-1234627"/>
            <a:ext cx="4795800" cy="4028472"/>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800000" flipH="1">
            <a:off x="-730364" y="-284877"/>
            <a:ext cx="4654515" cy="3312088"/>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1892585" y="-2654729"/>
            <a:ext cx="5705700" cy="4792788"/>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800000">
            <a:off x="5312586" y="-816580"/>
            <a:ext cx="6076519" cy="2364318"/>
          </a:xfrm>
          <a:prstGeom prst="rect">
            <a:avLst/>
          </a:prstGeom>
        </p:spPr>
      </p:pic>
      <p:pic>
        <p:nvPicPr>
          <p:cNvPr id="16" name="Picture 1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2435304" y="6357299"/>
            <a:ext cx="1314405" cy="511423"/>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215019">
            <a:off x="528969" y="538754"/>
            <a:ext cx="982800" cy="979226"/>
          </a:xfrm>
          <a:prstGeom prst="rect">
            <a:avLst/>
          </a:prstGeom>
        </p:spPr>
      </p:pic>
      <p:pic>
        <p:nvPicPr>
          <p:cNvPr id="21" name="Picture 21"/>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756144" y="2972428"/>
            <a:ext cx="528450" cy="509294"/>
          </a:xfrm>
          <a:prstGeom prst="rect">
            <a:avLst/>
          </a:prstGeom>
        </p:spPr>
      </p:pic>
      <p:pic>
        <p:nvPicPr>
          <p:cNvPr id="22" name="Picture 22"/>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2748083" y="3253535"/>
            <a:ext cx="1110646" cy="456375"/>
          </a:xfrm>
          <a:prstGeom prst="rect">
            <a:avLst/>
          </a:prstGeom>
        </p:spPr>
      </p:pic>
      <p:pic>
        <p:nvPicPr>
          <p:cNvPr id="23" name="Picture 23"/>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332140" y="6575520"/>
            <a:ext cx="1110646" cy="456375"/>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10800000">
            <a:off x="6547100" y="-1836397"/>
            <a:ext cx="4738257" cy="4218250"/>
          </a:xfrm>
          <a:prstGeom prst="rect">
            <a:avLst/>
          </a:prstGeom>
        </p:spPr>
      </p:pic>
      <p:grpSp>
        <p:nvGrpSpPr>
          <p:cNvPr id="32" name="Group 31"/>
          <p:cNvGrpSpPr/>
          <p:nvPr/>
        </p:nvGrpSpPr>
        <p:grpSpPr>
          <a:xfrm>
            <a:off x="1796757" y="2568558"/>
            <a:ext cx="10579795" cy="1164822"/>
            <a:chOff x="2444738" y="3152775"/>
            <a:chExt cx="14396698" cy="1585058"/>
          </a:xfrm>
        </p:grpSpPr>
        <p:sp>
          <p:nvSpPr>
            <p:cNvPr id="31" name="Rounded Rectangle 30"/>
            <p:cNvSpPr/>
            <p:nvPr/>
          </p:nvSpPr>
          <p:spPr>
            <a:xfrm>
              <a:off x="2444738" y="3152775"/>
              <a:ext cx="13617568" cy="1585058"/>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b="1">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0" name="TextBox 29"/>
            <p:cNvSpPr txBox="1"/>
            <p:nvPr/>
          </p:nvSpPr>
          <p:spPr>
            <a:xfrm>
              <a:off x="3223869" y="3484523"/>
              <a:ext cx="13617567" cy="820162"/>
            </a:xfrm>
            <a:prstGeom prst="flowChartAlternateProcess">
              <a:avLst/>
            </a:prstGeom>
            <a:noFill/>
          </p:spPr>
          <p:txBody>
            <a:bodyPr wrap="square" rtlCol="0">
              <a:spAutoFit/>
            </a:bodyP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sao</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quan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tâm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chăm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sóc</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cha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grpSp>
        <p:nvGrpSpPr>
          <p:cNvPr id="49" name="Group 48"/>
          <p:cNvGrpSpPr/>
          <p:nvPr/>
        </p:nvGrpSpPr>
        <p:grpSpPr>
          <a:xfrm>
            <a:off x="677546" y="3956282"/>
            <a:ext cx="2834424" cy="3146371"/>
            <a:chOff x="921747" y="5383601"/>
            <a:chExt cx="3857007" cy="4281496"/>
          </a:xfrm>
        </p:grpSpPr>
        <p:sp>
          <p:nvSpPr>
            <p:cNvPr id="45" name="Rounded Rectangle 44"/>
            <p:cNvSpPr/>
            <p:nvPr/>
          </p:nvSpPr>
          <p:spPr>
            <a:xfrm>
              <a:off x="921747" y="6134245"/>
              <a:ext cx="3857007" cy="3530852"/>
            </a:xfrm>
            <a:prstGeom prst="roundRect">
              <a:avLst/>
            </a:prstGeom>
            <a:solidFill>
              <a:srgbClr val="F9D5E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cũng</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như</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vậy</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theo.</a:t>
              </a:r>
              <a:endPar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44" name="Group 43"/>
            <p:cNvGrpSpPr/>
            <p:nvPr/>
          </p:nvGrpSpPr>
          <p:grpSpPr>
            <a:xfrm>
              <a:off x="2225694" y="5383601"/>
              <a:ext cx="1130125" cy="1130125"/>
              <a:chOff x="2225694" y="5383601"/>
              <a:chExt cx="1130125" cy="1130125"/>
            </a:xfrm>
          </p:grpSpPr>
          <p:pic>
            <p:nvPicPr>
              <p:cNvPr id="9" name="Picture 9"/>
              <p:cNvPicPr>
                <a:picLocks noChangeAspect="1"/>
              </p:cNvPicPr>
              <p:nvPr/>
            </p:nvPicPr>
            <p:blipFill>
              <a:blip r:embed="rId25" cstate="print">
                <a:extLst>
                  <a:ext uri="{BEBA8EAE-BF5A-486C-A8C5-ECC9F3942E4B}">
                    <a14:imgProps xmlns:a14="http://schemas.microsoft.com/office/drawing/2010/main">
                      <a14:imgLayer r:embed="rId26">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2225694" y="5383601"/>
                <a:ext cx="1130125" cy="1130125"/>
              </a:xfrm>
              <a:prstGeom prst="rect">
                <a:avLst/>
              </a:prstGeom>
            </p:spPr>
          </p:pic>
          <p:sp>
            <p:nvSpPr>
              <p:cNvPr id="26" name="TextBox 26"/>
              <p:cNvSpPr txBox="1"/>
              <p:nvPr/>
            </p:nvSpPr>
            <p:spPr>
              <a:xfrm>
                <a:off x="2444738" y="5441173"/>
                <a:ext cx="692035" cy="830910"/>
              </a:xfrm>
              <a:prstGeom prst="rect">
                <a:avLst/>
              </a:prstGeom>
            </p:spPr>
            <p:txBody>
              <a:bodyPr lIns="0" tIns="0" rIns="0" bIns="0" rtlCol="0" anchor="t">
                <a:spAutoFit/>
              </a:bodyPr>
              <a:lstStyle/>
              <a:p>
                <a:pPr algn="just">
                  <a:lnSpc>
                    <a:spcPts val="5566"/>
                  </a:lnSpc>
                </a:pPr>
                <a:r>
                  <a:rPr lang="en-US" sz="2800" b="1">
                    <a:solidFill>
                      <a:schemeClr val="tx1"/>
                    </a:solidFill>
                    <a:latin typeface="AvantGarde" panose="00000400000000000000" pitchFamily="2" charset="0"/>
                    <a:ea typeface="AvantGarde" panose="00000400000000000000" pitchFamily="2" charset="0"/>
                    <a:cs typeface="AvantGarde" panose="00000400000000000000" pitchFamily="2" charset="0"/>
                  </a:rPr>
                  <a:t>1</a:t>
                </a:r>
              </a:p>
            </p:txBody>
          </p:sp>
        </p:grpSp>
      </p:grpSp>
      <p:grpSp>
        <p:nvGrpSpPr>
          <p:cNvPr id="51" name="Group 50"/>
          <p:cNvGrpSpPr/>
          <p:nvPr/>
        </p:nvGrpSpPr>
        <p:grpSpPr>
          <a:xfrm>
            <a:off x="6893170" y="3956282"/>
            <a:ext cx="2834424" cy="3146371"/>
            <a:chOff x="9379798" y="5383601"/>
            <a:chExt cx="3857007" cy="4281496"/>
          </a:xfrm>
        </p:grpSpPr>
        <p:sp>
          <p:nvSpPr>
            <p:cNvPr id="46" name="Rounded Rectangle 45"/>
            <p:cNvSpPr/>
            <p:nvPr/>
          </p:nvSpPr>
          <p:spPr>
            <a:xfrm>
              <a:off x="9379798" y="6134245"/>
              <a:ext cx="3857007" cy="3530852"/>
            </a:xfrm>
            <a:prstGeom prst="roundRect">
              <a:avLst/>
            </a:prstGeom>
            <a:solidFill>
              <a:srgbClr val="F9D5E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phải</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tốt</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42" name="Group 41"/>
            <p:cNvGrpSpPr/>
            <p:nvPr/>
          </p:nvGrpSpPr>
          <p:grpSpPr>
            <a:xfrm>
              <a:off x="10696686" y="5383601"/>
              <a:ext cx="1130125" cy="1130125"/>
              <a:chOff x="10696685" y="5383601"/>
              <a:chExt cx="1130125" cy="1130125"/>
            </a:xfrm>
          </p:grpSpPr>
          <p:pic>
            <p:nvPicPr>
              <p:cNvPr id="13" name="Picture 13"/>
              <p:cNvPicPr>
                <a:picLocks noChangeAspect="1"/>
              </p:cNvPicPr>
              <p:nvPr/>
            </p:nvPicPr>
            <p:blipFill>
              <a:blip r:embed="rId25" cstate="print">
                <a:extLst>
                  <a:ext uri="{BEBA8EAE-BF5A-486C-A8C5-ECC9F3942E4B}">
                    <a14:imgProps xmlns:a14="http://schemas.microsoft.com/office/drawing/2010/main">
                      <a14:imgLayer r:embed="rId26">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10696685" y="5383601"/>
                <a:ext cx="1130125" cy="1130125"/>
              </a:xfrm>
              <a:prstGeom prst="rect">
                <a:avLst/>
              </a:prstGeom>
            </p:spPr>
          </p:pic>
          <p:sp>
            <p:nvSpPr>
              <p:cNvPr id="28" name="TextBox 28"/>
              <p:cNvSpPr txBox="1"/>
              <p:nvPr/>
            </p:nvSpPr>
            <p:spPr>
              <a:xfrm>
                <a:off x="10915730" y="5441173"/>
                <a:ext cx="692035" cy="830910"/>
              </a:xfrm>
              <a:prstGeom prst="rect">
                <a:avLst/>
              </a:prstGeom>
            </p:spPr>
            <p:txBody>
              <a:bodyPr lIns="0" tIns="0" rIns="0" bIns="0" rtlCol="0" anchor="t">
                <a:spAutoFit/>
              </a:bodyPr>
              <a:lstStyle/>
              <a:p>
                <a:pPr algn="just">
                  <a:lnSpc>
                    <a:spcPts val="5566"/>
                  </a:lnSpc>
                </a:pPr>
                <a:r>
                  <a:rPr lang="en-US" sz="2800" b="1">
                    <a:solidFill>
                      <a:schemeClr val="tx1"/>
                    </a:solidFill>
                    <a:latin typeface="AvantGarde" panose="00000400000000000000" pitchFamily="2" charset="0"/>
                    <a:ea typeface="AvantGarde" panose="00000400000000000000" pitchFamily="2" charset="0"/>
                    <a:cs typeface="AvantGarde" panose="00000400000000000000" pitchFamily="2" charset="0"/>
                  </a:rPr>
                  <a:t>3</a:t>
                </a:r>
              </a:p>
            </p:txBody>
          </p:sp>
        </p:grpSp>
      </p:grpSp>
      <p:grpSp>
        <p:nvGrpSpPr>
          <p:cNvPr id="52" name="Group 51"/>
          <p:cNvGrpSpPr/>
          <p:nvPr/>
        </p:nvGrpSpPr>
        <p:grpSpPr>
          <a:xfrm>
            <a:off x="10008956" y="3956282"/>
            <a:ext cx="2834424" cy="3139711"/>
            <a:chOff x="13619675" y="5383601"/>
            <a:chExt cx="3857007" cy="4272433"/>
          </a:xfrm>
        </p:grpSpPr>
        <p:sp>
          <p:nvSpPr>
            <p:cNvPr id="47" name="Rounded Rectangle 46"/>
            <p:cNvSpPr/>
            <p:nvPr/>
          </p:nvSpPr>
          <p:spPr>
            <a:xfrm>
              <a:off x="13619675" y="6125182"/>
              <a:ext cx="3857007" cy="3530852"/>
            </a:xfrm>
            <a:prstGeom prst="roundRect">
              <a:avLst/>
            </a:prstGeom>
            <a:solidFill>
              <a:srgbClr val="DAEFF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điều</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khiến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mệt</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mỏi</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41" name="Group 40"/>
            <p:cNvGrpSpPr/>
            <p:nvPr/>
          </p:nvGrpSpPr>
          <p:grpSpPr>
            <a:xfrm>
              <a:off x="14932181" y="5383601"/>
              <a:ext cx="1130125" cy="1130125"/>
              <a:chOff x="14932181" y="5383601"/>
              <a:chExt cx="1130125" cy="1130125"/>
            </a:xfrm>
          </p:grpSpPr>
          <p:pic>
            <p:nvPicPr>
              <p:cNvPr id="15" name="Picture 15"/>
              <p:cNvPicPr>
                <a:picLocks noChangeAspect="1"/>
              </p:cNvPicPr>
              <p:nvPr/>
            </p:nvPicPr>
            <p:blipFill>
              <a:blip r:embed="rId27" cstate="print">
                <a:extLst>
                  <a:ext uri="{BEBA8EAE-BF5A-486C-A8C5-ECC9F3942E4B}">
                    <a14:imgProps xmlns:a14="http://schemas.microsoft.com/office/drawing/2010/main">
                      <a14:imgLayer r:embed="rId28">
                        <a14:imgEffect>
                          <a14:saturation sat="400000"/>
                        </a14:imgEffect>
                      </a14:imgLayer>
                    </a14:imgProps>
                  </a:ext>
                  <a:ext uri="{28A0092B-C50C-407E-A947-70E740481C1C}">
                    <a14:useLocalDpi xmlns:a14="http://schemas.microsoft.com/office/drawing/2010/main" val="0"/>
                  </a:ext>
                </a:extLst>
              </a:blip>
              <a:srcRect/>
              <a:stretch>
                <a:fillRect/>
              </a:stretch>
            </p:blipFill>
            <p:spPr>
              <a:xfrm>
                <a:off x="14932181" y="5383601"/>
                <a:ext cx="1130125" cy="1130125"/>
              </a:xfrm>
              <a:prstGeom prst="rect">
                <a:avLst/>
              </a:prstGeom>
            </p:spPr>
          </p:pic>
          <p:sp>
            <p:nvSpPr>
              <p:cNvPr id="29" name="TextBox 29"/>
              <p:cNvSpPr txBox="1"/>
              <p:nvPr/>
            </p:nvSpPr>
            <p:spPr>
              <a:xfrm>
                <a:off x="15151226" y="5441173"/>
                <a:ext cx="692035" cy="830910"/>
              </a:xfrm>
              <a:prstGeom prst="rect">
                <a:avLst/>
              </a:prstGeom>
            </p:spPr>
            <p:txBody>
              <a:bodyPr lIns="0" tIns="0" rIns="0" bIns="0" rtlCol="0" anchor="t">
                <a:spAutoFit/>
              </a:bodyPr>
              <a:lstStyle/>
              <a:p>
                <a:pPr algn="just">
                  <a:lnSpc>
                    <a:spcPts val="5566"/>
                  </a:lnSpc>
                </a:pPr>
                <a:r>
                  <a:rPr lang="en-US" sz="2800" b="1">
                    <a:solidFill>
                      <a:schemeClr val="tx1"/>
                    </a:solidFill>
                    <a:latin typeface="AvantGarde" panose="00000400000000000000" pitchFamily="2" charset="0"/>
                    <a:ea typeface="AvantGarde" panose="00000400000000000000" pitchFamily="2" charset="0"/>
                    <a:cs typeface="AvantGarde" panose="00000400000000000000" pitchFamily="2" charset="0"/>
                  </a:rPr>
                  <a:t>4</a:t>
                </a:r>
              </a:p>
            </p:txBody>
          </p:sp>
        </p:grpSp>
      </p:grpSp>
      <p:sp>
        <p:nvSpPr>
          <p:cNvPr id="48" name="Rounded Rectangle 47"/>
          <p:cNvSpPr/>
          <p:nvPr/>
        </p:nvSpPr>
        <p:spPr>
          <a:xfrm>
            <a:off x="3785358" y="4511137"/>
            <a:ext cx="2834424" cy="2594740"/>
          </a:xfrm>
          <a:prstGeom prst="roundRect">
            <a:avLst/>
          </a:prstGeom>
          <a:solidFill>
            <a:srgbClr val="DAEFF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grpSp>
        <p:nvGrpSpPr>
          <p:cNvPr id="43" name="Group 42"/>
          <p:cNvGrpSpPr/>
          <p:nvPr/>
        </p:nvGrpSpPr>
        <p:grpSpPr>
          <a:xfrm>
            <a:off x="4748353" y="3956282"/>
            <a:ext cx="830502" cy="830502"/>
            <a:chOff x="6461190" y="5383601"/>
            <a:chExt cx="1130125" cy="1130125"/>
          </a:xfrm>
        </p:grpSpPr>
        <p:pic>
          <p:nvPicPr>
            <p:cNvPr id="11" name="Picture 11"/>
            <p:cNvPicPr>
              <a:picLocks noChangeAspect="1"/>
            </p:cNvPicPr>
            <p:nvPr/>
          </p:nvPicPr>
          <p:blipFill>
            <a:blip r:embed="rId27" cstate="print">
              <a:extLst>
                <a:ext uri="{BEBA8EAE-BF5A-486C-A8C5-ECC9F3942E4B}">
                  <a14:imgProps xmlns:a14="http://schemas.microsoft.com/office/drawing/2010/main">
                    <a14:imgLayer r:embed="rId28">
                      <a14:imgEffect>
                        <a14:saturation sat="400000"/>
                      </a14:imgEffect>
                    </a14:imgLayer>
                  </a14:imgProps>
                </a:ext>
                <a:ext uri="{28A0092B-C50C-407E-A947-70E740481C1C}">
                  <a14:useLocalDpi xmlns:a14="http://schemas.microsoft.com/office/drawing/2010/main" val="0"/>
                </a:ext>
              </a:extLst>
            </a:blip>
            <a:srcRect/>
            <a:stretch>
              <a:fillRect/>
            </a:stretch>
          </p:blipFill>
          <p:spPr>
            <a:xfrm>
              <a:off x="6461190" y="5383601"/>
              <a:ext cx="1130125" cy="1130125"/>
            </a:xfrm>
            <a:prstGeom prst="rect">
              <a:avLst/>
            </a:prstGeom>
          </p:spPr>
        </p:pic>
        <p:sp>
          <p:nvSpPr>
            <p:cNvPr id="27" name="TextBox 27"/>
            <p:cNvSpPr txBox="1"/>
            <p:nvPr/>
          </p:nvSpPr>
          <p:spPr>
            <a:xfrm>
              <a:off x="6680234" y="5441173"/>
              <a:ext cx="692035" cy="890941"/>
            </a:xfrm>
            <a:prstGeom prst="rect">
              <a:avLst/>
            </a:prstGeom>
          </p:spPr>
          <p:txBody>
            <a:bodyPr lIns="0" tIns="0" rIns="0" bIns="0" rtlCol="0" anchor="t">
              <a:spAutoFit/>
            </a:bodyPr>
            <a:lstStyle/>
            <a:p>
              <a:pPr algn="ctr">
                <a:lnSpc>
                  <a:spcPts val="5566"/>
                </a:lnSpc>
              </a:pPr>
              <a:r>
                <a:rPr lang="en-US" sz="3976">
                  <a:latin typeface="One Little Font"/>
                </a:rPr>
                <a:t>2</a:t>
              </a:r>
            </a:p>
          </p:txBody>
        </p:sp>
      </p:grpSp>
      <p:sp>
        <p:nvSpPr>
          <p:cNvPr id="53" name="TextBox 52"/>
          <p:cNvSpPr txBox="1"/>
          <p:nvPr/>
        </p:nvSpPr>
        <p:spPr>
          <a:xfrm>
            <a:off x="3813040" y="4751706"/>
            <a:ext cx="2730346" cy="2246769"/>
          </a:xfrm>
          <a:prstGeom prst="rect">
            <a:avLst/>
          </a:prstGeom>
          <a:noFill/>
        </p:spPr>
        <p:txBody>
          <a:bodyPr wrap="square" rtlCol="0">
            <a:spAutoFit/>
          </a:bodyP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đó</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cách</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thể</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lòng</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biết</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ơn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hiểu</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thảo</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cha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24"/>
                                        </p:tgtEl>
                                        <p:attrNameLst>
                                          <p:attrName>r</p:attrName>
                                        </p:attrNameLst>
                                      </p:cBhvr>
                                    </p:animRot>
                                    <p:animRot by="-240000">
                                      <p:cBhvr>
                                        <p:cTn id="7" dur="400" fill="hold">
                                          <p:stCondLst>
                                            <p:cond delay="400"/>
                                          </p:stCondLst>
                                        </p:cTn>
                                        <p:tgtEl>
                                          <p:spTgt spid="24"/>
                                        </p:tgtEl>
                                        <p:attrNameLst>
                                          <p:attrName>r</p:attrName>
                                        </p:attrNameLst>
                                      </p:cBhvr>
                                    </p:animRot>
                                    <p:animRot by="240000">
                                      <p:cBhvr>
                                        <p:cTn id="8" dur="400" fill="hold">
                                          <p:stCondLst>
                                            <p:cond delay="800"/>
                                          </p:stCondLst>
                                        </p:cTn>
                                        <p:tgtEl>
                                          <p:spTgt spid="24"/>
                                        </p:tgtEl>
                                        <p:attrNameLst>
                                          <p:attrName>r</p:attrName>
                                        </p:attrNameLst>
                                      </p:cBhvr>
                                    </p:animRot>
                                    <p:animRot by="-240000">
                                      <p:cBhvr>
                                        <p:cTn id="9" dur="400" fill="hold">
                                          <p:stCondLst>
                                            <p:cond delay="1200"/>
                                          </p:stCondLst>
                                        </p:cTn>
                                        <p:tgtEl>
                                          <p:spTgt spid="24"/>
                                        </p:tgtEl>
                                        <p:attrNameLst>
                                          <p:attrName>r</p:attrName>
                                        </p:attrNameLst>
                                      </p:cBhvr>
                                    </p:animRot>
                                    <p:animRot by="120000">
                                      <p:cBhvr>
                                        <p:cTn id="10" dur="400" fill="hold">
                                          <p:stCondLst>
                                            <p:cond delay="1600"/>
                                          </p:stCondLst>
                                        </p:cTn>
                                        <p:tgtEl>
                                          <p:spTgt spid="2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mph" presetSubtype="2" fill="hold" nodeType="clickEffect">
                                  <p:stCondLst>
                                    <p:cond delay="0"/>
                                  </p:stCondLst>
                                  <p:childTnLst>
                                    <p:animClr clrSpc="rgb" dir="cw">
                                      <p:cBhvr>
                                        <p:cTn id="14" dur="1000" fill="hold"/>
                                        <p:tgtEl>
                                          <p:spTgt spid="48"/>
                                        </p:tgtEl>
                                        <p:attrNameLst>
                                          <p:attrName>fillcolor</p:attrName>
                                        </p:attrNameLst>
                                      </p:cBhvr>
                                      <p:to>
                                        <a:srgbClr val="FFFF00"/>
                                      </p:to>
                                    </p:animClr>
                                    <p:set>
                                      <p:cBhvr>
                                        <p:cTn id="15" dur="1000" fill="hold"/>
                                        <p:tgtEl>
                                          <p:spTgt spid="48"/>
                                        </p:tgtEl>
                                        <p:attrNameLst>
                                          <p:attrName>fill.type</p:attrName>
                                        </p:attrNameLst>
                                      </p:cBhvr>
                                      <p:to>
                                        <p:strVal val="solid"/>
                                      </p:to>
                                    </p:set>
                                    <p:set>
                                      <p:cBhvr>
                                        <p:cTn id="16" dur="1000" fill="hold"/>
                                        <p:tgtEl>
                                          <p:spTgt spid="48"/>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2"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3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64700" y="-1"/>
            <a:ext cx="7559675" cy="7559675"/>
          </a:xfrm>
          <a:prstGeom prst="rect">
            <a:avLst/>
          </a:prstGeom>
        </p:spPr>
      </p:pic>
      <p:pic>
        <p:nvPicPr>
          <p:cNvPr id="3" name="Picture 3"/>
          <p:cNvPicPr>
            <a:picLocks noChangeAspect="1"/>
          </p:cNvPicPr>
          <p:nvPr/>
        </p:nvPicPr>
        <p:blipFill>
          <a:blip r:embed="rId3">
            <a:alphaModFix amt="3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6" y="-1"/>
            <a:ext cx="7559675" cy="7559675"/>
          </a:xfrm>
          <a:prstGeom prst="rect">
            <a:avLst/>
          </a:prstGeom>
        </p:spPr>
      </p:pic>
      <p:grpSp>
        <p:nvGrpSpPr>
          <p:cNvPr id="4" name="Group 4"/>
          <p:cNvGrpSpPr/>
          <p:nvPr/>
        </p:nvGrpSpPr>
        <p:grpSpPr>
          <a:xfrm>
            <a:off x="1424096" y="1146945"/>
            <a:ext cx="10591583" cy="10591583"/>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sp>
        <p:sp>
          <p:nvSpPr>
            <p:cNvPr id="6" name="TextBox 6"/>
            <p:cNvSpPr txBox="1"/>
            <p:nvPr/>
          </p:nvSpPr>
          <p:spPr>
            <a:xfrm>
              <a:off x="76200" y="47625"/>
              <a:ext cx="660400" cy="688975"/>
            </a:xfrm>
            <a:prstGeom prst="rect">
              <a:avLst/>
            </a:prstGeom>
          </p:spPr>
          <p:txBody>
            <a:bodyPr lIns="37332" tIns="37332" rIns="37332" bIns="37332" rtlCol="0" anchor="ctr"/>
            <a:lstStyle/>
            <a:p>
              <a:pPr algn="ctr">
                <a:lnSpc>
                  <a:spcPts val="1864"/>
                </a:lnSpc>
              </a:pPr>
              <a:endParaRPr sz="1029"/>
            </a:p>
          </p:txBody>
        </p:sp>
      </p:grpSp>
      <p:grpSp>
        <p:nvGrpSpPr>
          <p:cNvPr id="7" name="Group 7"/>
          <p:cNvGrpSpPr/>
          <p:nvPr/>
        </p:nvGrpSpPr>
        <p:grpSpPr>
          <a:xfrm>
            <a:off x="176" y="-1471934"/>
            <a:ext cx="13439422" cy="13162448"/>
            <a:chOff x="0" y="0"/>
            <a:chExt cx="829904" cy="812800"/>
          </a:xfrm>
        </p:grpSpPr>
        <p:sp>
          <p:nvSpPr>
            <p:cNvPr id="8" name="Freeform 8"/>
            <p:cNvSpPr/>
            <p:nvPr/>
          </p:nvSpPr>
          <p:spPr>
            <a:xfrm>
              <a:off x="10365" y="0"/>
              <a:ext cx="809173" cy="812800"/>
            </a:xfrm>
            <a:custGeom>
              <a:avLst/>
              <a:gdLst/>
              <a:ahLst/>
              <a:cxnLst/>
              <a:rect l="l" t="t" r="r" b="b"/>
              <a:pathLst>
                <a:path w="809173" h="812800">
                  <a:moveTo>
                    <a:pt x="404587" y="0"/>
                  </a:moveTo>
                  <a:cubicBezTo>
                    <a:pt x="628326" y="1001"/>
                    <a:pt x="809173" y="182659"/>
                    <a:pt x="809173" y="406400"/>
                  </a:cubicBezTo>
                  <a:cubicBezTo>
                    <a:pt x="809173" y="630141"/>
                    <a:pt x="628326" y="811799"/>
                    <a:pt x="404587" y="812800"/>
                  </a:cubicBezTo>
                  <a:cubicBezTo>
                    <a:pt x="180848" y="811799"/>
                    <a:pt x="0" y="630141"/>
                    <a:pt x="0" y="406400"/>
                  </a:cubicBezTo>
                  <a:cubicBezTo>
                    <a:pt x="0" y="182659"/>
                    <a:pt x="180848" y="1001"/>
                    <a:pt x="404587" y="0"/>
                  </a:cubicBezTo>
                  <a:close/>
                </a:path>
              </a:pathLst>
            </a:custGeom>
            <a:solidFill>
              <a:schemeClr val="bg1"/>
            </a:solidFill>
          </p:spPr>
        </p:sp>
        <p:sp>
          <p:nvSpPr>
            <p:cNvPr id="9" name="TextBox 9"/>
            <p:cNvSpPr txBox="1"/>
            <p:nvPr/>
          </p:nvSpPr>
          <p:spPr>
            <a:xfrm>
              <a:off x="76200" y="47625"/>
              <a:ext cx="660400" cy="688975"/>
            </a:xfrm>
            <a:prstGeom prst="rect">
              <a:avLst/>
            </a:prstGeom>
          </p:spPr>
          <p:txBody>
            <a:bodyPr lIns="37332" tIns="37332" rIns="37332" bIns="37332" rtlCol="0" anchor="ctr"/>
            <a:lstStyle/>
            <a:p>
              <a:pPr algn="ctr">
                <a:lnSpc>
                  <a:spcPts val="1864"/>
                </a:lnSpc>
              </a:pPr>
              <a:endParaRPr sz="1029"/>
            </a:p>
          </p:txBody>
        </p:sp>
      </p:gr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03738" y="4389144"/>
            <a:ext cx="5705700" cy="4792788"/>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899076" y="4786693"/>
            <a:ext cx="5622372" cy="3312088"/>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325545" y="5492956"/>
            <a:ext cx="5705700" cy="4792788"/>
          </a:xfrm>
          <a:prstGeom prst="rect">
            <a:avLst/>
          </a:prstGeom>
        </p:spPr>
      </p:pic>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15299" y="6062909"/>
            <a:ext cx="6076519" cy="2364318"/>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47577" y="-49705"/>
            <a:ext cx="1953036" cy="1249943"/>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0870578" y="-49705"/>
            <a:ext cx="1986121" cy="1511935"/>
          </a:xfrm>
          <a:prstGeom prst="rect">
            <a:avLst/>
          </a:prstGeom>
        </p:spPr>
      </p:pic>
      <p:pic>
        <p:nvPicPr>
          <p:cNvPr id="16" name="Picture 1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567801" y="2856713"/>
            <a:ext cx="747498" cy="449433"/>
          </a:xfrm>
          <a:prstGeom prst="rect">
            <a:avLst/>
          </a:prstGeom>
        </p:spPr>
      </p:pic>
      <p:pic>
        <p:nvPicPr>
          <p:cNvPr id="17" name="Picture 17"/>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2295257" y="3051500"/>
            <a:ext cx="528450" cy="509294"/>
          </a:xfrm>
          <a:prstGeom prst="rect">
            <a:avLst/>
          </a:prstGeom>
        </p:spPr>
      </p:pic>
      <p:pic>
        <p:nvPicPr>
          <p:cNvPr id="18" name="Picture 18"/>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69096" y="394565"/>
            <a:ext cx="1110646" cy="456375"/>
          </a:xfrm>
          <a:prstGeom prst="rect">
            <a:avLst/>
          </a:prstGeom>
        </p:spPr>
      </p:pic>
      <p:pic>
        <p:nvPicPr>
          <p:cNvPr id="19" name="Picture 19"/>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9135876" y="249887"/>
            <a:ext cx="1110646" cy="456375"/>
          </a:xfrm>
          <a:prstGeom prst="rect">
            <a:avLst/>
          </a:prstGeom>
        </p:spPr>
      </p:pic>
      <p:pic>
        <p:nvPicPr>
          <p:cNvPr id="20" name="Picture 2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328093" y="4389144"/>
            <a:ext cx="967164" cy="618985"/>
          </a:xfrm>
          <a:prstGeom prst="rect">
            <a:avLst/>
          </a:prstGeom>
        </p:spPr>
      </p:pic>
      <p:pic>
        <p:nvPicPr>
          <p:cNvPr id="21" name="Picture 21"/>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a:off x="10334563" y="4151791"/>
            <a:ext cx="3283561" cy="3367755"/>
          </a:xfrm>
          <a:prstGeom prst="rect">
            <a:avLst/>
          </a:prstGeom>
        </p:spPr>
      </p:pic>
      <p:pic>
        <p:nvPicPr>
          <p:cNvPr id="22" name="Picture 22"/>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a:fillRect/>
          </a:stretch>
        </p:blipFill>
        <p:spPr>
          <a:xfrm>
            <a:off x="203713" y="5315060"/>
            <a:ext cx="2891733" cy="2071204"/>
          </a:xfrm>
          <a:prstGeom prst="rect">
            <a:avLst/>
          </a:prstGeom>
        </p:spPr>
      </p:pic>
      <p:grpSp>
        <p:nvGrpSpPr>
          <p:cNvPr id="23" name="Group 22"/>
          <p:cNvGrpSpPr/>
          <p:nvPr/>
        </p:nvGrpSpPr>
        <p:grpSpPr>
          <a:xfrm>
            <a:off x="1787602" y="1195014"/>
            <a:ext cx="10007231" cy="1164822"/>
            <a:chOff x="2444738" y="3152775"/>
            <a:chExt cx="13617568" cy="1585058"/>
          </a:xfrm>
        </p:grpSpPr>
        <p:sp>
          <p:nvSpPr>
            <p:cNvPr id="24" name="Rounded Rectangle 23"/>
            <p:cNvSpPr/>
            <p:nvPr/>
          </p:nvSpPr>
          <p:spPr>
            <a:xfrm>
              <a:off x="2444738" y="3152775"/>
              <a:ext cx="13617568" cy="1585058"/>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sp>
          <p:nvSpPr>
            <p:cNvPr id="25" name="TextBox 24"/>
            <p:cNvSpPr txBox="1"/>
            <p:nvPr/>
          </p:nvSpPr>
          <p:spPr>
            <a:xfrm>
              <a:off x="2444738" y="3241364"/>
              <a:ext cx="13617567" cy="1436443"/>
            </a:xfrm>
            <a:prstGeom prst="flowChartAlternateProcess">
              <a:avLst/>
            </a:prstGeom>
            <a:noFill/>
          </p:spPr>
          <p:txBody>
            <a:bodyPr wrap="square" rtlCol="0">
              <a:spAutoFit/>
            </a:bodyPr>
            <a:lstStyle/>
            <a:p>
              <a:pPr algn="ctr"/>
              <a:r>
                <a:rPr lang="en-US" sz="2800" b="1" dirty="0" err="1">
                  <a:latin typeface="AvantGarde" panose="00000400000000000000" pitchFamily="2" charset="0"/>
                  <a:ea typeface="AvantGarde" panose="00000400000000000000" pitchFamily="2" charset="0"/>
                  <a:cs typeface="AvantGarde" panose="00000400000000000000" pitchFamily="2" charset="0"/>
                </a:rPr>
                <a:t>Bố</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mẹ</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sẽ</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cảm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thấy</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như</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thế</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nào</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khi</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được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quan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tâm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chăm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sóc</a:t>
              </a:r>
              <a:r>
                <a:rPr lang="en-US" sz="2800" b="1" dirty="0">
                  <a:latin typeface="AvantGarde" panose="00000400000000000000" pitchFamily="2" charset="0"/>
                  <a:ea typeface="AvantGarde" panose="00000400000000000000" pitchFamily="2" charset="0"/>
                  <a:cs typeface="AvantGarde" panose="00000400000000000000" pitchFamily="2" charset="0"/>
                </a:rPr>
                <a:t>?</a:t>
              </a:r>
            </a:p>
          </p:txBody>
        </p:sp>
      </p:grpSp>
      <p:sp>
        <p:nvSpPr>
          <p:cNvPr id="46" name="Rounded Rectangle 45"/>
          <p:cNvSpPr/>
          <p:nvPr/>
        </p:nvSpPr>
        <p:spPr>
          <a:xfrm>
            <a:off x="1879801" y="3053567"/>
            <a:ext cx="2834424" cy="2101112"/>
          </a:xfrm>
          <a:prstGeom prst="roundRect">
            <a:avLst/>
          </a:prstGeom>
          <a:solidFill>
            <a:srgbClr val="F9D5E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sẽ</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thấy</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buồn</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grpSp>
        <p:nvGrpSpPr>
          <p:cNvPr id="47" name="Group 46"/>
          <p:cNvGrpSpPr/>
          <p:nvPr/>
        </p:nvGrpSpPr>
        <p:grpSpPr>
          <a:xfrm>
            <a:off x="2840460" y="2542614"/>
            <a:ext cx="830502" cy="830502"/>
            <a:chOff x="2225694" y="5383601"/>
            <a:chExt cx="1130125" cy="1130125"/>
          </a:xfrm>
        </p:grpSpPr>
        <p:pic>
          <p:nvPicPr>
            <p:cNvPr id="48" name="Picture 9"/>
            <p:cNvPicPr>
              <a:picLocks noChangeAspect="1"/>
            </p:cNvPicPr>
            <p:nvPr/>
          </p:nvPicPr>
          <p:blipFill>
            <a:blip r:embed="rId29" cstate="print">
              <a:extLst>
                <a:ext uri="{BEBA8EAE-BF5A-486C-A8C5-ECC9F3942E4B}">
                  <a14:imgProps xmlns:a14="http://schemas.microsoft.com/office/drawing/2010/main">
                    <a14:imgLayer r:embed="rId30">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2225694" y="5383601"/>
              <a:ext cx="1130125" cy="1130125"/>
            </a:xfrm>
            <a:prstGeom prst="rect">
              <a:avLst/>
            </a:prstGeom>
          </p:spPr>
        </p:pic>
        <p:sp>
          <p:nvSpPr>
            <p:cNvPr id="49" name="TextBox 26"/>
            <p:cNvSpPr txBox="1"/>
            <p:nvPr/>
          </p:nvSpPr>
          <p:spPr>
            <a:xfrm>
              <a:off x="2444738" y="5441173"/>
              <a:ext cx="692035" cy="890941"/>
            </a:xfrm>
            <a:prstGeom prst="rect">
              <a:avLst/>
            </a:prstGeom>
          </p:spPr>
          <p:txBody>
            <a:bodyPr lIns="0" tIns="0" rIns="0" bIns="0" rtlCol="0" anchor="t">
              <a:spAutoFit/>
            </a:bodyPr>
            <a:lstStyle/>
            <a:p>
              <a:pPr algn="ctr">
                <a:lnSpc>
                  <a:spcPts val="5566"/>
                </a:lnSpc>
              </a:pPr>
              <a:r>
                <a:rPr lang="en-US" sz="3976">
                  <a:latin typeface="One Little Font"/>
                </a:rPr>
                <a:t>1</a:t>
              </a:r>
            </a:p>
          </p:txBody>
        </p:sp>
      </p:grpSp>
      <p:sp>
        <p:nvSpPr>
          <p:cNvPr id="51" name="Rounded Rectangle 50"/>
          <p:cNvSpPr/>
          <p:nvPr/>
        </p:nvSpPr>
        <p:spPr>
          <a:xfrm>
            <a:off x="8004730" y="3053987"/>
            <a:ext cx="2834424" cy="2141369"/>
          </a:xfrm>
          <a:prstGeom prst="roundRect">
            <a:avLst/>
          </a:prstGeom>
          <a:solidFill>
            <a:srgbClr val="F9D5E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grpSp>
        <p:nvGrpSpPr>
          <p:cNvPr id="52" name="Group 51"/>
          <p:cNvGrpSpPr/>
          <p:nvPr/>
        </p:nvGrpSpPr>
        <p:grpSpPr>
          <a:xfrm>
            <a:off x="8972480" y="2502358"/>
            <a:ext cx="830502" cy="830502"/>
            <a:chOff x="10696685" y="5383601"/>
            <a:chExt cx="1130125" cy="1130125"/>
          </a:xfrm>
        </p:grpSpPr>
        <p:pic>
          <p:nvPicPr>
            <p:cNvPr id="53" name="Picture 13"/>
            <p:cNvPicPr>
              <a:picLocks noChangeAspect="1"/>
            </p:cNvPicPr>
            <p:nvPr/>
          </p:nvPicPr>
          <p:blipFill>
            <a:blip r:embed="rId29" cstate="print">
              <a:extLst>
                <a:ext uri="{BEBA8EAE-BF5A-486C-A8C5-ECC9F3942E4B}">
                  <a14:imgProps xmlns:a14="http://schemas.microsoft.com/office/drawing/2010/main">
                    <a14:imgLayer r:embed="rId30">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10696685" y="5383601"/>
              <a:ext cx="1130125" cy="1130125"/>
            </a:xfrm>
            <a:prstGeom prst="rect">
              <a:avLst/>
            </a:prstGeom>
          </p:spPr>
        </p:pic>
        <p:sp>
          <p:nvSpPr>
            <p:cNvPr id="54" name="TextBox 28"/>
            <p:cNvSpPr txBox="1"/>
            <p:nvPr/>
          </p:nvSpPr>
          <p:spPr>
            <a:xfrm>
              <a:off x="10915730" y="5441173"/>
              <a:ext cx="692035" cy="890941"/>
            </a:xfrm>
            <a:prstGeom prst="rect">
              <a:avLst/>
            </a:prstGeom>
          </p:spPr>
          <p:txBody>
            <a:bodyPr lIns="0" tIns="0" rIns="0" bIns="0" rtlCol="0" anchor="t">
              <a:spAutoFit/>
            </a:bodyPr>
            <a:lstStyle/>
            <a:p>
              <a:pPr algn="ctr">
                <a:lnSpc>
                  <a:spcPts val="5566"/>
                </a:lnSpc>
              </a:pPr>
              <a:r>
                <a:rPr lang="en-US" sz="3976">
                  <a:latin typeface="One Little Font"/>
                </a:rPr>
                <a:t>3</a:t>
              </a:r>
            </a:p>
          </p:txBody>
        </p:sp>
      </p:grpSp>
      <p:sp>
        <p:nvSpPr>
          <p:cNvPr id="56" name="Rounded Rectangle 55"/>
          <p:cNvSpPr/>
          <p:nvPr/>
        </p:nvSpPr>
        <p:spPr>
          <a:xfrm>
            <a:off x="4936574" y="4436401"/>
            <a:ext cx="2834424" cy="2062815"/>
          </a:xfrm>
          <a:prstGeom prst="roundRect">
            <a:avLst/>
          </a:prstGeom>
          <a:solidFill>
            <a:srgbClr val="DAEFF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thấy</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mệt</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mỏi</a:t>
            </a:r>
            <a:endPar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57" name="Group 56"/>
          <p:cNvGrpSpPr/>
          <p:nvPr/>
        </p:nvGrpSpPr>
        <p:grpSpPr>
          <a:xfrm>
            <a:off x="5890458" y="3983443"/>
            <a:ext cx="830502" cy="830502"/>
            <a:chOff x="6461190" y="5383601"/>
            <a:chExt cx="1130125" cy="1130125"/>
          </a:xfrm>
        </p:grpSpPr>
        <p:pic>
          <p:nvPicPr>
            <p:cNvPr id="58" name="Picture 11"/>
            <p:cNvPicPr>
              <a:picLocks noChangeAspect="1"/>
            </p:cNvPicPr>
            <p:nvPr/>
          </p:nvPicPr>
          <p:blipFill>
            <a:blip r:embed="rId31" cstate="print">
              <a:extLst>
                <a:ext uri="{BEBA8EAE-BF5A-486C-A8C5-ECC9F3942E4B}">
                  <a14:imgProps xmlns:a14="http://schemas.microsoft.com/office/drawing/2010/main">
                    <a14:imgLayer r:embed="rId32">
                      <a14:imgEffect>
                        <a14:saturation sat="400000"/>
                      </a14:imgEffect>
                    </a14:imgLayer>
                  </a14:imgProps>
                </a:ext>
                <a:ext uri="{28A0092B-C50C-407E-A947-70E740481C1C}">
                  <a14:useLocalDpi xmlns:a14="http://schemas.microsoft.com/office/drawing/2010/main" val="0"/>
                </a:ext>
              </a:extLst>
            </a:blip>
            <a:srcRect/>
            <a:stretch>
              <a:fillRect/>
            </a:stretch>
          </p:blipFill>
          <p:spPr>
            <a:xfrm>
              <a:off x="6461190" y="5383601"/>
              <a:ext cx="1130125" cy="1130125"/>
            </a:xfrm>
            <a:prstGeom prst="rect">
              <a:avLst/>
            </a:prstGeom>
          </p:spPr>
        </p:pic>
        <p:sp>
          <p:nvSpPr>
            <p:cNvPr id="59" name="TextBox 27"/>
            <p:cNvSpPr txBox="1"/>
            <p:nvPr/>
          </p:nvSpPr>
          <p:spPr>
            <a:xfrm>
              <a:off x="6680234" y="5441173"/>
              <a:ext cx="692035" cy="890941"/>
            </a:xfrm>
            <a:prstGeom prst="rect">
              <a:avLst/>
            </a:prstGeom>
          </p:spPr>
          <p:txBody>
            <a:bodyPr lIns="0" tIns="0" rIns="0" bIns="0" rtlCol="0" anchor="t">
              <a:spAutoFit/>
            </a:bodyPr>
            <a:lstStyle/>
            <a:p>
              <a:pPr algn="ctr">
                <a:lnSpc>
                  <a:spcPts val="5566"/>
                </a:lnSpc>
              </a:pPr>
              <a:r>
                <a:rPr lang="en-US" sz="3976">
                  <a:latin typeface="One Little Font"/>
                </a:rPr>
                <a:t>2</a:t>
              </a:r>
            </a:p>
          </p:txBody>
        </p:sp>
      </p:grpSp>
      <p:sp>
        <p:nvSpPr>
          <p:cNvPr id="60" name="TextBox 59"/>
          <p:cNvSpPr txBox="1"/>
          <p:nvPr/>
        </p:nvSpPr>
        <p:spPr>
          <a:xfrm>
            <a:off x="8159062" y="3361570"/>
            <a:ext cx="2583551" cy="1384995"/>
          </a:xfrm>
          <a:prstGeom prst="rect">
            <a:avLst/>
          </a:prstGeom>
          <a:noFill/>
        </p:spPr>
        <p:txBody>
          <a:bodyPr wrap="square" rtlCol="0">
            <a:spAutoFit/>
          </a:bodyPr>
          <a:lstStyle/>
          <a:p>
            <a:pPr algn="just"/>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sẽ</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thấy</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hạnh</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phúc</a:t>
            </a:r>
            <a:r>
              <a:rPr lang="en-US" sz="2800" b="1"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50" fill="hold">
                                          <p:stCondLst>
                                            <p:cond delay="0"/>
                                          </p:stCondLst>
                                        </p:cTn>
                                        <p:tgtEl>
                                          <p:spTgt spid="22"/>
                                        </p:tgtEl>
                                        <p:attrNameLst>
                                          <p:attrName>r</p:attrName>
                                        </p:attrNameLst>
                                      </p:cBhvr>
                                    </p:animRot>
                                    <p:animRot by="-240000">
                                      <p:cBhvr>
                                        <p:cTn id="7" dur="300" fill="hold">
                                          <p:stCondLst>
                                            <p:cond delay="300"/>
                                          </p:stCondLst>
                                        </p:cTn>
                                        <p:tgtEl>
                                          <p:spTgt spid="22"/>
                                        </p:tgtEl>
                                        <p:attrNameLst>
                                          <p:attrName>r</p:attrName>
                                        </p:attrNameLst>
                                      </p:cBhvr>
                                    </p:animRot>
                                    <p:animRot by="240000">
                                      <p:cBhvr>
                                        <p:cTn id="8" dur="300" fill="hold">
                                          <p:stCondLst>
                                            <p:cond delay="600"/>
                                          </p:stCondLst>
                                        </p:cTn>
                                        <p:tgtEl>
                                          <p:spTgt spid="22"/>
                                        </p:tgtEl>
                                        <p:attrNameLst>
                                          <p:attrName>r</p:attrName>
                                        </p:attrNameLst>
                                      </p:cBhvr>
                                    </p:animRot>
                                    <p:animRot by="-240000">
                                      <p:cBhvr>
                                        <p:cTn id="9" dur="300" fill="hold">
                                          <p:stCondLst>
                                            <p:cond delay="900"/>
                                          </p:stCondLst>
                                        </p:cTn>
                                        <p:tgtEl>
                                          <p:spTgt spid="22"/>
                                        </p:tgtEl>
                                        <p:attrNameLst>
                                          <p:attrName>r</p:attrName>
                                        </p:attrNameLst>
                                      </p:cBhvr>
                                    </p:animRot>
                                    <p:animRot by="120000">
                                      <p:cBhvr>
                                        <p:cTn id="10" dur="300" fill="hold">
                                          <p:stCondLst>
                                            <p:cond delay="1200"/>
                                          </p:stCondLst>
                                        </p:cTn>
                                        <p:tgtEl>
                                          <p:spTgt spid="2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50" fill="hold">
                                          <p:stCondLst>
                                            <p:cond delay="0"/>
                                          </p:stCondLst>
                                        </p:cTn>
                                        <p:tgtEl>
                                          <p:spTgt spid="21"/>
                                        </p:tgtEl>
                                        <p:attrNameLst>
                                          <p:attrName>r</p:attrName>
                                        </p:attrNameLst>
                                      </p:cBhvr>
                                    </p:animRot>
                                    <p:animRot by="-240000">
                                      <p:cBhvr>
                                        <p:cTn id="13" dur="300" fill="hold">
                                          <p:stCondLst>
                                            <p:cond delay="300"/>
                                          </p:stCondLst>
                                        </p:cTn>
                                        <p:tgtEl>
                                          <p:spTgt spid="21"/>
                                        </p:tgtEl>
                                        <p:attrNameLst>
                                          <p:attrName>r</p:attrName>
                                        </p:attrNameLst>
                                      </p:cBhvr>
                                    </p:animRot>
                                    <p:animRot by="240000">
                                      <p:cBhvr>
                                        <p:cTn id="14" dur="300" fill="hold">
                                          <p:stCondLst>
                                            <p:cond delay="600"/>
                                          </p:stCondLst>
                                        </p:cTn>
                                        <p:tgtEl>
                                          <p:spTgt spid="21"/>
                                        </p:tgtEl>
                                        <p:attrNameLst>
                                          <p:attrName>r</p:attrName>
                                        </p:attrNameLst>
                                      </p:cBhvr>
                                    </p:animRot>
                                    <p:animRot by="-240000">
                                      <p:cBhvr>
                                        <p:cTn id="15" dur="300" fill="hold">
                                          <p:stCondLst>
                                            <p:cond delay="900"/>
                                          </p:stCondLst>
                                        </p:cTn>
                                        <p:tgtEl>
                                          <p:spTgt spid="21"/>
                                        </p:tgtEl>
                                        <p:attrNameLst>
                                          <p:attrName>r</p:attrName>
                                        </p:attrNameLst>
                                      </p:cBhvr>
                                    </p:animRot>
                                    <p:animRot by="120000">
                                      <p:cBhvr>
                                        <p:cTn id="16" dur="300" fill="hold">
                                          <p:stCondLst>
                                            <p:cond delay="12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mph" presetSubtype="2" fill="hold" nodeType="clickEffect">
                                  <p:stCondLst>
                                    <p:cond delay="0"/>
                                  </p:stCondLst>
                                  <p:childTnLst>
                                    <p:animClr clrSpc="rgb" dir="cw">
                                      <p:cBhvr>
                                        <p:cTn id="20" dur="1000" fill="hold"/>
                                        <p:tgtEl>
                                          <p:spTgt spid="51"/>
                                        </p:tgtEl>
                                        <p:attrNameLst>
                                          <p:attrName>fillcolor</p:attrName>
                                        </p:attrNameLst>
                                      </p:cBhvr>
                                      <p:to>
                                        <a:srgbClr val="FFFF00"/>
                                      </p:to>
                                    </p:animClr>
                                    <p:set>
                                      <p:cBhvr>
                                        <p:cTn id="21" dur="1000" fill="hold"/>
                                        <p:tgtEl>
                                          <p:spTgt spid="51"/>
                                        </p:tgtEl>
                                        <p:attrNameLst>
                                          <p:attrName>fill.type</p:attrName>
                                        </p:attrNameLst>
                                      </p:cBhvr>
                                      <p:to>
                                        <p:strVal val="solid"/>
                                      </p:to>
                                    </p:set>
                                    <p:set>
                                      <p:cBhvr>
                                        <p:cTn id="22" dur="1000" fill="hold"/>
                                        <p:tgtEl>
                                          <p:spTgt spid="51"/>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2"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3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64700" y="-1"/>
            <a:ext cx="7559675" cy="7559675"/>
          </a:xfrm>
          <a:prstGeom prst="rect">
            <a:avLst/>
          </a:prstGeom>
        </p:spPr>
      </p:pic>
      <p:pic>
        <p:nvPicPr>
          <p:cNvPr id="3" name="Picture 3"/>
          <p:cNvPicPr>
            <a:picLocks noChangeAspect="1"/>
          </p:cNvPicPr>
          <p:nvPr/>
        </p:nvPicPr>
        <p:blipFill>
          <a:blip r:embed="rId3">
            <a:alphaModFix amt="3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6" y="-1"/>
            <a:ext cx="7559675" cy="7559675"/>
          </a:xfrm>
          <a:prstGeom prst="rect">
            <a:avLst/>
          </a:prstGeom>
        </p:spPr>
      </p:pic>
      <p:grpSp>
        <p:nvGrpSpPr>
          <p:cNvPr id="4" name="Group 4"/>
          <p:cNvGrpSpPr/>
          <p:nvPr/>
        </p:nvGrpSpPr>
        <p:grpSpPr>
          <a:xfrm>
            <a:off x="2542" y="-495801"/>
            <a:ext cx="11744076" cy="8509446"/>
            <a:chOff x="76200" y="47625"/>
            <a:chExt cx="937730" cy="837046"/>
          </a:xfrm>
          <a:solidFill>
            <a:schemeClr val="bg1"/>
          </a:solidFill>
        </p:grpSpPr>
        <p:sp>
          <p:nvSpPr>
            <p:cNvPr id="5" name="Freeform 5"/>
            <p:cNvSpPr/>
            <p:nvPr/>
          </p:nvSpPr>
          <p:spPr>
            <a:xfrm>
              <a:off x="308394" y="47625"/>
              <a:ext cx="705536" cy="837046"/>
            </a:xfrm>
            <a:custGeom>
              <a:avLst/>
              <a:gdLst/>
              <a:ahLst/>
              <a:cxnLst/>
              <a:rect l="l" t="t" r="r" b="b"/>
              <a:pathLst>
                <a:path w="893525" h="897530">
                  <a:moveTo>
                    <a:pt x="446762" y="0"/>
                  </a:moveTo>
                  <a:cubicBezTo>
                    <a:pt x="693825" y="1105"/>
                    <a:pt x="893525" y="201700"/>
                    <a:pt x="893525" y="448765"/>
                  </a:cubicBezTo>
                  <a:cubicBezTo>
                    <a:pt x="893525" y="695830"/>
                    <a:pt x="693825" y="896425"/>
                    <a:pt x="446762" y="897530"/>
                  </a:cubicBezTo>
                  <a:cubicBezTo>
                    <a:pt x="199700" y="896425"/>
                    <a:pt x="0" y="695830"/>
                    <a:pt x="0" y="448765"/>
                  </a:cubicBezTo>
                  <a:cubicBezTo>
                    <a:pt x="0" y="201700"/>
                    <a:pt x="199700" y="1105"/>
                    <a:pt x="446762" y="0"/>
                  </a:cubicBezTo>
                  <a:close/>
                </a:path>
              </a:pathLst>
            </a:custGeom>
            <a:grpFill/>
          </p:spPr>
        </p:sp>
        <p:sp>
          <p:nvSpPr>
            <p:cNvPr id="6" name="TextBox 6"/>
            <p:cNvSpPr txBox="1"/>
            <p:nvPr/>
          </p:nvSpPr>
          <p:spPr>
            <a:xfrm>
              <a:off x="76200" y="47625"/>
              <a:ext cx="660400" cy="805777"/>
            </a:xfrm>
            <a:prstGeom prst="rect">
              <a:avLst/>
            </a:prstGeom>
            <a:grpFill/>
          </p:spPr>
          <p:txBody>
            <a:bodyPr lIns="37332" tIns="37332" rIns="37332" bIns="37332" rtlCol="0" anchor="ctr"/>
            <a:lstStyle/>
            <a:p>
              <a:pPr algn="ctr">
                <a:lnSpc>
                  <a:spcPts val="1864"/>
                </a:lnSpc>
              </a:pPr>
              <a:endParaRPr sz="1029"/>
            </a:p>
          </p:txBody>
        </p:sp>
      </p:gr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757399" y="5847918"/>
            <a:ext cx="6076519" cy="2364318"/>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03164" y="4291152"/>
            <a:ext cx="4850954" cy="392108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7559851" y="4223288"/>
            <a:ext cx="6656160" cy="3921084"/>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786153" y="4671895"/>
            <a:ext cx="2653446" cy="3023870"/>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774466" y="336271"/>
            <a:ext cx="1459394" cy="1225890"/>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1174985" y="907043"/>
            <a:ext cx="1730542" cy="673338"/>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0786153" y="3773855"/>
            <a:ext cx="747498" cy="449433"/>
          </a:xfrm>
          <a:prstGeom prst="rect">
            <a:avLst/>
          </a:prstGeom>
        </p:spPr>
      </p:pic>
      <p:pic>
        <p:nvPicPr>
          <p:cNvPr id="14" name="Picture 1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626619" y="365448"/>
            <a:ext cx="1110646" cy="456375"/>
          </a:xfrm>
          <a:prstGeom prst="rect">
            <a:avLst/>
          </a:prstGeom>
        </p:spPr>
      </p:pic>
      <p:pic>
        <p:nvPicPr>
          <p:cNvPr id="15" name="Picture 1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15019">
            <a:off x="12133423" y="2370171"/>
            <a:ext cx="681245" cy="678767"/>
          </a:xfrm>
          <a:prstGeom prst="rect">
            <a:avLst/>
          </a:prstGeom>
        </p:spPr>
      </p:pic>
      <p:pic>
        <p:nvPicPr>
          <p:cNvPr id="16"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081344" y="5402351"/>
            <a:ext cx="3081651" cy="2551649"/>
          </a:xfrm>
          <a:prstGeom prst="rect">
            <a:avLst/>
          </a:prstGeom>
        </p:spPr>
      </p:pic>
      <p:grpSp>
        <p:nvGrpSpPr>
          <p:cNvPr id="17" name="Group 16"/>
          <p:cNvGrpSpPr/>
          <p:nvPr/>
        </p:nvGrpSpPr>
        <p:grpSpPr>
          <a:xfrm>
            <a:off x="955105" y="569488"/>
            <a:ext cx="7891003" cy="1178936"/>
            <a:chOff x="2444738" y="3133568"/>
            <a:chExt cx="13617568" cy="1604265"/>
          </a:xfrm>
        </p:grpSpPr>
        <p:sp>
          <p:nvSpPr>
            <p:cNvPr id="18" name="Rounded Rectangle 17"/>
            <p:cNvSpPr/>
            <p:nvPr/>
          </p:nvSpPr>
          <p:spPr>
            <a:xfrm>
              <a:off x="2444738" y="3152775"/>
              <a:ext cx="13617568" cy="1585058"/>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sp>
          <p:nvSpPr>
            <p:cNvPr id="19" name="TextBox 18"/>
            <p:cNvSpPr txBox="1"/>
            <p:nvPr/>
          </p:nvSpPr>
          <p:spPr>
            <a:xfrm>
              <a:off x="2444738" y="3133568"/>
              <a:ext cx="13617566" cy="1501315"/>
            </a:xfrm>
            <a:prstGeom prst="flowChartAlternateProcess">
              <a:avLst/>
            </a:prstGeom>
            <a:noFill/>
          </p:spPr>
          <p:txBody>
            <a:bodyPr wrap="square" rtlCol="0">
              <a:spAutoFit/>
            </a:bodyPr>
            <a:lstStyle/>
            <a:p>
              <a:pPr algn="ctr"/>
              <a:r>
                <a:rPr lang="en-US" sz="2940" b="1" dirty="0" err="1">
                  <a:latin typeface="AvantGarde" panose="00000400000000000000" pitchFamily="2" charset="0"/>
                  <a:ea typeface="AvantGarde" panose="00000400000000000000" pitchFamily="2" charset="0"/>
                  <a:cs typeface="AvantGarde" panose="00000400000000000000" pitchFamily="2" charset="0"/>
                </a:rPr>
                <a:t>Việc</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làm</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nào</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sau</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đây</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thể</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hiện</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em</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biết</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quan</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tâm</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chăm</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sóc</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bố</a:t>
              </a:r>
              <a:r>
                <a:rPr lang="en-US" sz="2940" b="1" dirty="0">
                  <a:latin typeface="AvantGarde" panose="00000400000000000000" pitchFamily="2" charset="0"/>
                  <a:ea typeface="AvantGarde" panose="00000400000000000000" pitchFamily="2" charset="0"/>
                  <a:cs typeface="AvantGarde" panose="00000400000000000000" pitchFamily="2" charset="0"/>
                </a:rPr>
                <a:t> </a:t>
              </a:r>
              <a:r>
                <a:rPr lang="en-US" sz="2940" b="1" dirty="0" err="1">
                  <a:latin typeface="AvantGarde" panose="00000400000000000000" pitchFamily="2" charset="0"/>
                  <a:ea typeface="AvantGarde" panose="00000400000000000000" pitchFamily="2" charset="0"/>
                  <a:cs typeface="AvantGarde" panose="00000400000000000000" pitchFamily="2" charset="0"/>
                </a:rPr>
                <a:t>mẹ</a:t>
              </a:r>
              <a:r>
                <a:rPr lang="en-US" sz="2940" b="1" dirty="0">
                  <a:latin typeface="AvantGarde" panose="00000400000000000000" pitchFamily="2" charset="0"/>
                  <a:ea typeface="AvantGarde" panose="00000400000000000000" pitchFamily="2" charset="0"/>
                  <a:cs typeface="AvantGarde" panose="00000400000000000000" pitchFamily="2" charset="0"/>
                </a:rPr>
                <a:t>?</a:t>
              </a:r>
            </a:p>
          </p:txBody>
        </p:sp>
      </p:grpSp>
      <p:sp>
        <p:nvSpPr>
          <p:cNvPr id="21" name="Rounded Rectangle 20"/>
          <p:cNvSpPr/>
          <p:nvPr/>
        </p:nvSpPr>
        <p:spPr>
          <a:xfrm>
            <a:off x="782086" y="2734652"/>
            <a:ext cx="2834424" cy="2300951"/>
          </a:xfrm>
          <a:prstGeom prst="roundRect">
            <a:avLst/>
          </a:prstGeom>
          <a:solidFill>
            <a:srgbClr val="F9D5E7"/>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pic>
        <p:nvPicPr>
          <p:cNvPr id="25" name="Picture 24">
            <a:extLst>
              <a:ext uri="{FF2B5EF4-FFF2-40B4-BE49-F238E27FC236}">
                <a16:creationId xmlns:a16="http://schemas.microsoft.com/office/drawing/2014/main" id="{9033143E-3DE4-E760-3C96-0A1CADEABE92}"/>
              </a:ext>
            </a:extLst>
          </p:cNvPr>
          <p:cNvPicPr>
            <a:picLocks noChangeAspect="1"/>
          </p:cNvPicPr>
          <p:nvPr/>
        </p:nvPicPr>
        <p:blipFill>
          <a:blip r:embed="rId23"/>
          <a:stretch>
            <a:fillRect/>
          </a:stretch>
        </p:blipFill>
        <p:spPr>
          <a:xfrm>
            <a:off x="764581" y="2741974"/>
            <a:ext cx="2878505" cy="23061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Picture 34">
            <a:extLst>
              <a:ext uri="{FF2B5EF4-FFF2-40B4-BE49-F238E27FC236}">
                <a16:creationId xmlns:a16="http://schemas.microsoft.com/office/drawing/2014/main" id="{638A3D21-4F59-E06A-B807-9F35E12F667B}"/>
              </a:ext>
            </a:extLst>
          </p:cNvPr>
          <p:cNvPicPr>
            <a:picLocks noChangeAspect="1"/>
          </p:cNvPicPr>
          <p:nvPr/>
        </p:nvPicPr>
        <p:blipFill>
          <a:blip r:embed="rId24"/>
          <a:stretch>
            <a:fillRect/>
          </a:stretch>
        </p:blipFill>
        <p:spPr>
          <a:xfrm>
            <a:off x="4113632" y="2709554"/>
            <a:ext cx="2866411" cy="2338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2" name="Group 21"/>
          <p:cNvGrpSpPr/>
          <p:nvPr/>
        </p:nvGrpSpPr>
        <p:grpSpPr>
          <a:xfrm>
            <a:off x="1740327" y="2183021"/>
            <a:ext cx="830502" cy="830502"/>
            <a:chOff x="2225694" y="5383601"/>
            <a:chExt cx="1130125" cy="1130125"/>
          </a:xfrm>
        </p:grpSpPr>
        <p:pic>
          <p:nvPicPr>
            <p:cNvPr id="23" name="Picture 9"/>
            <p:cNvPicPr>
              <a:picLocks noChangeAspect="1"/>
            </p:cNvPicPr>
            <p:nvPr/>
          </p:nvPicPr>
          <p:blipFill>
            <a:blip r:embed="rId25" cstate="print">
              <a:extLst>
                <a:ext uri="{BEBA8EAE-BF5A-486C-A8C5-ECC9F3942E4B}">
                  <a14:imgProps xmlns:a14="http://schemas.microsoft.com/office/drawing/2010/main">
                    <a14:imgLayer r:embed="rId26">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2225694" y="5383601"/>
              <a:ext cx="1130125" cy="1130125"/>
            </a:xfrm>
            <a:prstGeom prst="rect">
              <a:avLst/>
            </a:prstGeom>
          </p:spPr>
        </p:pic>
        <p:sp>
          <p:nvSpPr>
            <p:cNvPr id="24" name="TextBox 26"/>
            <p:cNvSpPr txBox="1"/>
            <p:nvPr/>
          </p:nvSpPr>
          <p:spPr>
            <a:xfrm>
              <a:off x="2444738" y="5441173"/>
              <a:ext cx="692035" cy="890941"/>
            </a:xfrm>
            <a:prstGeom prst="rect">
              <a:avLst/>
            </a:prstGeom>
          </p:spPr>
          <p:txBody>
            <a:bodyPr lIns="0" tIns="0" rIns="0" bIns="0" rtlCol="0" anchor="t">
              <a:spAutoFit/>
            </a:bodyPr>
            <a:lstStyle/>
            <a:p>
              <a:pPr algn="ctr">
                <a:lnSpc>
                  <a:spcPts val="5566"/>
                </a:lnSpc>
              </a:pPr>
              <a:r>
                <a:rPr lang="en-US" sz="3976">
                  <a:latin typeface="One Little Font"/>
                </a:rPr>
                <a:t>1</a:t>
              </a:r>
            </a:p>
          </p:txBody>
        </p:sp>
      </p:grpSp>
      <p:grpSp>
        <p:nvGrpSpPr>
          <p:cNvPr id="32" name="Group 31"/>
          <p:cNvGrpSpPr/>
          <p:nvPr/>
        </p:nvGrpSpPr>
        <p:grpSpPr>
          <a:xfrm>
            <a:off x="5151483" y="2157191"/>
            <a:ext cx="830502" cy="830502"/>
            <a:chOff x="6461190" y="5383601"/>
            <a:chExt cx="1130125" cy="1130125"/>
          </a:xfrm>
        </p:grpSpPr>
        <p:pic>
          <p:nvPicPr>
            <p:cNvPr id="33" name="Picture 11"/>
            <p:cNvPicPr>
              <a:picLocks noChangeAspect="1"/>
            </p:cNvPicPr>
            <p:nvPr/>
          </p:nvPicPr>
          <p:blipFill>
            <a:blip r:embed="rId27" cstate="print">
              <a:extLst>
                <a:ext uri="{BEBA8EAE-BF5A-486C-A8C5-ECC9F3942E4B}">
                  <a14:imgProps xmlns:a14="http://schemas.microsoft.com/office/drawing/2010/main">
                    <a14:imgLayer r:embed="rId28">
                      <a14:imgEffect>
                        <a14:saturation sat="400000"/>
                      </a14:imgEffect>
                    </a14:imgLayer>
                  </a14:imgProps>
                </a:ext>
                <a:ext uri="{28A0092B-C50C-407E-A947-70E740481C1C}">
                  <a14:useLocalDpi xmlns:a14="http://schemas.microsoft.com/office/drawing/2010/main" val="0"/>
                </a:ext>
              </a:extLst>
            </a:blip>
            <a:srcRect/>
            <a:stretch>
              <a:fillRect/>
            </a:stretch>
          </p:blipFill>
          <p:spPr>
            <a:xfrm>
              <a:off x="6461190" y="5383601"/>
              <a:ext cx="1130125" cy="1130125"/>
            </a:xfrm>
            <a:prstGeom prst="rect">
              <a:avLst/>
            </a:prstGeom>
          </p:spPr>
        </p:pic>
        <p:sp>
          <p:nvSpPr>
            <p:cNvPr id="34" name="TextBox 27"/>
            <p:cNvSpPr txBox="1"/>
            <p:nvPr/>
          </p:nvSpPr>
          <p:spPr>
            <a:xfrm>
              <a:off x="6680234" y="5441173"/>
              <a:ext cx="692035" cy="890941"/>
            </a:xfrm>
            <a:prstGeom prst="rect">
              <a:avLst/>
            </a:prstGeom>
          </p:spPr>
          <p:txBody>
            <a:bodyPr lIns="0" tIns="0" rIns="0" bIns="0" rtlCol="0" anchor="t">
              <a:spAutoFit/>
            </a:bodyPr>
            <a:lstStyle/>
            <a:p>
              <a:pPr algn="ctr">
                <a:lnSpc>
                  <a:spcPts val="5566"/>
                </a:lnSpc>
              </a:pPr>
              <a:r>
                <a:rPr lang="en-US" sz="3976">
                  <a:latin typeface="One Little Font"/>
                </a:rPr>
                <a:t>2</a:t>
              </a:r>
            </a:p>
          </p:txBody>
        </p:sp>
      </p:grpSp>
      <p:pic>
        <p:nvPicPr>
          <p:cNvPr id="40" name="Picture 39">
            <a:extLst>
              <a:ext uri="{FF2B5EF4-FFF2-40B4-BE49-F238E27FC236}">
                <a16:creationId xmlns:a16="http://schemas.microsoft.com/office/drawing/2014/main" id="{5725522C-4A92-3C02-122B-473E275560CE}"/>
              </a:ext>
            </a:extLst>
          </p:cNvPr>
          <p:cNvPicPr>
            <a:picLocks noChangeAspect="1"/>
          </p:cNvPicPr>
          <p:nvPr/>
        </p:nvPicPr>
        <p:blipFill>
          <a:blip r:embed="rId29"/>
          <a:stretch>
            <a:fillRect/>
          </a:stretch>
        </p:blipFill>
        <p:spPr>
          <a:xfrm>
            <a:off x="7435347" y="2709554"/>
            <a:ext cx="3226210" cy="23857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7" name="Group 26"/>
          <p:cNvGrpSpPr/>
          <p:nvPr/>
        </p:nvGrpSpPr>
        <p:grpSpPr>
          <a:xfrm>
            <a:off x="8723526" y="2132999"/>
            <a:ext cx="830502" cy="830502"/>
            <a:chOff x="10696685" y="5383601"/>
            <a:chExt cx="1130125" cy="1130125"/>
          </a:xfrm>
        </p:grpSpPr>
        <p:pic>
          <p:nvPicPr>
            <p:cNvPr id="28" name="Picture 13"/>
            <p:cNvPicPr>
              <a:picLocks noChangeAspect="1"/>
            </p:cNvPicPr>
            <p:nvPr/>
          </p:nvPicPr>
          <p:blipFill>
            <a:blip r:embed="rId25" cstate="print">
              <a:extLst>
                <a:ext uri="{BEBA8EAE-BF5A-486C-A8C5-ECC9F3942E4B}">
                  <a14:imgProps xmlns:a14="http://schemas.microsoft.com/office/drawing/2010/main">
                    <a14:imgLayer r:embed="rId26">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10696685" y="5383601"/>
              <a:ext cx="1130125" cy="1130125"/>
            </a:xfrm>
            <a:prstGeom prst="rect">
              <a:avLst/>
            </a:prstGeom>
          </p:spPr>
        </p:pic>
        <p:sp>
          <p:nvSpPr>
            <p:cNvPr id="29" name="TextBox 28"/>
            <p:cNvSpPr txBox="1"/>
            <p:nvPr/>
          </p:nvSpPr>
          <p:spPr>
            <a:xfrm>
              <a:off x="10915730" y="5441173"/>
              <a:ext cx="692035" cy="890941"/>
            </a:xfrm>
            <a:prstGeom prst="rect">
              <a:avLst/>
            </a:prstGeom>
          </p:spPr>
          <p:txBody>
            <a:bodyPr lIns="0" tIns="0" rIns="0" bIns="0" rtlCol="0" anchor="t">
              <a:spAutoFit/>
            </a:bodyPr>
            <a:lstStyle/>
            <a:p>
              <a:pPr algn="ctr">
                <a:lnSpc>
                  <a:spcPts val="5566"/>
                </a:lnSpc>
              </a:pPr>
              <a:r>
                <a:rPr lang="en-US" sz="3976" dirty="0">
                  <a:latin typeface="One Little Font"/>
                </a:rPr>
                <a:t>3</a:t>
              </a:r>
            </a:p>
          </p:txBody>
        </p:sp>
      </p:grpSp>
      <p:pic>
        <p:nvPicPr>
          <p:cNvPr id="41" name="Picture 40" descr="Free Like and dislike icon free png 19533420 PNG with Transparent Background">
            <a:extLst>
              <a:ext uri="{FF2B5EF4-FFF2-40B4-BE49-F238E27FC236}">
                <a16:creationId xmlns:a16="http://schemas.microsoft.com/office/drawing/2014/main" id="{8E0E9766-C9C7-C0D4-948A-2CAE3C2494C1}"/>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15937" t="18188" r="49401" b="17236"/>
          <a:stretch/>
        </p:blipFill>
        <p:spPr bwMode="auto">
          <a:xfrm>
            <a:off x="2829270" y="2010825"/>
            <a:ext cx="1071897" cy="11232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
                                        </p:tgtEl>
                                        <p:attrNameLst>
                                          <p:attrName>r</p:attrName>
                                        </p:attrNameLst>
                                      </p:cBhvr>
                                    </p:animRot>
                                    <p:animRot by="-240000">
                                      <p:cBhvr>
                                        <p:cTn id="13" dur="400" fill="hold">
                                          <p:stCondLst>
                                            <p:cond delay="400"/>
                                          </p:stCondLst>
                                        </p:cTn>
                                        <p:tgtEl>
                                          <p:spTgt spid="10"/>
                                        </p:tgtEl>
                                        <p:attrNameLst>
                                          <p:attrName>r</p:attrName>
                                        </p:attrNameLst>
                                      </p:cBhvr>
                                    </p:animRot>
                                    <p:animRot by="240000">
                                      <p:cBhvr>
                                        <p:cTn id="14" dur="400" fill="hold">
                                          <p:stCondLst>
                                            <p:cond delay="800"/>
                                          </p:stCondLst>
                                        </p:cTn>
                                        <p:tgtEl>
                                          <p:spTgt spid="10"/>
                                        </p:tgtEl>
                                        <p:attrNameLst>
                                          <p:attrName>r</p:attrName>
                                        </p:attrNameLst>
                                      </p:cBhvr>
                                    </p:animRot>
                                    <p:animRot by="-240000">
                                      <p:cBhvr>
                                        <p:cTn id="15" dur="400" fill="hold">
                                          <p:stCondLst>
                                            <p:cond delay="1200"/>
                                          </p:stCondLst>
                                        </p:cTn>
                                        <p:tgtEl>
                                          <p:spTgt spid="10"/>
                                        </p:tgtEl>
                                        <p:attrNameLst>
                                          <p:attrName>r</p:attrName>
                                        </p:attrNameLst>
                                      </p:cBhvr>
                                    </p:animRot>
                                    <p:animRot by="120000">
                                      <p:cBhvr>
                                        <p:cTn id="16" dur="400" fill="hold">
                                          <p:stCondLst>
                                            <p:cond delay="16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subTnLst>
                                    <p:audio>
                                      <p:cMediaNode>
                                        <p:cTn display="0" masterRel="sameClick">
                                          <p:stCondLst>
                                            <p:cond evt="begin" delay="0">
                                              <p:tn val="19"/>
                                            </p:cond>
                                          </p:stCondLst>
                                          <p:endCondLst>
                                            <p:cond evt="onStopAudio" delay="0">
                                              <p:tgtEl>
                                                <p:sldTgt/>
                                              </p:tgtEl>
                                            </p:cond>
                                          </p:endCondLst>
                                        </p:cTn>
                                        <p:tgtEl>
                                          <p:sndTgt r:embed="rId2"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45363" y="-1"/>
            <a:ext cx="7559675" cy="7559675"/>
          </a:xfrm>
          <a:prstGeom prst="rect">
            <a:avLst/>
          </a:prstGeom>
        </p:spPr>
      </p:pic>
      <p:pic>
        <p:nvPicPr>
          <p:cNvPr id="3" name="Picture 3"/>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6" y="-1"/>
            <a:ext cx="7559675" cy="7559675"/>
          </a:xfrm>
          <a:prstGeom prst="rect">
            <a:avLst/>
          </a:prstGeom>
        </p:spPr>
      </p:pic>
      <p:sp>
        <p:nvSpPr>
          <p:cNvPr id="6" name="TextBox 6"/>
          <p:cNvSpPr txBox="1"/>
          <p:nvPr/>
        </p:nvSpPr>
        <p:spPr>
          <a:xfrm>
            <a:off x="1796816" y="-465602"/>
            <a:ext cx="11810775" cy="7650383"/>
          </a:xfrm>
          <a:prstGeom prst="rect">
            <a:avLst/>
          </a:prstGeom>
          <a:solidFill>
            <a:schemeClr val="bg1"/>
          </a:solidFill>
        </p:spPr>
        <p:txBody>
          <a:bodyPr lIns="37332" tIns="37332" rIns="37332" bIns="37332" rtlCol="0" anchor="ctr"/>
          <a:lstStyle/>
          <a:p>
            <a:pPr algn="ctr">
              <a:lnSpc>
                <a:spcPts val="1864"/>
              </a:lnSpc>
            </a:pPr>
            <a:endParaRPr sz="1029"/>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521591" y="5516292"/>
            <a:ext cx="6076519" cy="2364318"/>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9726330" y="4116080"/>
            <a:ext cx="6656160" cy="392108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415925" y="527042"/>
            <a:ext cx="830502" cy="830502"/>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62919" y="4436237"/>
            <a:ext cx="6656160" cy="392108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28088" y="312908"/>
            <a:ext cx="1384561" cy="886119"/>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15019">
            <a:off x="3957435" y="5649935"/>
            <a:ext cx="710909" cy="70832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502406" y="5223412"/>
            <a:ext cx="747498" cy="449433"/>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756144" y="2972428"/>
            <a:ext cx="528450" cy="509294"/>
          </a:xfrm>
          <a:prstGeom prst="rect">
            <a:avLst/>
          </a:prstGeom>
        </p:spPr>
      </p:pic>
      <p:pic>
        <p:nvPicPr>
          <p:cNvPr id="15" name="Picture 1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354502" y="392013"/>
            <a:ext cx="1110646" cy="456375"/>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330168" y="4106088"/>
            <a:ext cx="3269839" cy="378563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0268915" y="5103141"/>
            <a:ext cx="3238795" cy="2113314"/>
          </a:xfrm>
          <a:prstGeom prst="rect">
            <a:avLst/>
          </a:prstGeom>
        </p:spPr>
      </p:pic>
      <p:grpSp>
        <p:nvGrpSpPr>
          <p:cNvPr id="19" name="Group 18"/>
          <p:cNvGrpSpPr/>
          <p:nvPr/>
        </p:nvGrpSpPr>
        <p:grpSpPr>
          <a:xfrm>
            <a:off x="3756702" y="458961"/>
            <a:ext cx="7914313" cy="2553891"/>
            <a:chOff x="2444738" y="3117219"/>
            <a:chExt cx="13657794" cy="1735342"/>
          </a:xfrm>
        </p:grpSpPr>
        <p:sp>
          <p:nvSpPr>
            <p:cNvPr id="20" name="Rounded Rectangle 19"/>
            <p:cNvSpPr/>
            <p:nvPr/>
          </p:nvSpPr>
          <p:spPr>
            <a:xfrm>
              <a:off x="2444738" y="3152775"/>
              <a:ext cx="13617568" cy="1585058"/>
            </a:xfrm>
            <a:prstGeom prst="round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9"/>
            </a:p>
          </p:txBody>
        </p:sp>
        <p:sp>
          <p:nvSpPr>
            <p:cNvPr id="21" name="TextBox 20"/>
            <p:cNvSpPr txBox="1"/>
            <p:nvPr/>
          </p:nvSpPr>
          <p:spPr>
            <a:xfrm>
              <a:off x="2484966" y="3117219"/>
              <a:ext cx="13617566" cy="1735342"/>
            </a:xfrm>
            <a:prstGeom prst="flowChartAlternateProcess">
              <a:avLst/>
            </a:prstGeom>
            <a:noFill/>
          </p:spPr>
          <p:txBody>
            <a:bodyPr wrap="square" rtlCol="0">
              <a:spAutoFit/>
            </a:bodyPr>
            <a:lstStyle/>
            <a:p>
              <a:pPr algn="just"/>
              <a:r>
                <a:rPr lang="en-US" sz="3600" dirty="0">
                  <a:latin typeface="AvantGarde" panose="00000400000000000000" pitchFamily="2" charset="0"/>
                  <a:ea typeface="AvantGarde" panose="00000400000000000000" pitchFamily="2" charset="0"/>
                  <a:cs typeface="AvantGarde" panose="00000400000000000000" pitchFamily="2" charset="0"/>
                </a:rPr>
                <a:t>Sinh </a:t>
              </a:r>
              <a:r>
                <a:rPr lang="en-US" sz="3600" dirty="0" err="1">
                  <a:latin typeface="AvantGarde" panose="00000400000000000000" pitchFamily="2" charset="0"/>
                  <a:ea typeface="AvantGarde" panose="00000400000000000000" pitchFamily="2" charset="0"/>
                  <a:cs typeface="AvantGarde" panose="00000400000000000000" pitchFamily="2" charset="0"/>
                </a:rPr>
                <a:t>nhật</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bố</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mẹ</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em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sẽ</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làm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gì</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để</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thể</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hiện</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tình</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yêu</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thương</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và</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sự</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quan</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tâm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chăm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sóc</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của</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mình</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dành</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cho</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bố</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mẹ</a:t>
              </a:r>
              <a:r>
                <a:rPr lang="en-US" sz="3600" dirty="0">
                  <a:latin typeface="AvantGarde" panose="00000400000000000000" pitchFamily="2" charset="0"/>
                  <a:ea typeface="AvantGarde" panose="00000400000000000000" pitchFamily="2" charset="0"/>
                  <a:cs typeface="AvantGarde" panose="00000400000000000000" pitchFamily="2" charset="0"/>
                </a:rPr>
                <a:t>?</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25" fill="hold">
                                          <p:stCondLst>
                                            <p:cond delay="0"/>
                                          </p:stCondLst>
                                        </p:cTn>
                                        <p:tgtEl>
                                          <p:spTgt spid="16"/>
                                        </p:tgtEl>
                                        <p:attrNameLst>
                                          <p:attrName>r</p:attrName>
                                        </p:attrNameLst>
                                      </p:cBhvr>
                                    </p:animRot>
                                    <p:animRot by="-240000">
                                      <p:cBhvr>
                                        <p:cTn id="7" dur="250" fill="hold">
                                          <p:stCondLst>
                                            <p:cond delay="250"/>
                                          </p:stCondLst>
                                        </p:cTn>
                                        <p:tgtEl>
                                          <p:spTgt spid="16"/>
                                        </p:tgtEl>
                                        <p:attrNameLst>
                                          <p:attrName>r</p:attrName>
                                        </p:attrNameLst>
                                      </p:cBhvr>
                                    </p:animRot>
                                    <p:animRot by="240000">
                                      <p:cBhvr>
                                        <p:cTn id="8" dur="250" fill="hold">
                                          <p:stCondLst>
                                            <p:cond delay="500"/>
                                          </p:stCondLst>
                                        </p:cTn>
                                        <p:tgtEl>
                                          <p:spTgt spid="16"/>
                                        </p:tgtEl>
                                        <p:attrNameLst>
                                          <p:attrName>r</p:attrName>
                                        </p:attrNameLst>
                                      </p:cBhvr>
                                    </p:animRot>
                                    <p:animRot by="-240000">
                                      <p:cBhvr>
                                        <p:cTn id="9" dur="250" fill="hold">
                                          <p:stCondLst>
                                            <p:cond delay="750"/>
                                          </p:stCondLst>
                                        </p:cTn>
                                        <p:tgtEl>
                                          <p:spTgt spid="16"/>
                                        </p:tgtEl>
                                        <p:attrNameLst>
                                          <p:attrName>r</p:attrName>
                                        </p:attrNameLst>
                                      </p:cBhvr>
                                    </p:animRot>
                                    <p:animRot by="120000">
                                      <p:cBhvr>
                                        <p:cTn id="10" dur="250" fill="hold">
                                          <p:stCondLst>
                                            <p:cond delay="10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64700" y="-1"/>
            <a:ext cx="7559675" cy="7559675"/>
          </a:xfrm>
          <a:prstGeom prst="rect">
            <a:avLst/>
          </a:prstGeom>
        </p:spPr>
      </p:pic>
      <p:pic>
        <p:nvPicPr>
          <p:cNvPr id="3" name="Picture 3"/>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6" y="-1"/>
            <a:ext cx="7559675" cy="755967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53212" y="5916125"/>
            <a:ext cx="6076519" cy="236431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716458" y="4275449"/>
            <a:ext cx="6656160" cy="392108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716457" y="4589032"/>
            <a:ext cx="3706600" cy="3535170"/>
          </a:xfrm>
          <a:prstGeom prst="rect">
            <a:avLst/>
          </a:prstGeom>
        </p:spPr>
      </p:pic>
      <p:pic>
        <p:nvPicPr>
          <p:cNvPr id="7" name="Picture 7"/>
          <p:cNvPicPr>
            <a:picLocks noChangeAspect="1"/>
          </p:cNvPicPr>
          <p:nvPr/>
        </p:nvPicPr>
        <p:blipFill>
          <a:blip r:embed="rId10">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1446740" y="113900"/>
            <a:ext cx="8289465" cy="6279270"/>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248972" y="4275450"/>
            <a:ext cx="6213367" cy="5219228"/>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417183" y="956618"/>
            <a:ext cx="1459394" cy="1225890"/>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0817702" y="1527390"/>
            <a:ext cx="1730542" cy="673338"/>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079521" y="3656464"/>
            <a:ext cx="967164" cy="618985"/>
          </a:xfrm>
          <a:prstGeom prst="rect">
            <a:avLst/>
          </a:prstGeom>
        </p:spPr>
      </p:pic>
      <p:pic>
        <p:nvPicPr>
          <p:cNvPr id="12" name="Picture 1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96314">
            <a:off x="3540261" y="5270304"/>
            <a:ext cx="479504" cy="477761"/>
          </a:xfrm>
          <a:prstGeom prst="rect">
            <a:avLst/>
          </a:prstGeom>
        </p:spPr>
      </p:pic>
      <p:pic>
        <p:nvPicPr>
          <p:cNvPr id="13" name="Picture 1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9840507" y="3439628"/>
            <a:ext cx="747498" cy="449433"/>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91919" y="650648"/>
            <a:ext cx="528450" cy="509294"/>
          </a:xfrm>
          <a:prstGeom prst="rect">
            <a:avLst/>
          </a:prstGeom>
        </p:spPr>
      </p:pic>
      <p:pic>
        <p:nvPicPr>
          <p:cNvPr id="15" name="Picture 1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2748083" y="3253535"/>
            <a:ext cx="1110646" cy="456375"/>
          </a:xfrm>
          <a:prstGeom prst="rect">
            <a:avLst/>
          </a:prstGeom>
        </p:spPr>
      </p:pic>
      <p:pic>
        <p:nvPicPr>
          <p:cNvPr id="16" name="Picture 16"/>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2930" y="4619311"/>
            <a:ext cx="1110646" cy="456375"/>
          </a:xfrm>
          <a:prstGeom prst="rect">
            <a:avLst/>
          </a:prstGeom>
        </p:spPr>
      </p:pic>
      <p:pic>
        <p:nvPicPr>
          <p:cNvPr id="17" name="Picture 17"/>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764114" y="5162899"/>
            <a:ext cx="2187195" cy="2146185"/>
          </a:xfrm>
          <a:prstGeom prst="rect">
            <a:avLst/>
          </a:prstGeom>
        </p:spPr>
      </p:pic>
      <p:pic>
        <p:nvPicPr>
          <p:cNvPr id="20" name="Picture 19"/>
          <p:cNvPicPr>
            <a:picLocks noChangeAspect="1"/>
          </p:cNvPicPr>
          <p:nvPr/>
        </p:nvPicPr>
        <p:blipFill rotWithShape="1">
          <a:blip r:embed="rId28">
            <a:extLst>
              <a:ext uri="{28A0092B-C50C-407E-A947-70E740481C1C}">
                <a14:useLocalDpi xmlns:a14="http://schemas.microsoft.com/office/drawing/2010/main" val="0"/>
              </a:ext>
            </a:extLst>
          </a:blip>
          <a:srcRect l="46959" t="53187" r="15163"/>
          <a:stretch/>
        </p:blipFill>
        <p:spPr>
          <a:xfrm>
            <a:off x="2903514" y="688257"/>
            <a:ext cx="5167170" cy="35920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75" fill="hold">
                                          <p:stCondLst>
                                            <p:cond delay="0"/>
                                          </p:stCondLst>
                                        </p:cTn>
                                        <p:tgtEl>
                                          <p:spTgt spid="6"/>
                                        </p:tgtEl>
                                        <p:attrNameLst>
                                          <p:attrName>r</p:attrName>
                                        </p:attrNameLst>
                                      </p:cBhvr>
                                    </p:animRot>
                                    <p:animRot by="-240000">
                                      <p:cBhvr>
                                        <p:cTn id="13" dur="350" fill="hold">
                                          <p:stCondLst>
                                            <p:cond delay="350"/>
                                          </p:stCondLst>
                                        </p:cTn>
                                        <p:tgtEl>
                                          <p:spTgt spid="6"/>
                                        </p:tgtEl>
                                        <p:attrNameLst>
                                          <p:attrName>r</p:attrName>
                                        </p:attrNameLst>
                                      </p:cBhvr>
                                    </p:animRot>
                                    <p:animRot by="240000">
                                      <p:cBhvr>
                                        <p:cTn id="14" dur="350" fill="hold">
                                          <p:stCondLst>
                                            <p:cond delay="700"/>
                                          </p:stCondLst>
                                        </p:cTn>
                                        <p:tgtEl>
                                          <p:spTgt spid="6"/>
                                        </p:tgtEl>
                                        <p:attrNameLst>
                                          <p:attrName>r</p:attrName>
                                        </p:attrNameLst>
                                      </p:cBhvr>
                                    </p:animRot>
                                    <p:animRot by="-240000">
                                      <p:cBhvr>
                                        <p:cTn id="15" dur="350" fill="hold">
                                          <p:stCondLst>
                                            <p:cond delay="1050"/>
                                          </p:stCondLst>
                                        </p:cTn>
                                        <p:tgtEl>
                                          <p:spTgt spid="6"/>
                                        </p:tgtEl>
                                        <p:attrNameLst>
                                          <p:attrName>r</p:attrName>
                                        </p:attrNameLst>
                                      </p:cBhvr>
                                    </p:animRot>
                                    <p:animRot by="120000">
                                      <p:cBhvr>
                                        <p:cTn id="16" dur="350" fill="hold">
                                          <p:stCondLst>
                                            <p:cond delay="1400"/>
                                          </p:stCondLst>
                                        </p:cTn>
                                        <p:tgtEl>
                                          <p:spTgt spid="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75" fill="hold">
                                          <p:stCondLst>
                                            <p:cond delay="0"/>
                                          </p:stCondLst>
                                        </p:cTn>
                                        <p:tgtEl>
                                          <p:spTgt spid="17"/>
                                        </p:tgtEl>
                                        <p:attrNameLst>
                                          <p:attrName>r</p:attrName>
                                        </p:attrNameLst>
                                      </p:cBhvr>
                                    </p:animRot>
                                    <p:animRot by="-240000">
                                      <p:cBhvr>
                                        <p:cTn id="19" dur="350" fill="hold">
                                          <p:stCondLst>
                                            <p:cond delay="350"/>
                                          </p:stCondLst>
                                        </p:cTn>
                                        <p:tgtEl>
                                          <p:spTgt spid="17"/>
                                        </p:tgtEl>
                                        <p:attrNameLst>
                                          <p:attrName>r</p:attrName>
                                        </p:attrNameLst>
                                      </p:cBhvr>
                                    </p:animRot>
                                    <p:animRot by="240000">
                                      <p:cBhvr>
                                        <p:cTn id="20" dur="350" fill="hold">
                                          <p:stCondLst>
                                            <p:cond delay="700"/>
                                          </p:stCondLst>
                                        </p:cTn>
                                        <p:tgtEl>
                                          <p:spTgt spid="17"/>
                                        </p:tgtEl>
                                        <p:attrNameLst>
                                          <p:attrName>r</p:attrName>
                                        </p:attrNameLst>
                                      </p:cBhvr>
                                    </p:animRot>
                                    <p:animRot by="-240000">
                                      <p:cBhvr>
                                        <p:cTn id="21" dur="350" fill="hold">
                                          <p:stCondLst>
                                            <p:cond delay="1050"/>
                                          </p:stCondLst>
                                        </p:cTn>
                                        <p:tgtEl>
                                          <p:spTgt spid="17"/>
                                        </p:tgtEl>
                                        <p:attrNameLst>
                                          <p:attrName>r</p:attrName>
                                        </p:attrNameLst>
                                      </p:cBhvr>
                                    </p:animRot>
                                    <p:animRot by="120000">
                                      <p:cBhvr>
                                        <p:cTn id="22" dur="350" fill="hold">
                                          <p:stCondLst>
                                            <p:cond delay="1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22;p29">
            <a:extLst>
              <a:ext uri="{FF2B5EF4-FFF2-40B4-BE49-F238E27FC236}">
                <a16:creationId xmlns:a16="http://schemas.microsoft.com/office/drawing/2014/main" id="{40F5CB23-6814-8CF5-C4A9-048CC1378862}"/>
              </a:ext>
            </a:extLst>
          </p:cNvPr>
          <p:cNvSpPr txBox="1">
            <a:spLocks/>
          </p:cNvSpPr>
          <p:nvPr/>
        </p:nvSpPr>
        <p:spPr>
          <a:xfrm>
            <a:off x="796164" y="2110063"/>
            <a:ext cx="11847444"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4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Kết luận: Em luôn quan tâm, chăm sóc bố mẹ mình và thể hiện qua những việc làm phù hợp. </a:t>
            </a:r>
          </a:p>
        </p:txBody>
      </p:sp>
      <p:pic>
        <p:nvPicPr>
          <p:cNvPr id="6" name="Picture 5">
            <a:extLst>
              <a:ext uri="{FF2B5EF4-FFF2-40B4-BE49-F238E27FC236}">
                <a16:creationId xmlns:a16="http://schemas.microsoft.com/office/drawing/2014/main" id="{0F1B82B9-4E66-BDDF-47BA-0A46146F892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tretch>
            <a:fillRect/>
          </a:stretch>
        </p:blipFill>
        <p:spPr>
          <a:xfrm>
            <a:off x="2885538" y="3581054"/>
            <a:ext cx="7668695" cy="34961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71431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appy Parents Images - Free Download on Freepik">
            <a:extLst>
              <a:ext uri="{FF2B5EF4-FFF2-40B4-BE49-F238E27FC236}">
                <a16:creationId xmlns:a16="http://schemas.microsoft.com/office/drawing/2014/main" id="{2030EEC1-A3EA-60EA-2FE0-569C2EE5D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626" y="3422537"/>
            <a:ext cx="3676444" cy="3676444"/>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622;p29">
            <a:extLst>
              <a:ext uri="{FF2B5EF4-FFF2-40B4-BE49-F238E27FC236}">
                <a16:creationId xmlns:a16="http://schemas.microsoft.com/office/drawing/2014/main" id="{40F5CB23-6814-8CF5-C4A9-048CC1378862}"/>
              </a:ext>
            </a:extLst>
          </p:cNvPr>
          <p:cNvSpPr txBox="1">
            <a:spLocks/>
          </p:cNvSpPr>
          <p:nvPr/>
        </p:nvSpPr>
        <p:spPr>
          <a:xfrm>
            <a:off x="1173852" y="2270106"/>
            <a:ext cx="11847444"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5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Quan tâm chăm sóc mẹ cha</a:t>
            </a:r>
          </a:p>
          <a:p>
            <a:pPr marL="0" indent="0" algn="ctr">
              <a:spcBef>
                <a:spcPts val="0"/>
              </a:spcBef>
              <a:buFont typeface="Arial" pitchFamily="34" charset="0"/>
              <a:buNone/>
            </a:pPr>
            <a:r>
              <a:rPr lang="pt-BR" sz="54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Em luôn ghi nhớ mới là con ngoan.</a:t>
            </a:r>
          </a:p>
        </p:txBody>
      </p:sp>
      <p:pic>
        <p:nvPicPr>
          <p:cNvPr id="25606" name="Picture 6" descr="Pin on My Content Area">
            <a:extLst>
              <a:ext uri="{FF2B5EF4-FFF2-40B4-BE49-F238E27FC236}">
                <a16:creationId xmlns:a16="http://schemas.microsoft.com/office/drawing/2014/main" id="{29A6B44C-EA9A-A244-53A5-A0BC30BFE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6827" y="3518638"/>
            <a:ext cx="3345138" cy="3580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254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4" name="Bàn Tay Mẹ - Nhạc Thiếu Nhi Cho Bé - Nhạc Thiếu Nhi Hay Nhất Mới Nhất 2017">
            <a:hlinkClick r:id="" action="ppaction://media"/>
            <a:extLst>
              <a:ext uri="{FF2B5EF4-FFF2-40B4-BE49-F238E27FC236}">
                <a16:creationId xmlns:a16="http://schemas.microsoft.com/office/drawing/2014/main" id="{F3782831-D2BC-EC1A-4336-26A0B9DD4F8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3439775" cy="7559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5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713" name="Google Shape;713;p26"/>
          <p:cNvGrpSpPr/>
          <p:nvPr/>
        </p:nvGrpSpPr>
        <p:grpSpPr>
          <a:xfrm>
            <a:off x="1036805" y="1409363"/>
            <a:ext cx="1529012" cy="1061655"/>
            <a:chOff x="4557382" y="1877492"/>
            <a:chExt cx="1699847" cy="1180273"/>
          </a:xfrm>
        </p:grpSpPr>
        <p:sp>
          <p:nvSpPr>
            <p:cNvPr id="714" name="Google Shape;714;p26"/>
            <p:cNvSpPr/>
            <p:nvPr/>
          </p:nvSpPr>
          <p:spPr>
            <a:xfrm flipH="1">
              <a:off x="4557429" y="2856000"/>
              <a:ext cx="1699800" cy="200700"/>
            </a:xfrm>
            <a:prstGeom prst="ellipse">
              <a:avLst/>
            </a:prstGeom>
            <a:solidFill>
              <a:srgbClr val="3C3C3E">
                <a:alpha val="18990"/>
              </a:srgbClr>
            </a:solidFill>
            <a:ln>
              <a:noFill/>
            </a:ln>
          </p:spPr>
          <p:txBody>
            <a:bodyPr spcFirstLastPara="1" wrap="square" lIns="91425" tIns="91425" rIns="91425" bIns="91425" anchor="ctr" anchorCtr="0">
              <a:noAutofit/>
            </a:bodyPr>
            <a:lstStyle/>
            <a:p>
              <a:endParaRPr/>
            </a:p>
          </p:txBody>
        </p:sp>
        <p:grpSp>
          <p:nvGrpSpPr>
            <p:cNvPr id="715" name="Google Shape;715;p26"/>
            <p:cNvGrpSpPr/>
            <p:nvPr/>
          </p:nvGrpSpPr>
          <p:grpSpPr>
            <a:xfrm>
              <a:off x="4557382" y="1877492"/>
              <a:ext cx="1577205" cy="1180273"/>
              <a:chOff x="4303428" y="1896850"/>
              <a:chExt cx="1525196" cy="1141353"/>
            </a:xfrm>
          </p:grpSpPr>
          <p:sp>
            <p:nvSpPr>
              <p:cNvPr id="716" name="Google Shape;716;p26"/>
              <p:cNvSpPr/>
              <p:nvPr/>
            </p:nvSpPr>
            <p:spPr>
              <a:xfrm>
                <a:off x="4303428" y="1897048"/>
                <a:ext cx="580586" cy="765170"/>
              </a:xfrm>
              <a:custGeom>
                <a:avLst/>
                <a:gdLst/>
                <a:ahLst/>
                <a:cxnLst/>
                <a:rect l="l" t="t" r="r" b="b"/>
                <a:pathLst>
                  <a:path w="11748" h="15483" extrusionOk="0">
                    <a:moveTo>
                      <a:pt x="6677" y="1"/>
                    </a:moveTo>
                    <a:cubicBezTo>
                      <a:pt x="6150" y="1"/>
                      <a:pt x="5619" y="73"/>
                      <a:pt x="5091" y="217"/>
                    </a:cubicBezTo>
                    <a:cubicBezTo>
                      <a:pt x="4757" y="308"/>
                      <a:pt x="4411" y="437"/>
                      <a:pt x="4063" y="601"/>
                    </a:cubicBezTo>
                    <a:cubicBezTo>
                      <a:pt x="3693" y="772"/>
                      <a:pt x="3337" y="978"/>
                      <a:pt x="3001" y="1213"/>
                    </a:cubicBezTo>
                    <a:cubicBezTo>
                      <a:pt x="2356" y="1664"/>
                      <a:pt x="1801" y="2216"/>
                      <a:pt x="1352" y="2854"/>
                    </a:cubicBezTo>
                    <a:cubicBezTo>
                      <a:pt x="929" y="3459"/>
                      <a:pt x="609" y="4140"/>
                      <a:pt x="403" y="4879"/>
                    </a:cubicBezTo>
                    <a:cubicBezTo>
                      <a:pt x="1" y="6324"/>
                      <a:pt x="84" y="7943"/>
                      <a:pt x="634" y="9439"/>
                    </a:cubicBezTo>
                    <a:cubicBezTo>
                      <a:pt x="665" y="9517"/>
                      <a:pt x="693" y="9595"/>
                      <a:pt x="723" y="9673"/>
                    </a:cubicBezTo>
                    <a:cubicBezTo>
                      <a:pt x="766" y="9788"/>
                      <a:pt x="809" y="9902"/>
                      <a:pt x="851" y="10017"/>
                    </a:cubicBezTo>
                    <a:cubicBezTo>
                      <a:pt x="924" y="10225"/>
                      <a:pt x="992" y="10434"/>
                      <a:pt x="1053" y="10636"/>
                    </a:cubicBezTo>
                    <a:cubicBezTo>
                      <a:pt x="1175" y="11050"/>
                      <a:pt x="1261" y="11459"/>
                      <a:pt x="1308" y="11854"/>
                    </a:cubicBezTo>
                    <a:cubicBezTo>
                      <a:pt x="1328" y="12054"/>
                      <a:pt x="1341" y="12266"/>
                      <a:pt x="1346" y="12524"/>
                    </a:cubicBezTo>
                    <a:lnTo>
                      <a:pt x="1347" y="12600"/>
                    </a:lnTo>
                    <a:cubicBezTo>
                      <a:pt x="1352" y="12767"/>
                      <a:pt x="1355" y="12934"/>
                      <a:pt x="1365" y="13101"/>
                    </a:cubicBezTo>
                    <a:cubicBezTo>
                      <a:pt x="1378" y="13324"/>
                      <a:pt x="1400" y="13520"/>
                      <a:pt x="1433" y="13698"/>
                    </a:cubicBezTo>
                    <a:cubicBezTo>
                      <a:pt x="1468" y="13891"/>
                      <a:pt x="1526" y="14079"/>
                      <a:pt x="1604" y="14255"/>
                    </a:cubicBezTo>
                    <a:cubicBezTo>
                      <a:pt x="1680" y="14427"/>
                      <a:pt x="1790" y="14593"/>
                      <a:pt x="1924" y="14733"/>
                    </a:cubicBezTo>
                    <a:cubicBezTo>
                      <a:pt x="2041" y="14855"/>
                      <a:pt x="2191" y="14968"/>
                      <a:pt x="2393" y="15088"/>
                    </a:cubicBezTo>
                    <a:cubicBezTo>
                      <a:pt x="2549" y="15178"/>
                      <a:pt x="2723" y="15258"/>
                      <a:pt x="2910" y="15323"/>
                    </a:cubicBezTo>
                    <a:cubicBezTo>
                      <a:pt x="3069" y="15379"/>
                      <a:pt x="3243" y="15420"/>
                      <a:pt x="3456" y="15452"/>
                    </a:cubicBezTo>
                    <a:cubicBezTo>
                      <a:pt x="3496" y="15459"/>
                      <a:pt x="3537" y="15463"/>
                      <a:pt x="3577" y="15467"/>
                    </a:cubicBezTo>
                    <a:cubicBezTo>
                      <a:pt x="3675" y="15477"/>
                      <a:pt x="3776" y="15482"/>
                      <a:pt x="3879" y="15482"/>
                    </a:cubicBezTo>
                    <a:cubicBezTo>
                      <a:pt x="4060" y="15482"/>
                      <a:pt x="4248" y="15466"/>
                      <a:pt x="4440" y="15435"/>
                    </a:cubicBezTo>
                    <a:cubicBezTo>
                      <a:pt x="4755" y="15382"/>
                      <a:pt x="5069" y="15279"/>
                      <a:pt x="5374" y="15126"/>
                    </a:cubicBezTo>
                    <a:cubicBezTo>
                      <a:pt x="5982" y="14824"/>
                      <a:pt x="6464" y="14335"/>
                      <a:pt x="6737" y="13751"/>
                    </a:cubicBezTo>
                    <a:cubicBezTo>
                      <a:pt x="6751" y="13744"/>
                      <a:pt x="6765" y="13735"/>
                      <a:pt x="6778" y="13724"/>
                    </a:cubicBezTo>
                    <a:cubicBezTo>
                      <a:pt x="7324" y="13203"/>
                      <a:pt x="7852" y="12606"/>
                      <a:pt x="8390" y="11900"/>
                    </a:cubicBezTo>
                    <a:cubicBezTo>
                      <a:pt x="8890" y="11244"/>
                      <a:pt x="9368" y="10521"/>
                      <a:pt x="9810" y="9754"/>
                    </a:cubicBezTo>
                    <a:cubicBezTo>
                      <a:pt x="10224" y="9038"/>
                      <a:pt x="10600" y="8287"/>
                      <a:pt x="10929" y="7519"/>
                    </a:cubicBezTo>
                    <a:cubicBezTo>
                      <a:pt x="11228" y="6822"/>
                      <a:pt x="11473" y="6135"/>
                      <a:pt x="11658" y="5476"/>
                    </a:cubicBezTo>
                    <a:cubicBezTo>
                      <a:pt x="11671" y="5453"/>
                      <a:pt x="11679" y="5426"/>
                      <a:pt x="11680" y="5395"/>
                    </a:cubicBezTo>
                    <a:lnTo>
                      <a:pt x="11690" y="5360"/>
                    </a:lnTo>
                    <a:lnTo>
                      <a:pt x="11698" y="5325"/>
                    </a:lnTo>
                    <a:cubicBezTo>
                      <a:pt x="11707" y="5293"/>
                      <a:pt x="11706" y="5259"/>
                      <a:pt x="11695" y="5227"/>
                    </a:cubicBezTo>
                    <a:cubicBezTo>
                      <a:pt x="11747" y="4522"/>
                      <a:pt x="11672" y="3855"/>
                      <a:pt x="11477" y="3246"/>
                    </a:cubicBezTo>
                    <a:cubicBezTo>
                      <a:pt x="11279" y="2632"/>
                      <a:pt x="10943" y="2055"/>
                      <a:pt x="10506" y="1581"/>
                    </a:cubicBezTo>
                    <a:cubicBezTo>
                      <a:pt x="10095" y="1135"/>
                      <a:pt x="9571" y="760"/>
                      <a:pt x="8989" y="494"/>
                    </a:cubicBezTo>
                    <a:cubicBezTo>
                      <a:pt x="8454" y="250"/>
                      <a:pt x="7873" y="94"/>
                      <a:pt x="7262" y="31"/>
                    </a:cubicBezTo>
                    <a:cubicBezTo>
                      <a:pt x="7208" y="26"/>
                      <a:pt x="7155" y="20"/>
                      <a:pt x="7101" y="16"/>
                    </a:cubicBezTo>
                    <a:cubicBezTo>
                      <a:pt x="6960" y="6"/>
                      <a:pt x="6819" y="1"/>
                      <a:pt x="6677"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17" name="Google Shape;717;p26"/>
              <p:cNvSpPr/>
              <p:nvPr/>
            </p:nvSpPr>
            <p:spPr>
              <a:xfrm>
                <a:off x="4391445" y="2010466"/>
                <a:ext cx="428373" cy="564278"/>
              </a:xfrm>
              <a:custGeom>
                <a:avLst/>
                <a:gdLst/>
                <a:ahLst/>
                <a:cxnLst/>
                <a:rect l="l" t="t" r="r" b="b"/>
                <a:pathLst>
                  <a:path w="8668" h="11418" extrusionOk="0">
                    <a:moveTo>
                      <a:pt x="4925" y="0"/>
                    </a:moveTo>
                    <a:cubicBezTo>
                      <a:pt x="4536" y="0"/>
                      <a:pt x="4144" y="53"/>
                      <a:pt x="3754" y="160"/>
                    </a:cubicBezTo>
                    <a:cubicBezTo>
                      <a:pt x="3504" y="228"/>
                      <a:pt x="3248" y="324"/>
                      <a:pt x="2996" y="443"/>
                    </a:cubicBezTo>
                    <a:cubicBezTo>
                      <a:pt x="2723" y="570"/>
                      <a:pt x="2458" y="722"/>
                      <a:pt x="2213" y="894"/>
                    </a:cubicBezTo>
                    <a:cubicBezTo>
                      <a:pt x="1737" y="1226"/>
                      <a:pt x="1328" y="1634"/>
                      <a:pt x="999" y="2105"/>
                    </a:cubicBezTo>
                    <a:cubicBezTo>
                      <a:pt x="685" y="2549"/>
                      <a:pt x="450" y="3052"/>
                      <a:pt x="297" y="3598"/>
                    </a:cubicBezTo>
                    <a:cubicBezTo>
                      <a:pt x="1" y="4664"/>
                      <a:pt x="63" y="5860"/>
                      <a:pt x="469" y="6961"/>
                    </a:cubicBezTo>
                    <a:cubicBezTo>
                      <a:pt x="489" y="7018"/>
                      <a:pt x="512" y="7076"/>
                      <a:pt x="534" y="7133"/>
                    </a:cubicBezTo>
                    <a:cubicBezTo>
                      <a:pt x="566" y="7217"/>
                      <a:pt x="598" y="7302"/>
                      <a:pt x="628" y="7387"/>
                    </a:cubicBezTo>
                    <a:cubicBezTo>
                      <a:pt x="679" y="7532"/>
                      <a:pt x="730" y="7687"/>
                      <a:pt x="776" y="7843"/>
                    </a:cubicBezTo>
                    <a:cubicBezTo>
                      <a:pt x="865" y="8145"/>
                      <a:pt x="929" y="8446"/>
                      <a:pt x="964" y="8739"/>
                    </a:cubicBezTo>
                    <a:cubicBezTo>
                      <a:pt x="980" y="8888"/>
                      <a:pt x="989" y="9044"/>
                      <a:pt x="992" y="9232"/>
                    </a:cubicBezTo>
                    <a:lnTo>
                      <a:pt x="992" y="9288"/>
                    </a:lnTo>
                    <a:lnTo>
                      <a:pt x="994" y="9318"/>
                    </a:lnTo>
                    <a:cubicBezTo>
                      <a:pt x="997" y="9431"/>
                      <a:pt x="999" y="9544"/>
                      <a:pt x="1005" y="9657"/>
                    </a:cubicBezTo>
                    <a:cubicBezTo>
                      <a:pt x="1015" y="9826"/>
                      <a:pt x="1032" y="9971"/>
                      <a:pt x="1058" y="10098"/>
                    </a:cubicBezTo>
                    <a:cubicBezTo>
                      <a:pt x="1083" y="10243"/>
                      <a:pt x="1126" y="10381"/>
                      <a:pt x="1183" y="10510"/>
                    </a:cubicBezTo>
                    <a:cubicBezTo>
                      <a:pt x="1238" y="10636"/>
                      <a:pt x="1319" y="10759"/>
                      <a:pt x="1419" y="10864"/>
                    </a:cubicBezTo>
                    <a:cubicBezTo>
                      <a:pt x="1508" y="10956"/>
                      <a:pt x="1618" y="11039"/>
                      <a:pt x="1766" y="11125"/>
                    </a:cubicBezTo>
                    <a:cubicBezTo>
                      <a:pt x="1881" y="11193"/>
                      <a:pt x="2010" y="11250"/>
                      <a:pt x="2150" y="11298"/>
                    </a:cubicBezTo>
                    <a:cubicBezTo>
                      <a:pt x="2266" y="11341"/>
                      <a:pt x="2395" y="11371"/>
                      <a:pt x="2552" y="11395"/>
                    </a:cubicBezTo>
                    <a:cubicBezTo>
                      <a:pt x="2582" y="11400"/>
                      <a:pt x="2611" y="11403"/>
                      <a:pt x="2641" y="11406"/>
                    </a:cubicBezTo>
                    <a:cubicBezTo>
                      <a:pt x="2713" y="11414"/>
                      <a:pt x="2786" y="11418"/>
                      <a:pt x="2861" y="11418"/>
                    </a:cubicBezTo>
                    <a:cubicBezTo>
                      <a:pt x="2995" y="11418"/>
                      <a:pt x="3135" y="11405"/>
                      <a:pt x="3280" y="11381"/>
                    </a:cubicBezTo>
                    <a:cubicBezTo>
                      <a:pt x="3512" y="11343"/>
                      <a:pt x="3744" y="11266"/>
                      <a:pt x="3967" y="11155"/>
                    </a:cubicBezTo>
                    <a:cubicBezTo>
                      <a:pt x="4416" y="10931"/>
                      <a:pt x="4773" y="10571"/>
                      <a:pt x="4973" y="10139"/>
                    </a:cubicBezTo>
                    <a:cubicBezTo>
                      <a:pt x="4981" y="10138"/>
                      <a:pt x="4994" y="10130"/>
                      <a:pt x="5003" y="10120"/>
                    </a:cubicBezTo>
                    <a:cubicBezTo>
                      <a:pt x="5408" y="9735"/>
                      <a:pt x="5796" y="9296"/>
                      <a:pt x="6191" y="8775"/>
                    </a:cubicBezTo>
                    <a:cubicBezTo>
                      <a:pt x="6558" y="8295"/>
                      <a:pt x="6912" y="7762"/>
                      <a:pt x="7238" y="7195"/>
                    </a:cubicBezTo>
                    <a:cubicBezTo>
                      <a:pt x="7540" y="6671"/>
                      <a:pt x="7819" y="6117"/>
                      <a:pt x="8063" y="5548"/>
                    </a:cubicBezTo>
                    <a:cubicBezTo>
                      <a:pt x="8284" y="5033"/>
                      <a:pt x="8465" y="4526"/>
                      <a:pt x="8601" y="4040"/>
                    </a:cubicBezTo>
                    <a:cubicBezTo>
                      <a:pt x="8610" y="4026"/>
                      <a:pt x="8615" y="4005"/>
                      <a:pt x="8618" y="3981"/>
                    </a:cubicBezTo>
                    <a:lnTo>
                      <a:pt x="8624" y="3954"/>
                    </a:lnTo>
                    <a:lnTo>
                      <a:pt x="8631" y="3930"/>
                    </a:lnTo>
                    <a:cubicBezTo>
                      <a:pt x="8637" y="3907"/>
                      <a:pt x="8636" y="3880"/>
                      <a:pt x="8628" y="3856"/>
                    </a:cubicBezTo>
                    <a:cubicBezTo>
                      <a:pt x="8667" y="3338"/>
                      <a:pt x="8612" y="2847"/>
                      <a:pt x="8467" y="2395"/>
                    </a:cubicBezTo>
                    <a:cubicBezTo>
                      <a:pt x="8322" y="1942"/>
                      <a:pt x="8074" y="1519"/>
                      <a:pt x="7751" y="1167"/>
                    </a:cubicBezTo>
                    <a:cubicBezTo>
                      <a:pt x="7448" y="838"/>
                      <a:pt x="7061" y="561"/>
                      <a:pt x="6632" y="365"/>
                    </a:cubicBezTo>
                    <a:cubicBezTo>
                      <a:pt x="6237" y="184"/>
                      <a:pt x="5809" y="69"/>
                      <a:pt x="5357" y="23"/>
                    </a:cubicBezTo>
                    <a:lnTo>
                      <a:pt x="5357" y="21"/>
                    </a:lnTo>
                    <a:cubicBezTo>
                      <a:pt x="5319" y="18"/>
                      <a:pt x="5280" y="15"/>
                      <a:pt x="5241" y="12"/>
                    </a:cubicBezTo>
                    <a:cubicBezTo>
                      <a:pt x="5136" y="4"/>
                      <a:pt x="5031" y="0"/>
                      <a:pt x="4925"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718" name="Google Shape;718;p26"/>
              <p:cNvSpPr/>
              <p:nvPr/>
            </p:nvSpPr>
            <p:spPr>
              <a:xfrm>
                <a:off x="5234744" y="2282127"/>
                <a:ext cx="593732" cy="755928"/>
              </a:xfrm>
              <a:custGeom>
                <a:avLst/>
                <a:gdLst/>
                <a:ahLst/>
                <a:cxnLst/>
                <a:rect l="l" t="t" r="r" b="b"/>
                <a:pathLst>
                  <a:path w="12014" h="15296" extrusionOk="0">
                    <a:moveTo>
                      <a:pt x="6516" y="0"/>
                    </a:moveTo>
                    <a:cubicBezTo>
                      <a:pt x="6490" y="0"/>
                      <a:pt x="6464" y="1"/>
                      <a:pt x="6438" y="1"/>
                    </a:cubicBezTo>
                    <a:cubicBezTo>
                      <a:pt x="5793" y="14"/>
                      <a:pt x="5145" y="168"/>
                      <a:pt x="4563" y="452"/>
                    </a:cubicBezTo>
                    <a:cubicBezTo>
                      <a:pt x="3986" y="730"/>
                      <a:pt x="3453" y="1139"/>
                      <a:pt x="2980" y="1663"/>
                    </a:cubicBezTo>
                    <a:cubicBezTo>
                      <a:pt x="2950" y="1677"/>
                      <a:pt x="2925" y="1701"/>
                      <a:pt x="2909" y="1728"/>
                    </a:cubicBezTo>
                    <a:lnTo>
                      <a:pt x="2890" y="1758"/>
                    </a:lnTo>
                    <a:lnTo>
                      <a:pt x="2869" y="1790"/>
                    </a:lnTo>
                    <a:cubicBezTo>
                      <a:pt x="2848" y="1814"/>
                      <a:pt x="2836" y="1836"/>
                      <a:pt x="2828" y="1862"/>
                    </a:cubicBezTo>
                    <a:cubicBezTo>
                      <a:pt x="2479" y="2451"/>
                      <a:pt x="2151" y="3103"/>
                      <a:pt x="1855" y="3802"/>
                    </a:cubicBezTo>
                    <a:cubicBezTo>
                      <a:pt x="1529" y="4571"/>
                      <a:pt x="1246" y="5362"/>
                      <a:pt x="1015" y="6156"/>
                    </a:cubicBezTo>
                    <a:cubicBezTo>
                      <a:pt x="766" y="7006"/>
                      <a:pt x="574" y="7851"/>
                      <a:pt x="445" y="8666"/>
                    </a:cubicBezTo>
                    <a:cubicBezTo>
                      <a:pt x="308" y="9543"/>
                      <a:pt x="241" y="10336"/>
                      <a:pt x="244" y="11092"/>
                    </a:cubicBezTo>
                    <a:cubicBezTo>
                      <a:pt x="244" y="11108"/>
                      <a:pt x="248" y="11125"/>
                      <a:pt x="254" y="11140"/>
                    </a:cubicBezTo>
                    <a:cubicBezTo>
                      <a:pt x="18" y="11740"/>
                      <a:pt x="1" y="12427"/>
                      <a:pt x="203" y="13075"/>
                    </a:cubicBezTo>
                    <a:cubicBezTo>
                      <a:pt x="303" y="13401"/>
                      <a:pt x="445" y="13699"/>
                      <a:pt x="625" y="13963"/>
                    </a:cubicBezTo>
                    <a:cubicBezTo>
                      <a:pt x="797" y="14215"/>
                      <a:pt x="991" y="14433"/>
                      <a:pt x="1198" y="14609"/>
                    </a:cubicBezTo>
                    <a:cubicBezTo>
                      <a:pt x="1230" y="14635"/>
                      <a:pt x="1260" y="14660"/>
                      <a:pt x="1292" y="14686"/>
                    </a:cubicBezTo>
                    <a:cubicBezTo>
                      <a:pt x="1462" y="14818"/>
                      <a:pt x="1612" y="14915"/>
                      <a:pt x="1763" y="14991"/>
                    </a:cubicBezTo>
                    <a:cubicBezTo>
                      <a:pt x="1940" y="15082"/>
                      <a:pt x="2118" y="15152"/>
                      <a:pt x="2291" y="15201"/>
                    </a:cubicBezTo>
                    <a:cubicBezTo>
                      <a:pt x="2517" y="15265"/>
                      <a:pt x="2702" y="15295"/>
                      <a:pt x="2872" y="15295"/>
                    </a:cubicBezTo>
                    <a:cubicBezTo>
                      <a:pt x="3065" y="15295"/>
                      <a:pt x="3261" y="15260"/>
                      <a:pt x="3439" y="15197"/>
                    </a:cubicBezTo>
                    <a:cubicBezTo>
                      <a:pt x="3620" y="15130"/>
                      <a:pt x="3795" y="15042"/>
                      <a:pt x="3959" y="14934"/>
                    </a:cubicBezTo>
                    <a:cubicBezTo>
                      <a:pt x="4111" y="14835"/>
                      <a:pt x="4267" y="14716"/>
                      <a:pt x="4437" y="14571"/>
                    </a:cubicBezTo>
                    <a:cubicBezTo>
                      <a:pt x="4564" y="14463"/>
                      <a:pt x="4688" y="14350"/>
                      <a:pt x="4811" y="14237"/>
                    </a:cubicBezTo>
                    <a:lnTo>
                      <a:pt x="4867" y="14184"/>
                    </a:lnTo>
                    <a:cubicBezTo>
                      <a:pt x="5058" y="14011"/>
                      <a:pt x="5218" y="13872"/>
                      <a:pt x="5379" y="13750"/>
                    </a:cubicBezTo>
                    <a:cubicBezTo>
                      <a:pt x="5694" y="13511"/>
                      <a:pt x="6049" y="13288"/>
                      <a:pt x="6434" y="13091"/>
                    </a:cubicBezTo>
                    <a:cubicBezTo>
                      <a:pt x="6622" y="12995"/>
                      <a:pt x="6820" y="12900"/>
                      <a:pt x="7020" y="12809"/>
                    </a:cubicBezTo>
                    <a:cubicBezTo>
                      <a:pt x="7133" y="12760"/>
                      <a:pt x="7244" y="12712"/>
                      <a:pt x="7357" y="12664"/>
                    </a:cubicBezTo>
                    <a:cubicBezTo>
                      <a:pt x="7434" y="12631"/>
                      <a:pt x="7510" y="12599"/>
                      <a:pt x="7587" y="12566"/>
                    </a:cubicBezTo>
                    <a:cubicBezTo>
                      <a:pt x="9049" y="11929"/>
                      <a:pt x="10275" y="10869"/>
                      <a:pt x="11041" y="9580"/>
                    </a:cubicBezTo>
                    <a:cubicBezTo>
                      <a:pt x="11432" y="8919"/>
                      <a:pt x="11703" y="8219"/>
                      <a:pt x="11846" y="7493"/>
                    </a:cubicBezTo>
                    <a:cubicBezTo>
                      <a:pt x="11997" y="6728"/>
                      <a:pt x="12013" y="5946"/>
                      <a:pt x="11894" y="5168"/>
                    </a:cubicBezTo>
                    <a:cubicBezTo>
                      <a:pt x="11830" y="4763"/>
                      <a:pt x="11733" y="4362"/>
                      <a:pt x="11601" y="3977"/>
                    </a:cubicBezTo>
                    <a:cubicBezTo>
                      <a:pt x="11478" y="3613"/>
                      <a:pt x="11332" y="3274"/>
                      <a:pt x="11166" y="2970"/>
                    </a:cubicBezTo>
                    <a:cubicBezTo>
                      <a:pt x="10837" y="2358"/>
                      <a:pt x="10417" y="1824"/>
                      <a:pt x="9922" y="1378"/>
                    </a:cubicBezTo>
                    <a:cubicBezTo>
                      <a:pt x="9882" y="1341"/>
                      <a:pt x="9840" y="1306"/>
                      <a:pt x="9801" y="1271"/>
                    </a:cubicBezTo>
                    <a:lnTo>
                      <a:pt x="9801" y="1273"/>
                    </a:lnTo>
                    <a:cubicBezTo>
                      <a:pt x="9333" y="875"/>
                      <a:pt x="8817" y="563"/>
                      <a:pt x="8271" y="345"/>
                    </a:cubicBezTo>
                    <a:cubicBezTo>
                      <a:pt x="7703" y="118"/>
                      <a:pt x="7097" y="0"/>
                      <a:pt x="6516" y="0"/>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19" name="Google Shape;719;p26"/>
              <p:cNvSpPr/>
              <p:nvPr/>
            </p:nvSpPr>
            <p:spPr>
              <a:xfrm>
                <a:off x="5284460" y="2381164"/>
                <a:ext cx="437960" cy="557556"/>
              </a:xfrm>
              <a:custGeom>
                <a:avLst/>
                <a:gdLst/>
                <a:ahLst/>
                <a:cxnLst/>
                <a:rect l="l" t="t" r="r" b="b"/>
                <a:pathLst>
                  <a:path w="8862" h="11282" extrusionOk="0">
                    <a:moveTo>
                      <a:pt x="4803" y="1"/>
                    </a:moveTo>
                    <a:cubicBezTo>
                      <a:pt x="4784" y="1"/>
                      <a:pt x="4766" y="1"/>
                      <a:pt x="4747" y="1"/>
                    </a:cubicBezTo>
                    <a:cubicBezTo>
                      <a:pt x="4270" y="11"/>
                      <a:pt x="3792" y="127"/>
                      <a:pt x="3366" y="334"/>
                    </a:cubicBezTo>
                    <a:cubicBezTo>
                      <a:pt x="2937" y="541"/>
                      <a:pt x="2546" y="841"/>
                      <a:pt x="2199" y="1227"/>
                    </a:cubicBezTo>
                    <a:cubicBezTo>
                      <a:pt x="2175" y="1238"/>
                      <a:pt x="2156" y="1255"/>
                      <a:pt x="2143" y="1276"/>
                    </a:cubicBezTo>
                    <a:lnTo>
                      <a:pt x="2129" y="1298"/>
                    </a:lnTo>
                    <a:lnTo>
                      <a:pt x="2115" y="1321"/>
                    </a:lnTo>
                    <a:cubicBezTo>
                      <a:pt x="2099" y="1340"/>
                      <a:pt x="2087" y="1359"/>
                      <a:pt x="2084" y="1375"/>
                    </a:cubicBezTo>
                    <a:cubicBezTo>
                      <a:pt x="1826" y="1809"/>
                      <a:pt x="1585" y="2290"/>
                      <a:pt x="1366" y="2806"/>
                    </a:cubicBezTo>
                    <a:cubicBezTo>
                      <a:pt x="1125" y="3377"/>
                      <a:pt x="916" y="3960"/>
                      <a:pt x="747" y="4540"/>
                    </a:cubicBezTo>
                    <a:cubicBezTo>
                      <a:pt x="564" y="5169"/>
                      <a:pt x="423" y="5792"/>
                      <a:pt x="329" y="6390"/>
                    </a:cubicBezTo>
                    <a:cubicBezTo>
                      <a:pt x="227" y="7035"/>
                      <a:pt x="177" y="7619"/>
                      <a:pt x="181" y="8177"/>
                    </a:cubicBezTo>
                    <a:cubicBezTo>
                      <a:pt x="179" y="8190"/>
                      <a:pt x="182" y="8204"/>
                      <a:pt x="187" y="8211"/>
                    </a:cubicBezTo>
                    <a:cubicBezTo>
                      <a:pt x="14" y="8655"/>
                      <a:pt x="1" y="9163"/>
                      <a:pt x="149" y="9642"/>
                    </a:cubicBezTo>
                    <a:cubicBezTo>
                      <a:pt x="222" y="9880"/>
                      <a:pt x="327" y="10100"/>
                      <a:pt x="461" y="10294"/>
                    </a:cubicBezTo>
                    <a:cubicBezTo>
                      <a:pt x="588" y="10482"/>
                      <a:pt x="731" y="10643"/>
                      <a:pt x="884" y="10773"/>
                    </a:cubicBezTo>
                    <a:cubicBezTo>
                      <a:pt x="906" y="10792"/>
                      <a:pt x="930" y="10812"/>
                      <a:pt x="953" y="10829"/>
                    </a:cubicBezTo>
                    <a:cubicBezTo>
                      <a:pt x="1080" y="10926"/>
                      <a:pt x="1190" y="10999"/>
                      <a:pt x="1301" y="11055"/>
                    </a:cubicBezTo>
                    <a:cubicBezTo>
                      <a:pt x="1433" y="11122"/>
                      <a:pt x="1564" y="11174"/>
                      <a:pt x="1691" y="11211"/>
                    </a:cubicBezTo>
                    <a:cubicBezTo>
                      <a:pt x="1857" y="11259"/>
                      <a:pt x="1994" y="11281"/>
                      <a:pt x="2121" y="11281"/>
                    </a:cubicBezTo>
                    <a:cubicBezTo>
                      <a:pt x="2266" y="11280"/>
                      <a:pt x="2411" y="11254"/>
                      <a:pt x="2539" y="11206"/>
                    </a:cubicBezTo>
                    <a:cubicBezTo>
                      <a:pt x="2672" y="11159"/>
                      <a:pt x="2801" y="11095"/>
                      <a:pt x="2923" y="11014"/>
                    </a:cubicBezTo>
                    <a:cubicBezTo>
                      <a:pt x="3034" y="10942"/>
                      <a:pt x="3149" y="10855"/>
                      <a:pt x="3278" y="10745"/>
                    </a:cubicBezTo>
                    <a:cubicBezTo>
                      <a:pt x="3364" y="10671"/>
                      <a:pt x="3447" y="10595"/>
                      <a:pt x="3531" y="10519"/>
                    </a:cubicBezTo>
                    <a:lnTo>
                      <a:pt x="3553" y="10500"/>
                    </a:lnTo>
                    <a:lnTo>
                      <a:pt x="3595" y="10461"/>
                    </a:lnTo>
                    <a:cubicBezTo>
                      <a:pt x="3732" y="10334"/>
                      <a:pt x="3851" y="10232"/>
                      <a:pt x="3970" y="10140"/>
                    </a:cubicBezTo>
                    <a:cubicBezTo>
                      <a:pt x="4206" y="9963"/>
                      <a:pt x="4467" y="9801"/>
                      <a:pt x="4747" y="9656"/>
                    </a:cubicBezTo>
                    <a:cubicBezTo>
                      <a:pt x="4892" y="9581"/>
                      <a:pt x="5038" y="9511"/>
                      <a:pt x="5180" y="9448"/>
                    </a:cubicBezTo>
                    <a:cubicBezTo>
                      <a:pt x="5261" y="9411"/>
                      <a:pt x="5346" y="9376"/>
                      <a:pt x="5428" y="9341"/>
                    </a:cubicBezTo>
                    <a:cubicBezTo>
                      <a:pt x="5484" y="9317"/>
                      <a:pt x="5540" y="9293"/>
                      <a:pt x="5597" y="9268"/>
                    </a:cubicBezTo>
                    <a:cubicBezTo>
                      <a:pt x="6675" y="8800"/>
                      <a:pt x="7579" y="8018"/>
                      <a:pt x="8144" y="7066"/>
                    </a:cubicBezTo>
                    <a:cubicBezTo>
                      <a:pt x="8433" y="6578"/>
                      <a:pt x="8634" y="6060"/>
                      <a:pt x="8737" y="5529"/>
                    </a:cubicBezTo>
                    <a:cubicBezTo>
                      <a:pt x="8849" y="4964"/>
                      <a:pt x="8862" y="4386"/>
                      <a:pt x="8772" y="3813"/>
                    </a:cubicBezTo>
                    <a:cubicBezTo>
                      <a:pt x="8726" y="3517"/>
                      <a:pt x="8655" y="3221"/>
                      <a:pt x="8558" y="2935"/>
                    </a:cubicBezTo>
                    <a:cubicBezTo>
                      <a:pt x="8468" y="2670"/>
                      <a:pt x="8360" y="2420"/>
                      <a:pt x="8238" y="2191"/>
                    </a:cubicBezTo>
                    <a:cubicBezTo>
                      <a:pt x="7992" y="1741"/>
                      <a:pt x="7684" y="1344"/>
                      <a:pt x="7316" y="1015"/>
                    </a:cubicBezTo>
                    <a:cubicBezTo>
                      <a:pt x="7287" y="990"/>
                      <a:pt x="7259" y="964"/>
                      <a:pt x="7228" y="939"/>
                    </a:cubicBezTo>
                    <a:lnTo>
                      <a:pt x="7228" y="940"/>
                    </a:lnTo>
                    <a:cubicBezTo>
                      <a:pt x="6883" y="646"/>
                      <a:pt x="6504" y="417"/>
                      <a:pt x="6100" y="256"/>
                    </a:cubicBezTo>
                    <a:cubicBezTo>
                      <a:pt x="5681" y="88"/>
                      <a:pt x="5233" y="1"/>
                      <a:pt x="4803"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720" name="Google Shape;720;p26"/>
              <p:cNvSpPr/>
              <p:nvPr/>
            </p:nvSpPr>
            <p:spPr>
              <a:xfrm>
                <a:off x="4625102" y="1896850"/>
                <a:ext cx="259060" cy="395113"/>
              </a:xfrm>
              <a:custGeom>
                <a:avLst/>
                <a:gdLst/>
                <a:ahLst/>
                <a:cxnLst/>
                <a:rect l="l" t="t" r="r" b="b"/>
                <a:pathLst>
                  <a:path w="5242" h="7995" extrusionOk="0">
                    <a:moveTo>
                      <a:pt x="168" y="1"/>
                    </a:moveTo>
                    <a:cubicBezTo>
                      <a:pt x="112" y="1"/>
                      <a:pt x="56" y="2"/>
                      <a:pt x="0" y="3"/>
                    </a:cubicBezTo>
                    <a:cubicBezTo>
                      <a:pt x="220" y="55"/>
                      <a:pt x="438" y="122"/>
                      <a:pt x="649" y="205"/>
                    </a:cubicBezTo>
                    <a:cubicBezTo>
                      <a:pt x="985" y="334"/>
                      <a:pt x="1310" y="495"/>
                      <a:pt x="1611" y="692"/>
                    </a:cubicBezTo>
                    <a:cubicBezTo>
                      <a:pt x="1929" y="901"/>
                      <a:pt x="2224" y="1149"/>
                      <a:pt x="2486" y="1426"/>
                    </a:cubicBezTo>
                    <a:cubicBezTo>
                      <a:pt x="2758" y="1711"/>
                      <a:pt x="2999" y="2024"/>
                      <a:pt x="3204" y="2362"/>
                    </a:cubicBezTo>
                    <a:cubicBezTo>
                      <a:pt x="3409" y="2699"/>
                      <a:pt x="3581" y="3057"/>
                      <a:pt x="3718" y="3427"/>
                    </a:cubicBezTo>
                    <a:cubicBezTo>
                      <a:pt x="3788" y="3616"/>
                      <a:pt x="3849" y="3809"/>
                      <a:pt x="3901" y="4003"/>
                    </a:cubicBezTo>
                    <a:cubicBezTo>
                      <a:pt x="3960" y="4218"/>
                      <a:pt x="4008" y="4436"/>
                      <a:pt x="4048" y="4655"/>
                    </a:cubicBezTo>
                    <a:cubicBezTo>
                      <a:pt x="4138" y="5142"/>
                      <a:pt x="4199" y="5634"/>
                      <a:pt x="4227" y="6129"/>
                    </a:cubicBezTo>
                    <a:cubicBezTo>
                      <a:pt x="4256" y="6623"/>
                      <a:pt x="4258" y="7119"/>
                      <a:pt x="4235" y="7614"/>
                    </a:cubicBezTo>
                    <a:cubicBezTo>
                      <a:pt x="4231" y="7742"/>
                      <a:pt x="4223" y="7867"/>
                      <a:pt x="4215" y="7995"/>
                    </a:cubicBezTo>
                    <a:cubicBezTo>
                      <a:pt x="4286" y="7839"/>
                      <a:pt x="4356" y="7683"/>
                      <a:pt x="4423" y="7525"/>
                    </a:cubicBezTo>
                    <a:cubicBezTo>
                      <a:pt x="4724" y="6825"/>
                      <a:pt x="4969" y="6137"/>
                      <a:pt x="5152" y="5480"/>
                    </a:cubicBezTo>
                    <a:cubicBezTo>
                      <a:pt x="5165" y="5456"/>
                      <a:pt x="5173" y="5430"/>
                      <a:pt x="5176" y="5399"/>
                    </a:cubicBezTo>
                    <a:lnTo>
                      <a:pt x="5184" y="5362"/>
                    </a:lnTo>
                    <a:lnTo>
                      <a:pt x="5194" y="5329"/>
                    </a:lnTo>
                    <a:cubicBezTo>
                      <a:pt x="5202" y="5297"/>
                      <a:pt x="5202" y="5263"/>
                      <a:pt x="5190" y="5230"/>
                    </a:cubicBezTo>
                    <a:cubicBezTo>
                      <a:pt x="5241" y="4528"/>
                      <a:pt x="5168" y="3861"/>
                      <a:pt x="4971" y="3248"/>
                    </a:cubicBezTo>
                    <a:cubicBezTo>
                      <a:pt x="4772" y="2632"/>
                      <a:pt x="4436" y="2056"/>
                      <a:pt x="4000" y="1582"/>
                    </a:cubicBezTo>
                    <a:cubicBezTo>
                      <a:pt x="3588" y="1136"/>
                      <a:pt x="3064" y="761"/>
                      <a:pt x="2483" y="495"/>
                    </a:cubicBezTo>
                    <a:cubicBezTo>
                      <a:pt x="1947" y="251"/>
                      <a:pt x="1364" y="94"/>
                      <a:pt x="754" y="30"/>
                    </a:cubicBezTo>
                    <a:cubicBezTo>
                      <a:pt x="700" y="25"/>
                      <a:pt x="646" y="20"/>
                      <a:pt x="592" y="16"/>
                    </a:cubicBezTo>
                    <a:cubicBezTo>
                      <a:pt x="452" y="5"/>
                      <a:pt x="310" y="1"/>
                      <a:pt x="168"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1" name="Google Shape;721;p26"/>
              <p:cNvSpPr/>
              <p:nvPr/>
            </p:nvSpPr>
            <p:spPr>
              <a:xfrm>
                <a:off x="5324194" y="2409729"/>
                <a:ext cx="504430" cy="628474"/>
              </a:xfrm>
              <a:custGeom>
                <a:avLst/>
                <a:gdLst/>
                <a:ahLst/>
                <a:cxnLst/>
                <a:rect l="l" t="t" r="r" b="b"/>
                <a:pathLst>
                  <a:path w="10207" h="12717" extrusionOk="0">
                    <a:moveTo>
                      <a:pt x="9133" y="1"/>
                    </a:moveTo>
                    <a:cubicBezTo>
                      <a:pt x="9172" y="72"/>
                      <a:pt x="9207" y="146"/>
                      <a:pt x="9242" y="221"/>
                    </a:cubicBezTo>
                    <a:cubicBezTo>
                      <a:pt x="9390" y="544"/>
                      <a:pt x="9504" y="883"/>
                      <a:pt x="9579" y="1231"/>
                    </a:cubicBezTo>
                    <a:cubicBezTo>
                      <a:pt x="9665" y="1623"/>
                      <a:pt x="9708" y="2025"/>
                      <a:pt x="9708" y="2427"/>
                    </a:cubicBezTo>
                    <a:cubicBezTo>
                      <a:pt x="9710" y="2866"/>
                      <a:pt x="9667" y="3305"/>
                      <a:pt x="9589" y="3736"/>
                    </a:cubicBezTo>
                    <a:cubicBezTo>
                      <a:pt x="9509" y="4182"/>
                      <a:pt x="9395" y="4620"/>
                      <a:pt x="9245" y="5046"/>
                    </a:cubicBezTo>
                    <a:cubicBezTo>
                      <a:pt x="9102" y="5452"/>
                      <a:pt x="8931" y="5849"/>
                      <a:pt x="8724" y="6227"/>
                    </a:cubicBezTo>
                    <a:cubicBezTo>
                      <a:pt x="8627" y="6406"/>
                      <a:pt x="8522" y="6579"/>
                      <a:pt x="8404" y="6746"/>
                    </a:cubicBezTo>
                    <a:cubicBezTo>
                      <a:pt x="8295" y="6902"/>
                      <a:pt x="8177" y="7053"/>
                      <a:pt x="8051" y="7197"/>
                    </a:cubicBezTo>
                    <a:cubicBezTo>
                      <a:pt x="7800" y="7482"/>
                      <a:pt x="7521" y="7741"/>
                      <a:pt x="7222" y="7975"/>
                    </a:cubicBezTo>
                    <a:cubicBezTo>
                      <a:pt x="6929" y="8206"/>
                      <a:pt x="6619" y="8414"/>
                      <a:pt x="6299" y="8610"/>
                    </a:cubicBezTo>
                    <a:cubicBezTo>
                      <a:pt x="5974" y="8807"/>
                      <a:pt x="5640" y="8994"/>
                      <a:pt x="5306" y="9177"/>
                    </a:cubicBezTo>
                    <a:cubicBezTo>
                      <a:pt x="4967" y="9360"/>
                      <a:pt x="4628" y="9543"/>
                      <a:pt x="4293" y="9734"/>
                    </a:cubicBezTo>
                    <a:cubicBezTo>
                      <a:pt x="4126" y="9829"/>
                      <a:pt x="3959" y="9926"/>
                      <a:pt x="3795" y="10028"/>
                    </a:cubicBezTo>
                    <a:cubicBezTo>
                      <a:pt x="3711" y="10081"/>
                      <a:pt x="3628" y="10133"/>
                      <a:pt x="3545" y="10187"/>
                    </a:cubicBezTo>
                    <a:cubicBezTo>
                      <a:pt x="3486" y="10227"/>
                      <a:pt x="3429" y="10267"/>
                      <a:pt x="3373" y="10310"/>
                    </a:cubicBezTo>
                    <a:cubicBezTo>
                      <a:pt x="3372" y="10312"/>
                      <a:pt x="3369" y="10313"/>
                      <a:pt x="3365" y="10315"/>
                    </a:cubicBezTo>
                    <a:lnTo>
                      <a:pt x="3369" y="10313"/>
                    </a:lnTo>
                    <a:lnTo>
                      <a:pt x="3369" y="10313"/>
                    </a:lnTo>
                    <a:cubicBezTo>
                      <a:pt x="3044" y="10563"/>
                      <a:pt x="2761" y="10861"/>
                      <a:pt x="2480" y="11157"/>
                    </a:cubicBezTo>
                    <a:cubicBezTo>
                      <a:pt x="2264" y="11384"/>
                      <a:pt x="2047" y="11614"/>
                      <a:pt x="1809" y="11820"/>
                    </a:cubicBezTo>
                    <a:cubicBezTo>
                      <a:pt x="1587" y="12013"/>
                      <a:pt x="1346" y="12190"/>
                      <a:pt x="1075" y="12306"/>
                    </a:cubicBezTo>
                    <a:cubicBezTo>
                      <a:pt x="943" y="12363"/>
                      <a:pt x="806" y="12408"/>
                      <a:pt x="664" y="12433"/>
                    </a:cubicBezTo>
                    <a:cubicBezTo>
                      <a:pt x="554" y="12453"/>
                      <a:pt x="441" y="12465"/>
                      <a:pt x="329" y="12465"/>
                    </a:cubicBezTo>
                    <a:cubicBezTo>
                      <a:pt x="289" y="12465"/>
                      <a:pt x="250" y="12463"/>
                      <a:pt x="211" y="12460"/>
                    </a:cubicBezTo>
                    <a:cubicBezTo>
                      <a:pt x="141" y="12456"/>
                      <a:pt x="71" y="12448"/>
                      <a:pt x="1" y="12436"/>
                    </a:cubicBezTo>
                    <a:lnTo>
                      <a:pt x="1" y="12436"/>
                    </a:lnTo>
                    <a:cubicBezTo>
                      <a:pt x="160" y="12514"/>
                      <a:pt x="321" y="12576"/>
                      <a:pt x="481" y="12623"/>
                    </a:cubicBezTo>
                    <a:cubicBezTo>
                      <a:pt x="637" y="12667"/>
                      <a:pt x="776" y="12696"/>
                      <a:pt x="900" y="12709"/>
                    </a:cubicBezTo>
                    <a:cubicBezTo>
                      <a:pt x="956" y="12713"/>
                      <a:pt x="1010" y="12717"/>
                      <a:pt x="1061" y="12717"/>
                    </a:cubicBezTo>
                    <a:cubicBezTo>
                      <a:pt x="1253" y="12717"/>
                      <a:pt x="1451" y="12682"/>
                      <a:pt x="1629" y="12618"/>
                    </a:cubicBezTo>
                    <a:cubicBezTo>
                      <a:pt x="1810" y="12551"/>
                      <a:pt x="1987" y="12463"/>
                      <a:pt x="2151" y="12354"/>
                    </a:cubicBezTo>
                    <a:cubicBezTo>
                      <a:pt x="2301" y="12257"/>
                      <a:pt x="2458" y="12137"/>
                      <a:pt x="2630" y="11991"/>
                    </a:cubicBezTo>
                    <a:cubicBezTo>
                      <a:pt x="2756" y="11883"/>
                      <a:pt x="2878" y="11771"/>
                      <a:pt x="3001" y="11660"/>
                    </a:cubicBezTo>
                    <a:lnTo>
                      <a:pt x="3060" y="11606"/>
                    </a:lnTo>
                    <a:cubicBezTo>
                      <a:pt x="3243" y="11437"/>
                      <a:pt x="3405" y="11298"/>
                      <a:pt x="3569" y="11169"/>
                    </a:cubicBezTo>
                    <a:cubicBezTo>
                      <a:pt x="3884" y="10932"/>
                      <a:pt x="4239" y="10711"/>
                      <a:pt x="4624" y="10511"/>
                    </a:cubicBezTo>
                    <a:cubicBezTo>
                      <a:pt x="4815" y="10413"/>
                      <a:pt x="5013" y="10320"/>
                      <a:pt x="5212" y="10230"/>
                    </a:cubicBezTo>
                    <a:cubicBezTo>
                      <a:pt x="5314" y="10184"/>
                      <a:pt x="5417" y="10140"/>
                      <a:pt x="5519" y="10097"/>
                    </a:cubicBezTo>
                    <a:lnTo>
                      <a:pt x="5549" y="10084"/>
                    </a:lnTo>
                    <a:lnTo>
                      <a:pt x="5625" y="10051"/>
                    </a:lnTo>
                    <a:cubicBezTo>
                      <a:pt x="5676" y="10030"/>
                      <a:pt x="5727" y="10008"/>
                      <a:pt x="5778" y="9985"/>
                    </a:cubicBezTo>
                    <a:cubicBezTo>
                      <a:pt x="7241" y="9349"/>
                      <a:pt x="8468" y="8289"/>
                      <a:pt x="9234" y="6998"/>
                    </a:cubicBezTo>
                    <a:cubicBezTo>
                      <a:pt x="9625" y="6339"/>
                      <a:pt x="9897" y="5635"/>
                      <a:pt x="10041" y="4911"/>
                    </a:cubicBezTo>
                    <a:cubicBezTo>
                      <a:pt x="10192" y="4144"/>
                      <a:pt x="10206" y="3362"/>
                      <a:pt x="10087" y="2586"/>
                    </a:cubicBezTo>
                    <a:cubicBezTo>
                      <a:pt x="10025" y="2181"/>
                      <a:pt x="9926" y="1780"/>
                      <a:pt x="9796" y="1394"/>
                    </a:cubicBezTo>
                    <a:cubicBezTo>
                      <a:pt x="9673" y="1032"/>
                      <a:pt x="9527" y="693"/>
                      <a:pt x="9359" y="386"/>
                    </a:cubicBezTo>
                    <a:cubicBezTo>
                      <a:pt x="9288" y="254"/>
                      <a:pt x="9213" y="125"/>
                      <a:pt x="9133"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2" name="Google Shape;722;p26"/>
              <p:cNvSpPr/>
              <p:nvPr/>
            </p:nvSpPr>
            <p:spPr>
              <a:xfrm>
                <a:off x="4560362" y="2101992"/>
                <a:ext cx="889609" cy="784295"/>
              </a:xfrm>
              <a:custGeom>
                <a:avLst/>
                <a:gdLst/>
                <a:ahLst/>
                <a:cxnLst/>
                <a:rect l="l" t="t" r="r" b="b"/>
                <a:pathLst>
                  <a:path w="18001" h="15870" extrusionOk="0">
                    <a:moveTo>
                      <a:pt x="8516" y="1"/>
                    </a:moveTo>
                    <a:cubicBezTo>
                      <a:pt x="7959" y="1"/>
                      <a:pt x="7416" y="60"/>
                      <a:pt x="6897" y="178"/>
                    </a:cubicBezTo>
                    <a:cubicBezTo>
                      <a:pt x="6182" y="339"/>
                      <a:pt x="5466" y="622"/>
                      <a:pt x="4767" y="1018"/>
                    </a:cubicBezTo>
                    <a:cubicBezTo>
                      <a:pt x="4107" y="1394"/>
                      <a:pt x="3479" y="1862"/>
                      <a:pt x="2906" y="2408"/>
                    </a:cubicBezTo>
                    <a:cubicBezTo>
                      <a:pt x="2343" y="2944"/>
                      <a:pt x="1846" y="3541"/>
                      <a:pt x="1429" y="4184"/>
                    </a:cubicBezTo>
                    <a:cubicBezTo>
                      <a:pt x="1237" y="4482"/>
                      <a:pt x="1054" y="4803"/>
                      <a:pt x="871" y="5171"/>
                    </a:cubicBezTo>
                    <a:cubicBezTo>
                      <a:pt x="700" y="5508"/>
                      <a:pt x="551" y="5849"/>
                      <a:pt x="425" y="6182"/>
                    </a:cubicBezTo>
                    <a:cubicBezTo>
                      <a:pt x="139" y="6944"/>
                      <a:pt x="0" y="7633"/>
                      <a:pt x="2" y="8291"/>
                    </a:cubicBezTo>
                    <a:cubicBezTo>
                      <a:pt x="3" y="8660"/>
                      <a:pt x="51" y="9016"/>
                      <a:pt x="142" y="9354"/>
                    </a:cubicBezTo>
                    <a:cubicBezTo>
                      <a:pt x="237" y="9706"/>
                      <a:pt x="388" y="10054"/>
                      <a:pt x="594" y="10387"/>
                    </a:cubicBezTo>
                    <a:cubicBezTo>
                      <a:pt x="966" y="10996"/>
                      <a:pt x="1482" y="11558"/>
                      <a:pt x="2170" y="12104"/>
                    </a:cubicBezTo>
                    <a:cubicBezTo>
                      <a:pt x="2709" y="12532"/>
                      <a:pt x="3323" y="12922"/>
                      <a:pt x="4107" y="13336"/>
                    </a:cubicBezTo>
                    <a:cubicBezTo>
                      <a:pt x="4484" y="13534"/>
                      <a:pt x="4869" y="13718"/>
                      <a:pt x="5195" y="13871"/>
                    </a:cubicBezTo>
                    <a:cubicBezTo>
                      <a:pt x="5593" y="14057"/>
                      <a:pt x="5904" y="14191"/>
                      <a:pt x="6204" y="14305"/>
                    </a:cubicBezTo>
                    <a:lnTo>
                      <a:pt x="6223" y="14313"/>
                    </a:lnTo>
                    <a:cubicBezTo>
                      <a:pt x="6344" y="14371"/>
                      <a:pt x="6481" y="14426"/>
                      <a:pt x="6639" y="14485"/>
                    </a:cubicBezTo>
                    <a:lnTo>
                      <a:pt x="6725" y="14517"/>
                    </a:lnTo>
                    <a:cubicBezTo>
                      <a:pt x="6731" y="14522"/>
                      <a:pt x="6739" y="14525"/>
                      <a:pt x="6749" y="14528"/>
                    </a:cubicBezTo>
                    <a:lnTo>
                      <a:pt x="6793" y="14544"/>
                    </a:lnTo>
                    <a:lnTo>
                      <a:pt x="6833" y="14557"/>
                    </a:lnTo>
                    <a:cubicBezTo>
                      <a:pt x="6944" y="14609"/>
                      <a:pt x="7065" y="14659"/>
                      <a:pt x="7190" y="14705"/>
                    </a:cubicBezTo>
                    <a:cubicBezTo>
                      <a:pt x="7291" y="14743"/>
                      <a:pt x="7393" y="14780"/>
                      <a:pt x="7498" y="14813"/>
                    </a:cubicBezTo>
                    <a:lnTo>
                      <a:pt x="7586" y="14847"/>
                    </a:lnTo>
                    <a:cubicBezTo>
                      <a:pt x="7892" y="14961"/>
                      <a:pt x="8221" y="15068"/>
                      <a:pt x="8655" y="15194"/>
                    </a:cubicBezTo>
                    <a:cubicBezTo>
                      <a:pt x="9025" y="15300"/>
                      <a:pt x="9424" y="15412"/>
                      <a:pt x="9827" y="15509"/>
                    </a:cubicBezTo>
                    <a:cubicBezTo>
                      <a:pt x="10473" y="15662"/>
                      <a:pt x="11045" y="15763"/>
                      <a:pt x="11575" y="15819"/>
                    </a:cubicBezTo>
                    <a:cubicBezTo>
                      <a:pt x="11754" y="15837"/>
                      <a:pt x="11930" y="15851"/>
                      <a:pt x="12095" y="15859"/>
                    </a:cubicBezTo>
                    <a:cubicBezTo>
                      <a:pt x="12244" y="15866"/>
                      <a:pt x="12390" y="15870"/>
                      <a:pt x="12532" y="15870"/>
                    </a:cubicBezTo>
                    <a:cubicBezTo>
                      <a:pt x="13226" y="15870"/>
                      <a:pt x="13845" y="15783"/>
                      <a:pt x="14412" y="15606"/>
                    </a:cubicBezTo>
                    <a:cubicBezTo>
                      <a:pt x="14782" y="15491"/>
                      <a:pt x="15126" y="15329"/>
                      <a:pt x="15434" y="15125"/>
                    </a:cubicBezTo>
                    <a:cubicBezTo>
                      <a:pt x="15726" y="14933"/>
                      <a:pt x="15995" y="14694"/>
                      <a:pt x="16238" y="14418"/>
                    </a:cubicBezTo>
                    <a:cubicBezTo>
                      <a:pt x="16673" y="13925"/>
                      <a:pt x="17023" y="13315"/>
                      <a:pt x="17309" y="12553"/>
                    </a:cubicBezTo>
                    <a:cubicBezTo>
                      <a:pt x="17432" y="12228"/>
                      <a:pt x="17543" y="11873"/>
                      <a:pt x="17642" y="11498"/>
                    </a:cubicBezTo>
                    <a:cubicBezTo>
                      <a:pt x="17744" y="11106"/>
                      <a:pt x="17820" y="10743"/>
                      <a:pt x="17871" y="10388"/>
                    </a:cubicBezTo>
                    <a:cubicBezTo>
                      <a:pt x="17979" y="9629"/>
                      <a:pt x="18000" y="8852"/>
                      <a:pt x="17930" y="8081"/>
                    </a:cubicBezTo>
                    <a:cubicBezTo>
                      <a:pt x="17857" y="7289"/>
                      <a:pt x="17694" y="6526"/>
                      <a:pt x="17446" y="5809"/>
                    </a:cubicBezTo>
                    <a:cubicBezTo>
                      <a:pt x="17182" y="5050"/>
                      <a:pt x="16829" y="4366"/>
                      <a:pt x="16397" y="3772"/>
                    </a:cubicBezTo>
                    <a:cubicBezTo>
                      <a:pt x="15950" y="3158"/>
                      <a:pt x="15390" y="2602"/>
                      <a:pt x="14731" y="2121"/>
                    </a:cubicBezTo>
                    <a:cubicBezTo>
                      <a:pt x="14226" y="1754"/>
                      <a:pt x="13666" y="1426"/>
                      <a:pt x="13069" y="1151"/>
                    </a:cubicBezTo>
                    <a:cubicBezTo>
                      <a:pt x="12924" y="1079"/>
                      <a:pt x="12765" y="1009"/>
                      <a:pt x="12579" y="934"/>
                    </a:cubicBezTo>
                    <a:cubicBezTo>
                      <a:pt x="12453" y="877"/>
                      <a:pt x="12316" y="821"/>
                      <a:pt x="12173" y="767"/>
                    </a:cubicBezTo>
                    <a:cubicBezTo>
                      <a:pt x="12066" y="724"/>
                      <a:pt x="11971" y="686"/>
                      <a:pt x="11874" y="651"/>
                    </a:cubicBezTo>
                    <a:cubicBezTo>
                      <a:pt x="11772" y="613"/>
                      <a:pt x="11668" y="574"/>
                      <a:pt x="11565" y="539"/>
                    </a:cubicBezTo>
                    <a:cubicBezTo>
                      <a:pt x="10831" y="288"/>
                      <a:pt x="10091" y="122"/>
                      <a:pt x="9367" y="48"/>
                    </a:cubicBezTo>
                    <a:lnTo>
                      <a:pt x="9367" y="46"/>
                    </a:lnTo>
                    <a:cubicBezTo>
                      <a:pt x="9324" y="43"/>
                      <a:pt x="9281" y="38"/>
                      <a:pt x="9238" y="33"/>
                    </a:cubicBezTo>
                    <a:cubicBezTo>
                      <a:pt x="8995" y="12"/>
                      <a:pt x="8754" y="1"/>
                      <a:pt x="8516"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23" name="Google Shape;723;p26"/>
              <p:cNvSpPr/>
              <p:nvPr/>
            </p:nvSpPr>
            <p:spPr>
              <a:xfrm>
                <a:off x="4688260" y="2167720"/>
                <a:ext cx="761859" cy="718764"/>
              </a:xfrm>
              <a:custGeom>
                <a:avLst/>
                <a:gdLst/>
                <a:ahLst/>
                <a:cxnLst/>
                <a:rect l="l" t="t" r="r" b="b"/>
                <a:pathLst>
                  <a:path w="15416" h="14544" extrusionOk="0">
                    <a:moveTo>
                      <a:pt x="10857" y="0"/>
                    </a:moveTo>
                    <a:lnTo>
                      <a:pt x="10857" y="0"/>
                    </a:lnTo>
                    <a:cubicBezTo>
                      <a:pt x="10935" y="58"/>
                      <a:pt x="11011" y="115"/>
                      <a:pt x="11086" y="175"/>
                    </a:cubicBezTo>
                    <a:lnTo>
                      <a:pt x="11088" y="175"/>
                    </a:lnTo>
                    <a:cubicBezTo>
                      <a:pt x="11398" y="424"/>
                      <a:pt x="11688" y="701"/>
                      <a:pt x="11936" y="1013"/>
                    </a:cubicBezTo>
                    <a:cubicBezTo>
                      <a:pt x="12065" y="1172"/>
                      <a:pt x="12184" y="1339"/>
                      <a:pt x="12291" y="1512"/>
                    </a:cubicBezTo>
                    <a:cubicBezTo>
                      <a:pt x="12404" y="1694"/>
                      <a:pt x="12507" y="1882"/>
                      <a:pt x="12601" y="2074"/>
                    </a:cubicBezTo>
                    <a:cubicBezTo>
                      <a:pt x="12786" y="2456"/>
                      <a:pt x="12939" y="2856"/>
                      <a:pt x="13060" y="3263"/>
                    </a:cubicBezTo>
                    <a:cubicBezTo>
                      <a:pt x="13182" y="3675"/>
                      <a:pt x="13274" y="4097"/>
                      <a:pt x="13340" y="4522"/>
                    </a:cubicBezTo>
                    <a:cubicBezTo>
                      <a:pt x="13407" y="4954"/>
                      <a:pt x="13448" y="5388"/>
                      <a:pt x="13462" y="5824"/>
                    </a:cubicBezTo>
                    <a:cubicBezTo>
                      <a:pt x="13478" y="6252"/>
                      <a:pt x="13473" y="6681"/>
                      <a:pt x="13446" y="7107"/>
                    </a:cubicBezTo>
                    <a:cubicBezTo>
                      <a:pt x="13426" y="7437"/>
                      <a:pt x="13392" y="7764"/>
                      <a:pt x="13345" y="8089"/>
                    </a:cubicBezTo>
                    <a:cubicBezTo>
                      <a:pt x="13249" y="8745"/>
                      <a:pt x="13099" y="9393"/>
                      <a:pt x="12873" y="10015"/>
                    </a:cubicBezTo>
                    <a:cubicBezTo>
                      <a:pt x="12655" y="10613"/>
                      <a:pt x="12372" y="11191"/>
                      <a:pt x="11993" y="11705"/>
                    </a:cubicBezTo>
                    <a:cubicBezTo>
                      <a:pt x="11812" y="11955"/>
                      <a:pt x="11610" y="12189"/>
                      <a:pt x="11385" y="12402"/>
                    </a:cubicBezTo>
                    <a:cubicBezTo>
                      <a:pt x="11159" y="12616"/>
                      <a:pt x="10914" y="12808"/>
                      <a:pt x="10651" y="12972"/>
                    </a:cubicBezTo>
                    <a:cubicBezTo>
                      <a:pt x="10378" y="13141"/>
                      <a:pt x="10086" y="13281"/>
                      <a:pt x="9784" y="13389"/>
                    </a:cubicBezTo>
                    <a:cubicBezTo>
                      <a:pt x="9459" y="13504"/>
                      <a:pt x="9122" y="13585"/>
                      <a:pt x="8778" y="13631"/>
                    </a:cubicBezTo>
                    <a:cubicBezTo>
                      <a:pt x="8584" y="13657"/>
                      <a:pt x="8388" y="13673"/>
                      <a:pt x="8191" y="13681"/>
                    </a:cubicBezTo>
                    <a:cubicBezTo>
                      <a:pt x="8086" y="13684"/>
                      <a:pt x="7981" y="13686"/>
                      <a:pt x="7876" y="13686"/>
                    </a:cubicBezTo>
                    <a:cubicBezTo>
                      <a:pt x="7761" y="13686"/>
                      <a:pt x="7646" y="13684"/>
                      <a:pt x="7530" y="13679"/>
                    </a:cubicBezTo>
                    <a:cubicBezTo>
                      <a:pt x="7088" y="13658"/>
                      <a:pt x="6645" y="13606"/>
                      <a:pt x="6209" y="13526"/>
                    </a:cubicBezTo>
                    <a:cubicBezTo>
                      <a:pt x="5297" y="13359"/>
                      <a:pt x="4406" y="13088"/>
                      <a:pt x="3540" y="12757"/>
                    </a:cubicBezTo>
                    <a:cubicBezTo>
                      <a:pt x="2692" y="12434"/>
                      <a:pt x="1866" y="12057"/>
                      <a:pt x="1054" y="11651"/>
                    </a:cubicBezTo>
                    <a:cubicBezTo>
                      <a:pt x="699" y="11473"/>
                      <a:pt x="342" y="11295"/>
                      <a:pt x="0" y="11093"/>
                    </a:cubicBezTo>
                    <a:lnTo>
                      <a:pt x="0" y="11093"/>
                    </a:lnTo>
                    <a:cubicBezTo>
                      <a:pt x="438" y="11401"/>
                      <a:pt x="930" y="11699"/>
                      <a:pt x="1519" y="12008"/>
                    </a:cubicBezTo>
                    <a:cubicBezTo>
                      <a:pt x="1901" y="12210"/>
                      <a:pt x="2300" y="12401"/>
                      <a:pt x="2607" y="12543"/>
                    </a:cubicBezTo>
                    <a:cubicBezTo>
                      <a:pt x="3000" y="12729"/>
                      <a:pt x="3311" y="12862"/>
                      <a:pt x="3615" y="12977"/>
                    </a:cubicBezTo>
                    <a:lnTo>
                      <a:pt x="3634" y="12985"/>
                    </a:lnTo>
                    <a:cubicBezTo>
                      <a:pt x="3753" y="13042"/>
                      <a:pt x="3890" y="13098"/>
                      <a:pt x="4049" y="13157"/>
                    </a:cubicBezTo>
                    <a:lnTo>
                      <a:pt x="4135" y="13189"/>
                    </a:lnTo>
                    <a:cubicBezTo>
                      <a:pt x="4142" y="13194"/>
                      <a:pt x="4151" y="13198"/>
                      <a:pt x="4159" y="13201"/>
                    </a:cubicBezTo>
                    <a:lnTo>
                      <a:pt x="4204" y="13217"/>
                    </a:lnTo>
                    <a:lnTo>
                      <a:pt x="4243" y="13230"/>
                    </a:lnTo>
                    <a:cubicBezTo>
                      <a:pt x="4358" y="13283"/>
                      <a:pt x="4479" y="13332"/>
                      <a:pt x="4600" y="13378"/>
                    </a:cubicBezTo>
                    <a:cubicBezTo>
                      <a:pt x="4702" y="13416"/>
                      <a:pt x="4805" y="13451"/>
                      <a:pt x="4909" y="13486"/>
                    </a:cubicBezTo>
                    <a:lnTo>
                      <a:pt x="4996" y="13518"/>
                    </a:lnTo>
                    <a:cubicBezTo>
                      <a:pt x="5302" y="13633"/>
                      <a:pt x="5631" y="13741"/>
                      <a:pt x="6066" y="13867"/>
                    </a:cubicBezTo>
                    <a:cubicBezTo>
                      <a:pt x="6438" y="13973"/>
                      <a:pt x="6838" y="14086"/>
                      <a:pt x="7237" y="14182"/>
                    </a:cubicBezTo>
                    <a:cubicBezTo>
                      <a:pt x="7890" y="14336"/>
                      <a:pt x="8463" y="14438"/>
                      <a:pt x="8987" y="14492"/>
                    </a:cubicBezTo>
                    <a:cubicBezTo>
                      <a:pt x="9151" y="14510"/>
                      <a:pt x="9327" y="14523"/>
                      <a:pt x="9507" y="14532"/>
                    </a:cubicBezTo>
                    <a:cubicBezTo>
                      <a:pt x="9656" y="14539"/>
                      <a:pt x="9802" y="14543"/>
                      <a:pt x="9944" y="14543"/>
                    </a:cubicBezTo>
                    <a:cubicBezTo>
                      <a:pt x="10638" y="14543"/>
                      <a:pt x="11257" y="14456"/>
                      <a:pt x="11826" y="14277"/>
                    </a:cubicBezTo>
                    <a:cubicBezTo>
                      <a:pt x="12195" y="14163"/>
                      <a:pt x="12539" y="14002"/>
                      <a:pt x="12848" y="13798"/>
                    </a:cubicBezTo>
                    <a:cubicBezTo>
                      <a:pt x="13136" y="13607"/>
                      <a:pt x="13407" y="13369"/>
                      <a:pt x="13653" y="13088"/>
                    </a:cubicBezTo>
                    <a:cubicBezTo>
                      <a:pt x="14086" y="12597"/>
                      <a:pt x="14438" y="11987"/>
                      <a:pt x="14724" y="11225"/>
                    </a:cubicBezTo>
                    <a:cubicBezTo>
                      <a:pt x="14849" y="10894"/>
                      <a:pt x="14960" y="10539"/>
                      <a:pt x="15057" y="10169"/>
                    </a:cubicBezTo>
                    <a:cubicBezTo>
                      <a:pt x="15159" y="9775"/>
                      <a:pt x="15235" y="9412"/>
                      <a:pt x="15286" y="9058"/>
                    </a:cubicBezTo>
                    <a:cubicBezTo>
                      <a:pt x="15396" y="8299"/>
                      <a:pt x="15415" y="7522"/>
                      <a:pt x="15345" y="6751"/>
                    </a:cubicBezTo>
                    <a:cubicBezTo>
                      <a:pt x="15272" y="5956"/>
                      <a:pt x="15110" y="5192"/>
                      <a:pt x="14860" y="4478"/>
                    </a:cubicBezTo>
                    <a:cubicBezTo>
                      <a:pt x="14596" y="3720"/>
                      <a:pt x="14244" y="3036"/>
                      <a:pt x="13812" y="2440"/>
                    </a:cubicBezTo>
                    <a:cubicBezTo>
                      <a:pt x="13365" y="1824"/>
                      <a:pt x="12803" y="1269"/>
                      <a:pt x="12144" y="790"/>
                    </a:cubicBezTo>
                    <a:cubicBezTo>
                      <a:pt x="11745" y="499"/>
                      <a:pt x="11314" y="233"/>
                      <a:pt x="10857"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4" name="Google Shape;724;p26"/>
              <p:cNvSpPr/>
              <p:nvPr/>
            </p:nvSpPr>
            <p:spPr>
              <a:xfrm>
                <a:off x="4623916" y="2489393"/>
                <a:ext cx="460990" cy="393729"/>
              </a:xfrm>
              <a:custGeom>
                <a:avLst/>
                <a:gdLst/>
                <a:ahLst/>
                <a:cxnLst/>
                <a:rect l="l" t="t" r="r" b="b"/>
                <a:pathLst>
                  <a:path w="9328" h="7967" extrusionOk="0">
                    <a:moveTo>
                      <a:pt x="4549" y="2669"/>
                    </a:moveTo>
                    <a:cubicBezTo>
                      <a:pt x="4549" y="2669"/>
                      <a:pt x="4548" y="2672"/>
                      <a:pt x="4548" y="2672"/>
                    </a:cubicBezTo>
                    <a:lnTo>
                      <a:pt x="4546" y="2672"/>
                    </a:lnTo>
                    <a:lnTo>
                      <a:pt x="4549" y="2669"/>
                    </a:lnTo>
                    <a:close/>
                    <a:moveTo>
                      <a:pt x="7189" y="1"/>
                    </a:moveTo>
                    <a:cubicBezTo>
                      <a:pt x="6874" y="1"/>
                      <a:pt x="6539" y="85"/>
                      <a:pt x="6190" y="251"/>
                    </a:cubicBezTo>
                    <a:cubicBezTo>
                      <a:pt x="5889" y="394"/>
                      <a:pt x="5588" y="612"/>
                      <a:pt x="5296" y="897"/>
                    </a:cubicBezTo>
                    <a:cubicBezTo>
                      <a:pt x="5038" y="1150"/>
                      <a:pt x="4805" y="1450"/>
                      <a:pt x="4603" y="1789"/>
                    </a:cubicBezTo>
                    <a:cubicBezTo>
                      <a:pt x="4524" y="1924"/>
                      <a:pt x="4449" y="2070"/>
                      <a:pt x="4380" y="2225"/>
                    </a:cubicBezTo>
                    <a:cubicBezTo>
                      <a:pt x="4336" y="2328"/>
                      <a:pt x="4298" y="2435"/>
                      <a:pt x="4259" y="2540"/>
                    </a:cubicBezTo>
                    <a:lnTo>
                      <a:pt x="4250" y="2567"/>
                    </a:lnTo>
                    <a:cubicBezTo>
                      <a:pt x="4216" y="2661"/>
                      <a:pt x="4183" y="2756"/>
                      <a:pt x="4150" y="2850"/>
                    </a:cubicBezTo>
                    <a:cubicBezTo>
                      <a:pt x="4116" y="2949"/>
                      <a:pt x="4081" y="3048"/>
                      <a:pt x="4046" y="3146"/>
                    </a:cubicBezTo>
                    <a:lnTo>
                      <a:pt x="4057" y="3126"/>
                    </a:lnTo>
                    <a:lnTo>
                      <a:pt x="4057" y="3126"/>
                    </a:lnTo>
                    <a:cubicBezTo>
                      <a:pt x="3957" y="3395"/>
                      <a:pt x="3826" y="3745"/>
                      <a:pt x="3671" y="4093"/>
                    </a:cubicBezTo>
                    <a:cubicBezTo>
                      <a:pt x="3505" y="4466"/>
                      <a:pt x="3335" y="4778"/>
                      <a:pt x="3153" y="5044"/>
                    </a:cubicBezTo>
                    <a:cubicBezTo>
                      <a:pt x="3007" y="5250"/>
                      <a:pt x="2859" y="5418"/>
                      <a:pt x="2701" y="5556"/>
                    </a:cubicBezTo>
                    <a:cubicBezTo>
                      <a:pt x="2601" y="5639"/>
                      <a:pt x="2493" y="5709"/>
                      <a:pt x="2381" y="5765"/>
                    </a:cubicBezTo>
                    <a:cubicBezTo>
                      <a:pt x="2286" y="5806"/>
                      <a:pt x="2195" y="5835"/>
                      <a:pt x="2108" y="5852"/>
                    </a:cubicBezTo>
                    <a:cubicBezTo>
                      <a:pt x="2042" y="5863"/>
                      <a:pt x="1976" y="5868"/>
                      <a:pt x="1911" y="5868"/>
                    </a:cubicBezTo>
                    <a:cubicBezTo>
                      <a:pt x="1889" y="5868"/>
                      <a:pt x="1867" y="5868"/>
                      <a:pt x="1845" y="5866"/>
                    </a:cubicBezTo>
                    <a:lnTo>
                      <a:pt x="1821" y="5866"/>
                    </a:lnTo>
                    <a:cubicBezTo>
                      <a:pt x="1737" y="5854"/>
                      <a:pt x="1649" y="5835"/>
                      <a:pt x="1563" y="5809"/>
                    </a:cubicBezTo>
                    <a:cubicBezTo>
                      <a:pt x="1544" y="5621"/>
                      <a:pt x="1468" y="5465"/>
                      <a:pt x="1348" y="5371"/>
                    </a:cubicBezTo>
                    <a:cubicBezTo>
                      <a:pt x="1269" y="5309"/>
                      <a:pt x="1173" y="5271"/>
                      <a:pt x="1073" y="5260"/>
                    </a:cubicBezTo>
                    <a:cubicBezTo>
                      <a:pt x="1055" y="5258"/>
                      <a:pt x="1037" y="5257"/>
                      <a:pt x="1019" y="5257"/>
                    </a:cubicBezTo>
                    <a:cubicBezTo>
                      <a:pt x="957" y="5257"/>
                      <a:pt x="895" y="5268"/>
                      <a:pt x="837" y="5289"/>
                    </a:cubicBezTo>
                    <a:cubicBezTo>
                      <a:pt x="756" y="5317"/>
                      <a:pt x="681" y="5367"/>
                      <a:pt x="616" y="5433"/>
                    </a:cubicBezTo>
                    <a:cubicBezTo>
                      <a:pt x="554" y="5497"/>
                      <a:pt x="506" y="5583"/>
                      <a:pt x="471" y="5696"/>
                    </a:cubicBezTo>
                    <a:cubicBezTo>
                      <a:pt x="435" y="5812"/>
                      <a:pt x="441" y="5936"/>
                      <a:pt x="452" y="6021"/>
                    </a:cubicBezTo>
                    <a:cubicBezTo>
                      <a:pt x="463" y="6100"/>
                      <a:pt x="484" y="6180"/>
                      <a:pt x="516" y="6266"/>
                    </a:cubicBezTo>
                    <a:cubicBezTo>
                      <a:pt x="455" y="6285"/>
                      <a:pt x="395" y="6314"/>
                      <a:pt x="334" y="6350"/>
                    </a:cubicBezTo>
                    <a:cubicBezTo>
                      <a:pt x="237" y="6409"/>
                      <a:pt x="156" y="6492"/>
                      <a:pt x="92" y="6599"/>
                    </a:cubicBezTo>
                    <a:cubicBezTo>
                      <a:pt x="43" y="6680"/>
                      <a:pt x="16" y="6777"/>
                      <a:pt x="7" y="6903"/>
                    </a:cubicBezTo>
                    <a:cubicBezTo>
                      <a:pt x="0" y="6987"/>
                      <a:pt x="16" y="7082"/>
                      <a:pt x="50" y="7172"/>
                    </a:cubicBezTo>
                    <a:cubicBezTo>
                      <a:pt x="127" y="7369"/>
                      <a:pt x="288" y="7504"/>
                      <a:pt x="468" y="7528"/>
                    </a:cubicBezTo>
                    <a:lnTo>
                      <a:pt x="470" y="7528"/>
                    </a:lnTo>
                    <a:cubicBezTo>
                      <a:pt x="490" y="7530"/>
                      <a:pt x="510" y="7531"/>
                      <a:pt x="530" y="7531"/>
                    </a:cubicBezTo>
                    <a:cubicBezTo>
                      <a:pt x="692" y="7531"/>
                      <a:pt x="842" y="7462"/>
                      <a:pt x="987" y="7328"/>
                    </a:cubicBezTo>
                    <a:cubicBezTo>
                      <a:pt x="1600" y="7654"/>
                      <a:pt x="2297" y="7864"/>
                      <a:pt x="3002" y="7937"/>
                    </a:cubicBezTo>
                    <a:cubicBezTo>
                      <a:pt x="3194" y="7957"/>
                      <a:pt x="3389" y="7966"/>
                      <a:pt x="3583" y="7966"/>
                    </a:cubicBezTo>
                    <a:cubicBezTo>
                      <a:pt x="3610" y="7966"/>
                      <a:pt x="3638" y="7966"/>
                      <a:pt x="3666" y="7966"/>
                    </a:cubicBezTo>
                    <a:cubicBezTo>
                      <a:pt x="4415" y="7953"/>
                      <a:pt x="5208" y="7732"/>
                      <a:pt x="5956" y="7328"/>
                    </a:cubicBezTo>
                    <a:cubicBezTo>
                      <a:pt x="6295" y="7145"/>
                      <a:pt x="6626" y="6918"/>
                      <a:pt x="6945" y="6654"/>
                    </a:cubicBezTo>
                    <a:cubicBezTo>
                      <a:pt x="7258" y="6393"/>
                      <a:pt x="7546" y="6107"/>
                      <a:pt x="7802" y="5801"/>
                    </a:cubicBezTo>
                    <a:cubicBezTo>
                      <a:pt x="8232" y="5287"/>
                      <a:pt x="8595" y="4681"/>
                      <a:pt x="8882" y="3999"/>
                    </a:cubicBezTo>
                    <a:cubicBezTo>
                      <a:pt x="9192" y="3258"/>
                      <a:pt x="9327" y="2613"/>
                      <a:pt x="9294" y="2031"/>
                    </a:cubicBezTo>
                    <a:cubicBezTo>
                      <a:pt x="9273" y="1695"/>
                      <a:pt x="9187" y="1381"/>
                      <a:pt x="9038" y="1096"/>
                    </a:cubicBezTo>
                    <a:cubicBezTo>
                      <a:pt x="8964" y="961"/>
                      <a:pt x="8867" y="829"/>
                      <a:pt x="8743" y="694"/>
                    </a:cubicBezTo>
                    <a:cubicBezTo>
                      <a:pt x="8625" y="566"/>
                      <a:pt x="8482" y="450"/>
                      <a:pt x="8291" y="326"/>
                    </a:cubicBezTo>
                    <a:cubicBezTo>
                      <a:pt x="8135" y="226"/>
                      <a:pt x="7957" y="143"/>
                      <a:pt x="7758" y="82"/>
                    </a:cubicBezTo>
                    <a:cubicBezTo>
                      <a:pt x="7650" y="49"/>
                      <a:pt x="7535" y="25"/>
                      <a:pt x="7408" y="12"/>
                    </a:cubicBezTo>
                    <a:cubicBezTo>
                      <a:pt x="7347" y="6"/>
                      <a:pt x="7285" y="3"/>
                      <a:pt x="7223" y="1"/>
                    </a:cubicBezTo>
                    <a:cubicBezTo>
                      <a:pt x="7212" y="1"/>
                      <a:pt x="7200" y="1"/>
                      <a:pt x="7189"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25" name="Google Shape;725;p26"/>
              <p:cNvSpPr/>
              <p:nvPr/>
            </p:nvSpPr>
            <p:spPr>
              <a:xfrm>
                <a:off x="4913911" y="2533970"/>
                <a:ext cx="150138" cy="82235"/>
              </a:xfrm>
              <a:custGeom>
                <a:avLst/>
                <a:gdLst/>
                <a:ahLst/>
                <a:cxnLst/>
                <a:rect l="l" t="t" r="r" b="b"/>
                <a:pathLst>
                  <a:path w="3038" h="1664" extrusionOk="0">
                    <a:moveTo>
                      <a:pt x="142" y="1"/>
                    </a:moveTo>
                    <a:cubicBezTo>
                      <a:pt x="120" y="1"/>
                      <a:pt x="99" y="1"/>
                      <a:pt x="77" y="2"/>
                    </a:cubicBezTo>
                    <a:cubicBezTo>
                      <a:pt x="40" y="3"/>
                      <a:pt x="7" y="24"/>
                      <a:pt x="4" y="65"/>
                    </a:cubicBezTo>
                    <a:cubicBezTo>
                      <a:pt x="1" y="98"/>
                      <a:pt x="27" y="139"/>
                      <a:pt x="64" y="139"/>
                    </a:cubicBezTo>
                    <a:cubicBezTo>
                      <a:pt x="64" y="139"/>
                      <a:pt x="65" y="139"/>
                      <a:pt x="66" y="139"/>
                    </a:cubicBezTo>
                    <a:cubicBezTo>
                      <a:pt x="81" y="138"/>
                      <a:pt x="96" y="138"/>
                      <a:pt x="112" y="138"/>
                    </a:cubicBezTo>
                    <a:cubicBezTo>
                      <a:pt x="281" y="138"/>
                      <a:pt x="448" y="154"/>
                      <a:pt x="613" y="188"/>
                    </a:cubicBezTo>
                    <a:cubicBezTo>
                      <a:pt x="874" y="244"/>
                      <a:pt x="1124" y="336"/>
                      <a:pt x="1363" y="457"/>
                    </a:cubicBezTo>
                    <a:cubicBezTo>
                      <a:pt x="1355" y="452"/>
                      <a:pt x="1347" y="449"/>
                      <a:pt x="1339" y="444"/>
                    </a:cubicBezTo>
                    <a:lnTo>
                      <a:pt x="1339" y="444"/>
                    </a:lnTo>
                    <a:cubicBezTo>
                      <a:pt x="1613" y="584"/>
                      <a:pt x="1864" y="761"/>
                      <a:pt x="2095" y="965"/>
                    </a:cubicBezTo>
                    <a:cubicBezTo>
                      <a:pt x="2273" y="1129"/>
                      <a:pt x="2436" y="1308"/>
                      <a:pt x="2571" y="1509"/>
                    </a:cubicBezTo>
                    <a:cubicBezTo>
                      <a:pt x="2577" y="1520"/>
                      <a:pt x="2584" y="1530"/>
                      <a:pt x="2590" y="1541"/>
                    </a:cubicBezTo>
                    <a:cubicBezTo>
                      <a:pt x="2600" y="1557"/>
                      <a:pt x="2611" y="1573"/>
                      <a:pt x="2620" y="1589"/>
                    </a:cubicBezTo>
                    <a:cubicBezTo>
                      <a:pt x="2646" y="1619"/>
                      <a:pt x="2676" y="1639"/>
                      <a:pt x="2713" y="1652"/>
                    </a:cubicBezTo>
                    <a:cubicBezTo>
                      <a:pt x="2736" y="1660"/>
                      <a:pt x="2760" y="1664"/>
                      <a:pt x="2784" y="1664"/>
                    </a:cubicBezTo>
                    <a:cubicBezTo>
                      <a:pt x="2815" y="1664"/>
                      <a:pt x="2845" y="1658"/>
                      <a:pt x="2873" y="1644"/>
                    </a:cubicBezTo>
                    <a:cubicBezTo>
                      <a:pt x="2996" y="1587"/>
                      <a:pt x="3037" y="1417"/>
                      <a:pt x="2945" y="1313"/>
                    </a:cubicBezTo>
                    <a:cubicBezTo>
                      <a:pt x="2767" y="1114"/>
                      <a:pt x="2568" y="933"/>
                      <a:pt x="2355" y="772"/>
                    </a:cubicBezTo>
                    <a:cubicBezTo>
                      <a:pt x="2132" y="605"/>
                      <a:pt x="1888" y="465"/>
                      <a:pt x="1634" y="347"/>
                    </a:cubicBezTo>
                    <a:cubicBezTo>
                      <a:pt x="1390" y="234"/>
                      <a:pt x="1135" y="147"/>
                      <a:pt x="874" y="88"/>
                    </a:cubicBezTo>
                    <a:cubicBezTo>
                      <a:pt x="736" y="56"/>
                      <a:pt x="594" y="32"/>
                      <a:pt x="454" y="18"/>
                    </a:cubicBezTo>
                    <a:cubicBezTo>
                      <a:pt x="350" y="7"/>
                      <a:pt x="246" y="1"/>
                      <a:pt x="142"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6" name="Google Shape;726;p26"/>
              <p:cNvSpPr/>
              <p:nvPr/>
            </p:nvSpPr>
            <p:spPr>
              <a:xfrm>
                <a:off x="4878180" y="2602663"/>
                <a:ext cx="148952" cy="84854"/>
              </a:xfrm>
              <a:custGeom>
                <a:avLst/>
                <a:gdLst/>
                <a:ahLst/>
                <a:cxnLst/>
                <a:rect l="l" t="t" r="r" b="b"/>
                <a:pathLst>
                  <a:path w="3014" h="1717" extrusionOk="0">
                    <a:moveTo>
                      <a:pt x="65" y="1"/>
                    </a:moveTo>
                    <a:cubicBezTo>
                      <a:pt x="41" y="1"/>
                      <a:pt x="19" y="12"/>
                      <a:pt x="11" y="38"/>
                    </a:cubicBezTo>
                    <a:cubicBezTo>
                      <a:pt x="1" y="65"/>
                      <a:pt x="15" y="105"/>
                      <a:pt x="46" y="113"/>
                    </a:cubicBezTo>
                    <a:cubicBezTo>
                      <a:pt x="450" y="203"/>
                      <a:pt x="840" y="350"/>
                      <a:pt x="1209" y="534"/>
                    </a:cubicBezTo>
                    <a:cubicBezTo>
                      <a:pt x="1410" y="636"/>
                      <a:pt x="1605" y="751"/>
                      <a:pt x="1792" y="878"/>
                    </a:cubicBezTo>
                    <a:cubicBezTo>
                      <a:pt x="1970" y="999"/>
                      <a:pt x="2140" y="1136"/>
                      <a:pt x="2301" y="1279"/>
                    </a:cubicBezTo>
                    <a:cubicBezTo>
                      <a:pt x="2428" y="1394"/>
                      <a:pt x="2546" y="1516"/>
                      <a:pt x="2657" y="1647"/>
                    </a:cubicBezTo>
                    <a:cubicBezTo>
                      <a:pt x="2696" y="1693"/>
                      <a:pt x="2753" y="1717"/>
                      <a:pt x="2810" y="1717"/>
                    </a:cubicBezTo>
                    <a:cubicBezTo>
                      <a:pt x="2856" y="1717"/>
                      <a:pt x="2902" y="1701"/>
                      <a:pt x="2939" y="1669"/>
                    </a:cubicBezTo>
                    <a:cubicBezTo>
                      <a:pt x="2981" y="1636"/>
                      <a:pt x="3006" y="1586"/>
                      <a:pt x="3009" y="1534"/>
                    </a:cubicBezTo>
                    <a:cubicBezTo>
                      <a:pt x="3014" y="1483"/>
                      <a:pt x="2998" y="1424"/>
                      <a:pt x="2963" y="1387"/>
                    </a:cubicBezTo>
                    <a:cubicBezTo>
                      <a:pt x="2780" y="1200"/>
                      <a:pt x="2573" y="1033"/>
                      <a:pt x="2352" y="891"/>
                    </a:cubicBezTo>
                    <a:cubicBezTo>
                      <a:pt x="2121" y="740"/>
                      <a:pt x="1871" y="616"/>
                      <a:pt x="1618" y="503"/>
                    </a:cubicBezTo>
                    <a:cubicBezTo>
                      <a:pt x="1128" y="281"/>
                      <a:pt x="607" y="121"/>
                      <a:pt x="85" y="3"/>
                    </a:cubicBezTo>
                    <a:cubicBezTo>
                      <a:pt x="82" y="1"/>
                      <a:pt x="77" y="1"/>
                      <a:pt x="74" y="1"/>
                    </a:cubicBezTo>
                    <a:cubicBezTo>
                      <a:pt x="71" y="1"/>
                      <a:pt x="68" y="1"/>
                      <a:pt x="65"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7" name="Google Shape;727;p26"/>
              <p:cNvSpPr/>
              <p:nvPr/>
            </p:nvSpPr>
            <p:spPr>
              <a:xfrm>
                <a:off x="4843537" y="2677090"/>
                <a:ext cx="135806" cy="87918"/>
              </a:xfrm>
              <a:custGeom>
                <a:avLst/>
                <a:gdLst/>
                <a:ahLst/>
                <a:cxnLst/>
                <a:rect l="l" t="t" r="r" b="b"/>
                <a:pathLst>
                  <a:path w="2748" h="1779" extrusionOk="0">
                    <a:moveTo>
                      <a:pt x="50" y="1"/>
                    </a:moveTo>
                    <a:cubicBezTo>
                      <a:pt x="32" y="1"/>
                      <a:pt x="14" y="10"/>
                      <a:pt x="6" y="28"/>
                    </a:cubicBezTo>
                    <a:lnTo>
                      <a:pt x="6" y="30"/>
                    </a:lnTo>
                    <a:cubicBezTo>
                      <a:pt x="0" y="50"/>
                      <a:pt x="11" y="77"/>
                      <a:pt x="33" y="84"/>
                    </a:cubicBezTo>
                    <a:cubicBezTo>
                      <a:pt x="255" y="149"/>
                      <a:pt x="466" y="235"/>
                      <a:pt x="672" y="338"/>
                    </a:cubicBezTo>
                    <a:cubicBezTo>
                      <a:pt x="1151" y="583"/>
                      <a:pt x="1589" y="903"/>
                      <a:pt x="1990" y="1261"/>
                    </a:cubicBezTo>
                    <a:cubicBezTo>
                      <a:pt x="1980" y="1253"/>
                      <a:pt x="1969" y="1244"/>
                      <a:pt x="1959" y="1236"/>
                    </a:cubicBezTo>
                    <a:lnTo>
                      <a:pt x="1959" y="1236"/>
                    </a:lnTo>
                    <a:cubicBezTo>
                      <a:pt x="2130" y="1389"/>
                      <a:pt x="2290" y="1548"/>
                      <a:pt x="2443" y="1718"/>
                    </a:cubicBezTo>
                    <a:cubicBezTo>
                      <a:pt x="2478" y="1758"/>
                      <a:pt x="2527" y="1778"/>
                      <a:pt x="2576" y="1778"/>
                    </a:cubicBezTo>
                    <a:cubicBezTo>
                      <a:pt x="2614" y="1778"/>
                      <a:pt x="2652" y="1766"/>
                      <a:pt x="2684" y="1739"/>
                    </a:cubicBezTo>
                    <a:cubicBezTo>
                      <a:pt x="2719" y="1709"/>
                      <a:pt x="2739" y="1667"/>
                      <a:pt x="2744" y="1623"/>
                    </a:cubicBezTo>
                    <a:cubicBezTo>
                      <a:pt x="2747" y="1580"/>
                      <a:pt x="2734" y="1527"/>
                      <a:pt x="2704" y="1497"/>
                    </a:cubicBezTo>
                    <a:cubicBezTo>
                      <a:pt x="2526" y="1320"/>
                      <a:pt x="2333" y="1156"/>
                      <a:pt x="2131" y="1007"/>
                    </a:cubicBezTo>
                    <a:cubicBezTo>
                      <a:pt x="1923" y="852"/>
                      <a:pt x="1703" y="717"/>
                      <a:pt x="1477" y="591"/>
                    </a:cubicBezTo>
                    <a:cubicBezTo>
                      <a:pt x="1253" y="467"/>
                      <a:pt x="1020" y="357"/>
                      <a:pt x="783" y="259"/>
                    </a:cubicBezTo>
                    <a:cubicBezTo>
                      <a:pt x="549" y="160"/>
                      <a:pt x="307" y="74"/>
                      <a:pt x="62" y="2"/>
                    </a:cubicBezTo>
                    <a:cubicBezTo>
                      <a:pt x="59" y="1"/>
                      <a:pt x="57" y="1"/>
                      <a:pt x="54" y="1"/>
                    </a:cubicBezTo>
                    <a:cubicBezTo>
                      <a:pt x="53" y="1"/>
                      <a:pt x="51" y="1"/>
                      <a:pt x="50"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8" name="Google Shape;728;p26"/>
              <p:cNvSpPr/>
              <p:nvPr/>
            </p:nvSpPr>
            <p:spPr>
              <a:xfrm>
                <a:off x="4811760" y="2739111"/>
                <a:ext cx="111936" cy="82581"/>
              </a:xfrm>
              <a:custGeom>
                <a:avLst/>
                <a:gdLst/>
                <a:ahLst/>
                <a:cxnLst/>
                <a:rect l="l" t="t" r="r" b="b"/>
                <a:pathLst>
                  <a:path w="2265" h="1671" extrusionOk="0">
                    <a:moveTo>
                      <a:pt x="98" y="1"/>
                    </a:moveTo>
                    <a:cubicBezTo>
                      <a:pt x="79" y="1"/>
                      <a:pt x="58" y="9"/>
                      <a:pt x="41" y="22"/>
                    </a:cubicBezTo>
                    <a:lnTo>
                      <a:pt x="43" y="22"/>
                    </a:lnTo>
                    <a:cubicBezTo>
                      <a:pt x="5" y="53"/>
                      <a:pt x="0" y="110"/>
                      <a:pt x="32" y="147"/>
                    </a:cubicBezTo>
                    <a:cubicBezTo>
                      <a:pt x="306" y="470"/>
                      <a:pt x="600" y="780"/>
                      <a:pt x="928" y="1047"/>
                    </a:cubicBezTo>
                    <a:cubicBezTo>
                      <a:pt x="1089" y="1178"/>
                      <a:pt x="1257" y="1297"/>
                      <a:pt x="1436" y="1402"/>
                    </a:cubicBezTo>
                    <a:cubicBezTo>
                      <a:pt x="1625" y="1512"/>
                      <a:pt x="1829" y="1604"/>
                      <a:pt x="2042" y="1662"/>
                    </a:cubicBezTo>
                    <a:cubicBezTo>
                      <a:pt x="2061" y="1667"/>
                      <a:pt x="2079" y="1670"/>
                      <a:pt x="2097" y="1670"/>
                    </a:cubicBezTo>
                    <a:cubicBezTo>
                      <a:pt x="2117" y="1670"/>
                      <a:pt x="2137" y="1666"/>
                      <a:pt x="2157" y="1657"/>
                    </a:cubicBezTo>
                    <a:cubicBezTo>
                      <a:pt x="2193" y="1639"/>
                      <a:pt x="2224" y="1608"/>
                      <a:pt x="2236" y="1568"/>
                    </a:cubicBezTo>
                    <a:cubicBezTo>
                      <a:pt x="2265" y="1491"/>
                      <a:pt x="2222" y="1399"/>
                      <a:pt x="2142" y="1372"/>
                    </a:cubicBezTo>
                    <a:cubicBezTo>
                      <a:pt x="1920" y="1299"/>
                      <a:pt x="1701" y="1215"/>
                      <a:pt x="1491" y="1109"/>
                    </a:cubicBezTo>
                    <a:cubicBezTo>
                      <a:pt x="1183" y="950"/>
                      <a:pt x="898" y="751"/>
                      <a:pt x="638" y="521"/>
                    </a:cubicBezTo>
                    <a:cubicBezTo>
                      <a:pt x="471" y="368"/>
                      <a:pt x="314" y="204"/>
                      <a:pt x="167" y="32"/>
                    </a:cubicBezTo>
                    <a:cubicBezTo>
                      <a:pt x="151" y="14"/>
                      <a:pt x="131" y="3"/>
                      <a:pt x="108" y="2"/>
                    </a:cubicBezTo>
                    <a:cubicBezTo>
                      <a:pt x="105" y="1"/>
                      <a:pt x="102" y="1"/>
                      <a:pt x="98"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29" name="Google Shape;729;p26"/>
              <p:cNvSpPr/>
              <p:nvPr/>
            </p:nvSpPr>
            <p:spPr>
              <a:xfrm>
                <a:off x="4767678" y="2789075"/>
                <a:ext cx="59996" cy="70918"/>
              </a:xfrm>
              <a:custGeom>
                <a:avLst/>
                <a:gdLst/>
                <a:ahLst/>
                <a:cxnLst/>
                <a:rect l="l" t="t" r="r" b="b"/>
                <a:pathLst>
                  <a:path w="1214" h="1435" extrusionOk="0">
                    <a:moveTo>
                      <a:pt x="94" y="1"/>
                    </a:moveTo>
                    <a:cubicBezTo>
                      <a:pt x="83" y="1"/>
                      <a:pt x="71" y="3"/>
                      <a:pt x="60" y="9"/>
                    </a:cubicBezTo>
                    <a:cubicBezTo>
                      <a:pt x="17" y="28"/>
                      <a:pt x="1" y="79"/>
                      <a:pt x="18" y="122"/>
                    </a:cubicBezTo>
                    <a:cubicBezTo>
                      <a:pt x="69" y="243"/>
                      <a:pt x="123" y="361"/>
                      <a:pt x="181" y="479"/>
                    </a:cubicBezTo>
                    <a:cubicBezTo>
                      <a:pt x="243" y="608"/>
                      <a:pt x="314" y="729"/>
                      <a:pt x="394" y="845"/>
                    </a:cubicBezTo>
                    <a:cubicBezTo>
                      <a:pt x="467" y="955"/>
                      <a:pt x="550" y="1055"/>
                      <a:pt x="641" y="1149"/>
                    </a:cubicBezTo>
                    <a:cubicBezTo>
                      <a:pt x="741" y="1251"/>
                      <a:pt x="854" y="1343"/>
                      <a:pt x="980" y="1408"/>
                    </a:cubicBezTo>
                    <a:cubicBezTo>
                      <a:pt x="1009" y="1424"/>
                      <a:pt x="1036" y="1434"/>
                      <a:pt x="1066" y="1434"/>
                    </a:cubicBezTo>
                    <a:cubicBezTo>
                      <a:pt x="1073" y="1434"/>
                      <a:pt x="1080" y="1433"/>
                      <a:pt x="1088" y="1432"/>
                    </a:cubicBezTo>
                    <a:cubicBezTo>
                      <a:pt x="1126" y="1426"/>
                      <a:pt x="1161" y="1404"/>
                      <a:pt x="1183" y="1370"/>
                    </a:cubicBezTo>
                    <a:cubicBezTo>
                      <a:pt x="1204" y="1340"/>
                      <a:pt x="1214" y="1300"/>
                      <a:pt x="1206" y="1264"/>
                    </a:cubicBezTo>
                    <a:cubicBezTo>
                      <a:pt x="1201" y="1227"/>
                      <a:pt x="1179" y="1186"/>
                      <a:pt x="1145" y="1166"/>
                    </a:cubicBezTo>
                    <a:cubicBezTo>
                      <a:pt x="1002" y="1087"/>
                      <a:pt x="868" y="998"/>
                      <a:pt x="744" y="891"/>
                    </a:cubicBezTo>
                    <a:cubicBezTo>
                      <a:pt x="596" y="753"/>
                      <a:pt x="473" y="592"/>
                      <a:pt x="362" y="422"/>
                    </a:cubicBezTo>
                    <a:lnTo>
                      <a:pt x="362" y="422"/>
                    </a:lnTo>
                    <a:lnTo>
                      <a:pt x="376" y="442"/>
                    </a:lnTo>
                    <a:cubicBezTo>
                      <a:pt x="298" y="318"/>
                      <a:pt x="231" y="186"/>
                      <a:pt x="173" y="49"/>
                    </a:cubicBezTo>
                    <a:cubicBezTo>
                      <a:pt x="161" y="22"/>
                      <a:pt x="134" y="5"/>
                      <a:pt x="104" y="1"/>
                    </a:cubicBezTo>
                    <a:cubicBezTo>
                      <a:pt x="101" y="1"/>
                      <a:pt x="98" y="1"/>
                      <a:pt x="94"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30" name="Google Shape;730;p26"/>
              <p:cNvSpPr/>
              <p:nvPr/>
            </p:nvSpPr>
            <p:spPr>
              <a:xfrm>
                <a:off x="4718999" y="2802468"/>
                <a:ext cx="21498" cy="46801"/>
              </a:xfrm>
              <a:custGeom>
                <a:avLst/>
                <a:gdLst/>
                <a:ahLst/>
                <a:cxnLst/>
                <a:rect l="l" t="t" r="r" b="b"/>
                <a:pathLst>
                  <a:path w="435" h="947" extrusionOk="0">
                    <a:moveTo>
                      <a:pt x="96" y="1"/>
                    </a:moveTo>
                    <a:cubicBezTo>
                      <a:pt x="49" y="1"/>
                      <a:pt x="0" y="39"/>
                      <a:pt x="0" y="87"/>
                    </a:cubicBezTo>
                    <a:cubicBezTo>
                      <a:pt x="0" y="222"/>
                      <a:pt x="15" y="356"/>
                      <a:pt x="48" y="488"/>
                    </a:cubicBezTo>
                    <a:cubicBezTo>
                      <a:pt x="82" y="628"/>
                      <a:pt x="141" y="760"/>
                      <a:pt x="217" y="883"/>
                    </a:cubicBezTo>
                    <a:cubicBezTo>
                      <a:pt x="233" y="910"/>
                      <a:pt x="250" y="930"/>
                      <a:pt x="281" y="940"/>
                    </a:cubicBezTo>
                    <a:cubicBezTo>
                      <a:pt x="293" y="944"/>
                      <a:pt x="305" y="946"/>
                      <a:pt x="317" y="946"/>
                    </a:cubicBezTo>
                    <a:cubicBezTo>
                      <a:pt x="333" y="946"/>
                      <a:pt x="348" y="943"/>
                      <a:pt x="363" y="937"/>
                    </a:cubicBezTo>
                    <a:cubicBezTo>
                      <a:pt x="390" y="924"/>
                      <a:pt x="411" y="902"/>
                      <a:pt x="421" y="873"/>
                    </a:cubicBezTo>
                    <a:cubicBezTo>
                      <a:pt x="435" y="835"/>
                      <a:pt x="424" y="798"/>
                      <a:pt x="402" y="765"/>
                    </a:cubicBezTo>
                    <a:cubicBezTo>
                      <a:pt x="390" y="751"/>
                      <a:pt x="381" y="736"/>
                      <a:pt x="371" y="722"/>
                    </a:cubicBezTo>
                    <a:cubicBezTo>
                      <a:pt x="319" y="634"/>
                      <a:pt x="276" y="545"/>
                      <a:pt x="242" y="448"/>
                    </a:cubicBezTo>
                    <a:cubicBezTo>
                      <a:pt x="214" y="356"/>
                      <a:pt x="196" y="262"/>
                      <a:pt x="190" y="166"/>
                    </a:cubicBezTo>
                    <a:cubicBezTo>
                      <a:pt x="190" y="144"/>
                      <a:pt x="190" y="124"/>
                      <a:pt x="190" y="103"/>
                    </a:cubicBezTo>
                    <a:cubicBezTo>
                      <a:pt x="190" y="76"/>
                      <a:pt x="185" y="53"/>
                      <a:pt x="168" y="33"/>
                    </a:cubicBezTo>
                    <a:cubicBezTo>
                      <a:pt x="152" y="15"/>
                      <a:pt x="129" y="3"/>
                      <a:pt x="106" y="1"/>
                    </a:cubicBezTo>
                    <a:lnTo>
                      <a:pt x="104" y="1"/>
                    </a:lnTo>
                    <a:cubicBezTo>
                      <a:pt x="101" y="1"/>
                      <a:pt x="99" y="1"/>
                      <a:pt x="96"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31" name="Google Shape;731;p26"/>
              <p:cNvSpPr/>
              <p:nvPr/>
            </p:nvSpPr>
            <p:spPr>
              <a:xfrm>
                <a:off x="4636567" y="2319636"/>
                <a:ext cx="288662" cy="258516"/>
              </a:xfrm>
              <a:custGeom>
                <a:avLst/>
                <a:gdLst/>
                <a:ahLst/>
                <a:cxnLst/>
                <a:rect l="l" t="t" r="r" b="b"/>
                <a:pathLst>
                  <a:path w="5841" h="5231" extrusionOk="0">
                    <a:moveTo>
                      <a:pt x="2922" y="1"/>
                    </a:moveTo>
                    <a:cubicBezTo>
                      <a:pt x="2191" y="1"/>
                      <a:pt x="1464" y="305"/>
                      <a:pt x="947" y="899"/>
                    </a:cubicBezTo>
                    <a:cubicBezTo>
                      <a:pt x="0" y="1988"/>
                      <a:pt x="115" y="3642"/>
                      <a:pt x="1204" y="4589"/>
                    </a:cubicBezTo>
                    <a:cubicBezTo>
                      <a:pt x="1699" y="5019"/>
                      <a:pt x="2310" y="5230"/>
                      <a:pt x="2919" y="5230"/>
                    </a:cubicBezTo>
                    <a:cubicBezTo>
                      <a:pt x="3650" y="5230"/>
                      <a:pt x="4377" y="4926"/>
                      <a:pt x="4893" y="4332"/>
                    </a:cubicBezTo>
                    <a:cubicBezTo>
                      <a:pt x="5840" y="3244"/>
                      <a:pt x="5726" y="1590"/>
                      <a:pt x="4637" y="643"/>
                    </a:cubicBezTo>
                    <a:cubicBezTo>
                      <a:pt x="4142" y="212"/>
                      <a:pt x="3531" y="1"/>
                      <a:pt x="2922"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32" name="Google Shape;732;p26"/>
              <p:cNvSpPr/>
              <p:nvPr/>
            </p:nvSpPr>
            <p:spPr>
              <a:xfrm>
                <a:off x="4651689" y="2343012"/>
                <a:ext cx="267708" cy="234893"/>
              </a:xfrm>
              <a:custGeom>
                <a:avLst/>
                <a:gdLst/>
                <a:ahLst/>
                <a:cxnLst/>
                <a:rect l="l" t="t" r="r" b="b"/>
                <a:pathLst>
                  <a:path w="5417" h="4753" extrusionOk="0">
                    <a:moveTo>
                      <a:pt x="2705" y="1"/>
                    </a:moveTo>
                    <a:cubicBezTo>
                      <a:pt x="2269" y="1"/>
                      <a:pt x="1827" y="121"/>
                      <a:pt x="1432" y="372"/>
                    </a:cubicBezTo>
                    <a:cubicBezTo>
                      <a:pt x="326" y="1077"/>
                      <a:pt x="0" y="2546"/>
                      <a:pt x="704" y="3652"/>
                    </a:cubicBezTo>
                    <a:cubicBezTo>
                      <a:pt x="1156" y="4363"/>
                      <a:pt x="1924" y="4752"/>
                      <a:pt x="2710" y="4752"/>
                    </a:cubicBezTo>
                    <a:cubicBezTo>
                      <a:pt x="3147" y="4752"/>
                      <a:pt x="3589" y="4632"/>
                      <a:pt x="3984" y="4380"/>
                    </a:cubicBezTo>
                    <a:cubicBezTo>
                      <a:pt x="5090" y="3676"/>
                      <a:pt x="5416" y="2207"/>
                      <a:pt x="4711" y="1101"/>
                    </a:cubicBezTo>
                    <a:cubicBezTo>
                      <a:pt x="4259" y="390"/>
                      <a:pt x="3490" y="1"/>
                      <a:pt x="2705"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33" name="Google Shape;733;p26"/>
              <p:cNvSpPr/>
              <p:nvPr/>
            </p:nvSpPr>
            <p:spPr>
              <a:xfrm>
                <a:off x="4707534" y="2379681"/>
                <a:ext cx="197927" cy="173662"/>
              </a:xfrm>
              <a:custGeom>
                <a:avLst/>
                <a:gdLst/>
                <a:ahLst/>
                <a:cxnLst/>
                <a:rect l="l" t="t" r="r" b="b"/>
                <a:pathLst>
                  <a:path w="4005" h="3514" extrusionOk="0">
                    <a:moveTo>
                      <a:pt x="2001" y="1"/>
                    </a:moveTo>
                    <a:cubicBezTo>
                      <a:pt x="1678" y="1"/>
                      <a:pt x="1351" y="90"/>
                      <a:pt x="1059" y="276"/>
                    </a:cubicBezTo>
                    <a:cubicBezTo>
                      <a:pt x="242" y="797"/>
                      <a:pt x="0" y="1882"/>
                      <a:pt x="521" y="2700"/>
                    </a:cubicBezTo>
                    <a:cubicBezTo>
                      <a:pt x="855" y="3226"/>
                      <a:pt x="1424" y="3514"/>
                      <a:pt x="2004" y="3514"/>
                    </a:cubicBezTo>
                    <a:cubicBezTo>
                      <a:pt x="2327" y="3514"/>
                      <a:pt x="2654" y="3425"/>
                      <a:pt x="2946" y="3238"/>
                    </a:cubicBezTo>
                    <a:cubicBezTo>
                      <a:pt x="3764" y="2718"/>
                      <a:pt x="4005" y="1632"/>
                      <a:pt x="3484" y="814"/>
                    </a:cubicBezTo>
                    <a:cubicBezTo>
                      <a:pt x="3150" y="288"/>
                      <a:pt x="2581" y="1"/>
                      <a:pt x="2001" y="1"/>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734" name="Google Shape;734;p26"/>
              <p:cNvSpPr/>
              <p:nvPr/>
            </p:nvSpPr>
            <p:spPr>
              <a:xfrm>
                <a:off x="4716578" y="2379533"/>
                <a:ext cx="170944" cy="173958"/>
              </a:xfrm>
              <a:custGeom>
                <a:avLst/>
                <a:gdLst/>
                <a:ahLst/>
                <a:cxnLst/>
                <a:rect l="l" t="t" r="r" b="b"/>
                <a:pathLst>
                  <a:path w="3459" h="3520" extrusionOk="0">
                    <a:moveTo>
                      <a:pt x="1820" y="0"/>
                    </a:moveTo>
                    <a:cubicBezTo>
                      <a:pt x="1490" y="0"/>
                      <a:pt x="1162" y="93"/>
                      <a:pt x="876" y="276"/>
                    </a:cubicBezTo>
                    <a:cubicBezTo>
                      <a:pt x="479" y="528"/>
                      <a:pt x="205" y="919"/>
                      <a:pt x="104" y="1377"/>
                    </a:cubicBezTo>
                    <a:cubicBezTo>
                      <a:pt x="0" y="1837"/>
                      <a:pt x="83" y="2309"/>
                      <a:pt x="336" y="2705"/>
                    </a:cubicBezTo>
                    <a:cubicBezTo>
                      <a:pt x="529" y="3009"/>
                      <a:pt x="805" y="3243"/>
                      <a:pt x="1138" y="3381"/>
                    </a:cubicBezTo>
                    <a:cubicBezTo>
                      <a:pt x="1357" y="3474"/>
                      <a:pt x="1589" y="3519"/>
                      <a:pt x="1819" y="3519"/>
                    </a:cubicBezTo>
                    <a:cubicBezTo>
                      <a:pt x="2150" y="3519"/>
                      <a:pt x="2478" y="3426"/>
                      <a:pt x="2765" y="3244"/>
                    </a:cubicBezTo>
                    <a:cubicBezTo>
                      <a:pt x="3085" y="3041"/>
                      <a:pt x="3325" y="2746"/>
                      <a:pt x="3459" y="2398"/>
                    </a:cubicBezTo>
                    <a:lnTo>
                      <a:pt x="3459" y="2398"/>
                    </a:lnTo>
                    <a:cubicBezTo>
                      <a:pt x="3454" y="2404"/>
                      <a:pt x="3451" y="2410"/>
                      <a:pt x="3446" y="2417"/>
                    </a:cubicBezTo>
                    <a:cubicBezTo>
                      <a:pt x="3386" y="2520"/>
                      <a:pt x="3316" y="2617"/>
                      <a:pt x="3231" y="2702"/>
                    </a:cubicBezTo>
                    <a:cubicBezTo>
                      <a:pt x="3158" y="2777"/>
                      <a:pt x="3078" y="2847"/>
                      <a:pt x="2991" y="2905"/>
                    </a:cubicBezTo>
                    <a:cubicBezTo>
                      <a:pt x="2900" y="2966"/>
                      <a:pt x="2803" y="3022"/>
                      <a:pt x="2701" y="3061"/>
                    </a:cubicBezTo>
                    <a:cubicBezTo>
                      <a:pt x="2609" y="3098"/>
                      <a:pt x="2515" y="3130"/>
                      <a:pt x="2418" y="3149"/>
                    </a:cubicBezTo>
                    <a:cubicBezTo>
                      <a:pt x="2315" y="3168"/>
                      <a:pt x="2212" y="3179"/>
                      <a:pt x="2108" y="3179"/>
                    </a:cubicBezTo>
                    <a:cubicBezTo>
                      <a:pt x="2101" y="3179"/>
                      <a:pt x="2094" y="3179"/>
                      <a:pt x="2087" y="3179"/>
                    </a:cubicBezTo>
                    <a:cubicBezTo>
                      <a:pt x="1982" y="3178"/>
                      <a:pt x="1877" y="3166"/>
                      <a:pt x="1773" y="3143"/>
                    </a:cubicBezTo>
                    <a:cubicBezTo>
                      <a:pt x="1665" y="3117"/>
                      <a:pt x="1558" y="3084"/>
                      <a:pt x="1458" y="3036"/>
                    </a:cubicBezTo>
                    <a:cubicBezTo>
                      <a:pt x="1363" y="2991"/>
                      <a:pt x="1270" y="2939"/>
                      <a:pt x="1187" y="2875"/>
                    </a:cubicBezTo>
                    <a:cubicBezTo>
                      <a:pt x="1098" y="2810"/>
                      <a:pt x="1017" y="2737"/>
                      <a:pt x="944" y="2654"/>
                    </a:cubicBezTo>
                    <a:cubicBezTo>
                      <a:pt x="911" y="2614"/>
                      <a:pt x="876" y="2573"/>
                      <a:pt x="845" y="2530"/>
                    </a:cubicBezTo>
                    <a:cubicBezTo>
                      <a:pt x="815" y="2487"/>
                      <a:pt x="788" y="2442"/>
                      <a:pt x="761" y="2396"/>
                    </a:cubicBezTo>
                    <a:cubicBezTo>
                      <a:pt x="707" y="2302"/>
                      <a:pt x="662" y="2202"/>
                      <a:pt x="629" y="2098"/>
                    </a:cubicBezTo>
                    <a:cubicBezTo>
                      <a:pt x="599" y="2000"/>
                      <a:pt x="575" y="1900"/>
                      <a:pt x="564" y="1796"/>
                    </a:cubicBezTo>
                    <a:cubicBezTo>
                      <a:pt x="552" y="1683"/>
                      <a:pt x="551" y="1567"/>
                      <a:pt x="564" y="1454"/>
                    </a:cubicBezTo>
                    <a:cubicBezTo>
                      <a:pt x="565" y="1447"/>
                      <a:pt x="565" y="1440"/>
                      <a:pt x="567" y="1432"/>
                    </a:cubicBezTo>
                    <a:cubicBezTo>
                      <a:pt x="573" y="1381"/>
                      <a:pt x="583" y="1330"/>
                      <a:pt x="594" y="1280"/>
                    </a:cubicBezTo>
                    <a:cubicBezTo>
                      <a:pt x="603" y="1234"/>
                      <a:pt x="616" y="1188"/>
                      <a:pt x="630" y="1143"/>
                    </a:cubicBezTo>
                    <a:cubicBezTo>
                      <a:pt x="648" y="1091"/>
                      <a:pt x="669" y="1038"/>
                      <a:pt x="691" y="986"/>
                    </a:cubicBezTo>
                    <a:cubicBezTo>
                      <a:pt x="700" y="967"/>
                      <a:pt x="710" y="948"/>
                      <a:pt x="720" y="929"/>
                    </a:cubicBezTo>
                    <a:cubicBezTo>
                      <a:pt x="721" y="924"/>
                      <a:pt x="724" y="919"/>
                      <a:pt x="728" y="914"/>
                    </a:cubicBezTo>
                    <a:cubicBezTo>
                      <a:pt x="739" y="890"/>
                      <a:pt x="751" y="868"/>
                      <a:pt x="764" y="846"/>
                    </a:cubicBezTo>
                    <a:cubicBezTo>
                      <a:pt x="813" y="758"/>
                      <a:pt x="872" y="676"/>
                      <a:pt x="939" y="601"/>
                    </a:cubicBezTo>
                    <a:cubicBezTo>
                      <a:pt x="974" y="561"/>
                      <a:pt x="1011" y="523"/>
                      <a:pt x="1051" y="485"/>
                    </a:cubicBezTo>
                    <a:cubicBezTo>
                      <a:pt x="1060" y="475"/>
                      <a:pt x="1071" y="465"/>
                      <a:pt x="1082" y="457"/>
                    </a:cubicBezTo>
                    <a:cubicBezTo>
                      <a:pt x="1122" y="422"/>
                      <a:pt x="1164" y="389"/>
                      <a:pt x="1207" y="359"/>
                    </a:cubicBezTo>
                    <a:lnTo>
                      <a:pt x="1208" y="357"/>
                    </a:lnTo>
                    <a:cubicBezTo>
                      <a:pt x="1238" y="337"/>
                      <a:pt x="1267" y="316"/>
                      <a:pt x="1299" y="298"/>
                    </a:cubicBezTo>
                    <a:cubicBezTo>
                      <a:pt x="1353" y="265"/>
                      <a:pt x="1407" y="235"/>
                      <a:pt x="1464" y="209"/>
                    </a:cubicBezTo>
                    <a:cubicBezTo>
                      <a:pt x="1496" y="195"/>
                      <a:pt x="1530" y="181"/>
                      <a:pt x="1563" y="168"/>
                    </a:cubicBezTo>
                    <a:cubicBezTo>
                      <a:pt x="1601" y="155"/>
                      <a:pt x="1638" y="142"/>
                      <a:pt x="1676" y="131"/>
                    </a:cubicBezTo>
                    <a:cubicBezTo>
                      <a:pt x="1786" y="99"/>
                      <a:pt x="1899" y="79"/>
                      <a:pt x="2014" y="72"/>
                    </a:cubicBezTo>
                    <a:cubicBezTo>
                      <a:pt x="2055" y="69"/>
                      <a:pt x="2098" y="69"/>
                      <a:pt x="2139" y="69"/>
                    </a:cubicBezTo>
                    <a:cubicBezTo>
                      <a:pt x="2149" y="69"/>
                      <a:pt x="2160" y="71"/>
                      <a:pt x="2171" y="71"/>
                    </a:cubicBezTo>
                    <a:cubicBezTo>
                      <a:pt x="2224" y="72"/>
                      <a:pt x="2278" y="77"/>
                      <a:pt x="2330" y="85"/>
                    </a:cubicBezTo>
                    <a:cubicBezTo>
                      <a:pt x="2348" y="87"/>
                      <a:pt x="2367" y="90"/>
                      <a:pt x="2384" y="93"/>
                    </a:cubicBezTo>
                    <a:cubicBezTo>
                      <a:pt x="2201" y="31"/>
                      <a:pt x="2010" y="0"/>
                      <a:pt x="1820"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35" name="Google Shape;735;p26"/>
              <p:cNvSpPr/>
              <p:nvPr/>
            </p:nvSpPr>
            <p:spPr>
              <a:xfrm>
                <a:off x="4692708" y="2412941"/>
                <a:ext cx="76848" cy="43786"/>
              </a:xfrm>
              <a:custGeom>
                <a:avLst/>
                <a:gdLst/>
                <a:ahLst/>
                <a:cxnLst/>
                <a:rect l="l" t="t" r="r" b="b"/>
                <a:pathLst>
                  <a:path w="1555" h="886" extrusionOk="0">
                    <a:moveTo>
                      <a:pt x="416" y="1"/>
                    </a:moveTo>
                    <a:cubicBezTo>
                      <a:pt x="246" y="1"/>
                      <a:pt x="118" y="51"/>
                      <a:pt x="77" y="149"/>
                    </a:cubicBezTo>
                    <a:cubicBezTo>
                      <a:pt x="1" y="332"/>
                      <a:pt x="252" y="612"/>
                      <a:pt x="639" y="773"/>
                    </a:cubicBezTo>
                    <a:lnTo>
                      <a:pt x="639" y="775"/>
                    </a:lnTo>
                    <a:cubicBezTo>
                      <a:pt x="817" y="849"/>
                      <a:pt x="992" y="885"/>
                      <a:pt x="1137" y="885"/>
                    </a:cubicBezTo>
                    <a:cubicBezTo>
                      <a:pt x="1307" y="885"/>
                      <a:pt x="1436" y="835"/>
                      <a:pt x="1478" y="736"/>
                    </a:cubicBezTo>
                    <a:cubicBezTo>
                      <a:pt x="1554" y="553"/>
                      <a:pt x="1303" y="273"/>
                      <a:pt x="916" y="113"/>
                    </a:cubicBezTo>
                    <a:cubicBezTo>
                      <a:pt x="737" y="38"/>
                      <a:pt x="561" y="1"/>
                      <a:pt x="416"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36" name="Google Shape;736;p26"/>
              <p:cNvSpPr/>
              <p:nvPr/>
            </p:nvSpPr>
            <p:spPr>
              <a:xfrm>
                <a:off x="5073438" y="2497152"/>
                <a:ext cx="288712" cy="258417"/>
              </a:xfrm>
              <a:custGeom>
                <a:avLst/>
                <a:gdLst/>
                <a:ahLst/>
                <a:cxnLst/>
                <a:rect l="l" t="t" r="r" b="b"/>
                <a:pathLst>
                  <a:path w="5842" h="5229" extrusionOk="0">
                    <a:moveTo>
                      <a:pt x="2922" y="0"/>
                    </a:moveTo>
                    <a:cubicBezTo>
                      <a:pt x="2191" y="0"/>
                      <a:pt x="1464" y="304"/>
                      <a:pt x="947" y="898"/>
                    </a:cubicBezTo>
                    <a:cubicBezTo>
                      <a:pt x="0" y="1987"/>
                      <a:pt x="115" y="3640"/>
                      <a:pt x="1204" y="4587"/>
                    </a:cubicBezTo>
                    <a:cubicBezTo>
                      <a:pt x="1699" y="5018"/>
                      <a:pt x="2311" y="5229"/>
                      <a:pt x="2920" y="5229"/>
                    </a:cubicBezTo>
                    <a:cubicBezTo>
                      <a:pt x="3650" y="5229"/>
                      <a:pt x="4377" y="4925"/>
                      <a:pt x="4893" y="4331"/>
                    </a:cubicBezTo>
                    <a:cubicBezTo>
                      <a:pt x="5842" y="3242"/>
                      <a:pt x="5726" y="1589"/>
                      <a:pt x="4637" y="642"/>
                    </a:cubicBezTo>
                    <a:cubicBezTo>
                      <a:pt x="4142" y="211"/>
                      <a:pt x="3530" y="0"/>
                      <a:pt x="2922"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37" name="Google Shape;737;p26"/>
              <p:cNvSpPr/>
              <p:nvPr/>
            </p:nvSpPr>
            <p:spPr>
              <a:xfrm>
                <a:off x="5072104" y="2515685"/>
                <a:ext cx="267708" cy="234893"/>
              </a:xfrm>
              <a:custGeom>
                <a:avLst/>
                <a:gdLst/>
                <a:ahLst/>
                <a:cxnLst/>
                <a:rect l="l" t="t" r="r" b="b"/>
                <a:pathLst>
                  <a:path w="5417" h="4753" extrusionOk="0">
                    <a:moveTo>
                      <a:pt x="2705" y="1"/>
                    </a:moveTo>
                    <a:cubicBezTo>
                      <a:pt x="2269" y="1"/>
                      <a:pt x="1828" y="120"/>
                      <a:pt x="1433" y="372"/>
                    </a:cubicBezTo>
                    <a:cubicBezTo>
                      <a:pt x="327" y="1077"/>
                      <a:pt x="0" y="2546"/>
                      <a:pt x="704" y="3652"/>
                    </a:cubicBezTo>
                    <a:cubicBezTo>
                      <a:pt x="1156" y="4363"/>
                      <a:pt x="1926" y="4752"/>
                      <a:pt x="2711" y="4752"/>
                    </a:cubicBezTo>
                    <a:cubicBezTo>
                      <a:pt x="3148" y="4752"/>
                      <a:pt x="3589" y="4632"/>
                      <a:pt x="3984" y="4381"/>
                    </a:cubicBezTo>
                    <a:cubicBezTo>
                      <a:pt x="5089" y="3676"/>
                      <a:pt x="5417" y="2207"/>
                      <a:pt x="4712" y="1101"/>
                    </a:cubicBezTo>
                    <a:cubicBezTo>
                      <a:pt x="4259" y="389"/>
                      <a:pt x="3491" y="1"/>
                      <a:pt x="2705"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38" name="Google Shape;738;p26"/>
              <p:cNvSpPr/>
              <p:nvPr/>
            </p:nvSpPr>
            <p:spPr>
              <a:xfrm>
                <a:off x="5086979" y="2536836"/>
                <a:ext cx="197878" cy="173662"/>
              </a:xfrm>
              <a:custGeom>
                <a:avLst/>
                <a:gdLst/>
                <a:ahLst/>
                <a:cxnLst/>
                <a:rect l="l" t="t" r="r" b="b"/>
                <a:pathLst>
                  <a:path w="4004" h="3514" extrusionOk="0">
                    <a:moveTo>
                      <a:pt x="1999" y="0"/>
                    </a:moveTo>
                    <a:cubicBezTo>
                      <a:pt x="1677" y="0"/>
                      <a:pt x="1351" y="89"/>
                      <a:pt x="1059" y="275"/>
                    </a:cubicBezTo>
                    <a:cubicBezTo>
                      <a:pt x="241" y="795"/>
                      <a:pt x="0" y="1882"/>
                      <a:pt x="519" y="2700"/>
                    </a:cubicBezTo>
                    <a:cubicBezTo>
                      <a:pt x="854" y="3226"/>
                      <a:pt x="1422" y="3513"/>
                      <a:pt x="2003" y="3513"/>
                    </a:cubicBezTo>
                    <a:cubicBezTo>
                      <a:pt x="2326" y="3513"/>
                      <a:pt x="2652" y="3424"/>
                      <a:pt x="2945" y="3238"/>
                    </a:cubicBezTo>
                    <a:cubicBezTo>
                      <a:pt x="3763" y="2718"/>
                      <a:pt x="4003" y="1632"/>
                      <a:pt x="3483" y="814"/>
                    </a:cubicBezTo>
                    <a:cubicBezTo>
                      <a:pt x="3148" y="288"/>
                      <a:pt x="2580" y="0"/>
                      <a:pt x="1999" y="0"/>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739" name="Google Shape;739;p26"/>
              <p:cNvSpPr/>
              <p:nvPr/>
            </p:nvSpPr>
            <p:spPr>
              <a:xfrm>
                <a:off x="5096023" y="2536688"/>
                <a:ext cx="170894" cy="173958"/>
              </a:xfrm>
              <a:custGeom>
                <a:avLst/>
                <a:gdLst/>
                <a:ahLst/>
                <a:cxnLst/>
                <a:rect l="l" t="t" r="r" b="b"/>
                <a:pathLst>
                  <a:path w="3458" h="3520" extrusionOk="0">
                    <a:moveTo>
                      <a:pt x="1819" y="0"/>
                    </a:moveTo>
                    <a:cubicBezTo>
                      <a:pt x="1488" y="0"/>
                      <a:pt x="1160" y="93"/>
                      <a:pt x="874" y="276"/>
                    </a:cubicBezTo>
                    <a:cubicBezTo>
                      <a:pt x="478" y="528"/>
                      <a:pt x="204" y="919"/>
                      <a:pt x="102" y="1379"/>
                    </a:cubicBezTo>
                    <a:cubicBezTo>
                      <a:pt x="0" y="1838"/>
                      <a:pt x="83" y="2309"/>
                      <a:pt x="334" y="2705"/>
                    </a:cubicBezTo>
                    <a:cubicBezTo>
                      <a:pt x="527" y="3009"/>
                      <a:pt x="806" y="3243"/>
                      <a:pt x="1137" y="3381"/>
                    </a:cubicBezTo>
                    <a:cubicBezTo>
                      <a:pt x="1356" y="3474"/>
                      <a:pt x="1588" y="3519"/>
                      <a:pt x="1819" y="3519"/>
                    </a:cubicBezTo>
                    <a:cubicBezTo>
                      <a:pt x="2149" y="3519"/>
                      <a:pt x="2477" y="3426"/>
                      <a:pt x="2763" y="3245"/>
                    </a:cubicBezTo>
                    <a:cubicBezTo>
                      <a:pt x="3083" y="3041"/>
                      <a:pt x="3324" y="2746"/>
                      <a:pt x="3457" y="2398"/>
                    </a:cubicBezTo>
                    <a:lnTo>
                      <a:pt x="3457" y="2398"/>
                    </a:lnTo>
                    <a:cubicBezTo>
                      <a:pt x="3454" y="2404"/>
                      <a:pt x="3449" y="2411"/>
                      <a:pt x="3446" y="2418"/>
                    </a:cubicBezTo>
                    <a:cubicBezTo>
                      <a:pt x="3384" y="2520"/>
                      <a:pt x="3314" y="2617"/>
                      <a:pt x="3230" y="2702"/>
                    </a:cubicBezTo>
                    <a:cubicBezTo>
                      <a:pt x="3156" y="2777"/>
                      <a:pt x="3077" y="2847"/>
                      <a:pt x="2989" y="2906"/>
                    </a:cubicBezTo>
                    <a:cubicBezTo>
                      <a:pt x="2899" y="2966"/>
                      <a:pt x="2802" y="3022"/>
                      <a:pt x="2700" y="3063"/>
                    </a:cubicBezTo>
                    <a:cubicBezTo>
                      <a:pt x="2607" y="3100"/>
                      <a:pt x="2513" y="3130"/>
                      <a:pt x="2416" y="3149"/>
                    </a:cubicBezTo>
                    <a:cubicBezTo>
                      <a:pt x="2313" y="3168"/>
                      <a:pt x="2211" y="3179"/>
                      <a:pt x="2106" y="3179"/>
                    </a:cubicBezTo>
                    <a:cubicBezTo>
                      <a:pt x="2099" y="3179"/>
                      <a:pt x="2092" y="3179"/>
                      <a:pt x="2085" y="3179"/>
                    </a:cubicBezTo>
                    <a:cubicBezTo>
                      <a:pt x="1980" y="3178"/>
                      <a:pt x="1875" y="3167"/>
                      <a:pt x="1772" y="3143"/>
                    </a:cubicBezTo>
                    <a:cubicBezTo>
                      <a:pt x="1664" y="3117"/>
                      <a:pt x="1557" y="3084"/>
                      <a:pt x="1457" y="3036"/>
                    </a:cubicBezTo>
                    <a:cubicBezTo>
                      <a:pt x="1363" y="2991"/>
                      <a:pt x="1270" y="2939"/>
                      <a:pt x="1186" y="2875"/>
                    </a:cubicBezTo>
                    <a:cubicBezTo>
                      <a:pt x="1098" y="2810"/>
                      <a:pt x="1016" y="2737"/>
                      <a:pt x="942" y="2654"/>
                    </a:cubicBezTo>
                    <a:cubicBezTo>
                      <a:pt x="909" y="2614"/>
                      <a:pt x="876" y="2574"/>
                      <a:pt x="844" y="2530"/>
                    </a:cubicBezTo>
                    <a:cubicBezTo>
                      <a:pt x="814" y="2487"/>
                      <a:pt x="787" y="2442"/>
                      <a:pt x="759" y="2398"/>
                    </a:cubicBezTo>
                    <a:cubicBezTo>
                      <a:pt x="705" y="2304"/>
                      <a:pt x="661" y="2204"/>
                      <a:pt x="629" y="2099"/>
                    </a:cubicBezTo>
                    <a:cubicBezTo>
                      <a:pt x="597" y="2000"/>
                      <a:pt x="573" y="1900"/>
                      <a:pt x="562" y="1796"/>
                    </a:cubicBezTo>
                    <a:cubicBezTo>
                      <a:pt x="551" y="1683"/>
                      <a:pt x="549" y="1569"/>
                      <a:pt x="562" y="1456"/>
                    </a:cubicBezTo>
                    <a:cubicBezTo>
                      <a:pt x="564" y="1448"/>
                      <a:pt x="564" y="1440"/>
                      <a:pt x="565" y="1433"/>
                    </a:cubicBezTo>
                    <a:cubicBezTo>
                      <a:pt x="572" y="1381"/>
                      <a:pt x="581" y="1330"/>
                      <a:pt x="592" y="1280"/>
                    </a:cubicBezTo>
                    <a:cubicBezTo>
                      <a:pt x="602" y="1234"/>
                      <a:pt x="615" y="1188"/>
                      <a:pt x="631" y="1144"/>
                    </a:cubicBezTo>
                    <a:cubicBezTo>
                      <a:pt x="648" y="1091"/>
                      <a:pt x="667" y="1039"/>
                      <a:pt x="691" y="988"/>
                    </a:cubicBezTo>
                    <a:cubicBezTo>
                      <a:pt x="699" y="969"/>
                      <a:pt x="709" y="949"/>
                      <a:pt x="718" y="929"/>
                    </a:cubicBezTo>
                    <a:cubicBezTo>
                      <a:pt x="721" y="924"/>
                      <a:pt x="723" y="919"/>
                      <a:pt x="726" y="914"/>
                    </a:cubicBezTo>
                    <a:cubicBezTo>
                      <a:pt x="737" y="891"/>
                      <a:pt x="750" y="868"/>
                      <a:pt x="763" y="846"/>
                    </a:cubicBezTo>
                    <a:cubicBezTo>
                      <a:pt x="812" y="760"/>
                      <a:pt x="871" y="676"/>
                      <a:pt x="938" y="601"/>
                    </a:cubicBezTo>
                    <a:cubicBezTo>
                      <a:pt x="973" y="561"/>
                      <a:pt x="1009" y="523"/>
                      <a:pt x="1049" y="486"/>
                    </a:cubicBezTo>
                    <a:cubicBezTo>
                      <a:pt x="1060" y="477"/>
                      <a:pt x="1071" y="467"/>
                      <a:pt x="1081" y="458"/>
                    </a:cubicBezTo>
                    <a:cubicBezTo>
                      <a:pt x="1121" y="423"/>
                      <a:pt x="1162" y="389"/>
                      <a:pt x="1205" y="359"/>
                    </a:cubicBezTo>
                    <a:lnTo>
                      <a:pt x="1208" y="357"/>
                    </a:lnTo>
                    <a:cubicBezTo>
                      <a:pt x="1237" y="337"/>
                      <a:pt x="1267" y="318"/>
                      <a:pt x="1297" y="298"/>
                    </a:cubicBezTo>
                    <a:cubicBezTo>
                      <a:pt x="1352" y="265"/>
                      <a:pt x="1407" y="236"/>
                      <a:pt x="1463" y="211"/>
                    </a:cubicBezTo>
                    <a:cubicBezTo>
                      <a:pt x="1496" y="195"/>
                      <a:pt x="1528" y="182"/>
                      <a:pt x="1562" y="169"/>
                    </a:cubicBezTo>
                    <a:cubicBezTo>
                      <a:pt x="1600" y="155"/>
                      <a:pt x="1638" y="142"/>
                      <a:pt x="1675" y="133"/>
                    </a:cubicBezTo>
                    <a:cubicBezTo>
                      <a:pt x="1786" y="99"/>
                      <a:pt x="1899" y="79"/>
                      <a:pt x="2012" y="72"/>
                    </a:cubicBezTo>
                    <a:cubicBezTo>
                      <a:pt x="2053" y="69"/>
                      <a:pt x="2096" y="69"/>
                      <a:pt x="2138" y="69"/>
                    </a:cubicBezTo>
                    <a:cubicBezTo>
                      <a:pt x="2149" y="69"/>
                      <a:pt x="2159" y="71"/>
                      <a:pt x="2170" y="71"/>
                    </a:cubicBezTo>
                    <a:cubicBezTo>
                      <a:pt x="2222" y="72"/>
                      <a:pt x="2276" y="77"/>
                      <a:pt x="2329" y="85"/>
                    </a:cubicBezTo>
                    <a:cubicBezTo>
                      <a:pt x="2348" y="87"/>
                      <a:pt x="2365" y="90"/>
                      <a:pt x="2383" y="93"/>
                    </a:cubicBezTo>
                    <a:cubicBezTo>
                      <a:pt x="2199" y="31"/>
                      <a:pt x="2009" y="0"/>
                      <a:pt x="1819"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40" name="Google Shape;740;p26"/>
              <p:cNvSpPr/>
              <p:nvPr/>
            </p:nvSpPr>
            <p:spPr>
              <a:xfrm>
                <a:off x="5219128" y="2626286"/>
                <a:ext cx="76749" cy="43786"/>
              </a:xfrm>
              <a:custGeom>
                <a:avLst/>
                <a:gdLst/>
                <a:ahLst/>
                <a:cxnLst/>
                <a:rect l="l" t="t" r="r" b="b"/>
                <a:pathLst>
                  <a:path w="1553" h="886" extrusionOk="0">
                    <a:moveTo>
                      <a:pt x="417" y="1"/>
                    </a:moveTo>
                    <a:cubicBezTo>
                      <a:pt x="246" y="1"/>
                      <a:pt x="118" y="51"/>
                      <a:pt x="77" y="150"/>
                    </a:cubicBezTo>
                    <a:cubicBezTo>
                      <a:pt x="0" y="332"/>
                      <a:pt x="252" y="612"/>
                      <a:pt x="638" y="774"/>
                    </a:cubicBezTo>
                    <a:cubicBezTo>
                      <a:pt x="815" y="849"/>
                      <a:pt x="991" y="885"/>
                      <a:pt x="1135" y="885"/>
                    </a:cubicBezTo>
                    <a:cubicBezTo>
                      <a:pt x="1306" y="885"/>
                      <a:pt x="1434" y="835"/>
                      <a:pt x="1476" y="736"/>
                    </a:cubicBezTo>
                    <a:cubicBezTo>
                      <a:pt x="1552" y="553"/>
                      <a:pt x="1301" y="274"/>
                      <a:pt x="915" y="112"/>
                    </a:cubicBezTo>
                    <a:cubicBezTo>
                      <a:pt x="738" y="37"/>
                      <a:pt x="562" y="1"/>
                      <a:pt x="417"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41" name="Google Shape;741;p26"/>
              <p:cNvSpPr/>
              <p:nvPr/>
            </p:nvSpPr>
            <p:spPr>
              <a:xfrm>
                <a:off x="4783887" y="2237599"/>
                <a:ext cx="121721" cy="65778"/>
              </a:xfrm>
              <a:custGeom>
                <a:avLst/>
                <a:gdLst/>
                <a:ahLst/>
                <a:cxnLst/>
                <a:rect l="l" t="t" r="r" b="b"/>
                <a:pathLst>
                  <a:path w="2463" h="1331" extrusionOk="0">
                    <a:moveTo>
                      <a:pt x="1202" y="1"/>
                    </a:moveTo>
                    <a:cubicBezTo>
                      <a:pt x="547" y="1"/>
                      <a:pt x="15" y="283"/>
                      <a:pt x="9" y="641"/>
                    </a:cubicBezTo>
                    <a:cubicBezTo>
                      <a:pt x="1" y="1009"/>
                      <a:pt x="543" y="1318"/>
                      <a:pt x="1220" y="1330"/>
                    </a:cubicBezTo>
                    <a:lnTo>
                      <a:pt x="1218" y="1330"/>
                    </a:lnTo>
                    <a:cubicBezTo>
                      <a:pt x="1233" y="1331"/>
                      <a:pt x="1247" y="1331"/>
                      <a:pt x="1262" y="1331"/>
                    </a:cubicBezTo>
                    <a:cubicBezTo>
                      <a:pt x="1918" y="1331"/>
                      <a:pt x="2449" y="1049"/>
                      <a:pt x="2456" y="691"/>
                    </a:cubicBezTo>
                    <a:cubicBezTo>
                      <a:pt x="2463" y="323"/>
                      <a:pt x="1920" y="16"/>
                      <a:pt x="1245" y="1"/>
                    </a:cubicBezTo>
                    <a:cubicBezTo>
                      <a:pt x="1231" y="1"/>
                      <a:pt x="1216" y="1"/>
                      <a:pt x="120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42" name="Google Shape;742;p26"/>
              <p:cNvSpPr/>
              <p:nvPr/>
            </p:nvSpPr>
            <p:spPr>
              <a:xfrm>
                <a:off x="5229802" y="2398313"/>
                <a:ext cx="111887" cy="96814"/>
              </a:xfrm>
              <a:custGeom>
                <a:avLst/>
                <a:gdLst/>
                <a:ahLst/>
                <a:cxnLst/>
                <a:rect l="l" t="t" r="r" b="b"/>
                <a:pathLst>
                  <a:path w="2264" h="1959" extrusionOk="0">
                    <a:moveTo>
                      <a:pt x="592" y="0"/>
                    </a:moveTo>
                    <a:cubicBezTo>
                      <a:pt x="455" y="0"/>
                      <a:pt x="339" y="40"/>
                      <a:pt x="257" y="124"/>
                    </a:cubicBezTo>
                    <a:cubicBezTo>
                      <a:pt x="1" y="385"/>
                      <a:pt x="185" y="982"/>
                      <a:pt x="668" y="1454"/>
                    </a:cubicBezTo>
                    <a:cubicBezTo>
                      <a:pt x="997" y="1776"/>
                      <a:pt x="1381" y="1958"/>
                      <a:pt x="1673" y="1958"/>
                    </a:cubicBezTo>
                    <a:cubicBezTo>
                      <a:pt x="1809" y="1958"/>
                      <a:pt x="1926" y="1918"/>
                      <a:pt x="2008" y="1835"/>
                    </a:cubicBezTo>
                    <a:cubicBezTo>
                      <a:pt x="2264" y="1572"/>
                      <a:pt x="2081" y="977"/>
                      <a:pt x="1597" y="504"/>
                    </a:cubicBezTo>
                    <a:cubicBezTo>
                      <a:pt x="1267" y="182"/>
                      <a:pt x="884" y="0"/>
                      <a:pt x="592"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grpSp>
        <p:nvGrpSpPr>
          <p:cNvPr id="754" name="Google Shape;754;p26"/>
          <p:cNvGrpSpPr/>
          <p:nvPr/>
        </p:nvGrpSpPr>
        <p:grpSpPr>
          <a:xfrm>
            <a:off x="1118676" y="2733905"/>
            <a:ext cx="1237215" cy="1170820"/>
            <a:chOff x="670050" y="4914125"/>
            <a:chExt cx="1833726" cy="1735319"/>
          </a:xfrm>
        </p:grpSpPr>
        <p:sp>
          <p:nvSpPr>
            <p:cNvPr id="755" name="Google Shape;755;p26"/>
            <p:cNvSpPr/>
            <p:nvPr/>
          </p:nvSpPr>
          <p:spPr>
            <a:xfrm flipH="1">
              <a:off x="685476" y="6466450"/>
              <a:ext cx="1818300" cy="180600"/>
            </a:xfrm>
            <a:prstGeom prst="ellipse">
              <a:avLst/>
            </a:pr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56" name="Google Shape;756;p26"/>
            <p:cNvSpPr/>
            <p:nvPr/>
          </p:nvSpPr>
          <p:spPr>
            <a:xfrm flipH="1">
              <a:off x="670382" y="5506951"/>
              <a:ext cx="915532" cy="1142494"/>
            </a:xfrm>
            <a:custGeom>
              <a:avLst/>
              <a:gdLst/>
              <a:ahLst/>
              <a:cxnLst/>
              <a:rect l="l" t="t" r="r" b="b"/>
              <a:pathLst>
                <a:path w="13703" h="17100" extrusionOk="0">
                  <a:moveTo>
                    <a:pt x="7368" y="1"/>
                  </a:moveTo>
                  <a:lnTo>
                    <a:pt x="7366" y="2"/>
                  </a:lnTo>
                  <a:lnTo>
                    <a:pt x="7257" y="2"/>
                  </a:lnTo>
                  <a:cubicBezTo>
                    <a:pt x="7013" y="9"/>
                    <a:pt x="6763" y="37"/>
                    <a:pt x="6491" y="91"/>
                  </a:cubicBezTo>
                  <a:cubicBezTo>
                    <a:pt x="6131" y="163"/>
                    <a:pt x="5764" y="292"/>
                    <a:pt x="5335" y="496"/>
                  </a:cubicBezTo>
                  <a:cubicBezTo>
                    <a:pt x="5068" y="620"/>
                    <a:pt x="4794" y="774"/>
                    <a:pt x="4521" y="952"/>
                  </a:cubicBezTo>
                  <a:cubicBezTo>
                    <a:pt x="3494" y="1626"/>
                    <a:pt x="2588" y="2582"/>
                    <a:pt x="1829" y="3800"/>
                  </a:cubicBezTo>
                  <a:cubicBezTo>
                    <a:pt x="1477" y="4363"/>
                    <a:pt x="1167" y="4979"/>
                    <a:pt x="909" y="5629"/>
                  </a:cubicBezTo>
                  <a:cubicBezTo>
                    <a:pt x="651" y="6275"/>
                    <a:pt x="449" y="6943"/>
                    <a:pt x="311" y="7613"/>
                  </a:cubicBezTo>
                  <a:cubicBezTo>
                    <a:pt x="19" y="9008"/>
                    <a:pt x="0" y="10353"/>
                    <a:pt x="253" y="11610"/>
                  </a:cubicBezTo>
                  <a:cubicBezTo>
                    <a:pt x="382" y="12245"/>
                    <a:pt x="589" y="12855"/>
                    <a:pt x="871" y="13418"/>
                  </a:cubicBezTo>
                  <a:cubicBezTo>
                    <a:pt x="1154" y="13988"/>
                    <a:pt x="1523" y="14508"/>
                    <a:pt x="1966" y="14965"/>
                  </a:cubicBezTo>
                  <a:cubicBezTo>
                    <a:pt x="2214" y="15220"/>
                    <a:pt x="2499" y="15465"/>
                    <a:pt x="2838" y="15713"/>
                  </a:cubicBezTo>
                  <a:cubicBezTo>
                    <a:pt x="3212" y="15987"/>
                    <a:pt x="3605" y="16227"/>
                    <a:pt x="4008" y="16431"/>
                  </a:cubicBezTo>
                  <a:cubicBezTo>
                    <a:pt x="4435" y="16646"/>
                    <a:pt x="4872" y="16813"/>
                    <a:pt x="5308" y="16931"/>
                  </a:cubicBezTo>
                  <a:cubicBezTo>
                    <a:pt x="5725" y="17042"/>
                    <a:pt x="6141" y="17100"/>
                    <a:pt x="6540" y="17100"/>
                  </a:cubicBezTo>
                  <a:cubicBezTo>
                    <a:pt x="6574" y="17100"/>
                    <a:pt x="6607" y="17100"/>
                    <a:pt x="6641" y="17098"/>
                  </a:cubicBezTo>
                  <a:cubicBezTo>
                    <a:pt x="6811" y="17095"/>
                    <a:pt x="6989" y="17076"/>
                    <a:pt x="7188" y="17041"/>
                  </a:cubicBezTo>
                  <a:cubicBezTo>
                    <a:pt x="7376" y="17009"/>
                    <a:pt x="7553" y="16960"/>
                    <a:pt x="7713" y="16896"/>
                  </a:cubicBezTo>
                  <a:cubicBezTo>
                    <a:pt x="8046" y="16767"/>
                    <a:pt x="8361" y="16565"/>
                    <a:pt x="8651" y="16296"/>
                  </a:cubicBezTo>
                  <a:cubicBezTo>
                    <a:pt x="8931" y="16035"/>
                    <a:pt x="9146" y="15726"/>
                    <a:pt x="9273" y="15401"/>
                  </a:cubicBezTo>
                  <a:cubicBezTo>
                    <a:pt x="9308" y="15315"/>
                    <a:pt x="9335" y="15226"/>
                    <a:pt x="9358" y="15137"/>
                  </a:cubicBezTo>
                  <a:cubicBezTo>
                    <a:pt x="9380" y="15042"/>
                    <a:pt x="9391" y="14946"/>
                    <a:pt x="9397" y="14863"/>
                  </a:cubicBezTo>
                  <a:cubicBezTo>
                    <a:pt x="9407" y="14762"/>
                    <a:pt x="9404" y="14655"/>
                    <a:pt x="9389" y="14547"/>
                  </a:cubicBezTo>
                  <a:lnTo>
                    <a:pt x="9389" y="14547"/>
                  </a:lnTo>
                  <a:cubicBezTo>
                    <a:pt x="9673" y="14663"/>
                    <a:pt x="10005" y="14720"/>
                    <a:pt x="10378" y="14720"/>
                  </a:cubicBezTo>
                  <a:lnTo>
                    <a:pt x="10406" y="14720"/>
                  </a:lnTo>
                  <a:cubicBezTo>
                    <a:pt x="10776" y="14717"/>
                    <a:pt x="11162" y="14637"/>
                    <a:pt x="11525" y="14486"/>
                  </a:cubicBezTo>
                  <a:cubicBezTo>
                    <a:pt x="11880" y="14338"/>
                    <a:pt x="12195" y="14122"/>
                    <a:pt x="12458" y="13843"/>
                  </a:cubicBezTo>
                  <a:cubicBezTo>
                    <a:pt x="12581" y="13713"/>
                    <a:pt x="12690" y="13563"/>
                    <a:pt x="12792" y="13383"/>
                  </a:cubicBezTo>
                  <a:cubicBezTo>
                    <a:pt x="12883" y="13224"/>
                    <a:pt x="12955" y="13041"/>
                    <a:pt x="13017" y="12805"/>
                  </a:cubicBezTo>
                  <a:cubicBezTo>
                    <a:pt x="13096" y="12506"/>
                    <a:pt x="13120" y="12193"/>
                    <a:pt x="13088" y="11873"/>
                  </a:cubicBezTo>
                  <a:cubicBezTo>
                    <a:pt x="13061" y="11613"/>
                    <a:pt x="12983" y="11333"/>
                    <a:pt x="12859" y="11040"/>
                  </a:cubicBezTo>
                  <a:cubicBezTo>
                    <a:pt x="12738" y="10755"/>
                    <a:pt x="12577" y="10486"/>
                    <a:pt x="12437" y="10262"/>
                  </a:cubicBezTo>
                  <a:cubicBezTo>
                    <a:pt x="12340" y="10106"/>
                    <a:pt x="12240" y="9952"/>
                    <a:pt x="12140" y="9799"/>
                  </a:cubicBezTo>
                  <a:lnTo>
                    <a:pt x="12140" y="9799"/>
                  </a:lnTo>
                  <a:cubicBezTo>
                    <a:pt x="12154" y="9802"/>
                    <a:pt x="12170" y="9802"/>
                    <a:pt x="12188" y="9802"/>
                  </a:cubicBezTo>
                  <a:cubicBezTo>
                    <a:pt x="12246" y="9802"/>
                    <a:pt x="12305" y="9799"/>
                    <a:pt x="12363" y="9791"/>
                  </a:cubicBezTo>
                  <a:cubicBezTo>
                    <a:pt x="12563" y="9764"/>
                    <a:pt x="12756" y="9694"/>
                    <a:pt x="12936" y="9582"/>
                  </a:cubicBezTo>
                  <a:cubicBezTo>
                    <a:pt x="13104" y="9480"/>
                    <a:pt x="13260" y="9332"/>
                    <a:pt x="13391" y="9156"/>
                  </a:cubicBezTo>
                  <a:cubicBezTo>
                    <a:pt x="13499" y="9008"/>
                    <a:pt x="13582" y="8839"/>
                    <a:pt x="13634" y="8654"/>
                  </a:cubicBezTo>
                  <a:cubicBezTo>
                    <a:pt x="13682" y="8492"/>
                    <a:pt x="13703" y="8309"/>
                    <a:pt x="13696" y="8110"/>
                  </a:cubicBezTo>
                  <a:cubicBezTo>
                    <a:pt x="13685" y="7771"/>
                    <a:pt x="13591" y="7411"/>
                    <a:pt x="13402" y="6978"/>
                  </a:cubicBezTo>
                  <a:cubicBezTo>
                    <a:pt x="13262" y="6657"/>
                    <a:pt x="13074" y="6329"/>
                    <a:pt x="12813" y="5949"/>
                  </a:cubicBezTo>
                  <a:cubicBezTo>
                    <a:pt x="12635" y="5689"/>
                    <a:pt x="12436" y="5438"/>
                    <a:pt x="12243" y="5194"/>
                  </a:cubicBezTo>
                  <a:lnTo>
                    <a:pt x="12086" y="4992"/>
                  </a:lnTo>
                  <a:cubicBezTo>
                    <a:pt x="11535" y="4287"/>
                    <a:pt x="10960" y="3518"/>
                    <a:pt x="10481" y="2667"/>
                  </a:cubicBezTo>
                  <a:cubicBezTo>
                    <a:pt x="10322" y="2383"/>
                    <a:pt x="10172" y="2086"/>
                    <a:pt x="10037" y="1780"/>
                  </a:cubicBezTo>
                  <a:cubicBezTo>
                    <a:pt x="9881" y="1419"/>
                    <a:pt x="9744" y="1040"/>
                    <a:pt x="9638" y="664"/>
                  </a:cubicBezTo>
                  <a:cubicBezTo>
                    <a:pt x="9627" y="626"/>
                    <a:pt x="9598" y="594"/>
                    <a:pt x="9560" y="580"/>
                  </a:cubicBezTo>
                  <a:cubicBezTo>
                    <a:pt x="9549" y="555"/>
                    <a:pt x="9528" y="534"/>
                    <a:pt x="9502" y="521"/>
                  </a:cubicBezTo>
                  <a:cubicBezTo>
                    <a:pt x="9020" y="282"/>
                    <a:pt x="8522" y="123"/>
                    <a:pt x="8022" y="48"/>
                  </a:cubicBezTo>
                  <a:cubicBezTo>
                    <a:pt x="7809" y="17"/>
                    <a:pt x="7589" y="1"/>
                    <a:pt x="7368"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57" name="Google Shape;757;p26"/>
            <p:cNvSpPr/>
            <p:nvPr/>
          </p:nvSpPr>
          <p:spPr>
            <a:xfrm flipH="1">
              <a:off x="709001" y="5506884"/>
              <a:ext cx="576726" cy="983881"/>
            </a:xfrm>
            <a:custGeom>
              <a:avLst/>
              <a:gdLst/>
              <a:ahLst/>
              <a:cxnLst/>
              <a:rect l="l" t="t" r="r" b="b"/>
              <a:pathLst>
                <a:path w="8632" h="14726" extrusionOk="0">
                  <a:moveTo>
                    <a:pt x="245" y="6099"/>
                  </a:moveTo>
                  <a:cubicBezTo>
                    <a:pt x="245" y="6101"/>
                    <a:pt x="245" y="6102"/>
                    <a:pt x="246" y="6104"/>
                  </a:cubicBezTo>
                  <a:lnTo>
                    <a:pt x="246" y="6101"/>
                  </a:lnTo>
                  <a:cubicBezTo>
                    <a:pt x="245" y="6100"/>
                    <a:pt x="245" y="6100"/>
                    <a:pt x="245" y="6099"/>
                  </a:cubicBezTo>
                  <a:close/>
                  <a:moveTo>
                    <a:pt x="3053" y="12888"/>
                  </a:moveTo>
                  <a:cubicBezTo>
                    <a:pt x="3053" y="12889"/>
                    <a:pt x="3053" y="12889"/>
                    <a:pt x="3053" y="12889"/>
                  </a:cubicBezTo>
                  <a:cubicBezTo>
                    <a:pt x="3053" y="12889"/>
                    <a:pt x="3053" y="12889"/>
                    <a:pt x="3053" y="12888"/>
                  </a:cubicBezTo>
                  <a:close/>
                  <a:moveTo>
                    <a:pt x="3056" y="12892"/>
                  </a:moveTo>
                  <a:cubicBezTo>
                    <a:pt x="3056" y="12894"/>
                    <a:pt x="3058" y="12894"/>
                    <a:pt x="3058" y="12896"/>
                  </a:cubicBezTo>
                  <a:cubicBezTo>
                    <a:pt x="3058" y="12894"/>
                    <a:pt x="3056" y="12892"/>
                    <a:pt x="3056" y="12892"/>
                  </a:cubicBezTo>
                  <a:close/>
                  <a:moveTo>
                    <a:pt x="4672" y="14408"/>
                  </a:moveTo>
                  <a:cubicBezTo>
                    <a:pt x="4673" y="14408"/>
                    <a:pt x="4674" y="14409"/>
                    <a:pt x="4674" y="14409"/>
                  </a:cubicBezTo>
                  <a:lnTo>
                    <a:pt x="4674" y="14409"/>
                  </a:lnTo>
                  <a:cubicBezTo>
                    <a:pt x="4673" y="14409"/>
                    <a:pt x="4673" y="14409"/>
                    <a:pt x="4672" y="14408"/>
                  </a:cubicBezTo>
                  <a:close/>
                  <a:moveTo>
                    <a:pt x="4674" y="14409"/>
                  </a:moveTo>
                  <a:cubicBezTo>
                    <a:pt x="4675" y="14410"/>
                    <a:pt x="4675" y="14410"/>
                    <a:pt x="4675" y="14411"/>
                  </a:cubicBezTo>
                  <a:cubicBezTo>
                    <a:pt x="4675" y="14411"/>
                    <a:pt x="4675" y="14411"/>
                    <a:pt x="4675" y="14409"/>
                  </a:cubicBezTo>
                  <a:cubicBezTo>
                    <a:pt x="4675" y="14409"/>
                    <a:pt x="4674" y="14409"/>
                    <a:pt x="4674" y="14409"/>
                  </a:cubicBezTo>
                  <a:close/>
                  <a:moveTo>
                    <a:pt x="2764" y="0"/>
                  </a:moveTo>
                  <a:cubicBezTo>
                    <a:pt x="2520" y="6"/>
                    <a:pt x="2270" y="35"/>
                    <a:pt x="1996" y="89"/>
                  </a:cubicBezTo>
                  <a:cubicBezTo>
                    <a:pt x="1638" y="161"/>
                    <a:pt x="1271" y="290"/>
                    <a:pt x="841" y="493"/>
                  </a:cubicBezTo>
                  <a:cubicBezTo>
                    <a:pt x="626" y="594"/>
                    <a:pt x="405" y="715"/>
                    <a:pt x="180" y="853"/>
                  </a:cubicBezTo>
                  <a:cubicBezTo>
                    <a:pt x="147" y="1079"/>
                    <a:pt x="118" y="1307"/>
                    <a:pt x="96" y="1536"/>
                  </a:cubicBezTo>
                  <a:cubicBezTo>
                    <a:pt x="96" y="1533"/>
                    <a:pt x="96" y="1528"/>
                    <a:pt x="96" y="1525"/>
                  </a:cubicBezTo>
                  <a:cubicBezTo>
                    <a:pt x="82" y="1666"/>
                    <a:pt x="69" y="1810"/>
                    <a:pt x="59" y="1953"/>
                  </a:cubicBezTo>
                  <a:cubicBezTo>
                    <a:pt x="10" y="2631"/>
                    <a:pt x="0" y="3311"/>
                    <a:pt x="32" y="3989"/>
                  </a:cubicBezTo>
                  <a:cubicBezTo>
                    <a:pt x="62" y="4694"/>
                    <a:pt x="134" y="5398"/>
                    <a:pt x="244" y="6096"/>
                  </a:cubicBezTo>
                  <a:lnTo>
                    <a:pt x="244" y="6096"/>
                  </a:lnTo>
                  <a:cubicBezTo>
                    <a:pt x="244" y="6095"/>
                    <a:pt x="244" y="6095"/>
                    <a:pt x="244" y="6094"/>
                  </a:cubicBezTo>
                  <a:lnTo>
                    <a:pt x="244" y="6094"/>
                  </a:lnTo>
                  <a:cubicBezTo>
                    <a:pt x="244" y="6096"/>
                    <a:pt x="244" y="6097"/>
                    <a:pt x="245" y="6099"/>
                  </a:cubicBezTo>
                  <a:lnTo>
                    <a:pt x="245" y="6099"/>
                  </a:lnTo>
                  <a:cubicBezTo>
                    <a:pt x="245" y="6098"/>
                    <a:pt x="244" y="6097"/>
                    <a:pt x="244" y="6096"/>
                  </a:cubicBezTo>
                  <a:lnTo>
                    <a:pt x="244" y="6096"/>
                  </a:lnTo>
                  <a:cubicBezTo>
                    <a:pt x="245" y="6097"/>
                    <a:pt x="246" y="6098"/>
                    <a:pt x="246" y="6101"/>
                  </a:cubicBezTo>
                  <a:lnTo>
                    <a:pt x="246" y="6099"/>
                  </a:lnTo>
                  <a:cubicBezTo>
                    <a:pt x="249" y="6126"/>
                    <a:pt x="254" y="6153"/>
                    <a:pt x="257" y="6179"/>
                  </a:cubicBezTo>
                  <a:cubicBezTo>
                    <a:pt x="489" y="7587"/>
                    <a:pt x="877" y="8977"/>
                    <a:pt x="1463" y="10282"/>
                  </a:cubicBezTo>
                  <a:cubicBezTo>
                    <a:pt x="1463" y="10282"/>
                    <a:pt x="1463" y="10282"/>
                    <a:pt x="1462" y="10280"/>
                  </a:cubicBezTo>
                  <a:lnTo>
                    <a:pt x="1462" y="10280"/>
                  </a:lnTo>
                  <a:cubicBezTo>
                    <a:pt x="1883" y="11211"/>
                    <a:pt x="2404" y="12099"/>
                    <a:pt x="3053" y="12888"/>
                  </a:cubicBezTo>
                  <a:lnTo>
                    <a:pt x="3053" y="12888"/>
                  </a:lnTo>
                  <a:cubicBezTo>
                    <a:pt x="3052" y="12888"/>
                    <a:pt x="3052" y="12887"/>
                    <a:pt x="3052" y="12886"/>
                  </a:cubicBezTo>
                  <a:lnTo>
                    <a:pt x="3052" y="12886"/>
                  </a:lnTo>
                  <a:cubicBezTo>
                    <a:pt x="3292" y="13179"/>
                    <a:pt x="3550" y="13457"/>
                    <a:pt x="3827" y="13717"/>
                  </a:cubicBezTo>
                  <a:cubicBezTo>
                    <a:pt x="4093" y="13965"/>
                    <a:pt x="4374" y="14196"/>
                    <a:pt x="4672" y="14408"/>
                  </a:cubicBezTo>
                  <a:cubicBezTo>
                    <a:pt x="4672" y="14408"/>
                    <a:pt x="4672" y="14408"/>
                    <a:pt x="4672" y="14408"/>
                  </a:cubicBezTo>
                  <a:lnTo>
                    <a:pt x="4672" y="14408"/>
                  </a:lnTo>
                  <a:cubicBezTo>
                    <a:pt x="4672" y="14409"/>
                    <a:pt x="4673" y="14409"/>
                    <a:pt x="4674" y="14409"/>
                  </a:cubicBezTo>
                  <a:lnTo>
                    <a:pt x="4674" y="14409"/>
                  </a:lnTo>
                  <a:cubicBezTo>
                    <a:pt x="4674" y="14409"/>
                    <a:pt x="4674" y="14409"/>
                    <a:pt x="4674" y="14409"/>
                  </a:cubicBezTo>
                  <a:lnTo>
                    <a:pt x="4674" y="14409"/>
                  </a:lnTo>
                  <a:cubicBezTo>
                    <a:pt x="4674" y="14409"/>
                    <a:pt x="4675" y="14409"/>
                    <a:pt x="4675" y="14409"/>
                  </a:cubicBezTo>
                  <a:cubicBezTo>
                    <a:pt x="4750" y="14462"/>
                    <a:pt x="4825" y="14513"/>
                    <a:pt x="4901" y="14564"/>
                  </a:cubicBezTo>
                  <a:cubicBezTo>
                    <a:pt x="4900" y="14557"/>
                    <a:pt x="4900" y="14552"/>
                    <a:pt x="4900" y="14548"/>
                  </a:cubicBezTo>
                  <a:lnTo>
                    <a:pt x="4900" y="14548"/>
                  </a:lnTo>
                  <a:cubicBezTo>
                    <a:pt x="5175" y="14667"/>
                    <a:pt x="5508" y="14726"/>
                    <a:pt x="5885" y="14726"/>
                  </a:cubicBezTo>
                  <a:lnTo>
                    <a:pt x="5912" y="14726"/>
                  </a:lnTo>
                  <a:cubicBezTo>
                    <a:pt x="6284" y="14723"/>
                    <a:pt x="6673" y="14643"/>
                    <a:pt x="7032" y="14492"/>
                  </a:cubicBezTo>
                  <a:cubicBezTo>
                    <a:pt x="7389" y="14344"/>
                    <a:pt x="7702" y="14126"/>
                    <a:pt x="7968" y="13847"/>
                  </a:cubicBezTo>
                  <a:cubicBezTo>
                    <a:pt x="8089" y="13718"/>
                    <a:pt x="8199" y="13567"/>
                    <a:pt x="8301" y="13387"/>
                  </a:cubicBezTo>
                  <a:cubicBezTo>
                    <a:pt x="8393" y="13227"/>
                    <a:pt x="8465" y="13044"/>
                    <a:pt x="8525" y="12808"/>
                  </a:cubicBezTo>
                  <a:cubicBezTo>
                    <a:pt x="8607" y="12509"/>
                    <a:pt x="8632" y="12195"/>
                    <a:pt x="8599" y="11875"/>
                  </a:cubicBezTo>
                  <a:cubicBezTo>
                    <a:pt x="8570" y="11613"/>
                    <a:pt x="8492" y="11333"/>
                    <a:pt x="8368" y="11040"/>
                  </a:cubicBezTo>
                  <a:cubicBezTo>
                    <a:pt x="8247" y="10753"/>
                    <a:pt x="8086" y="10486"/>
                    <a:pt x="7948" y="10261"/>
                  </a:cubicBezTo>
                  <a:cubicBezTo>
                    <a:pt x="7854" y="10112"/>
                    <a:pt x="7757" y="9965"/>
                    <a:pt x="7659" y="9817"/>
                  </a:cubicBezTo>
                  <a:cubicBezTo>
                    <a:pt x="7422" y="9642"/>
                    <a:pt x="7196" y="9453"/>
                    <a:pt x="6983" y="9249"/>
                  </a:cubicBezTo>
                  <a:cubicBezTo>
                    <a:pt x="6730" y="9007"/>
                    <a:pt x="6496" y="8749"/>
                    <a:pt x="6280" y="8474"/>
                  </a:cubicBezTo>
                  <a:cubicBezTo>
                    <a:pt x="5837" y="7914"/>
                    <a:pt x="5469" y="7298"/>
                    <a:pt x="5164" y="6653"/>
                  </a:cubicBezTo>
                  <a:cubicBezTo>
                    <a:pt x="4850" y="5991"/>
                    <a:pt x="4599" y="5300"/>
                    <a:pt x="4393" y="4598"/>
                  </a:cubicBezTo>
                  <a:cubicBezTo>
                    <a:pt x="4185" y="3880"/>
                    <a:pt x="4021" y="3151"/>
                    <a:pt x="3890" y="2416"/>
                  </a:cubicBezTo>
                  <a:cubicBezTo>
                    <a:pt x="3762" y="1698"/>
                    <a:pt x="3661" y="976"/>
                    <a:pt x="3582" y="252"/>
                  </a:cubicBezTo>
                  <a:lnTo>
                    <a:pt x="3559" y="51"/>
                  </a:lnTo>
                  <a:cubicBezTo>
                    <a:pt x="3548" y="51"/>
                    <a:pt x="3539" y="48"/>
                    <a:pt x="3528" y="46"/>
                  </a:cubicBezTo>
                  <a:cubicBezTo>
                    <a:pt x="3314" y="16"/>
                    <a:pt x="3095" y="0"/>
                    <a:pt x="2873" y="0"/>
                  </a:cubicBezTo>
                  <a:cubicBezTo>
                    <a:pt x="2837" y="0"/>
                    <a:pt x="2800" y="0"/>
                    <a:pt x="2764" y="2"/>
                  </a:cubicBezTo>
                  <a:lnTo>
                    <a:pt x="276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758" name="Google Shape;758;p26"/>
            <p:cNvSpPr/>
            <p:nvPr/>
          </p:nvSpPr>
          <p:spPr>
            <a:xfrm flipH="1">
              <a:off x="890394" y="5250859"/>
              <a:ext cx="1354757" cy="1164943"/>
            </a:xfrm>
            <a:custGeom>
              <a:avLst/>
              <a:gdLst/>
              <a:ahLst/>
              <a:cxnLst/>
              <a:rect l="l" t="t" r="r" b="b"/>
              <a:pathLst>
                <a:path w="20277" h="17436" extrusionOk="0">
                  <a:moveTo>
                    <a:pt x="9890" y="1"/>
                  </a:moveTo>
                  <a:cubicBezTo>
                    <a:pt x="9159" y="1"/>
                    <a:pt x="8448" y="76"/>
                    <a:pt x="7777" y="222"/>
                  </a:cubicBezTo>
                  <a:cubicBezTo>
                    <a:pt x="7378" y="308"/>
                    <a:pt x="6982" y="426"/>
                    <a:pt x="6598" y="569"/>
                  </a:cubicBezTo>
                  <a:cubicBezTo>
                    <a:pt x="6240" y="703"/>
                    <a:pt x="5880" y="873"/>
                    <a:pt x="5525" y="1077"/>
                  </a:cubicBezTo>
                  <a:cubicBezTo>
                    <a:pt x="4849" y="1460"/>
                    <a:pt x="4188" y="1951"/>
                    <a:pt x="3564" y="2532"/>
                  </a:cubicBezTo>
                  <a:cubicBezTo>
                    <a:pt x="2947" y="3108"/>
                    <a:pt x="2385" y="3757"/>
                    <a:pt x="1898" y="4456"/>
                  </a:cubicBezTo>
                  <a:cubicBezTo>
                    <a:pt x="1404" y="5161"/>
                    <a:pt x="994" y="5912"/>
                    <a:pt x="677" y="6689"/>
                  </a:cubicBezTo>
                  <a:cubicBezTo>
                    <a:pt x="356" y="7482"/>
                    <a:pt x="147" y="8285"/>
                    <a:pt x="58" y="9078"/>
                  </a:cubicBezTo>
                  <a:cubicBezTo>
                    <a:pt x="7" y="9535"/>
                    <a:pt x="1" y="9904"/>
                    <a:pt x="37" y="10238"/>
                  </a:cubicBezTo>
                  <a:cubicBezTo>
                    <a:pt x="74" y="10573"/>
                    <a:pt x="165" y="10915"/>
                    <a:pt x="306" y="11259"/>
                  </a:cubicBezTo>
                  <a:cubicBezTo>
                    <a:pt x="553" y="11851"/>
                    <a:pt x="957" y="12413"/>
                    <a:pt x="1545" y="12976"/>
                  </a:cubicBezTo>
                  <a:cubicBezTo>
                    <a:pt x="2012" y="13426"/>
                    <a:pt x="2582" y="13850"/>
                    <a:pt x="3284" y="14268"/>
                  </a:cubicBezTo>
                  <a:cubicBezTo>
                    <a:pt x="3919" y="14649"/>
                    <a:pt x="4624" y="15002"/>
                    <a:pt x="5439" y="15349"/>
                  </a:cubicBezTo>
                  <a:cubicBezTo>
                    <a:pt x="6248" y="15695"/>
                    <a:pt x="7099" y="16005"/>
                    <a:pt x="8042" y="16298"/>
                  </a:cubicBezTo>
                  <a:cubicBezTo>
                    <a:pt x="8054" y="16306"/>
                    <a:pt x="8069" y="16312"/>
                    <a:pt x="8088" y="16317"/>
                  </a:cubicBezTo>
                  <a:lnTo>
                    <a:pt x="8306" y="16384"/>
                  </a:lnTo>
                  <a:cubicBezTo>
                    <a:pt x="9353" y="16702"/>
                    <a:pt x="10321" y="16942"/>
                    <a:pt x="11262" y="17121"/>
                  </a:cubicBezTo>
                  <a:cubicBezTo>
                    <a:pt x="12132" y="17283"/>
                    <a:pt x="12914" y="17380"/>
                    <a:pt x="13654" y="17420"/>
                  </a:cubicBezTo>
                  <a:cubicBezTo>
                    <a:pt x="13888" y="17429"/>
                    <a:pt x="14095" y="17436"/>
                    <a:pt x="14284" y="17436"/>
                  </a:cubicBezTo>
                  <a:cubicBezTo>
                    <a:pt x="14836" y="17436"/>
                    <a:pt x="15339" y="17394"/>
                    <a:pt x="15818" y="17310"/>
                  </a:cubicBezTo>
                  <a:cubicBezTo>
                    <a:pt x="16621" y="17165"/>
                    <a:pt x="17270" y="16923"/>
                    <a:pt x="17802" y="16568"/>
                  </a:cubicBezTo>
                  <a:cubicBezTo>
                    <a:pt x="18106" y="16366"/>
                    <a:pt x="18371" y="16132"/>
                    <a:pt x="18591" y="15871"/>
                  </a:cubicBezTo>
                  <a:cubicBezTo>
                    <a:pt x="18808" y="15613"/>
                    <a:pt x="19007" y="15303"/>
                    <a:pt x="19218" y="14894"/>
                  </a:cubicBezTo>
                  <a:cubicBezTo>
                    <a:pt x="19583" y="14192"/>
                    <a:pt x="19856" y="13409"/>
                    <a:pt x="20032" y="12564"/>
                  </a:cubicBezTo>
                  <a:cubicBezTo>
                    <a:pt x="20200" y="11743"/>
                    <a:pt x="20277" y="10889"/>
                    <a:pt x="20258" y="10028"/>
                  </a:cubicBezTo>
                  <a:cubicBezTo>
                    <a:pt x="20240" y="9174"/>
                    <a:pt x="20133" y="8324"/>
                    <a:pt x="19938" y="7501"/>
                  </a:cubicBezTo>
                  <a:cubicBezTo>
                    <a:pt x="19745" y="6678"/>
                    <a:pt x="19468" y="5906"/>
                    <a:pt x="19116" y="5202"/>
                  </a:cubicBezTo>
                  <a:cubicBezTo>
                    <a:pt x="18935" y="4836"/>
                    <a:pt x="18730" y="4494"/>
                    <a:pt x="18507" y="4185"/>
                  </a:cubicBezTo>
                  <a:cubicBezTo>
                    <a:pt x="18271" y="3854"/>
                    <a:pt x="18005" y="3538"/>
                    <a:pt x="17719" y="3242"/>
                  </a:cubicBezTo>
                  <a:cubicBezTo>
                    <a:pt x="17163" y="2662"/>
                    <a:pt x="16504" y="2137"/>
                    <a:pt x="15766" y="1680"/>
                  </a:cubicBezTo>
                  <a:cubicBezTo>
                    <a:pt x="15102" y="1271"/>
                    <a:pt x="14400" y="932"/>
                    <a:pt x="13682" y="674"/>
                  </a:cubicBezTo>
                  <a:cubicBezTo>
                    <a:pt x="13495" y="604"/>
                    <a:pt x="13297" y="539"/>
                    <a:pt x="13097" y="478"/>
                  </a:cubicBezTo>
                  <a:cubicBezTo>
                    <a:pt x="12982" y="445"/>
                    <a:pt x="12868" y="412"/>
                    <a:pt x="12753" y="380"/>
                  </a:cubicBezTo>
                  <a:cubicBezTo>
                    <a:pt x="11943" y="163"/>
                    <a:pt x="11109" y="36"/>
                    <a:pt x="10270" y="6"/>
                  </a:cubicBezTo>
                  <a:cubicBezTo>
                    <a:pt x="10143" y="3"/>
                    <a:pt x="10015" y="1"/>
                    <a:pt x="9890"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59" name="Google Shape;759;p26"/>
            <p:cNvSpPr/>
            <p:nvPr/>
          </p:nvSpPr>
          <p:spPr>
            <a:xfrm flipH="1">
              <a:off x="1081812" y="5250592"/>
              <a:ext cx="1045215" cy="438156"/>
            </a:xfrm>
            <a:custGeom>
              <a:avLst/>
              <a:gdLst/>
              <a:ahLst/>
              <a:cxnLst/>
              <a:rect l="l" t="t" r="r" b="b"/>
              <a:pathLst>
                <a:path w="15644" h="6558" extrusionOk="0">
                  <a:moveTo>
                    <a:pt x="7154" y="5772"/>
                  </a:moveTo>
                  <a:lnTo>
                    <a:pt x="7154" y="5772"/>
                  </a:lnTo>
                  <a:cubicBezTo>
                    <a:pt x="7153" y="5773"/>
                    <a:pt x="7153" y="5773"/>
                    <a:pt x="7152" y="5773"/>
                  </a:cubicBezTo>
                  <a:cubicBezTo>
                    <a:pt x="7153" y="5773"/>
                    <a:pt x="7153" y="5773"/>
                    <a:pt x="7154" y="5772"/>
                  </a:cubicBezTo>
                  <a:close/>
                  <a:moveTo>
                    <a:pt x="8122" y="0"/>
                  </a:moveTo>
                  <a:cubicBezTo>
                    <a:pt x="7394" y="0"/>
                    <a:pt x="6684" y="75"/>
                    <a:pt x="6008" y="221"/>
                  </a:cubicBezTo>
                  <a:cubicBezTo>
                    <a:pt x="5607" y="309"/>
                    <a:pt x="5210" y="427"/>
                    <a:pt x="4828" y="572"/>
                  </a:cubicBezTo>
                  <a:cubicBezTo>
                    <a:pt x="4472" y="704"/>
                    <a:pt x="4111" y="874"/>
                    <a:pt x="3756" y="1078"/>
                  </a:cubicBezTo>
                  <a:cubicBezTo>
                    <a:pt x="3081" y="1461"/>
                    <a:pt x="2420" y="1952"/>
                    <a:pt x="1795" y="2532"/>
                  </a:cubicBezTo>
                  <a:cubicBezTo>
                    <a:pt x="1176" y="3110"/>
                    <a:pt x="615" y="3758"/>
                    <a:pt x="127" y="4460"/>
                  </a:cubicBezTo>
                  <a:cubicBezTo>
                    <a:pt x="85" y="4520"/>
                    <a:pt x="42" y="4581"/>
                    <a:pt x="1" y="4641"/>
                  </a:cubicBezTo>
                  <a:cubicBezTo>
                    <a:pt x="6" y="4648"/>
                    <a:pt x="11" y="4653"/>
                    <a:pt x="15" y="4657"/>
                  </a:cubicBezTo>
                  <a:cubicBezTo>
                    <a:pt x="100" y="4756"/>
                    <a:pt x="189" y="4851"/>
                    <a:pt x="281" y="4942"/>
                  </a:cubicBezTo>
                  <a:cubicBezTo>
                    <a:pt x="278" y="4941"/>
                    <a:pt x="276" y="4937"/>
                    <a:pt x="273" y="4936"/>
                  </a:cubicBezTo>
                  <a:lnTo>
                    <a:pt x="273" y="4936"/>
                  </a:lnTo>
                  <a:cubicBezTo>
                    <a:pt x="437" y="5095"/>
                    <a:pt x="611" y="5245"/>
                    <a:pt x="795" y="5380"/>
                  </a:cubicBezTo>
                  <a:cubicBezTo>
                    <a:pt x="975" y="5514"/>
                    <a:pt x="1161" y="5635"/>
                    <a:pt x="1355" y="5748"/>
                  </a:cubicBezTo>
                  <a:cubicBezTo>
                    <a:pt x="1354" y="5746"/>
                    <a:pt x="1353" y="5745"/>
                    <a:pt x="1352" y="5745"/>
                  </a:cubicBezTo>
                  <a:lnTo>
                    <a:pt x="1352" y="5745"/>
                  </a:lnTo>
                  <a:cubicBezTo>
                    <a:pt x="1587" y="5877"/>
                    <a:pt x="1829" y="5995"/>
                    <a:pt x="2080" y="6096"/>
                  </a:cubicBezTo>
                  <a:cubicBezTo>
                    <a:pt x="2333" y="6198"/>
                    <a:pt x="2594" y="6284"/>
                    <a:pt x="2858" y="6354"/>
                  </a:cubicBezTo>
                  <a:cubicBezTo>
                    <a:pt x="2857" y="6354"/>
                    <a:pt x="2856" y="6353"/>
                    <a:pt x="2855" y="6353"/>
                  </a:cubicBezTo>
                  <a:lnTo>
                    <a:pt x="2855" y="6353"/>
                  </a:lnTo>
                  <a:cubicBezTo>
                    <a:pt x="3126" y="6422"/>
                    <a:pt x="3400" y="6477"/>
                    <a:pt x="3678" y="6510"/>
                  </a:cubicBezTo>
                  <a:cubicBezTo>
                    <a:pt x="3921" y="6541"/>
                    <a:pt x="4168" y="6557"/>
                    <a:pt x="4413" y="6557"/>
                  </a:cubicBezTo>
                  <a:cubicBezTo>
                    <a:pt x="4435" y="6557"/>
                    <a:pt x="4458" y="6556"/>
                    <a:pt x="4480" y="6556"/>
                  </a:cubicBezTo>
                  <a:lnTo>
                    <a:pt x="4480" y="6556"/>
                  </a:lnTo>
                  <a:cubicBezTo>
                    <a:pt x="4480" y="6557"/>
                    <a:pt x="4479" y="6558"/>
                    <a:pt x="4478" y="6558"/>
                  </a:cubicBezTo>
                  <a:lnTo>
                    <a:pt x="4478" y="6558"/>
                  </a:lnTo>
                  <a:cubicBezTo>
                    <a:pt x="4714" y="6553"/>
                    <a:pt x="4949" y="6537"/>
                    <a:pt x="5183" y="6504"/>
                  </a:cubicBezTo>
                  <a:cubicBezTo>
                    <a:pt x="5405" y="6472"/>
                    <a:pt x="5623" y="6426"/>
                    <a:pt x="5839" y="6364"/>
                  </a:cubicBezTo>
                  <a:lnTo>
                    <a:pt x="5839" y="6364"/>
                  </a:lnTo>
                  <a:lnTo>
                    <a:pt x="5834" y="6367"/>
                  </a:lnTo>
                  <a:cubicBezTo>
                    <a:pt x="6302" y="6228"/>
                    <a:pt x="6742" y="6017"/>
                    <a:pt x="7159" y="5767"/>
                  </a:cubicBezTo>
                  <a:lnTo>
                    <a:pt x="7159" y="5767"/>
                  </a:lnTo>
                  <a:cubicBezTo>
                    <a:pt x="7157" y="5769"/>
                    <a:pt x="7156" y="5771"/>
                    <a:pt x="7154" y="5772"/>
                  </a:cubicBezTo>
                  <a:lnTo>
                    <a:pt x="7154" y="5772"/>
                  </a:lnTo>
                  <a:cubicBezTo>
                    <a:pt x="7250" y="5714"/>
                    <a:pt x="7348" y="5653"/>
                    <a:pt x="7444" y="5592"/>
                  </a:cubicBezTo>
                  <a:cubicBezTo>
                    <a:pt x="8324" y="5017"/>
                    <a:pt x="9118" y="4320"/>
                    <a:pt x="10022" y="3780"/>
                  </a:cubicBezTo>
                  <a:cubicBezTo>
                    <a:pt x="10243" y="3648"/>
                    <a:pt x="10472" y="3527"/>
                    <a:pt x="10708" y="3419"/>
                  </a:cubicBezTo>
                  <a:cubicBezTo>
                    <a:pt x="10971" y="3301"/>
                    <a:pt x="11241" y="3195"/>
                    <a:pt x="11517" y="3107"/>
                  </a:cubicBezTo>
                  <a:cubicBezTo>
                    <a:pt x="12042" y="2940"/>
                    <a:pt x="12585" y="2827"/>
                    <a:pt x="13135" y="2779"/>
                  </a:cubicBezTo>
                  <a:cubicBezTo>
                    <a:pt x="13376" y="2758"/>
                    <a:pt x="13618" y="2747"/>
                    <a:pt x="13861" y="2747"/>
                  </a:cubicBezTo>
                  <a:cubicBezTo>
                    <a:pt x="14162" y="2747"/>
                    <a:pt x="14463" y="2763"/>
                    <a:pt x="14762" y="2797"/>
                  </a:cubicBezTo>
                  <a:cubicBezTo>
                    <a:pt x="15058" y="2830"/>
                    <a:pt x="15352" y="2876"/>
                    <a:pt x="15644" y="2937"/>
                  </a:cubicBezTo>
                  <a:cubicBezTo>
                    <a:pt x="15157" y="2477"/>
                    <a:pt x="14606" y="2057"/>
                    <a:pt x="14000" y="1681"/>
                  </a:cubicBezTo>
                  <a:cubicBezTo>
                    <a:pt x="13333" y="1270"/>
                    <a:pt x="12631" y="933"/>
                    <a:pt x="11914" y="677"/>
                  </a:cubicBezTo>
                  <a:cubicBezTo>
                    <a:pt x="11720" y="603"/>
                    <a:pt x="11523" y="538"/>
                    <a:pt x="11330" y="481"/>
                  </a:cubicBezTo>
                  <a:cubicBezTo>
                    <a:pt x="11216" y="446"/>
                    <a:pt x="11101" y="412"/>
                    <a:pt x="10985" y="382"/>
                  </a:cubicBezTo>
                  <a:cubicBezTo>
                    <a:pt x="10175" y="163"/>
                    <a:pt x="9339" y="37"/>
                    <a:pt x="8502" y="7"/>
                  </a:cubicBezTo>
                  <a:cubicBezTo>
                    <a:pt x="8373" y="2"/>
                    <a:pt x="8247" y="0"/>
                    <a:pt x="8122" y="0"/>
                  </a:cubicBezTo>
                  <a:close/>
                  <a:moveTo>
                    <a:pt x="4478" y="6558"/>
                  </a:moveTo>
                  <a:lnTo>
                    <a:pt x="4478" y="6558"/>
                  </a:lnTo>
                  <a:cubicBezTo>
                    <a:pt x="4477" y="6558"/>
                    <a:pt x="4476" y="6558"/>
                    <a:pt x="4475" y="6558"/>
                  </a:cubicBezTo>
                  <a:cubicBezTo>
                    <a:pt x="4476" y="6558"/>
                    <a:pt x="4477" y="6558"/>
                    <a:pt x="4478" y="6558"/>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60" name="Google Shape;760;p26"/>
            <p:cNvSpPr/>
            <p:nvPr/>
          </p:nvSpPr>
          <p:spPr>
            <a:xfrm flipH="1">
              <a:off x="890194" y="5739190"/>
              <a:ext cx="1166479" cy="676811"/>
            </a:xfrm>
            <a:custGeom>
              <a:avLst/>
              <a:gdLst/>
              <a:ahLst/>
              <a:cxnLst/>
              <a:rect l="l" t="t" r="r" b="b"/>
              <a:pathLst>
                <a:path w="17459" h="10130" extrusionOk="0">
                  <a:moveTo>
                    <a:pt x="17074" y="1"/>
                  </a:moveTo>
                  <a:cubicBezTo>
                    <a:pt x="17096" y="523"/>
                    <a:pt x="17090" y="1045"/>
                    <a:pt x="17058" y="1565"/>
                  </a:cubicBezTo>
                  <a:lnTo>
                    <a:pt x="17058" y="1567"/>
                  </a:lnTo>
                  <a:cubicBezTo>
                    <a:pt x="17024" y="2099"/>
                    <a:pt x="16965" y="2630"/>
                    <a:pt x="16879" y="3157"/>
                  </a:cubicBezTo>
                  <a:cubicBezTo>
                    <a:pt x="16838" y="3410"/>
                    <a:pt x="16790" y="3663"/>
                    <a:pt x="16736" y="3915"/>
                  </a:cubicBezTo>
                  <a:cubicBezTo>
                    <a:pt x="16688" y="4136"/>
                    <a:pt x="16636" y="4357"/>
                    <a:pt x="16574" y="4575"/>
                  </a:cubicBezTo>
                  <a:cubicBezTo>
                    <a:pt x="16456" y="4983"/>
                    <a:pt x="16308" y="5384"/>
                    <a:pt x="16123" y="5766"/>
                  </a:cubicBezTo>
                  <a:cubicBezTo>
                    <a:pt x="15952" y="6121"/>
                    <a:pt x="15749" y="6463"/>
                    <a:pt x="15515" y="6780"/>
                  </a:cubicBezTo>
                  <a:cubicBezTo>
                    <a:pt x="15288" y="7087"/>
                    <a:pt x="15033" y="7372"/>
                    <a:pt x="14751" y="7628"/>
                  </a:cubicBezTo>
                  <a:cubicBezTo>
                    <a:pt x="14470" y="7883"/>
                    <a:pt x="14164" y="8112"/>
                    <a:pt x="13838" y="8306"/>
                  </a:cubicBezTo>
                  <a:cubicBezTo>
                    <a:pt x="13499" y="8510"/>
                    <a:pt x="13141" y="8682"/>
                    <a:pt x="12770" y="8818"/>
                  </a:cubicBezTo>
                  <a:cubicBezTo>
                    <a:pt x="12381" y="8960"/>
                    <a:pt x="11980" y="9070"/>
                    <a:pt x="11575" y="9146"/>
                  </a:cubicBezTo>
                  <a:cubicBezTo>
                    <a:pt x="11356" y="9188"/>
                    <a:pt x="11138" y="9221"/>
                    <a:pt x="10919" y="9245"/>
                  </a:cubicBezTo>
                  <a:cubicBezTo>
                    <a:pt x="10655" y="9274"/>
                    <a:pt x="10389" y="9294"/>
                    <a:pt x="10123" y="9309"/>
                  </a:cubicBezTo>
                  <a:cubicBezTo>
                    <a:pt x="9833" y="9324"/>
                    <a:pt x="9543" y="9332"/>
                    <a:pt x="9253" y="9332"/>
                  </a:cubicBezTo>
                  <a:cubicBezTo>
                    <a:pt x="9002" y="9332"/>
                    <a:pt x="8751" y="9326"/>
                    <a:pt x="8499" y="9313"/>
                  </a:cubicBezTo>
                  <a:cubicBezTo>
                    <a:pt x="7966" y="9286"/>
                    <a:pt x="7435" y="9236"/>
                    <a:pt x="6908" y="9154"/>
                  </a:cubicBezTo>
                  <a:cubicBezTo>
                    <a:pt x="5880" y="8998"/>
                    <a:pt x="4867" y="8745"/>
                    <a:pt x="3882" y="8411"/>
                  </a:cubicBezTo>
                  <a:cubicBezTo>
                    <a:pt x="2886" y="8072"/>
                    <a:pt x="1916" y="7655"/>
                    <a:pt x="974" y="7184"/>
                  </a:cubicBezTo>
                  <a:cubicBezTo>
                    <a:pt x="646" y="7020"/>
                    <a:pt x="322" y="6850"/>
                    <a:pt x="0" y="6675"/>
                  </a:cubicBezTo>
                  <a:lnTo>
                    <a:pt x="0" y="6675"/>
                  </a:lnTo>
                  <a:cubicBezTo>
                    <a:pt x="146" y="6770"/>
                    <a:pt x="301" y="6867"/>
                    <a:pt x="460" y="6963"/>
                  </a:cubicBezTo>
                  <a:cubicBezTo>
                    <a:pt x="1100" y="7346"/>
                    <a:pt x="1805" y="7698"/>
                    <a:pt x="2617" y="8043"/>
                  </a:cubicBezTo>
                  <a:cubicBezTo>
                    <a:pt x="3425" y="8389"/>
                    <a:pt x="4278" y="8699"/>
                    <a:pt x="5219" y="8992"/>
                  </a:cubicBezTo>
                  <a:cubicBezTo>
                    <a:pt x="5230" y="9000"/>
                    <a:pt x="5245" y="9006"/>
                    <a:pt x="5265" y="9009"/>
                  </a:cubicBezTo>
                  <a:lnTo>
                    <a:pt x="5485" y="9076"/>
                  </a:lnTo>
                  <a:cubicBezTo>
                    <a:pt x="6527" y="9395"/>
                    <a:pt x="7494" y="9637"/>
                    <a:pt x="8439" y="9816"/>
                  </a:cubicBezTo>
                  <a:cubicBezTo>
                    <a:pt x="9314" y="9977"/>
                    <a:pt x="10096" y="10076"/>
                    <a:pt x="10833" y="10114"/>
                  </a:cubicBezTo>
                  <a:cubicBezTo>
                    <a:pt x="11072" y="10125"/>
                    <a:pt x="11277" y="10130"/>
                    <a:pt x="11463" y="10130"/>
                  </a:cubicBezTo>
                  <a:cubicBezTo>
                    <a:pt x="12009" y="10130"/>
                    <a:pt x="12512" y="10089"/>
                    <a:pt x="12997" y="10006"/>
                  </a:cubicBezTo>
                  <a:cubicBezTo>
                    <a:pt x="13803" y="9859"/>
                    <a:pt x="14451" y="9616"/>
                    <a:pt x="14982" y="9263"/>
                  </a:cubicBezTo>
                  <a:cubicBezTo>
                    <a:pt x="15285" y="9062"/>
                    <a:pt x="15550" y="8826"/>
                    <a:pt x="15773" y="8565"/>
                  </a:cubicBezTo>
                  <a:cubicBezTo>
                    <a:pt x="15988" y="8308"/>
                    <a:pt x="16187" y="7997"/>
                    <a:pt x="16400" y="7587"/>
                  </a:cubicBezTo>
                  <a:cubicBezTo>
                    <a:pt x="16763" y="6886"/>
                    <a:pt x="17037" y="6102"/>
                    <a:pt x="17214" y="5258"/>
                  </a:cubicBezTo>
                  <a:cubicBezTo>
                    <a:pt x="17382" y="4437"/>
                    <a:pt x="17459" y="3582"/>
                    <a:pt x="17440" y="2719"/>
                  </a:cubicBezTo>
                  <a:cubicBezTo>
                    <a:pt x="17422" y="1863"/>
                    <a:pt x="17316" y="1013"/>
                    <a:pt x="17120" y="190"/>
                  </a:cubicBezTo>
                  <a:cubicBezTo>
                    <a:pt x="17105" y="127"/>
                    <a:pt x="17090" y="64"/>
                    <a:pt x="17074"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61" name="Google Shape;761;p26"/>
            <p:cNvSpPr/>
            <p:nvPr/>
          </p:nvSpPr>
          <p:spPr>
            <a:xfrm flipH="1">
              <a:off x="1790493" y="5082893"/>
              <a:ext cx="295579" cy="324041"/>
            </a:xfrm>
            <a:custGeom>
              <a:avLst/>
              <a:gdLst/>
              <a:ahLst/>
              <a:cxnLst/>
              <a:rect l="l" t="t" r="r" b="b"/>
              <a:pathLst>
                <a:path w="4424" h="4850" extrusionOk="0">
                  <a:moveTo>
                    <a:pt x="1607" y="971"/>
                  </a:moveTo>
                  <a:cubicBezTo>
                    <a:pt x="1669" y="971"/>
                    <a:pt x="1732" y="976"/>
                    <a:pt x="1793" y="987"/>
                  </a:cubicBezTo>
                  <a:cubicBezTo>
                    <a:pt x="1879" y="1001"/>
                    <a:pt x="1963" y="1027"/>
                    <a:pt x="2043" y="1051"/>
                  </a:cubicBezTo>
                  <a:cubicBezTo>
                    <a:pt x="2137" y="1081"/>
                    <a:pt x="2232" y="1119"/>
                    <a:pt x="2334" y="1168"/>
                  </a:cubicBezTo>
                  <a:cubicBezTo>
                    <a:pt x="2411" y="1205"/>
                    <a:pt x="2474" y="1240"/>
                    <a:pt x="2527" y="1275"/>
                  </a:cubicBezTo>
                  <a:cubicBezTo>
                    <a:pt x="2765" y="1429"/>
                    <a:pt x="2996" y="1660"/>
                    <a:pt x="3211" y="1961"/>
                  </a:cubicBezTo>
                  <a:cubicBezTo>
                    <a:pt x="3324" y="2119"/>
                    <a:pt x="3432" y="2302"/>
                    <a:pt x="3539" y="2520"/>
                  </a:cubicBezTo>
                  <a:cubicBezTo>
                    <a:pt x="3631" y="2708"/>
                    <a:pt x="3712" y="2908"/>
                    <a:pt x="3779" y="3117"/>
                  </a:cubicBezTo>
                  <a:cubicBezTo>
                    <a:pt x="3832" y="3281"/>
                    <a:pt x="3876" y="3460"/>
                    <a:pt x="3911" y="3648"/>
                  </a:cubicBezTo>
                  <a:cubicBezTo>
                    <a:pt x="3942" y="3815"/>
                    <a:pt x="3958" y="3979"/>
                    <a:pt x="3959" y="4138"/>
                  </a:cubicBezTo>
                  <a:cubicBezTo>
                    <a:pt x="3959" y="4178"/>
                    <a:pt x="3950" y="4207"/>
                    <a:pt x="3931" y="4232"/>
                  </a:cubicBezTo>
                  <a:cubicBezTo>
                    <a:pt x="3918" y="4248"/>
                    <a:pt x="3902" y="4261"/>
                    <a:pt x="3883" y="4267"/>
                  </a:cubicBezTo>
                  <a:cubicBezTo>
                    <a:pt x="3859" y="4306"/>
                    <a:pt x="3818" y="4331"/>
                    <a:pt x="3776" y="4331"/>
                  </a:cubicBezTo>
                  <a:cubicBezTo>
                    <a:pt x="3767" y="4331"/>
                    <a:pt x="3759" y="4329"/>
                    <a:pt x="3752" y="4326"/>
                  </a:cubicBezTo>
                  <a:cubicBezTo>
                    <a:pt x="3315" y="4220"/>
                    <a:pt x="2878" y="4051"/>
                    <a:pt x="2458" y="3828"/>
                  </a:cubicBezTo>
                  <a:cubicBezTo>
                    <a:pt x="2339" y="3766"/>
                    <a:pt x="2213" y="3693"/>
                    <a:pt x="2087" y="3612"/>
                  </a:cubicBezTo>
                  <a:cubicBezTo>
                    <a:pt x="2009" y="3562"/>
                    <a:pt x="1935" y="3510"/>
                    <a:pt x="1863" y="3457"/>
                  </a:cubicBezTo>
                  <a:cubicBezTo>
                    <a:pt x="1697" y="3336"/>
                    <a:pt x="1564" y="3215"/>
                    <a:pt x="1451" y="3086"/>
                  </a:cubicBezTo>
                  <a:cubicBezTo>
                    <a:pt x="1362" y="2983"/>
                    <a:pt x="1282" y="2865"/>
                    <a:pt x="1206" y="2727"/>
                  </a:cubicBezTo>
                  <a:cubicBezTo>
                    <a:pt x="1131" y="2593"/>
                    <a:pt x="1069" y="2453"/>
                    <a:pt x="1023" y="2313"/>
                  </a:cubicBezTo>
                  <a:lnTo>
                    <a:pt x="1013" y="2284"/>
                  </a:lnTo>
                  <a:cubicBezTo>
                    <a:pt x="922" y="1999"/>
                    <a:pt x="898" y="1740"/>
                    <a:pt x="943" y="1514"/>
                  </a:cubicBezTo>
                  <a:cubicBezTo>
                    <a:pt x="968" y="1391"/>
                    <a:pt x="1018" y="1285"/>
                    <a:pt x="1086" y="1197"/>
                  </a:cubicBezTo>
                  <a:cubicBezTo>
                    <a:pt x="1155" y="1108"/>
                    <a:pt x="1257" y="1041"/>
                    <a:pt x="1371" y="1004"/>
                  </a:cubicBezTo>
                  <a:cubicBezTo>
                    <a:pt x="1443" y="982"/>
                    <a:pt x="1521" y="971"/>
                    <a:pt x="1607" y="971"/>
                  </a:cubicBezTo>
                  <a:close/>
                  <a:moveTo>
                    <a:pt x="1307" y="0"/>
                  </a:moveTo>
                  <a:cubicBezTo>
                    <a:pt x="1212" y="0"/>
                    <a:pt x="1124" y="8"/>
                    <a:pt x="1040" y="24"/>
                  </a:cubicBezTo>
                  <a:lnTo>
                    <a:pt x="1042" y="26"/>
                  </a:lnTo>
                  <a:cubicBezTo>
                    <a:pt x="894" y="54"/>
                    <a:pt x="766" y="102"/>
                    <a:pt x="663" y="167"/>
                  </a:cubicBezTo>
                  <a:cubicBezTo>
                    <a:pt x="615" y="196"/>
                    <a:pt x="544" y="244"/>
                    <a:pt x="483" y="301"/>
                  </a:cubicBezTo>
                  <a:cubicBezTo>
                    <a:pt x="430" y="352"/>
                    <a:pt x="381" y="406"/>
                    <a:pt x="340" y="463"/>
                  </a:cubicBezTo>
                  <a:cubicBezTo>
                    <a:pt x="247" y="591"/>
                    <a:pt x="173" y="745"/>
                    <a:pt x="125" y="907"/>
                  </a:cubicBezTo>
                  <a:cubicBezTo>
                    <a:pt x="74" y="1079"/>
                    <a:pt x="41" y="1259"/>
                    <a:pt x="25" y="1442"/>
                  </a:cubicBezTo>
                  <a:cubicBezTo>
                    <a:pt x="1" y="1778"/>
                    <a:pt x="37" y="2107"/>
                    <a:pt x="138" y="2424"/>
                  </a:cubicBezTo>
                  <a:cubicBezTo>
                    <a:pt x="235" y="2735"/>
                    <a:pt x="388" y="3029"/>
                    <a:pt x="590" y="3303"/>
                  </a:cubicBezTo>
                  <a:cubicBezTo>
                    <a:pt x="848" y="3651"/>
                    <a:pt x="1175" y="3954"/>
                    <a:pt x="1565" y="4205"/>
                  </a:cubicBezTo>
                  <a:cubicBezTo>
                    <a:pt x="1752" y="4325"/>
                    <a:pt x="1947" y="4431"/>
                    <a:pt x="2149" y="4519"/>
                  </a:cubicBezTo>
                  <a:cubicBezTo>
                    <a:pt x="2458" y="4656"/>
                    <a:pt x="2777" y="4751"/>
                    <a:pt x="3093" y="4804"/>
                  </a:cubicBezTo>
                  <a:cubicBezTo>
                    <a:pt x="3246" y="4829"/>
                    <a:pt x="3404" y="4845"/>
                    <a:pt x="3563" y="4850"/>
                  </a:cubicBezTo>
                  <a:lnTo>
                    <a:pt x="3620" y="4850"/>
                  </a:lnTo>
                  <a:cubicBezTo>
                    <a:pt x="3759" y="4850"/>
                    <a:pt x="3899" y="4840"/>
                    <a:pt x="4034" y="4831"/>
                  </a:cubicBezTo>
                  <a:cubicBezTo>
                    <a:pt x="4114" y="4824"/>
                    <a:pt x="4171" y="4821"/>
                    <a:pt x="4227" y="4818"/>
                  </a:cubicBezTo>
                  <a:cubicBezTo>
                    <a:pt x="4262" y="4815"/>
                    <a:pt x="4297" y="4786"/>
                    <a:pt x="4314" y="4761"/>
                  </a:cubicBezTo>
                  <a:cubicBezTo>
                    <a:pt x="4328" y="4742"/>
                    <a:pt x="4336" y="4719"/>
                    <a:pt x="4338" y="4699"/>
                  </a:cubicBezTo>
                  <a:cubicBezTo>
                    <a:pt x="4368" y="4678"/>
                    <a:pt x="4392" y="4641"/>
                    <a:pt x="4397" y="4600"/>
                  </a:cubicBezTo>
                  <a:cubicBezTo>
                    <a:pt x="4408" y="4503"/>
                    <a:pt x="4418" y="4407"/>
                    <a:pt x="4421" y="4318"/>
                  </a:cubicBezTo>
                  <a:cubicBezTo>
                    <a:pt x="4424" y="4278"/>
                    <a:pt x="4408" y="4237"/>
                    <a:pt x="4379" y="4210"/>
                  </a:cubicBezTo>
                  <a:cubicBezTo>
                    <a:pt x="4421" y="3430"/>
                    <a:pt x="4332" y="2766"/>
                    <a:pt x="4106" y="2184"/>
                  </a:cubicBezTo>
                  <a:cubicBezTo>
                    <a:pt x="3838" y="1484"/>
                    <a:pt x="3359" y="883"/>
                    <a:pt x="2754" y="494"/>
                  </a:cubicBezTo>
                  <a:lnTo>
                    <a:pt x="2734" y="481"/>
                  </a:lnTo>
                  <a:cubicBezTo>
                    <a:pt x="2449" y="301"/>
                    <a:pt x="2169" y="170"/>
                    <a:pt x="1901" y="94"/>
                  </a:cubicBezTo>
                  <a:cubicBezTo>
                    <a:pt x="1731" y="45"/>
                    <a:pt x="1591" y="18"/>
                    <a:pt x="1462" y="6"/>
                  </a:cubicBezTo>
                  <a:cubicBezTo>
                    <a:pt x="1408" y="3"/>
                    <a:pt x="1357" y="0"/>
                    <a:pt x="1307" y="0"/>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62" name="Google Shape;762;p26"/>
            <p:cNvSpPr/>
            <p:nvPr/>
          </p:nvSpPr>
          <p:spPr>
            <a:xfrm flipH="1">
              <a:off x="1821494" y="5147768"/>
              <a:ext cx="204446" cy="224423"/>
            </a:xfrm>
            <a:custGeom>
              <a:avLst/>
              <a:gdLst/>
              <a:ahLst/>
              <a:cxnLst/>
              <a:rect l="l" t="t" r="r" b="b"/>
              <a:pathLst>
                <a:path w="3060" h="3359" extrusionOk="0">
                  <a:moveTo>
                    <a:pt x="707" y="0"/>
                  </a:moveTo>
                  <a:cubicBezTo>
                    <a:pt x="621" y="0"/>
                    <a:pt x="544" y="11"/>
                    <a:pt x="473" y="33"/>
                  </a:cubicBezTo>
                  <a:cubicBezTo>
                    <a:pt x="357" y="70"/>
                    <a:pt x="255" y="137"/>
                    <a:pt x="186" y="226"/>
                  </a:cubicBezTo>
                  <a:cubicBezTo>
                    <a:pt x="118" y="314"/>
                    <a:pt x="70" y="420"/>
                    <a:pt x="43" y="544"/>
                  </a:cubicBezTo>
                  <a:cubicBezTo>
                    <a:pt x="0" y="769"/>
                    <a:pt x="22" y="1028"/>
                    <a:pt x="113" y="1313"/>
                  </a:cubicBezTo>
                  <a:lnTo>
                    <a:pt x="123" y="1342"/>
                  </a:lnTo>
                  <a:cubicBezTo>
                    <a:pt x="169" y="1482"/>
                    <a:pt x="231" y="1622"/>
                    <a:pt x="306" y="1756"/>
                  </a:cubicBezTo>
                  <a:cubicBezTo>
                    <a:pt x="382" y="1894"/>
                    <a:pt x="462" y="2012"/>
                    <a:pt x="551" y="2114"/>
                  </a:cubicBezTo>
                  <a:cubicBezTo>
                    <a:pt x="664" y="2243"/>
                    <a:pt x="799" y="2365"/>
                    <a:pt x="963" y="2486"/>
                  </a:cubicBezTo>
                  <a:cubicBezTo>
                    <a:pt x="1035" y="2539"/>
                    <a:pt x="1109" y="2591"/>
                    <a:pt x="1187" y="2641"/>
                  </a:cubicBezTo>
                  <a:cubicBezTo>
                    <a:pt x="1313" y="2722"/>
                    <a:pt x="1439" y="2795"/>
                    <a:pt x="1558" y="2857"/>
                  </a:cubicBezTo>
                  <a:cubicBezTo>
                    <a:pt x="1978" y="3081"/>
                    <a:pt x="2415" y="3249"/>
                    <a:pt x="2852" y="3355"/>
                  </a:cubicBezTo>
                  <a:cubicBezTo>
                    <a:pt x="2859" y="3358"/>
                    <a:pt x="2867" y="3358"/>
                    <a:pt x="2878" y="3358"/>
                  </a:cubicBezTo>
                  <a:cubicBezTo>
                    <a:pt x="2918" y="3358"/>
                    <a:pt x="2959" y="3335"/>
                    <a:pt x="2983" y="3296"/>
                  </a:cubicBezTo>
                  <a:cubicBezTo>
                    <a:pt x="3002" y="3288"/>
                    <a:pt x="3018" y="3276"/>
                    <a:pt x="3031" y="3260"/>
                  </a:cubicBezTo>
                  <a:cubicBezTo>
                    <a:pt x="3051" y="3236"/>
                    <a:pt x="3059" y="3207"/>
                    <a:pt x="3059" y="3167"/>
                  </a:cubicBezTo>
                  <a:cubicBezTo>
                    <a:pt x="3058" y="3008"/>
                    <a:pt x="3042" y="2844"/>
                    <a:pt x="3011" y="2677"/>
                  </a:cubicBezTo>
                  <a:cubicBezTo>
                    <a:pt x="2976" y="2489"/>
                    <a:pt x="2933" y="2310"/>
                    <a:pt x="2881" y="2146"/>
                  </a:cubicBezTo>
                  <a:cubicBezTo>
                    <a:pt x="2812" y="1937"/>
                    <a:pt x="2731" y="1737"/>
                    <a:pt x="2641" y="1549"/>
                  </a:cubicBezTo>
                  <a:cubicBezTo>
                    <a:pt x="2532" y="1331"/>
                    <a:pt x="2424" y="1148"/>
                    <a:pt x="2311" y="988"/>
                  </a:cubicBezTo>
                  <a:cubicBezTo>
                    <a:pt x="2096" y="689"/>
                    <a:pt x="1867" y="458"/>
                    <a:pt x="1627" y="304"/>
                  </a:cubicBezTo>
                  <a:cubicBezTo>
                    <a:pt x="1574" y="269"/>
                    <a:pt x="1511" y="232"/>
                    <a:pt x="1434" y="196"/>
                  </a:cubicBezTo>
                  <a:cubicBezTo>
                    <a:pt x="1332" y="148"/>
                    <a:pt x="1237" y="110"/>
                    <a:pt x="1144" y="80"/>
                  </a:cubicBezTo>
                  <a:cubicBezTo>
                    <a:pt x="1063" y="56"/>
                    <a:pt x="979" y="29"/>
                    <a:pt x="895" y="16"/>
                  </a:cubicBezTo>
                  <a:cubicBezTo>
                    <a:pt x="832" y="5"/>
                    <a:pt x="769" y="0"/>
                    <a:pt x="707"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63" name="Google Shape;763;p26"/>
            <p:cNvSpPr/>
            <p:nvPr/>
          </p:nvSpPr>
          <p:spPr>
            <a:xfrm flipH="1">
              <a:off x="985268" y="5099863"/>
              <a:ext cx="1198082" cy="533097"/>
            </a:xfrm>
            <a:custGeom>
              <a:avLst/>
              <a:gdLst/>
              <a:ahLst/>
              <a:cxnLst/>
              <a:rect l="l" t="t" r="r" b="b"/>
              <a:pathLst>
                <a:path w="17932" h="7979" extrusionOk="0">
                  <a:moveTo>
                    <a:pt x="9963" y="1"/>
                  </a:moveTo>
                  <a:cubicBezTo>
                    <a:pt x="9425" y="1"/>
                    <a:pt x="8890" y="47"/>
                    <a:pt x="8372" y="141"/>
                  </a:cubicBezTo>
                  <a:cubicBezTo>
                    <a:pt x="7967" y="212"/>
                    <a:pt x="7583" y="314"/>
                    <a:pt x="7233" y="438"/>
                  </a:cubicBezTo>
                  <a:cubicBezTo>
                    <a:pt x="6891" y="561"/>
                    <a:pt x="6550" y="722"/>
                    <a:pt x="6193" y="932"/>
                  </a:cubicBezTo>
                  <a:cubicBezTo>
                    <a:pt x="5670" y="1241"/>
                    <a:pt x="5175" y="1615"/>
                    <a:pt x="4753" y="1943"/>
                  </a:cubicBezTo>
                  <a:lnTo>
                    <a:pt x="4457" y="2173"/>
                  </a:lnTo>
                  <a:cubicBezTo>
                    <a:pt x="4108" y="2446"/>
                    <a:pt x="3747" y="2729"/>
                    <a:pt x="3379" y="2990"/>
                  </a:cubicBezTo>
                  <a:cubicBezTo>
                    <a:pt x="2802" y="3391"/>
                    <a:pt x="2318" y="3655"/>
                    <a:pt x="1844" y="3832"/>
                  </a:cubicBezTo>
                  <a:lnTo>
                    <a:pt x="1826" y="3840"/>
                  </a:lnTo>
                  <a:lnTo>
                    <a:pt x="1826" y="3838"/>
                  </a:lnTo>
                  <a:cubicBezTo>
                    <a:pt x="1485" y="3959"/>
                    <a:pt x="1146" y="4034"/>
                    <a:pt x="812" y="4064"/>
                  </a:cubicBezTo>
                  <a:cubicBezTo>
                    <a:pt x="713" y="4072"/>
                    <a:pt x="615" y="4075"/>
                    <a:pt x="516" y="4075"/>
                  </a:cubicBezTo>
                  <a:cubicBezTo>
                    <a:pt x="382" y="4075"/>
                    <a:pt x="247" y="4069"/>
                    <a:pt x="112" y="4055"/>
                  </a:cubicBezTo>
                  <a:lnTo>
                    <a:pt x="110" y="4055"/>
                  </a:lnTo>
                  <a:cubicBezTo>
                    <a:pt x="64" y="4055"/>
                    <a:pt x="26" y="4077"/>
                    <a:pt x="0" y="4109"/>
                  </a:cubicBezTo>
                  <a:cubicBezTo>
                    <a:pt x="5" y="4174"/>
                    <a:pt x="12" y="4238"/>
                    <a:pt x="18" y="4301"/>
                  </a:cubicBezTo>
                  <a:cubicBezTo>
                    <a:pt x="82" y="4653"/>
                    <a:pt x="210" y="5003"/>
                    <a:pt x="398" y="5339"/>
                  </a:cubicBezTo>
                  <a:cubicBezTo>
                    <a:pt x="580" y="5664"/>
                    <a:pt x="822" y="5979"/>
                    <a:pt x="1118" y="6277"/>
                  </a:cubicBezTo>
                  <a:cubicBezTo>
                    <a:pt x="1664" y="6824"/>
                    <a:pt x="2367" y="7279"/>
                    <a:pt x="3157" y="7593"/>
                  </a:cubicBezTo>
                  <a:cubicBezTo>
                    <a:pt x="3515" y="7736"/>
                    <a:pt x="3890" y="7843"/>
                    <a:pt x="4276" y="7910"/>
                  </a:cubicBezTo>
                  <a:cubicBezTo>
                    <a:pt x="4530" y="7956"/>
                    <a:pt x="4794" y="7978"/>
                    <a:pt x="5060" y="7978"/>
                  </a:cubicBezTo>
                  <a:cubicBezTo>
                    <a:pt x="5231" y="7978"/>
                    <a:pt x="5402" y="7969"/>
                    <a:pt x="5573" y="7951"/>
                  </a:cubicBezTo>
                  <a:cubicBezTo>
                    <a:pt x="5956" y="7910"/>
                    <a:pt x="6359" y="7805"/>
                    <a:pt x="6766" y="7638"/>
                  </a:cubicBezTo>
                  <a:cubicBezTo>
                    <a:pt x="7094" y="7504"/>
                    <a:pt x="7432" y="7324"/>
                    <a:pt x="7828" y="7072"/>
                  </a:cubicBezTo>
                  <a:cubicBezTo>
                    <a:pt x="8151" y="6867"/>
                    <a:pt x="8468" y="6641"/>
                    <a:pt x="8774" y="6421"/>
                  </a:cubicBezTo>
                  <a:cubicBezTo>
                    <a:pt x="8899" y="6332"/>
                    <a:pt x="9025" y="6242"/>
                    <a:pt x="9152" y="6154"/>
                  </a:cubicBezTo>
                  <a:lnTo>
                    <a:pt x="9152" y="6154"/>
                  </a:lnTo>
                  <a:lnTo>
                    <a:pt x="9124" y="6170"/>
                  </a:lnTo>
                  <a:cubicBezTo>
                    <a:pt x="9479" y="5925"/>
                    <a:pt x="9772" y="5732"/>
                    <a:pt x="10048" y="5568"/>
                  </a:cubicBezTo>
                  <a:cubicBezTo>
                    <a:pt x="10311" y="5411"/>
                    <a:pt x="10607" y="5271"/>
                    <a:pt x="10925" y="5151"/>
                  </a:cubicBezTo>
                  <a:cubicBezTo>
                    <a:pt x="10927" y="5151"/>
                    <a:pt x="10937" y="5147"/>
                    <a:pt x="10937" y="5147"/>
                  </a:cubicBezTo>
                  <a:cubicBezTo>
                    <a:pt x="10935" y="5145"/>
                    <a:pt x="10943" y="5142"/>
                    <a:pt x="10941" y="5142"/>
                  </a:cubicBezTo>
                  <a:cubicBezTo>
                    <a:pt x="11481" y="4952"/>
                    <a:pt x="12060" y="4828"/>
                    <a:pt x="12664" y="4774"/>
                  </a:cubicBezTo>
                  <a:lnTo>
                    <a:pt x="12646" y="4773"/>
                  </a:lnTo>
                  <a:cubicBezTo>
                    <a:pt x="12840" y="4760"/>
                    <a:pt x="13053" y="4750"/>
                    <a:pt x="13264" y="4750"/>
                  </a:cubicBezTo>
                  <a:cubicBezTo>
                    <a:pt x="13697" y="4750"/>
                    <a:pt x="14128" y="4788"/>
                    <a:pt x="14548" y="4863"/>
                  </a:cubicBezTo>
                  <a:cubicBezTo>
                    <a:pt x="15107" y="4968"/>
                    <a:pt x="15632" y="5137"/>
                    <a:pt x="16109" y="5363"/>
                  </a:cubicBezTo>
                  <a:cubicBezTo>
                    <a:pt x="16487" y="5548"/>
                    <a:pt x="16827" y="5766"/>
                    <a:pt x="17123" y="6014"/>
                  </a:cubicBezTo>
                  <a:cubicBezTo>
                    <a:pt x="17236" y="6113"/>
                    <a:pt x="17346" y="6229"/>
                    <a:pt x="17470" y="6377"/>
                  </a:cubicBezTo>
                  <a:cubicBezTo>
                    <a:pt x="17493" y="6404"/>
                    <a:pt x="17528" y="6420"/>
                    <a:pt x="17564" y="6420"/>
                  </a:cubicBezTo>
                  <a:cubicBezTo>
                    <a:pt x="17596" y="6420"/>
                    <a:pt x="17625" y="6409"/>
                    <a:pt x="17649" y="6391"/>
                  </a:cubicBezTo>
                  <a:cubicBezTo>
                    <a:pt x="17668" y="6428"/>
                    <a:pt x="17711" y="6453"/>
                    <a:pt x="17752" y="6455"/>
                  </a:cubicBezTo>
                  <a:cubicBezTo>
                    <a:pt x="17825" y="6455"/>
                    <a:pt x="17881" y="6402"/>
                    <a:pt x="17889" y="6331"/>
                  </a:cubicBezTo>
                  <a:cubicBezTo>
                    <a:pt x="17932" y="5923"/>
                    <a:pt x="17871" y="5484"/>
                    <a:pt x="17704" y="4987"/>
                  </a:cubicBezTo>
                  <a:cubicBezTo>
                    <a:pt x="17563" y="4570"/>
                    <a:pt x="17357" y="4144"/>
                    <a:pt x="17072" y="3685"/>
                  </a:cubicBezTo>
                  <a:cubicBezTo>
                    <a:pt x="16959" y="3502"/>
                    <a:pt x="16834" y="3316"/>
                    <a:pt x="16687" y="3116"/>
                  </a:cubicBezTo>
                  <a:cubicBezTo>
                    <a:pt x="16555" y="2934"/>
                    <a:pt x="16429" y="2777"/>
                    <a:pt x="16304" y="2633"/>
                  </a:cubicBezTo>
                  <a:cubicBezTo>
                    <a:pt x="16052" y="2344"/>
                    <a:pt x="15755" y="2062"/>
                    <a:pt x="15419" y="1796"/>
                  </a:cubicBezTo>
                  <a:cubicBezTo>
                    <a:pt x="14806" y="1308"/>
                    <a:pt x="14082" y="905"/>
                    <a:pt x="13268" y="598"/>
                  </a:cubicBezTo>
                  <a:cubicBezTo>
                    <a:pt x="12509" y="310"/>
                    <a:pt x="11688" y="122"/>
                    <a:pt x="10828" y="41"/>
                  </a:cubicBezTo>
                  <a:cubicBezTo>
                    <a:pt x="10542" y="14"/>
                    <a:pt x="10251" y="1"/>
                    <a:pt x="9963"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64" name="Google Shape;764;p26"/>
            <p:cNvSpPr/>
            <p:nvPr/>
          </p:nvSpPr>
          <p:spPr>
            <a:xfrm flipH="1">
              <a:off x="986805" y="5173357"/>
              <a:ext cx="1196679" cy="348427"/>
            </a:xfrm>
            <a:custGeom>
              <a:avLst/>
              <a:gdLst/>
              <a:ahLst/>
              <a:cxnLst/>
              <a:rect l="l" t="t" r="r" b="b"/>
              <a:pathLst>
                <a:path w="17911" h="5215" extrusionOk="0">
                  <a:moveTo>
                    <a:pt x="10751" y="1"/>
                  </a:moveTo>
                  <a:cubicBezTo>
                    <a:pt x="10611" y="1"/>
                    <a:pt x="10472" y="4"/>
                    <a:pt x="10335" y="12"/>
                  </a:cubicBezTo>
                  <a:cubicBezTo>
                    <a:pt x="10183" y="21"/>
                    <a:pt x="10031" y="36"/>
                    <a:pt x="9880" y="56"/>
                  </a:cubicBezTo>
                  <a:cubicBezTo>
                    <a:pt x="9587" y="96"/>
                    <a:pt x="9298" y="153"/>
                    <a:pt x="9013" y="227"/>
                  </a:cubicBezTo>
                  <a:lnTo>
                    <a:pt x="9014" y="227"/>
                  </a:lnTo>
                  <a:cubicBezTo>
                    <a:pt x="8293" y="416"/>
                    <a:pt x="7604" y="703"/>
                    <a:pt x="6931" y="1021"/>
                  </a:cubicBezTo>
                  <a:cubicBezTo>
                    <a:pt x="6261" y="1336"/>
                    <a:pt x="5608" y="1683"/>
                    <a:pt x="4937" y="1995"/>
                  </a:cubicBezTo>
                  <a:cubicBezTo>
                    <a:pt x="4220" y="2329"/>
                    <a:pt x="3479" y="2627"/>
                    <a:pt x="2702" y="2788"/>
                  </a:cubicBezTo>
                  <a:cubicBezTo>
                    <a:pt x="2309" y="2869"/>
                    <a:pt x="1908" y="2917"/>
                    <a:pt x="1505" y="2918"/>
                  </a:cubicBezTo>
                  <a:cubicBezTo>
                    <a:pt x="1397" y="2918"/>
                    <a:pt x="1287" y="2917"/>
                    <a:pt x="1179" y="2910"/>
                  </a:cubicBezTo>
                  <a:cubicBezTo>
                    <a:pt x="1056" y="2934"/>
                    <a:pt x="935" y="2950"/>
                    <a:pt x="814" y="2961"/>
                  </a:cubicBezTo>
                  <a:cubicBezTo>
                    <a:pt x="715" y="2967"/>
                    <a:pt x="617" y="2972"/>
                    <a:pt x="518" y="2972"/>
                  </a:cubicBezTo>
                  <a:cubicBezTo>
                    <a:pt x="386" y="2972"/>
                    <a:pt x="249" y="2966"/>
                    <a:pt x="114" y="2952"/>
                  </a:cubicBezTo>
                  <a:cubicBezTo>
                    <a:pt x="68" y="2952"/>
                    <a:pt x="26" y="2972"/>
                    <a:pt x="1" y="3006"/>
                  </a:cubicBezTo>
                  <a:cubicBezTo>
                    <a:pt x="4" y="3074"/>
                    <a:pt x="10" y="3138"/>
                    <a:pt x="17" y="3203"/>
                  </a:cubicBezTo>
                  <a:cubicBezTo>
                    <a:pt x="76" y="3528"/>
                    <a:pt x="190" y="3849"/>
                    <a:pt x="354" y="4160"/>
                  </a:cubicBezTo>
                  <a:cubicBezTo>
                    <a:pt x="356" y="4161"/>
                    <a:pt x="357" y="4163"/>
                    <a:pt x="357" y="4164"/>
                  </a:cubicBezTo>
                  <a:cubicBezTo>
                    <a:pt x="466" y="4247"/>
                    <a:pt x="577" y="4324"/>
                    <a:pt x="693" y="4395"/>
                  </a:cubicBezTo>
                  <a:cubicBezTo>
                    <a:pt x="860" y="4495"/>
                    <a:pt x="1034" y="4583"/>
                    <a:pt x="1212" y="4659"/>
                  </a:cubicBezTo>
                  <a:cubicBezTo>
                    <a:pt x="1389" y="4733"/>
                    <a:pt x="1570" y="4796"/>
                    <a:pt x="1753" y="4849"/>
                  </a:cubicBezTo>
                  <a:lnTo>
                    <a:pt x="1752" y="4849"/>
                  </a:lnTo>
                  <a:cubicBezTo>
                    <a:pt x="2177" y="4968"/>
                    <a:pt x="2614" y="5030"/>
                    <a:pt x="3055" y="5038"/>
                  </a:cubicBezTo>
                  <a:lnTo>
                    <a:pt x="3042" y="5038"/>
                  </a:lnTo>
                  <a:cubicBezTo>
                    <a:pt x="3055" y="5038"/>
                    <a:pt x="3067" y="5038"/>
                    <a:pt x="3080" y="5038"/>
                  </a:cubicBezTo>
                  <a:cubicBezTo>
                    <a:pt x="3292" y="5038"/>
                    <a:pt x="3504" y="5025"/>
                    <a:pt x="3714" y="4998"/>
                  </a:cubicBezTo>
                  <a:cubicBezTo>
                    <a:pt x="3926" y="4969"/>
                    <a:pt x="4134" y="4928"/>
                    <a:pt x="4341" y="4875"/>
                  </a:cubicBezTo>
                  <a:lnTo>
                    <a:pt x="4341" y="4875"/>
                  </a:lnTo>
                  <a:cubicBezTo>
                    <a:pt x="4341" y="4875"/>
                    <a:pt x="4340" y="4876"/>
                    <a:pt x="4340" y="4876"/>
                  </a:cubicBezTo>
                  <a:cubicBezTo>
                    <a:pt x="4709" y="4777"/>
                    <a:pt x="5067" y="4645"/>
                    <a:pt x="5416" y="4487"/>
                  </a:cubicBezTo>
                  <a:cubicBezTo>
                    <a:pt x="5769" y="4330"/>
                    <a:pt x="6114" y="4150"/>
                    <a:pt x="6457" y="3964"/>
                  </a:cubicBezTo>
                  <a:cubicBezTo>
                    <a:pt x="6808" y="3771"/>
                    <a:pt x="7155" y="3574"/>
                    <a:pt x="7510" y="3384"/>
                  </a:cubicBezTo>
                  <a:cubicBezTo>
                    <a:pt x="7688" y="3289"/>
                    <a:pt x="7868" y="3193"/>
                    <a:pt x="8053" y="3104"/>
                  </a:cubicBezTo>
                  <a:cubicBezTo>
                    <a:pt x="8214" y="3028"/>
                    <a:pt x="8376" y="2953"/>
                    <a:pt x="8543" y="2886"/>
                  </a:cubicBezTo>
                  <a:cubicBezTo>
                    <a:pt x="9361" y="2555"/>
                    <a:pt x="10232" y="2347"/>
                    <a:pt x="11114" y="2278"/>
                  </a:cubicBezTo>
                  <a:cubicBezTo>
                    <a:pt x="11341" y="2261"/>
                    <a:pt x="11569" y="2251"/>
                    <a:pt x="11798" y="2251"/>
                  </a:cubicBezTo>
                  <a:cubicBezTo>
                    <a:pt x="12444" y="2251"/>
                    <a:pt x="13092" y="2324"/>
                    <a:pt x="13721" y="2476"/>
                  </a:cubicBezTo>
                  <a:cubicBezTo>
                    <a:pt x="14141" y="2577"/>
                    <a:pt x="14555" y="2711"/>
                    <a:pt x="14953" y="2881"/>
                  </a:cubicBezTo>
                  <a:cubicBezTo>
                    <a:pt x="15351" y="3053"/>
                    <a:pt x="15736" y="3257"/>
                    <a:pt x="16099" y="3496"/>
                  </a:cubicBezTo>
                  <a:cubicBezTo>
                    <a:pt x="16470" y="3741"/>
                    <a:pt x="16820" y="4020"/>
                    <a:pt x="17140" y="4331"/>
                  </a:cubicBezTo>
                  <a:cubicBezTo>
                    <a:pt x="17316" y="4505"/>
                    <a:pt x="17485" y="4685"/>
                    <a:pt x="17639" y="4877"/>
                  </a:cubicBezTo>
                  <a:cubicBezTo>
                    <a:pt x="17729" y="4987"/>
                    <a:pt x="17813" y="5100"/>
                    <a:pt x="17896" y="5215"/>
                  </a:cubicBezTo>
                  <a:cubicBezTo>
                    <a:pt x="17907" y="5105"/>
                    <a:pt x="17910" y="4992"/>
                    <a:pt x="17905" y="4876"/>
                  </a:cubicBezTo>
                  <a:cubicBezTo>
                    <a:pt x="17886" y="4831"/>
                    <a:pt x="17867" y="4787"/>
                    <a:pt x="17848" y="4742"/>
                  </a:cubicBezTo>
                  <a:cubicBezTo>
                    <a:pt x="17735" y="4489"/>
                    <a:pt x="17609" y="4242"/>
                    <a:pt x="17474" y="4000"/>
                  </a:cubicBezTo>
                  <a:cubicBezTo>
                    <a:pt x="17299" y="3695"/>
                    <a:pt x="17108" y="3397"/>
                    <a:pt x="16895" y="3115"/>
                  </a:cubicBezTo>
                  <a:cubicBezTo>
                    <a:pt x="16684" y="2834"/>
                    <a:pt x="16457" y="2566"/>
                    <a:pt x="16213" y="2315"/>
                  </a:cubicBezTo>
                  <a:lnTo>
                    <a:pt x="16213" y="2315"/>
                  </a:lnTo>
                  <a:lnTo>
                    <a:pt x="16221" y="2323"/>
                  </a:lnTo>
                  <a:cubicBezTo>
                    <a:pt x="15984" y="2079"/>
                    <a:pt x="15733" y="1850"/>
                    <a:pt x="15467" y="1640"/>
                  </a:cubicBezTo>
                  <a:cubicBezTo>
                    <a:pt x="15211" y="1436"/>
                    <a:pt x="14942" y="1248"/>
                    <a:pt x="14663" y="1080"/>
                  </a:cubicBezTo>
                  <a:lnTo>
                    <a:pt x="14663" y="1080"/>
                  </a:lnTo>
                  <a:cubicBezTo>
                    <a:pt x="14663" y="1080"/>
                    <a:pt x="14663" y="1080"/>
                    <a:pt x="14663" y="1080"/>
                  </a:cubicBezTo>
                  <a:lnTo>
                    <a:pt x="14663" y="1080"/>
                  </a:lnTo>
                  <a:cubicBezTo>
                    <a:pt x="14380" y="911"/>
                    <a:pt x="14086" y="758"/>
                    <a:pt x="13784" y="626"/>
                  </a:cubicBezTo>
                  <a:cubicBezTo>
                    <a:pt x="13479" y="493"/>
                    <a:pt x="13168" y="383"/>
                    <a:pt x="12849" y="291"/>
                  </a:cubicBezTo>
                  <a:lnTo>
                    <a:pt x="12849" y="291"/>
                  </a:lnTo>
                  <a:cubicBezTo>
                    <a:pt x="12851" y="291"/>
                    <a:pt x="12852" y="291"/>
                    <a:pt x="12853" y="292"/>
                  </a:cubicBezTo>
                  <a:cubicBezTo>
                    <a:pt x="12852" y="291"/>
                    <a:pt x="12850" y="291"/>
                    <a:pt x="12848" y="290"/>
                  </a:cubicBezTo>
                  <a:lnTo>
                    <a:pt x="12848" y="290"/>
                  </a:lnTo>
                  <a:cubicBezTo>
                    <a:pt x="12848" y="290"/>
                    <a:pt x="12849" y="291"/>
                    <a:pt x="12849" y="291"/>
                  </a:cubicBezTo>
                  <a:lnTo>
                    <a:pt x="12849" y="291"/>
                  </a:lnTo>
                  <a:cubicBezTo>
                    <a:pt x="12849" y="291"/>
                    <a:pt x="12848" y="290"/>
                    <a:pt x="12848" y="290"/>
                  </a:cubicBezTo>
                  <a:lnTo>
                    <a:pt x="12848" y="290"/>
                  </a:lnTo>
                  <a:cubicBezTo>
                    <a:pt x="12848" y="290"/>
                    <a:pt x="12848" y="290"/>
                    <a:pt x="12848" y="290"/>
                  </a:cubicBezTo>
                  <a:lnTo>
                    <a:pt x="12848" y="290"/>
                  </a:lnTo>
                  <a:cubicBezTo>
                    <a:pt x="12846" y="290"/>
                    <a:pt x="12844" y="289"/>
                    <a:pt x="12842" y="289"/>
                  </a:cubicBezTo>
                  <a:lnTo>
                    <a:pt x="12842" y="289"/>
                  </a:lnTo>
                  <a:cubicBezTo>
                    <a:pt x="12842" y="289"/>
                    <a:pt x="12842" y="289"/>
                    <a:pt x="12842" y="289"/>
                  </a:cubicBezTo>
                  <a:lnTo>
                    <a:pt x="12842" y="289"/>
                  </a:lnTo>
                  <a:cubicBezTo>
                    <a:pt x="12520" y="198"/>
                    <a:pt x="12191" y="127"/>
                    <a:pt x="11857" y="79"/>
                  </a:cubicBezTo>
                  <a:cubicBezTo>
                    <a:pt x="11512" y="29"/>
                    <a:pt x="11163" y="4"/>
                    <a:pt x="10814"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765" name="Google Shape;765;p26"/>
            <p:cNvSpPr/>
            <p:nvPr/>
          </p:nvSpPr>
          <p:spPr>
            <a:xfrm flipH="1">
              <a:off x="670050" y="5389428"/>
              <a:ext cx="379695" cy="251616"/>
            </a:xfrm>
            <a:custGeom>
              <a:avLst/>
              <a:gdLst/>
              <a:ahLst/>
              <a:cxnLst/>
              <a:rect l="l" t="t" r="r" b="b"/>
              <a:pathLst>
                <a:path w="5683" h="3766" extrusionOk="0">
                  <a:moveTo>
                    <a:pt x="3397" y="781"/>
                  </a:moveTo>
                  <a:cubicBezTo>
                    <a:pt x="3464" y="781"/>
                    <a:pt x="3539" y="786"/>
                    <a:pt x="3615" y="795"/>
                  </a:cubicBezTo>
                  <a:cubicBezTo>
                    <a:pt x="3723" y="809"/>
                    <a:pt x="3825" y="828"/>
                    <a:pt x="3924" y="856"/>
                  </a:cubicBezTo>
                  <a:cubicBezTo>
                    <a:pt x="4003" y="876"/>
                    <a:pt x="4088" y="902"/>
                    <a:pt x="4167" y="937"/>
                  </a:cubicBezTo>
                  <a:cubicBezTo>
                    <a:pt x="4322" y="1005"/>
                    <a:pt x="4435" y="1086"/>
                    <a:pt x="4513" y="1180"/>
                  </a:cubicBezTo>
                  <a:cubicBezTo>
                    <a:pt x="4589" y="1271"/>
                    <a:pt x="4637" y="1384"/>
                    <a:pt x="4648" y="1497"/>
                  </a:cubicBezTo>
                  <a:cubicBezTo>
                    <a:pt x="4659" y="1612"/>
                    <a:pt x="4640" y="1728"/>
                    <a:pt x="4595" y="1842"/>
                  </a:cubicBezTo>
                  <a:cubicBezTo>
                    <a:pt x="4509" y="2060"/>
                    <a:pt x="4341" y="2271"/>
                    <a:pt x="4096" y="2469"/>
                  </a:cubicBezTo>
                  <a:cubicBezTo>
                    <a:pt x="3979" y="2563"/>
                    <a:pt x="3852" y="2646"/>
                    <a:pt x="3718" y="2718"/>
                  </a:cubicBezTo>
                  <a:cubicBezTo>
                    <a:pt x="3574" y="2794"/>
                    <a:pt x="3443" y="2850"/>
                    <a:pt x="3317" y="2886"/>
                  </a:cubicBezTo>
                  <a:cubicBezTo>
                    <a:pt x="3152" y="2933"/>
                    <a:pt x="2974" y="2961"/>
                    <a:pt x="2770" y="2974"/>
                  </a:cubicBezTo>
                  <a:cubicBezTo>
                    <a:pt x="2679" y="2980"/>
                    <a:pt x="2588" y="2982"/>
                    <a:pt x="2498" y="2982"/>
                  </a:cubicBezTo>
                  <a:cubicBezTo>
                    <a:pt x="2351" y="2982"/>
                    <a:pt x="2206" y="2976"/>
                    <a:pt x="2068" y="2964"/>
                  </a:cubicBezTo>
                  <a:cubicBezTo>
                    <a:pt x="1597" y="2923"/>
                    <a:pt x="1140" y="2828"/>
                    <a:pt x="712" y="2681"/>
                  </a:cubicBezTo>
                  <a:cubicBezTo>
                    <a:pt x="666" y="2664"/>
                    <a:pt x="632" y="2614"/>
                    <a:pt x="634" y="2563"/>
                  </a:cubicBezTo>
                  <a:cubicBezTo>
                    <a:pt x="621" y="2544"/>
                    <a:pt x="615" y="2524"/>
                    <a:pt x="612" y="2492"/>
                  </a:cubicBezTo>
                  <a:cubicBezTo>
                    <a:pt x="612" y="2465"/>
                    <a:pt x="620" y="2438"/>
                    <a:pt x="639" y="2409"/>
                  </a:cubicBezTo>
                  <a:cubicBezTo>
                    <a:pt x="729" y="2274"/>
                    <a:pt x="833" y="2145"/>
                    <a:pt x="944" y="2024"/>
                  </a:cubicBezTo>
                  <a:cubicBezTo>
                    <a:pt x="1068" y="1890"/>
                    <a:pt x="1204" y="1764"/>
                    <a:pt x="1344" y="1648"/>
                  </a:cubicBezTo>
                  <a:cubicBezTo>
                    <a:pt x="1511" y="1511"/>
                    <a:pt x="1686" y="1387"/>
                    <a:pt x="1869" y="1277"/>
                  </a:cubicBezTo>
                  <a:cubicBezTo>
                    <a:pt x="2076" y="1153"/>
                    <a:pt x="2267" y="1058"/>
                    <a:pt x="2448" y="986"/>
                  </a:cubicBezTo>
                  <a:cubicBezTo>
                    <a:pt x="2791" y="849"/>
                    <a:pt x="3109" y="781"/>
                    <a:pt x="3397" y="781"/>
                  </a:cubicBezTo>
                  <a:close/>
                  <a:moveTo>
                    <a:pt x="3628" y="1"/>
                  </a:moveTo>
                  <a:cubicBezTo>
                    <a:pt x="2910" y="1"/>
                    <a:pt x="2181" y="244"/>
                    <a:pt x="1574" y="688"/>
                  </a:cubicBezTo>
                  <a:cubicBezTo>
                    <a:pt x="1072" y="1055"/>
                    <a:pt x="635" y="1564"/>
                    <a:pt x="244" y="2245"/>
                  </a:cubicBezTo>
                  <a:cubicBezTo>
                    <a:pt x="207" y="2250"/>
                    <a:pt x="174" y="2274"/>
                    <a:pt x="153" y="2310"/>
                  </a:cubicBezTo>
                  <a:cubicBezTo>
                    <a:pt x="107" y="2391"/>
                    <a:pt x="62" y="2476"/>
                    <a:pt x="21" y="2562"/>
                  </a:cubicBezTo>
                  <a:cubicBezTo>
                    <a:pt x="2" y="2598"/>
                    <a:pt x="0" y="2641"/>
                    <a:pt x="18" y="2678"/>
                  </a:cubicBezTo>
                  <a:cubicBezTo>
                    <a:pt x="7" y="2692"/>
                    <a:pt x="2" y="2716"/>
                    <a:pt x="2" y="2740"/>
                  </a:cubicBezTo>
                  <a:cubicBezTo>
                    <a:pt x="2" y="2772"/>
                    <a:pt x="18" y="2815"/>
                    <a:pt x="45" y="2834"/>
                  </a:cubicBezTo>
                  <a:lnTo>
                    <a:pt x="113" y="2885"/>
                  </a:lnTo>
                  <a:lnTo>
                    <a:pt x="180" y="2936"/>
                  </a:lnTo>
                  <a:cubicBezTo>
                    <a:pt x="317" y="3038"/>
                    <a:pt x="448" y="3135"/>
                    <a:pt x="586" y="3221"/>
                  </a:cubicBezTo>
                  <a:cubicBezTo>
                    <a:pt x="718" y="3302"/>
                    <a:pt x="858" y="3375"/>
                    <a:pt x="1006" y="3437"/>
                  </a:cubicBezTo>
                  <a:cubicBezTo>
                    <a:pt x="1299" y="3566"/>
                    <a:pt x="1617" y="3658"/>
                    <a:pt x="1953" y="3713"/>
                  </a:cubicBezTo>
                  <a:cubicBezTo>
                    <a:pt x="2173" y="3748"/>
                    <a:pt x="2396" y="3765"/>
                    <a:pt x="2614" y="3765"/>
                  </a:cubicBezTo>
                  <a:cubicBezTo>
                    <a:pt x="3077" y="3765"/>
                    <a:pt x="3516" y="3687"/>
                    <a:pt x="3922" y="3534"/>
                  </a:cubicBezTo>
                  <a:cubicBezTo>
                    <a:pt x="4242" y="3415"/>
                    <a:pt x="4529" y="3249"/>
                    <a:pt x="4780" y="3042"/>
                  </a:cubicBezTo>
                  <a:cubicBezTo>
                    <a:pt x="5035" y="2832"/>
                    <a:pt x="5245" y="2575"/>
                    <a:pt x="5406" y="2277"/>
                  </a:cubicBezTo>
                  <a:cubicBezTo>
                    <a:pt x="5492" y="2121"/>
                    <a:pt x="5560" y="1954"/>
                    <a:pt x="5613" y="1777"/>
                  </a:cubicBezTo>
                  <a:cubicBezTo>
                    <a:pt x="5662" y="1615"/>
                    <a:pt x="5683" y="1446"/>
                    <a:pt x="5673" y="1287"/>
                  </a:cubicBezTo>
                  <a:cubicBezTo>
                    <a:pt x="5670" y="1222"/>
                    <a:pt x="5659" y="1150"/>
                    <a:pt x="5641" y="1072"/>
                  </a:cubicBezTo>
                  <a:cubicBezTo>
                    <a:pt x="5620" y="989"/>
                    <a:pt x="5587" y="913"/>
                    <a:pt x="5563" y="864"/>
                  </a:cubicBezTo>
                  <a:cubicBezTo>
                    <a:pt x="5511" y="752"/>
                    <a:pt x="5429" y="642"/>
                    <a:pt x="5321" y="537"/>
                  </a:cubicBezTo>
                  <a:cubicBezTo>
                    <a:pt x="5227" y="448"/>
                    <a:pt x="5116" y="369"/>
                    <a:pt x="4977" y="295"/>
                  </a:cubicBezTo>
                  <a:cubicBezTo>
                    <a:pt x="4863" y="233"/>
                    <a:pt x="4731" y="181"/>
                    <a:pt x="4564" y="128"/>
                  </a:cubicBezTo>
                  <a:cubicBezTo>
                    <a:pt x="4295" y="47"/>
                    <a:pt x="3989" y="4"/>
                    <a:pt x="3653" y="1"/>
                  </a:cubicBezTo>
                  <a:close/>
                </a:path>
              </a:pathLst>
            </a:custGeom>
            <a:solidFill>
              <a:srgbClr val="CD56C8"/>
            </a:solidFill>
            <a:ln>
              <a:noFill/>
            </a:ln>
          </p:spPr>
          <p:txBody>
            <a:bodyPr spcFirstLastPara="1" wrap="square" lIns="91425" tIns="91425" rIns="91425" bIns="91425" anchor="ctr" anchorCtr="0">
              <a:noAutofit/>
            </a:bodyPr>
            <a:lstStyle/>
            <a:p>
              <a:endParaRPr/>
            </a:p>
          </p:txBody>
        </p:sp>
        <p:sp>
          <p:nvSpPr>
            <p:cNvPr id="766" name="Google Shape;766;p26"/>
            <p:cNvSpPr/>
            <p:nvPr/>
          </p:nvSpPr>
          <p:spPr>
            <a:xfrm flipH="1">
              <a:off x="738533" y="5441541"/>
              <a:ext cx="270390" cy="147121"/>
            </a:xfrm>
            <a:custGeom>
              <a:avLst/>
              <a:gdLst/>
              <a:ahLst/>
              <a:cxnLst/>
              <a:rect l="l" t="t" r="r" b="b"/>
              <a:pathLst>
                <a:path w="4047" h="2202" extrusionOk="0">
                  <a:moveTo>
                    <a:pt x="2784" y="1"/>
                  </a:moveTo>
                  <a:cubicBezTo>
                    <a:pt x="2498" y="1"/>
                    <a:pt x="2180" y="71"/>
                    <a:pt x="1837" y="206"/>
                  </a:cubicBezTo>
                  <a:cubicBezTo>
                    <a:pt x="1654" y="278"/>
                    <a:pt x="1465" y="373"/>
                    <a:pt x="1258" y="497"/>
                  </a:cubicBezTo>
                  <a:cubicBezTo>
                    <a:pt x="1075" y="607"/>
                    <a:pt x="898" y="731"/>
                    <a:pt x="733" y="868"/>
                  </a:cubicBezTo>
                  <a:cubicBezTo>
                    <a:pt x="593" y="984"/>
                    <a:pt x="457" y="1110"/>
                    <a:pt x="333" y="1244"/>
                  </a:cubicBezTo>
                  <a:cubicBezTo>
                    <a:pt x="220" y="1365"/>
                    <a:pt x="118" y="1494"/>
                    <a:pt x="28" y="1629"/>
                  </a:cubicBezTo>
                  <a:cubicBezTo>
                    <a:pt x="9" y="1658"/>
                    <a:pt x="1" y="1685"/>
                    <a:pt x="1" y="1712"/>
                  </a:cubicBezTo>
                  <a:cubicBezTo>
                    <a:pt x="4" y="1744"/>
                    <a:pt x="10" y="1764"/>
                    <a:pt x="23" y="1783"/>
                  </a:cubicBezTo>
                  <a:cubicBezTo>
                    <a:pt x="23" y="1834"/>
                    <a:pt x="55" y="1884"/>
                    <a:pt x="101" y="1901"/>
                  </a:cubicBezTo>
                  <a:cubicBezTo>
                    <a:pt x="529" y="2048"/>
                    <a:pt x="986" y="2143"/>
                    <a:pt x="1457" y="2183"/>
                  </a:cubicBezTo>
                  <a:cubicBezTo>
                    <a:pt x="1595" y="2196"/>
                    <a:pt x="1740" y="2202"/>
                    <a:pt x="1887" y="2202"/>
                  </a:cubicBezTo>
                  <a:cubicBezTo>
                    <a:pt x="1977" y="2202"/>
                    <a:pt x="2068" y="2199"/>
                    <a:pt x="2160" y="2194"/>
                  </a:cubicBezTo>
                  <a:cubicBezTo>
                    <a:pt x="2363" y="2181"/>
                    <a:pt x="2541" y="2153"/>
                    <a:pt x="2705" y="2106"/>
                  </a:cubicBezTo>
                  <a:cubicBezTo>
                    <a:pt x="2832" y="2070"/>
                    <a:pt x="2963" y="2016"/>
                    <a:pt x="3107" y="1939"/>
                  </a:cubicBezTo>
                  <a:cubicBezTo>
                    <a:pt x="3241" y="1866"/>
                    <a:pt x="3368" y="1783"/>
                    <a:pt x="3485" y="1689"/>
                  </a:cubicBezTo>
                  <a:cubicBezTo>
                    <a:pt x="3730" y="1492"/>
                    <a:pt x="3898" y="1280"/>
                    <a:pt x="3984" y="1062"/>
                  </a:cubicBezTo>
                  <a:cubicBezTo>
                    <a:pt x="4029" y="948"/>
                    <a:pt x="4047" y="832"/>
                    <a:pt x="4037" y="717"/>
                  </a:cubicBezTo>
                  <a:cubicBezTo>
                    <a:pt x="4026" y="604"/>
                    <a:pt x="3978" y="493"/>
                    <a:pt x="3902" y="402"/>
                  </a:cubicBezTo>
                  <a:cubicBezTo>
                    <a:pt x="3822" y="306"/>
                    <a:pt x="3709" y="227"/>
                    <a:pt x="3556" y="157"/>
                  </a:cubicBezTo>
                  <a:cubicBezTo>
                    <a:pt x="3477" y="122"/>
                    <a:pt x="3392" y="98"/>
                    <a:pt x="3311" y="76"/>
                  </a:cubicBezTo>
                  <a:cubicBezTo>
                    <a:pt x="3212" y="48"/>
                    <a:pt x="3112" y="29"/>
                    <a:pt x="3006" y="15"/>
                  </a:cubicBezTo>
                  <a:cubicBezTo>
                    <a:pt x="2928" y="7"/>
                    <a:pt x="2853" y="2"/>
                    <a:pt x="2786" y="2"/>
                  </a:cubicBezTo>
                  <a:lnTo>
                    <a:pt x="2784"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67" name="Google Shape;767;p26"/>
            <p:cNvSpPr/>
            <p:nvPr/>
          </p:nvSpPr>
          <p:spPr>
            <a:xfrm flipH="1">
              <a:off x="1339442" y="5781015"/>
              <a:ext cx="492341" cy="382368"/>
            </a:xfrm>
            <a:custGeom>
              <a:avLst/>
              <a:gdLst/>
              <a:ahLst/>
              <a:cxnLst/>
              <a:rect l="l" t="t" r="r" b="b"/>
              <a:pathLst>
                <a:path w="7369" h="5723" extrusionOk="0">
                  <a:moveTo>
                    <a:pt x="3329" y="0"/>
                  </a:moveTo>
                  <a:cubicBezTo>
                    <a:pt x="2000" y="0"/>
                    <a:pt x="832" y="700"/>
                    <a:pt x="470" y="1837"/>
                  </a:cubicBezTo>
                  <a:cubicBezTo>
                    <a:pt x="0" y="3311"/>
                    <a:pt x="1059" y="4966"/>
                    <a:pt x="2834" y="5531"/>
                  </a:cubicBezTo>
                  <a:cubicBezTo>
                    <a:pt x="3239" y="5661"/>
                    <a:pt x="3646" y="5722"/>
                    <a:pt x="4040" y="5722"/>
                  </a:cubicBezTo>
                  <a:cubicBezTo>
                    <a:pt x="5369" y="5722"/>
                    <a:pt x="6536" y="5023"/>
                    <a:pt x="6899" y="3885"/>
                  </a:cubicBezTo>
                  <a:cubicBezTo>
                    <a:pt x="7368" y="2412"/>
                    <a:pt x="6310" y="756"/>
                    <a:pt x="4535" y="191"/>
                  </a:cubicBezTo>
                  <a:cubicBezTo>
                    <a:pt x="4130" y="62"/>
                    <a:pt x="3722" y="0"/>
                    <a:pt x="3329"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768" name="Google Shape;768;p26"/>
            <p:cNvSpPr/>
            <p:nvPr/>
          </p:nvSpPr>
          <p:spPr>
            <a:xfrm flipH="1">
              <a:off x="1623395" y="5838674"/>
              <a:ext cx="140974" cy="104228"/>
            </a:xfrm>
            <a:custGeom>
              <a:avLst/>
              <a:gdLst/>
              <a:ahLst/>
              <a:cxnLst/>
              <a:rect l="l" t="t" r="r" b="b"/>
              <a:pathLst>
                <a:path w="2110" h="1560" extrusionOk="0">
                  <a:moveTo>
                    <a:pt x="1604" y="1"/>
                  </a:moveTo>
                  <a:cubicBezTo>
                    <a:pt x="1361" y="1"/>
                    <a:pt x="1037" y="121"/>
                    <a:pt x="734" y="344"/>
                  </a:cubicBezTo>
                  <a:cubicBezTo>
                    <a:pt x="250" y="700"/>
                    <a:pt x="0" y="1186"/>
                    <a:pt x="177" y="1426"/>
                  </a:cubicBezTo>
                  <a:cubicBezTo>
                    <a:pt x="243" y="1516"/>
                    <a:pt x="360" y="1559"/>
                    <a:pt x="506" y="1559"/>
                  </a:cubicBezTo>
                  <a:cubicBezTo>
                    <a:pt x="749" y="1559"/>
                    <a:pt x="1073" y="1439"/>
                    <a:pt x="1376" y="1216"/>
                  </a:cubicBezTo>
                  <a:cubicBezTo>
                    <a:pt x="1860" y="858"/>
                    <a:pt x="2109" y="374"/>
                    <a:pt x="1933" y="134"/>
                  </a:cubicBezTo>
                  <a:cubicBezTo>
                    <a:pt x="1867" y="44"/>
                    <a:pt x="1750" y="1"/>
                    <a:pt x="1604"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69" name="Google Shape;769;p26"/>
            <p:cNvSpPr/>
            <p:nvPr/>
          </p:nvSpPr>
          <p:spPr>
            <a:xfrm flipH="1">
              <a:off x="1397971" y="5888783"/>
              <a:ext cx="103025" cy="133358"/>
            </a:xfrm>
            <a:custGeom>
              <a:avLst/>
              <a:gdLst/>
              <a:ahLst/>
              <a:cxnLst/>
              <a:rect l="l" t="t" r="r" b="b"/>
              <a:pathLst>
                <a:path w="1542" h="1996" extrusionOk="0">
                  <a:moveTo>
                    <a:pt x="402" y="1"/>
                  </a:moveTo>
                  <a:cubicBezTo>
                    <a:pt x="353" y="1"/>
                    <a:pt x="307" y="11"/>
                    <a:pt x="265" y="33"/>
                  </a:cubicBezTo>
                  <a:cubicBezTo>
                    <a:pt x="1" y="172"/>
                    <a:pt x="12" y="717"/>
                    <a:pt x="292" y="1249"/>
                  </a:cubicBezTo>
                  <a:cubicBezTo>
                    <a:pt x="527" y="1698"/>
                    <a:pt x="878" y="1996"/>
                    <a:pt x="1141" y="1996"/>
                  </a:cubicBezTo>
                  <a:cubicBezTo>
                    <a:pt x="1190" y="1996"/>
                    <a:pt x="1236" y="1986"/>
                    <a:pt x="1277" y="1964"/>
                  </a:cubicBezTo>
                  <a:cubicBezTo>
                    <a:pt x="1542" y="1825"/>
                    <a:pt x="1529" y="1279"/>
                    <a:pt x="1250" y="748"/>
                  </a:cubicBezTo>
                  <a:cubicBezTo>
                    <a:pt x="1014" y="299"/>
                    <a:pt x="664" y="1"/>
                    <a:pt x="402"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770" name="Google Shape;770;p26"/>
            <p:cNvSpPr/>
            <p:nvPr/>
          </p:nvSpPr>
          <p:spPr>
            <a:xfrm flipH="1">
              <a:off x="1348796" y="4914125"/>
              <a:ext cx="357915" cy="637592"/>
            </a:xfrm>
            <a:custGeom>
              <a:avLst/>
              <a:gdLst/>
              <a:ahLst/>
              <a:cxnLst/>
              <a:rect l="l" t="t" r="r" b="b"/>
              <a:pathLst>
                <a:path w="5357" h="9543" extrusionOk="0">
                  <a:moveTo>
                    <a:pt x="242" y="0"/>
                  </a:moveTo>
                  <a:cubicBezTo>
                    <a:pt x="223" y="2"/>
                    <a:pt x="202" y="10"/>
                    <a:pt x="183" y="21"/>
                  </a:cubicBezTo>
                  <a:cubicBezTo>
                    <a:pt x="169" y="26"/>
                    <a:pt x="153" y="35"/>
                    <a:pt x="134" y="51"/>
                  </a:cubicBezTo>
                  <a:cubicBezTo>
                    <a:pt x="105" y="78"/>
                    <a:pt x="99" y="108"/>
                    <a:pt x="92" y="143"/>
                  </a:cubicBezTo>
                  <a:cubicBezTo>
                    <a:pt x="14" y="630"/>
                    <a:pt x="0" y="1073"/>
                    <a:pt x="49" y="1496"/>
                  </a:cubicBezTo>
                  <a:cubicBezTo>
                    <a:pt x="102" y="1955"/>
                    <a:pt x="252" y="2349"/>
                    <a:pt x="482" y="2639"/>
                  </a:cubicBezTo>
                  <a:cubicBezTo>
                    <a:pt x="430" y="2902"/>
                    <a:pt x="396" y="3147"/>
                    <a:pt x="379" y="3386"/>
                  </a:cubicBezTo>
                  <a:cubicBezTo>
                    <a:pt x="361" y="3645"/>
                    <a:pt x="369" y="3906"/>
                    <a:pt x="404" y="4159"/>
                  </a:cubicBezTo>
                  <a:cubicBezTo>
                    <a:pt x="438" y="4403"/>
                    <a:pt x="508" y="4640"/>
                    <a:pt x="611" y="4864"/>
                  </a:cubicBezTo>
                  <a:cubicBezTo>
                    <a:pt x="691" y="5033"/>
                    <a:pt x="798" y="5194"/>
                    <a:pt x="928" y="5342"/>
                  </a:cubicBezTo>
                  <a:cubicBezTo>
                    <a:pt x="833" y="5834"/>
                    <a:pt x="813" y="6282"/>
                    <a:pt x="869" y="6712"/>
                  </a:cubicBezTo>
                  <a:cubicBezTo>
                    <a:pt x="903" y="6960"/>
                    <a:pt x="969" y="7186"/>
                    <a:pt x="1070" y="7389"/>
                  </a:cubicBezTo>
                  <a:cubicBezTo>
                    <a:pt x="1145" y="7540"/>
                    <a:pt x="1248" y="7675"/>
                    <a:pt x="1374" y="7788"/>
                  </a:cubicBezTo>
                  <a:cubicBezTo>
                    <a:pt x="1379" y="8162"/>
                    <a:pt x="1461" y="8490"/>
                    <a:pt x="1617" y="8761"/>
                  </a:cubicBezTo>
                  <a:cubicBezTo>
                    <a:pt x="1759" y="9009"/>
                    <a:pt x="1971" y="9211"/>
                    <a:pt x="2227" y="9346"/>
                  </a:cubicBezTo>
                  <a:cubicBezTo>
                    <a:pt x="2470" y="9474"/>
                    <a:pt x="2755" y="9542"/>
                    <a:pt x="3051" y="9542"/>
                  </a:cubicBezTo>
                  <a:cubicBezTo>
                    <a:pt x="3099" y="9542"/>
                    <a:pt x="3147" y="9542"/>
                    <a:pt x="3195" y="9539"/>
                  </a:cubicBezTo>
                  <a:cubicBezTo>
                    <a:pt x="3440" y="9521"/>
                    <a:pt x="3690" y="9458"/>
                    <a:pt x="3939" y="9351"/>
                  </a:cubicBezTo>
                  <a:cubicBezTo>
                    <a:pt x="4226" y="9229"/>
                    <a:pt x="4495" y="9038"/>
                    <a:pt x="4719" y="8799"/>
                  </a:cubicBezTo>
                  <a:cubicBezTo>
                    <a:pt x="4984" y="8520"/>
                    <a:pt x="5171" y="8176"/>
                    <a:pt x="5264" y="7806"/>
                  </a:cubicBezTo>
                  <a:cubicBezTo>
                    <a:pt x="5356" y="7443"/>
                    <a:pt x="5356" y="7050"/>
                    <a:pt x="5262" y="6669"/>
                  </a:cubicBezTo>
                  <a:cubicBezTo>
                    <a:pt x="5170" y="6298"/>
                    <a:pt x="4982" y="5950"/>
                    <a:pt x="4718" y="5658"/>
                  </a:cubicBezTo>
                  <a:cubicBezTo>
                    <a:pt x="4630" y="5565"/>
                    <a:pt x="4532" y="5475"/>
                    <a:pt x="4414" y="5386"/>
                  </a:cubicBezTo>
                  <a:cubicBezTo>
                    <a:pt x="4283" y="5288"/>
                    <a:pt x="4134" y="5203"/>
                    <a:pt x="3955" y="5130"/>
                  </a:cubicBezTo>
                  <a:cubicBezTo>
                    <a:pt x="3944" y="5125"/>
                    <a:pt x="3931" y="5122"/>
                    <a:pt x="3917" y="5122"/>
                  </a:cubicBezTo>
                  <a:cubicBezTo>
                    <a:pt x="3915" y="5122"/>
                    <a:pt x="3912" y="5122"/>
                    <a:pt x="3909" y="5122"/>
                  </a:cubicBezTo>
                  <a:cubicBezTo>
                    <a:pt x="3900" y="5122"/>
                    <a:pt x="3889" y="5125"/>
                    <a:pt x="3876" y="5130"/>
                  </a:cubicBezTo>
                  <a:cubicBezTo>
                    <a:pt x="3879" y="4947"/>
                    <a:pt x="3857" y="4739"/>
                    <a:pt x="3811" y="4511"/>
                  </a:cubicBezTo>
                  <a:cubicBezTo>
                    <a:pt x="3755" y="4240"/>
                    <a:pt x="3666" y="3973"/>
                    <a:pt x="3546" y="3717"/>
                  </a:cubicBezTo>
                  <a:cubicBezTo>
                    <a:pt x="3397" y="3398"/>
                    <a:pt x="3055" y="2841"/>
                    <a:pt x="2440" y="2693"/>
                  </a:cubicBezTo>
                  <a:cubicBezTo>
                    <a:pt x="2442" y="2596"/>
                    <a:pt x="2429" y="2486"/>
                    <a:pt x="2407" y="2361"/>
                  </a:cubicBezTo>
                  <a:cubicBezTo>
                    <a:pt x="2375" y="2178"/>
                    <a:pt x="2319" y="1993"/>
                    <a:pt x="2240" y="1808"/>
                  </a:cubicBezTo>
                  <a:cubicBezTo>
                    <a:pt x="2165" y="1635"/>
                    <a:pt x="2065" y="1476"/>
                    <a:pt x="1939" y="1337"/>
                  </a:cubicBezTo>
                  <a:cubicBezTo>
                    <a:pt x="1816" y="1203"/>
                    <a:pt x="1660" y="1102"/>
                    <a:pt x="1488" y="1043"/>
                  </a:cubicBezTo>
                  <a:cubicBezTo>
                    <a:pt x="1476" y="1038"/>
                    <a:pt x="1464" y="1036"/>
                    <a:pt x="1452" y="1036"/>
                  </a:cubicBezTo>
                  <a:cubicBezTo>
                    <a:pt x="1448" y="1036"/>
                    <a:pt x="1444" y="1036"/>
                    <a:pt x="1441" y="1036"/>
                  </a:cubicBezTo>
                  <a:cubicBezTo>
                    <a:pt x="1339" y="791"/>
                    <a:pt x="1211" y="588"/>
                    <a:pt x="1054" y="411"/>
                  </a:cubicBezTo>
                  <a:cubicBezTo>
                    <a:pt x="952" y="299"/>
                    <a:pt x="829" y="202"/>
                    <a:pt x="700" y="132"/>
                  </a:cubicBezTo>
                  <a:cubicBezTo>
                    <a:pt x="565" y="57"/>
                    <a:pt x="419" y="15"/>
                    <a:pt x="261"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771" name="Google Shape;771;p26"/>
            <p:cNvSpPr/>
            <p:nvPr/>
          </p:nvSpPr>
          <p:spPr>
            <a:xfrm flipH="1">
              <a:off x="1543622" y="4983008"/>
              <a:ext cx="139170" cy="285690"/>
            </a:xfrm>
            <a:custGeom>
              <a:avLst/>
              <a:gdLst/>
              <a:ahLst/>
              <a:cxnLst/>
              <a:rect l="l" t="t" r="r" b="b"/>
              <a:pathLst>
                <a:path w="2083" h="4276" extrusionOk="0">
                  <a:moveTo>
                    <a:pt x="1102" y="1"/>
                  </a:moveTo>
                  <a:cubicBezTo>
                    <a:pt x="1086" y="117"/>
                    <a:pt x="1057" y="231"/>
                    <a:pt x="1022" y="341"/>
                  </a:cubicBezTo>
                  <a:cubicBezTo>
                    <a:pt x="960" y="532"/>
                    <a:pt x="880" y="717"/>
                    <a:pt x="783" y="892"/>
                  </a:cubicBezTo>
                  <a:cubicBezTo>
                    <a:pt x="685" y="1067"/>
                    <a:pt x="575" y="1234"/>
                    <a:pt x="444" y="1387"/>
                  </a:cubicBezTo>
                  <a:cubicBezTo>
                    <a:pt x="382" y="1459"/>
                    <a:pt x="317" y="1527"/>
                    <a:pt x="247" y="1591"/>
                  </a:cubicBezTo>
                  <a:cubicBezTo>
                    <a:pt x="201" y="1632"/>
                    <a:pt x="153" y="1670"/>
                    <a:pt x="102" y="1707"/>
                  </a:cubicBezTo>
                  <a:cubicBezTo>
                    <a:pt x="61" y="1934"/>
                    <a:pt x="32" y="2146"/>
                    <a:pt x="18" y="2356"/>
                  </a:cubicBezTo>
                  <a:cubicBezTo>
                    <a:pt x="0" y="2616"/>
                    <a:pt x="8" y="2877"/>
                    <a:pt x="43" y="3128"/>
                  </a:cubicBezTo>
                  <a:cubicBezTo>
                    <a:pt x="77" y="3376"/>
                    <a:pt x="148" y="3614"/>
                    <a:pt x="250" y="3833"/>
                  </a:cubicBezTo>
                  <a:cubicBezTo>
                    <a:pt x="323" y="3989"/>
                    <a:pt x="419" y="4139"/>
                    <a:pt x="535" y="4276"/>
                  </a:cubicBezTo>
                  <a:cubicBezTo>
                    <a:pt x="608" y="4215"/>
                    <a:pt x="678" y="4153"/>
                    <a:pt x="745" y="4086"/>
                  </a:cubicBezTo>
                  <a:cubicBezTo>
                    <a:pt x="850" y="3983"/>
                    <a:pt x="950" y="3873"/>
                    <a:pt x="1043" y="3755"/>
                  </a:cubicBezTo>
                  <a:cubicBezTo>
                    <a:pt x="1043" y="3755"/>
                    <a:pt x="1044" y="3755"/>
                    <a:pt x="1044" y="3754"/>
                  </a:cubicBezTo>
                  <a:lnTo>
                    <a:pt x="1044" y="3754"/>
                  </a:lnTo>
                  <a:cubicBezTo>
                    <a:pt x="1044" y="3755"/>
                    <a:pt x="1044" y="3755"/>
                    <a:pt x="1043" y="3755"/>
                  </a:cubicBezTo>
                  <a:lnTo>
                    <a:pt x="1043" y="3757"/>
                  </a:lnTo>
                  <a:cubicBezTo>
                    <a:pt x="1044" y="3755"/>
                    <a:pt x="1044" y="3755"/>
                    <a:pt x="1046" y="3754"/>
                  </a:cubicBezTo>
                  <a:cubicBezTo>
                    <a:pt x="1048" y="3752"/>
                    <a:pt x="1048" y="3750"/>
                    <a:pt x="1049" y="3749"/>
                  </a:cubicBezTo>
                  <a:lnTo>
                    <a:pt x="1049" y="3749"/>
                  </a:lnTo>
                  <a:cubicBezTo>
                    <a:pt x="1049" y="3749"/>
                    <a:pt x="1048" y="3750"/>
                    <a:pt x="1048" y="3750"/>
                  </a:cubicBezTo>
                  <a:cubicBezTo>
                    <a:pt x="1178" y="3585"/>
                    <a:pt x="1294" y="3410"/>
                    <a:pt x="1398" y="3225"/>
                  </a:cubicBezTo>
                  <a:cubicBezTo>
                    <a:pt x="1503" y="3039"/>
                    <a:pt x="1595" y="2845"/>
                    <a:pt x="1679" y="2649"/>
                  </a:cubicBezTo>
                  <a:lnTo>
                    <a:pt x="1679" y="2649"/>
                  </a:lnTo>
                  <a:cubicBezTo>
                    <a:pt x="1678" y="2652"/>
                    <a:pt x="1676" y="2655"/>
                    <a:pt x="1675" y="2659"/>
                  </a:cubicBezTo>
                  <a:cubicBezTo>
                    <a:pt x="1827" y="2300"/>
                    <a:pt x="1955" y="1930"/>
                    <a:pt x="2082" y="1562"/>
                  </a:cubicBezTo>
                  <a:cubicBezTo>
                    <a:pt x="2079" y="1494"/>
                    <a:pt x="2068" y="1416"/>
                    <a:pt x="2054" y="1328"/>
                  </a:cubicBezTo>
                  <a:cubicBezTo>
                    <a:pt x="2022" y="1145"/>
                    <a:pt x="1964" y="960"/>
                    <a:pt x="1885" y="776"/>
                  </a:cubicBezTo>
                  <a:cubicBezTo>
                    <a:pt x="1812" y="601"/>
                    <a:pt x="1710" y="443"/>
                    <a:pt x="1584" y="303"/>
                  </a:cubicBezTo>
                  <a:cubicBezTo>
                    <a:pt x="1460" y="169"/>
                    <a:pt x="1304" y="67"/>
                    <a:pt x="1130" y="9"/>
                  </a:cubicBezTo>
                  <a:cubicBezTo>
                    <a:pt x="1121" y="4"/>
                    <a:pt x="1111" y="2"/>
                    <a:pt x="1102"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72" name="Google Shape;772;p26"/>
            <p:cNvSpPr/>
            <p:nvPr/>
          </p:nvSpPr>
          <p:spPr>
            <a:xfrm flipH="1">
              <a:off x="1348596" y="5256338"/>
              <a:ext cx="266248" cy="295645"/>
            </a:xfrm>
            <a:custGeom>
              <a:avLst/>
              <a:gdLst/>
              <a:ahLst/>
              <a:cxnLst/>
              <a:rect l="l" t="t" r="r" b="b"/>
              <a:pathLst>
                <a:path w="3985" h="4425" extrusionOk="0">
                  <a:moveTo>
                    <a:pt x="2572" y="0"/>
                  </a:moveTo>
                  <a:cubicBezTo>
                    <a:pt x="2537" y="97"/>
                    <a:pt x="2499" y="194"/>
                    <a:pt x="2456" y="288"/>
                  </a:cubicBezTo>
                  <a:lnTo>
                    <a:pt x="2456" y="290"/>
                  </a:lnTo>
                  <a:cubicBezTo>
                    <a:pt x="2385" y="446"/>
                    <a:pt x="2305" y="600"/>
                    <a:pt x="2216" y="748"/>
                  </a:cubicBezTo>
                  <a:cubicBezTo>
                    <a:pt x="2028" y="1065"/>
                    <a:pt x="1810" y="1364"/>
                    <a:pt x="1565" y="1638"/>
                  </a:cubicBezTo>
                  <a:cubicBezTo>
                    <a:pt x="1321" y="1910"/>
                    <a:pt x="1052" y="2163"/>
                    <a:pt x="753" y="2372"/>
                  </a:cubicBezTo>
                  <a:cubicBezTo>
                    <a:pt x="612" y="2470"/>
                    <a:pt x="464" y="2561"/>
                    <a:pt x="309" y="2636"/>
                  </a:cubicBezTo>
                  <a:cubicBezTo>
                    <a:pt x="209" y="2682"/>
                    <a:pt x="105" y="2727"/>
                    <a:pt x="0" y="2760"/>
                  </a:cubicBezTo>
                  <a:cubicBezTo>
                    <a:pt x="15" y="3093"/>
                    <a:pt x="94" y="3390"/>
                    <a:pt x="239" y="3640"/>
                  </a:cubicBezTo>
                  <a:cubicBezTo>
                    <a:pt x="382" y="3890"/>
                    <a:pt x="594" y="4092"/>
                    <a:pt x="850" y="4226"/>
                  </a:cubicBezTo>
                  <a:cubicBezTo>
                    <a:pt x="1095" y="4355"/>
                    <a:pt x="1380" y="4423"/>
                    <a:pt x="1678" y="4425"/>
                  </a:cubicBezTo>
                  <a:cubicBezTo>
                    <a:pt x="1724" y="4425"/>
                    <a:pt x="1772" y="4423"/>
                    <a:pt x="1820" y="4420"/>
                  </a:cubicBezTo>
                  <a:cubicBezTo>
                    <a:pt x="2065" y="4403"/>
                    <a:pt x="2316" y="4339"/>
                    <a:pt x="2566" y="4231"/>
                  </a:cubicBezTo>
                  <a:cubicBezTo>
                    <a:pt x="2853" y="4108"/>
                    <a:pt x="3122" y="3917"/>
                    <a:pt x="3348" y="3678"/>
                  </a:cubicBezTo>
                  <a:cubicBezTo>
                    <a:pt x="3610" y="3400"/>
                    <a:pt x="3800" y="3054"/>
                    <a:pt x="3892" y="2684"/>
                  </a:cubicBezTo>
                  <a:cubicBezTo>
                    <a:pt x="3984" y="2321"/>
                    <a:pt x="3984" y="1928"/>
                    <a:pt x="3890" y="1546"/>
                  </a:cubicBezTo>
                  <a:cubicBezTo>
                    <a:pt x="3800" y="1175"/>
                    <a:pt x="3610" y="825"/>
                    <a:pt x="3344" y="532"/>
                  </a:cubicBezTo>
                  <a:cubicBezTo>
                    <a:pt x="3257" y="436"/>
                    <a:pt x="3157" y="347"/>
                    <a:pt x="3040" y="261"/>
                  </a:cubicBezTo>
                  <a:cubicBezTo>
                    <a:pt x="2908" y="159"/>
                    <a:pt x="2759" y="75"/>
                    <a:pt x="2582" y="3"/>
                  </a:cubicBezTo>
                  <a:cubicBezTo>
                    <a:pt x="2579" y="2"/>
                    <a:pt x="2576" y="2"/>
                    <a:pt x="257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73" name="Google Shape;773;p26"/>
            <p:cNvSpPr/>
            <p:nvPr/>
          </p:nvSpPr>
          <p:spPr>
            <a:xfrm flipH="1">
              <a:off x="1776662" y="5629417"/>
              <a:ext cx="458401" cy="401944"/>
            </a:xfrm>
            <a:custGeom>
              <a:avLst/>
              <a:gdLst/>
              <a:ahLst/>
              <a:cxnLst/>
              <a:rect l="l" t="t" r="r" b="b"/>
              <a:pathLst>
                <a:path w="6861" h="6016" extrusionOk="0">
                  <a:moveTo>
                    <a:pt x="3435" y="0"/>
                  </a:moveTo>
                  <a:cubicBezTo>
                    <a:pt x="2435" y="0"/>
                    <a:pt x="1458" y="498"/>
                    <a:pt x="886" y="1405"/>
                  </a:cubicBezTo>
                  <a:cubicBezTo>
                    <a:pt x="1" y="2810"/>
                    <a:pt x="424" y="4669"/>
                    <a:pt x="1828" y="5553"/>
                  </a:cubicBezTo>
                  <a:cubicBezTo>
                    <a:pt x="2326" y="5866"/>
                    <a:pt x="2880" y="6016"/>
                    <a:pt x="3428" y="6016"/>
                  </a:cubicBezTo>
                  <a:cubicBezTo>
                    <a:pt x="4427" y="6016"/>
                    <a:pt x="5404" y="5518"/>
                    <a:pt x="5976" y="4611"/>
                  </a:cubicBezTo>
                  <a:cubicBezTo>
                    <a:pt x="6861" y="3207"/>
                    <a:pt x="6437" y="1348"/>
                    <a:pt x="5034" y="463"/>
                  </a:cubicBezTo>
                  <a:cubicBezTo>
                    <a:pt x="4536" y="150"/>
                    <a:pt x="3982" y="0"/>
                    <a:pt x="3435"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74" name="Google Shape;774;p26"/>
            <p:cNvSpPr/>
            <p:nvPr/>
          </p:nvSpPr>
          <p:spPr>
            <a:xfrm flipH="1">
              <a:off x="1792363" y="5664494"/>
              <a:ext cx="407289" cy="365130"/>
            </a:xfrm>
            <a:custGeom>
              <a:avLst/>
              <a:gdLst/>
              <a:ahLst/>
              <a:cxnLst/>
              <a:rect l="l" t="t" r="r" b="b"/>
              <a:pathLst>
                <a:path w="6096" h="5465" extrusionOk="0">
                  <a:moveTo>
                    <a:pt x="3048" y="1"/>
                  </a:moveTo>
                  <a:cubicBezTo>
                    <a:pt x="2407" y="1"/>
                    <a:pt x="1764" y="225"/>
                    <a:pt x="1246" y="681"/>
                  </a:cubicBezTo>
                  <a:cubicBezTo>
                    <a:pt x="112" y="1676"/>
                    <a:pt x="1" y="3403"/>
                    <a:pt x="996" y="4536"/>
                  </a:cubicBezTo>
                  <a:cubicBezTo>
                    <a:pt x="1536" y="5151"/>
                    <a:pt x="2291" y="5465"/>
                    <a:pt x="3050" y="5465"/>
                  </a:cubicBezTo>
                  <a:cubicBezTo>
                    <a:pt x="3691" y="5465"/>
                    <a:pt x="4334" y="5241"/>
                    <a:pt x="4852" y="4786"/>
                  </a:cubicBezTo>
                  <a:cubicBezTo>
                    <a:pt x="5984" y="3790"/>
                    <a:pt x="6095" y="2063"/>
                    <a:pt x="5101" y="929"/>
                  </a:cubicBezTo>
                  <a:cubicBezTo>
                    <a:pt x="4561" y="315"/>
                    <a:pt x="3806" y="1"/>
                    <a:pt x="3048"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75" name="Google Shape;775;p26"/>
            <p:cNvSpPr/>
            <p:nvPr/>
          </p:nvSpPr>
          <p:spPr>
            <a:xfrm flipH="1">
              <a:off x="1811739" y="5716407"/>
              <a:ext cx="301124" cy="269922"/>
            </a:xfrm>
            <a:custGeom>
              <a:avLst/>
              <a:gdLst/>
              <a:ahLst/>
              <a:cxnLst/>
              <a:rect l="l" t="t" r="r" b="b"/>
              <a:pathLst>
                <a:path w="4507" h="4040" extrusionOk="0">
                  <a:moveTo>
                    <a:pt x="2253" y="1"/>
                  </a:moveTo>
                  <a:cubicBezTo>
                    <a:pt x="1779" y="1"/>
                    <a:pt x="1304" y="166"/>
                    <a:pt x="921" y="503"/>
                  </a:cubicBezTo>
                  <a:cubicBezTo>
                    <a:pt x="82" y="1238"/>
                    <a:pt x="1" y="2516"/>
                    <a:pt x="736" y="3353"/>
                  </a:cubicBezTo>
                  <a:cubicBezTo>
                    <a:pt x="1136" y="3807"/>
                    <a:pt x="1694" y="4039"/>
                    <a:pt x="2255" y="4039"/>
                  </a:cubicBezTo>
                  <a:cubicBezTo>
                    <a:pt x="2729" y="4039"/>
                    <a:pt x="3204" y="3874"/>
                    <a:pt x="3587" y="3538"/>
                  </a:cubicBezTo>
                  <a:cubicBezTo>
                    <a:pt x="4424" y="2802"/>
                    <a:pt x="4507" y="1524"/>
                    <a:pt x="3771" y="687"/>
                  </a:cubicBezTo>
                  <a:cubicBezTo>
                    <a:pt x="3372" y="233"/>
                    <a:pt x="2814" y="1"/>
                    <a:pt x="225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76" name="Google Shape;776;p26"/>
            <p:cNvSpPr/>
            <p:nvPr/>
          </p:nvSpPr>
          <p:spPr>
            <a:xfrm flipH="1">
              <a:off x="2025405" y="5790435"/>
              <a:ext cx="120530" cy="60532"/>
            </a:xfrm>
            <a:custGeom>
              <a:avLst/>
              <a:gdLst/>
              <a:ahLst/>
              <a:cxnLst/>
              <a:rect l="l" t="t" r="r" b="b"/>
              <a:pathLst>
                <a:path w="1804" h="906" extrusionOk="0">
                  <a:moveTo>
                    <a:pt x="599" y="1"/>
                  </a:moveTo>
                  <a:cubicBezTo>
                    <a:pt x="312" y="1"/>
                    <a:pt x="94" y="89"/>
                    <a:pt x="56" y="243"/>
                  </a:cubicBezTo>
                  <a:cubicBezTo>
                    <a:pt x="1" y="464"/>
                    <a:pt x="336" y="738"/>
                    <a:pt x="803" y="854"/>
                  </a:cubicBezTo>
                  <a:cubicBezTo>
                    <a:pt x="944" y="889"/>
                    <a:pt x="1082" y="905"/>
                    <a:pt x="1206" y="905"/>
                  </a:cubicBezTo>
                  <a:cubicBezTo>
                    <a:pt x="1493" y="905"/>
                    <a:pt x="1711" y="817"/>
                    <a:pt x="1750" y="663"/>
                  </a:cubicBezTo>
                  <a:cubicBezTo>
                    <a:pt x="1804" y="442"/>
                    <a:pt x="1468" y="168"/>
                    <a:pt x="1002" y="52"/>
                  </a:cubicBezTo>
                  <a:cubicBezTo>
                    <a:pt x="860" y="17"/>
                    <a:pt x="723" y="1"/>
                    <a:pt x="599"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77" name="Google Shape;777;p26"/>
            <p:cNvSpPr/>
            <p:nvPr/>
          </p:nvSpPr>
          <p:spPr>
            <a:xfrm flipH="1">
              <a:off x="914449" y="5832193"/>
              <a:ext cx="458267" cy="401944"/>
            </a:xfrm>
            <a:custGeom>
              <a:avLst/>
              <a:gdLst/>
              <a:ahLst/>
              <a:cxnLst/>
              <a:rect l="l" t="t" r="r" b="b"/>
              <a:pathLst>
                <a:path w="6859" h="6016" extrusionOk="0">
                  <a:moveTo>
                    <a:pt x="3434" y="1"/>
                  </a:moveTo>
                  <a:cubicBezTo>
                    <a:pt x="2434" y="1"/>
                    <a:pt x="1456" y="498"/>
                    <a:pt x="884" y="1405"/>
                  </a:cubicBezTo>
                  <a:cubicBezTo>
                    <a:pt x="1" y="2811"/>
                    <a:pt x="422" y="4668"/>
                    <a:pt x="1828" y="5553"/>
                  </a:cubicBezTo>
                  <a:cubicBezTo>
                    <a:pt x="2325" y="5866"/>
                    <a:pt x="2878" y="6016"/>
                    <a:pt x="3426" y="6016"/>
                  </a:cubicBezTo>
                  <a:cubicBezTo>
                    <a:pt x="4425" y="6016"/>
                    <a:pt x="5404" y="5518"/>
                    <a:pt x="5976" y="4611"/>
                  </a:cubicBezTo>
                  <a:cubicBezTo>
                    <a:pt x="6859" y="3205"/>
                    <a:pt x="6437" y="1346"/>
                    <a:pt x="5032" y="463"/>
                  </a:cubicBezTo>
                  <a:cubicBezTo>
                    <a:pt x="4535" y="150"/>
                    <a:pt x="3981" y="1"/>
                    <a:pt x="3434"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778" name="Google Shape;778;p26"/>
            <p:cNvSpPr/>
            <p:nvPr/>
          </p:nvSpPr>
          <p:spPr>
            <a:xfrm flipH="1">
              <a:off x="956541" y="5863795"/>
              <a:ext cx="407222" cy="365130"/>
            </a:xfrm>
            <a:custGeom>
              <a:avLst/>
              <a:gdLst/>
              <a:ahLst/>
              <a:cxnLst/>
              <a:rect l="l" t="t" r="r" b="b"/>
              <a:pathLst>
                <a:path w="6095" h="5465" extrusionOk="0">
                  <a:moveTo>
                    <a:pt x="3047" y="1"/>
                  </a:moveTo>
                  <a:cubicBezTo>
                    <a:pt x="2406" y="1"/>
                    <a:pt x="1762" y="225"/>
                    <a:pt x="1243" y="681"/>
                  </a:cubicBezTo>
                  <a:cubicBezTo>
                    <a:pt x="112" y="1676"/>
                    <a:pt x="0" y="3404"/>
                    <a:pt x="995" y="4536"/>
                  </a:cubicBezTo>
                  <a:cubicBezTo>
                    <a:pt x="1535" y="5150"/>
                    <a:pt x="2290" y="5464"/>
                    <a:pt x="3049" y="5464"/>
                  </a:cubicBezTo>
                  <a:cubicBezTo>
                    <a:pt x="3690" y="5464"/>
                    <a:pt x="4333" y="5241"/>
                    <a:pt x="4852" y="4786"/>
                  </a:cubicBezTo>
                  <a:cubicBezTo>
                    <a:pt x="5983" y="3789"/>
                    <a:pt x="6095" y="2062"/>
                    <a:pt x="5100" y="929"/>
                  </a:cubicBezTo>
                  <a:cubicBezTo>
                    <a:pt x="4561" y="315"/>
                    <a:pt x="3806" y="1"/>
                    <a:pt x="3047"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79" name="Google Shape;779;p26"/>
            <p:cNvSpPr/>
            <p:nvPr/>
          </p:nvSpPr>
          <p:spPr>
            <a:xfrm flipH="1">
              <a:off x="1042662" y="5901678"/>
              <a:ext cx="301124" cy="269922"/>
            </a:xfrm>
            <a:custGeom>
              <a:avLst/>
              <a:gdLst/>
              <a:ahLst/>
              <a:cxnLst/>
              <a:rect l="l" t="t" r="r" b="b"/>
              <a:pathLst>
                <a:path w="4507" h="4040" extrusionOk="0">
                  <a:moveTo>
                    <a:pt x="2252" y="1"/>
                  </a:moveTo>
                  <a:cubicBezTo>
                    <a:pt x="1779" y="1"/>
                    <a:pt x="1303" y="166"/>
                    <a:pt x="920" y="502"/>
                  </a:cubicBezTo>
                  <a:cubicBezTo>
                    <a:pt x="83" y="1238"/>
                    <a:pt x="0" y="2516"/>
                    <a:pt x="736" y="3353"/>
                  </a:cubicBezTo>
                  <a:cubicBezTo>
                    <a:pt x="1136" y="3807"/>
                    <a:pt x="1694" y="4039"/>
                    <a:pt x="2255" y="4039"/>
                  </a:cubicBezTo>
                  <a:cubicBezTo>
                    <a:pt x="2728" y="4039"/>
                    <a:pt x="3203" y="3874"/>
                    <a:pt x="3586" y="3537"/>
                  </a:cubicBezTo>
                  <a:cubicBezTo>
                    <a:pt x="4425" y="2802"/>
                    <a:pt x="4506" y="1524"/>
                    <a:pt x="3771" y="687"/>
                  </a:cubicBezTo>
                  <a:cubicBezTo>
                    <a:pt x="3372" y="233"/>
                    <a:pt x="2814" y="1"/>
                    <a:pt x="225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80" name="Google Shape;780;p26"/>
            <p:cNvSpPr/>
            <p:nvPr/>
          </p:nvSpPr>
          <p:spPr>
            <a:xfrm flipH="1">
              <a:off x="1017074" y="6026951"/>
              <a:ext cx="120530" cy="60465"/>
            </a:xfrm>
            <a:custGeom>
              <a:avLst/>
              <a:gdLst/>
              <a:ahLst/>
              <a:cxnLst/>
              <a:rect l="l" t="t" r="r" b="b"/>
              <a:pathLst>
                <a:path w="1804" h="905" extrusionOk="0">
                  <a:moveTo>
                    <a:pt x="599" y="1"/>
                  </a:moveTo>
                  <a:cubicBezTo>
                    <a:pt x="312" y="1"/>
                    <a:pt x="94" y="88"/>
                    <a:pt x="55" y="243"/>
                  </a:cubicBezTo>
                  <a:cubicBezTo>
                    <a:pt x="1" y="464"/>
                    <a:pt x="335" y="738"/>
                    <a:pt x="803" y="854"/>
                  </a:cubicBezTo>
                  <a:cubicBezTo>
                    <a:pt x="944" y="889"/>
                    <a:pt x="1082" y="905"/>
                    <a:pt x="1206" y="905"/>
                  </a:cubicBezTo>
                  <a:cubicBezTo>
                    <a:pt x="1493" y="905"/>
                    <a:pt x="1711" y="817"/>
                    <a:pt x="1748" y="663"/>
                  </a:cubicBezTo>
                  <a:cubicBezTo>
                    <a:pt x="1804" y="442"/>
                    <a:pt x="1468" y="168"/>
                    <a:pt x="1002" y="52"/>
                  </a:cubicBezTo>
                  <a:cubicBezTo>
                    <a:pt x="860" y="17"/>
                    <a:pt x="723" y="1"/>
                    <a:pt x="599"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781" name="Google Shape;781;p26"/>
            <p:cNvSpPr/>
            <p:nvPr/>
          </p:nvSpPr>
          <p:spPr>
            <a:xfrm flipH="1">
              <a:off x="1853230" y="5488911"/>
              <a:ext cx="194090" cy="104428"/>
            </a:xfrm>
            <a:custGeom>
              <a:avLst/>
              <a:gdLst/>
              <a:ahLst/>
              <a:cxnLst/>
              <a:rect l="l" t="t" r="r" b="b"/>
              <a:pathLst>
                <a:path w="2905" h="1563" extrusionOk="0">
                  <a:moveTo>
                    <a:pt x="1689" y="1"/>
                  </a:moveTo>
                  <a:cubicBezTo>
                    <a:pt x="1580" y="1"/>
                    <a:pt x="1466" y="8"/>
                    <a:pt x="1350" y="24"/>
                  </a:cubicBezTo>
                  <a:cubicBezTo>
                    <a:pt x="579" y="127"/>
                    <a:pt x="0" y="552"/>
                    <a:pt x="57" y="969"/>
                  </a:cubicBezTo>
                  <a:cubicBezTo>
                    <a:pt x="105" y="1325"/>
                    <a:pt x="596" y="1562"/>
                    <a:pt x="1216" y="1562"/>
                  </a:cubicBezTo>
                  <a:cubicBezTo>
                    <a:pt x="1325" y="1562"/>
                    <a:pt x="1439" y="1555"/>
                    <a:pt x="1555" y="1539"/>
                  </a:cubicBezTo>
                  <a:cubicBezTo>
                    <a:pt x="2326" y="1434"/>
                    <a:pt x="2905" y="1011"/>
                    <a:pt x="2848" y="594"/>
                  </a:cubicBezTo>
                  <a:cubicBezTo>
                    <a:pt x="2800" y="238"/>
                    <a:pt x="2309" y="1"/>
                    <a:pt x="168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82" name="Google Shape;782;p26"/>
            <p:cNvSpPr/>
            <p:nvPr/>
          </p:nvSpPr>
          <p:spPr>
            <a:xfrm flipH="1">
              <a:off x="988946" y="5672177"/>
              <a:ext cx="186006" cy="137367"/>
            </a:xfrm>
            <a:custGeom>
              <a:avLst/>
              <a:gdLst/>
              <a:ahLst/>
              <a:cxnLst/>
              <a:rect l="l" t="t" r="r" b="b"/>
              <a:pathLst>
                <a:path w="2784" h="2056" extrusionOk="0">
                  <a:moveTo>
                    <a:pt x="747" y="1"/>
                  </a:moveTo>
                  <a:cubicBezTo>
                    <a:pt x="526" y="1"/>
                    <a:pt x="347" y="69"/>
                    <a:pt x="246" y="210"/>
                  </a:cubicBezTo>
                  <a:cubicBezTo>
                    <a:pt x="1" y="553"/>
                    <a:pt x="315" y="1198"/>
                    <a:pt x="948" y="1650"/>
                  </a:cubicBezTo>
                  <a:cubicBezTo>
                    <a:pt x="1320" y="1916"/>
                    <a:pt x="1720" y="2056"/>
                    <a:pt x="2036" y="2056"/>
                  </a:cubicBezTo>
                  <a:cubicBezTo>
                    <a:pt x="2257" y="2056"/>
                    <a:pt x="2437" y="1987"/>
                    <a:pt x="2538" y="1846"/>
                  </a:cubicBezTo>
                  <a:cubicBezTo>
                    <a:pt x="2783" y="1504"/>
                    <a:pt x="2468" y="857"/>
                    <a:pt x="1836" y="407"/>
                  </a:cubicBezTo>
                  <a:cubicBezTo>
                    <a:pt x="1463" y="141"/>
                    <a:pt x="1063" y="1"/>
                    <a:pt x="74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83" name="Google Shape;783;p26"/>
            <p:cNvSpPr/>
            <p:nvPr/>
          </p:nvSpPr>
          <p:spPr>
            <a:xfrm flipH="1">
              <a:off x="1544156" y="6027352"/>
              <a:ext cx="142578" cy="74095"/>
            </a:xfrm>
            <a:custGeom>
              <a:avLst/>
              <a:gdLst/>
              <a:ahLst/>
              <a:cxnLst/>
              <a:rect l="l" t="t" r="r" b="b"/>
              <a:pathLst>
                <a:path w="2134" h="1109" extrusionOk="0">
                  <a:moveTo>
                    <a:pt x="887" y="1"/>
                  </a:moveTo>
                  <a:cubicBezTo>
                    <a:pt x="828" y="1"/>
                    <a:pt x="769" y="4"/>
                    <a:pt x="709" y="11"/>
                  </a:cubicBezTo>
                  <a:cubicBezTo>
                    <a:pt x="651" y="17"/>
                    <a:pt x="592" y="30"/>
                    <a:pt x="543" y="43"/>
                  </a:cubicBezTo>
                  <a:cubicBezTo>
                    <a:pt x="481" y="58"/>
                    <a:pt x="416" y="81"/>
                    <a:pt x="352" y="109"/>
                  </a:cubicBezTo>
                  <a:cubicBezTo>
                    <a:pt x="228" y="163"/>
                    <a:pt x="131" y="232"/>
                    <a:pt x="62" y="315"/>
                  </a:cubicBezTo>
                  <a:cubicBezTo>
                    <a:pt x="61" y="314"/>
                    <a:pt x="59" y="314"/>
                    <a:pt x="57" y="314"/>
                  </a:cubicBezTo>
                  <a:cubicBezTo>
                    <a:pt x="46" y="314"/>
                    <a:pt x="36" y="319"/>
                    <a:pt x="26" y="324"/>
                  </a:cubicBezTo>
                  <a:cubicBezTo>
                    <a:pt x="13" y="334"/>
                    <a:pt x="5" y="348"/>
                    <a:pt x="2" y="362"/>
                  </a:cubicBezTo>
                  <a:cubicBezTo>
                    <a:pt x="0" y="375"/>
                    <a:pt x="4" y="394"/>
                    <a:pt x="13" y="405"/>
                  </a:cubicBezTo>
                  <a:lnTo>
                    <a:pt x="45" y="440"/>
                  </a:lnTo>
                  <a:cubicBezTo>
                    <a:pt x="129" y="538"/>
                    <a:pt x="215" y="636"/>
                    <a:pt x="311" y="725"/>
                  </a:cubicBezTo>
                  <a:cubicBezTo>
                    <a:pt x="416" y="824"/>
                    <a:pt x="537" y="905"/>
                    <a:pt x="670" y="967"/>
                  </a:cubicBezTo>
                  <a:cubicBezTo>
                    <a:pt x="729" y="994"/>
                    <a:pt x="796" y="1020"/>
                    <a:pt x="876" y="1042"/>
                  </a:cubicBezTo>
                  <a:cubicBezTo>
                    <a:pt x="896" y="1048"/>
                    <a:pt x="920" y="1055"/>
                    <a:pt x="943" y="1060"/>
                  </a:cubicBezTo>
                  <a:cubicBezTo>
                    <a:pt x="997" y="1074"/>
                    <a:pt x="1054" y="1085"/>
                    <a:pt x="1110" y="1093"/>
                  </a:cubicBezTo>
                  <a:cubicBezTo>
                    <a:pt x="1181" y="1104"/>
                    <a:pt x="1254" y="1109"/>
                    <a:pt x="1326" y="1109"/>
                  </a:cubicBezTo>
                  <a:cubicBezTo>
                    <a:pt x="1407" y="1109"/>
                    <a:pt x="1487" y="1102"/>
                    <a:pt x="1567" y="1090"/>
                  </a:cubicBezTo>
                  <a:cubicBezTo>
                    <a:pt x="1633" y="1079"/>
                    <a:pt x="1702" y="1063"/>
                    <a:pt x="1775" y="1039"/>
                  </a:cubicBezTo>
                  <a:cubicBezTo>
                    <a:pt x="1851" y="1015"/>
                    <a:pt x="1917" y="988"/>
                    <a:pt x="1976" y="956"/>
                  </a:cubicBezTo>
                  <a:cubicBezTo>
                    <a:pt x="2030" y="927"/>
                    <a:pt x="2065" y="899"/>
                    <a:pt x="2092" y="864"/>
                  </a:cubicBezTo>
                  <a:cubicBezTo>
                    <a:pt x="2120" y="826"/>
                    <a:pt x="2133" y="776"/>
                    <a:pt x="2128" y="724"/>
                  </a:cubicBezTo>
                  <a:cubicBezTo>
                    <a:pt x="2125" y="703"/>
                    <a:pt x="2117" y="678"/>
                    <a:pt x="2105" y="651"/>
                  </a:cubicBezTo>
                  <a:cubicBezTo>
                    <a:pt x="2092" y="620"/>
                    <a:pt x="2074" y="593"/>
                    <a:pt x="2057" y="568"/>
                  </a:cubicBezTo>
                  <a:cubicBezTo>
                    <a:pt x="2035" y="536"/>
                    <a:pt x="2009" y="509"/>
                    <a:pt x="1985" y="480"/>
                  </a:cubicBezTo>
                  <a:cubicBezTo>
                    <a:pt x="1953" y="447"/>
                    <a:pt x="1925" y="418"/>
                    <a:pt x="1896" y="389"/>
                  </a:cubicBezTo>
                  <a:cubicBezTo>
                    <a:pt x="1793" y="296"/>
                    <a:pt x="1667" y="213"/>
                    <a:pt x="1525" y="144"/>
                  </a:cubicBezTo>
                  <a:cubicBezTo>
                    <a:pt x="1439" y="105"/>
                    <a:pt x="1344" y="71"/>
                    <a:pt x="1243" y="46"/>
                  </a:cubicBezTo>
                  <a:cubicBezTo>
                    <a:pt x="1207" y="38"/>
                    <a:pt x="1170" y="30"/>
                    <a:pt x="1134" y="22"/>
                  </a:cubicBezTo>
                  <a:cubicBezTo>
                    <a:pt x="1054" y="8"/>
                    <a:pt x="971" y="1"/>
                    <a:pt x="887"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84" name="Google Shape;784;p26"/>
            <p:cNvSpPr/>
            <p:nvPr/>
          </p:nvSpPr>
          <p:spPr>
            <a:xfrm flipH="1">
              <a:off x="1511618" y="5966486"/>
              <a:ext cx="185338" cy="140306"/>
            </a:xfrm>
            <a:custGeom>
              <a:avLst/>
              <a:gdLst/>
              <a:ahLst/>
              <a:cxnLst/>
              <a:rect l="l" t="t" r="r" b="b"/>
              <a:pathLst>
                <a:path w="2774" h="2100" extrusionOk="0">
                  <a:moveTo>
                    <a:pt x="1087" y="971"/>
                  </a:moveTo>
                  <a:cubicBezTo>
                    <a:pt x="1134" y="971"/>
                    <a:pt x="1182" y="974"/>
                    <a:pt x="1229" y="979"/>
                  </a:cubicBezTo>
                  <a:cubicBezTo>
                    <a:pt x="1282" y="987"/>
                    <a:pt x="1334" y="996"/>
                    <a:pt x="1385" y="1009"/>
                  </a:cubicBezTo>
                  <a:cubicBezTo>
                    <a:pt x="1438" y="1022"/>
                    <a:pt x="1489" y="1038"/>
                    <a:pt x="1538" y="1055"/>
                  </a:cubicBezTo>
                  <a:cubicBezTo>
                    <a:pt x="1645" y="1098"/>
                    <a:pt x="1743" y="1152"/>
                    <a:pt x="1836" y="1219"/>
                  </a:cubicBezTo>
                  <a:lnTo>
                    <a:pt x="1847" y="1226"/>
                  </a:lnTo>
                  <a:cubicBezTo>
                    <a:pt x="1926" y="1291"/>
                    <a:pt x="2006" y="1367"/>
                    <a:pt x="2075" y="1453"/>
                  </a:cubicBezTo>
                  <a:cubicBezTo>
                    <a:pt x="2119" y="1511"/>
                    <a:pt x="2159" y="1573"/>
                    <a:pt x="2195" y="1638"/>
                  </a:cubicBezTo>
                  <a:lnTo>
                    <a:pt x="2207" y="1659"/>
                  </a:lnTo>
                  <a:lnTo>
                    <a:pt x="2213" y="1671"/>
                  </a:lnTo>
                  <a:cubicBezTo>
                    <a:pt x="2223" y="1690"/>
                    <a:pt x="2230" y="1708"/>
                    <a:pt x="2238" y="1727"/>
                  </a:cubicBezTo>
                  <a:cubicBezTo>
                    <a:pt x="2173" y="1788"/>
                    <a:pt x="2097" y="1834"/>
                    <a:pt x="2016" y="1870"/>
                  </a:cubicBezTo>
                  <a:lnTo>
                    <a:pt x="2003" y="1878"/>
                  </a:lnTo>
                  <a:lnTo>
                    <a:pt x="2004" y="1878"/>
                  </a:lnTo>
                  <a:cubicBezTo>
                    <a:pt x="1914" y="1915"/>
                    <a:pt x="1807" y="1947"/>
                    <a:pt x="1696" y="1966"/>
                  </a:cubicBezTo>
                  <a:lnTo>
                    <a:pt x="1691" y="1967"/>
                  </a:lnTo>
                  <a:lnTo>
                    <a:pt x="1689" y="1967"/>
                  </a:lnTo>
                  <a:lnTo>
                    <a:pt x="1683" y="1969"/>
                  </a:lnTo>
                  <a:lnTo>
                    <a:pt x="1683" y="1971"/>
                  </a:lnTo>
                  <a:cubicBezTo>
                    <a:pt x="1614" y="1979"/>
                    <a:pt x="1544" y="1984"/>
                    <a:pt x="1472" y="1984"/>
                  </a:cubicBezTo>
                  <a:cubicBezTo>
                    <a:pt x="1411" y="1984"/>
                    <a:pt x="1350" y="1980"/>
                    <a:pt x="1288" y="1974"/>
                  </a:cubicBezTo>
                  <a:cubicBezTo>
                    <a:pt x="1223" y="1966"/>
                    <a:pt x="1156" y="1955"/>
                    <a:pt x="1092" y="1939"/>
                  </a:cubicBezTo>
                  <a:cubicBezTo>
                    <a:pt x="1022" y="1921"/>
                    <a:pt x="956" y="1901"/>
                    <a:pt x="890" y="1873"/>
                  </a:cubicBezTo>
                  <a:cubicBezTo>
                    <a:pt x="774" y="1826"/>
                    <a:pt x="666" y="1765"/>
                    <a:pt x="567" y="1692"/>
                  </a:cubicBezTo>
                  <a:cubicBezTo>
                    <a:pt x="486" y="1630"/>
                    <a:pt x="413" y="1558"/>
                    <a:pt x="349" y="1480"/>
                  </a:cubicBezTo>
                  <a:cubicBezTo>
                    <a:pt x="305" y="1423"/>
                    <a:pt x="265" y="1363"/>
                    <a:pt x="233" y="1300"/>
                  </a:cubicBezTo>
                  <a:cubicBezTo>
                    <a:pt x="254" y="1281"/>
                    <a:pt x="274" y="1262"/>
                    <a:pt x="298" y="1245"/>
                  </a:cubicBezTo>
                  <a:cubicBezTo>
                    <a:pt x="384" y="1178"/>
                    <a:pt x="478" y="1122"/>
                    <a:pt x="575" y="1078"/>
                  </a:cubicBezTo>
                  <a:cubicBezTo>
                    <a:pt x="671" y="1036"/>
                    <a:pt x="773" y="1006"/>
                    <a:pt x="881" y="987"/>
                  </a:cubicBezTo>
                  <a:lnTo>
                    <a:pt x="884" y="987"/>
                  </a:lnTo>
                  <a:cubicBezTo>
                    <a:pt x="951" y="977"/>
                    <a:pt x="1019" y="971"/>
                    <a:pt x="1087" y="971"/>
                  </a:cubicBezTo>
                  <a:close/>
                  <a:moveTo>
                    <a:pt x="726" y="1"/>
                  </a:moveTo>
                  <a:cubicBezTo>
                    <a:pt x="675" y="1"/>
                    <a:pt x="625" y="6"/>
                    <a:pt x="577" y="18"/>
                  </a:cubicBezTo>
                  <a:cubicBezTo>
                    <a:pt x="535" y="26"/>
                    <a:pt x="494" y="42"/>
                    <a:pt x="443" y="67"/>
                  </a:cubicBezTo>
                  <a:cubicBezTo>
                    <a:pt x="402" y="86"/>
                    <a:pt x="363" y="113"/>
                    <a:pt x="314" y="151"/>
                  </a:cubicBezTo>
                  <a:cubicBezTo>
                    <a:pt x="244" y="209"/>
                    <a:pt x="180" y="288"/>
                    <a:pt x="126" y="385"/>
                  </a:cubicBezTo>
                  <a:cubicBezTo>
                    <a:pt x="79" y="473"/>
                    <a:pt x="44" y="572"/>
                    <a:pt x="23" y="680"/>
                  </a:cubicBezTo>
                  <a:cubicBezTo>
                    <a:pt x="4" y="785"/>
                    <a:pt x="1" y="891"/>
                    <a:pt x="13" y="995"/>
                  </a:cubicBezTo>
                  <a:cubicBezTo>
                    <a:pt x="26" y="1090"/>
                    <a:pt x="55" y="1191"/>
                    <a:pt x="101" y="1293"/>
                  </a:cubicBezTo>
                  <a:cubicBezTo>
                    <a:pt x="179" y="1468"/>
                    <a:pt x="303" y="1627"/>
                    <a:pt x="461" y="1754"/>
                  </a:cubicBezTo>
                  <a:cubicBezTo>
                    <a:pt x="609" y="1875"/>
                    <a:pt x="784" y="1967"/>
                    <a:pt x="984" y="2028"/>
                  </a:cubicBezTo>
                  <a:cubicBezTo>
                    <a:pt x="1011" y="2037"/>
                    <a:pt x="1040" y="2045"/>
                    <a:pt x="1067" y="2052"/>
                  </a:cubicBezTo>
                  <a:cubicBezTo>
                    <a:pt x="1194" y="2083"/>
                    <a:pt x="1324" y="2099"/>
                    <a:pt x="1457" y="2099"/>
                  </a:cubicBezTo>
                  <a:cubicBezTo>
                    <a:pt x="1495" y="2099"/>
                    <a:pt x="1534" y="2098"/>
                    <a:pt x="1573" y="2095"/>
                  </a:cubicBezTo>
                  <a:cubicBezTo>
                    <a:pt x="1774" y="2082"/>
                    <a:pt x="1961" y="2029"/>
                    <a:pt x="2135" y="1940"/>
                  </a:cubicBezTo>
                  <a:cubicBezTo>
                    <a:pt x="2216" y="1899"/>
                    <a:pt x="2296" y="1845"/>
                    <a:pt x="2375" y="1775"/>
                  </a:cubicBezTo>
                  <a:cubicBezTo>
                    <a:pt x="2447" y="1713"/>
                    <a:pt x="2511" y="1640"/>
                    <a:pt x="2573" y="1549"/>
                  </a:cubicBezTo>
                  <a:cubicBezTo>
                    <a:pt x="2635" y="1458"/>
                    <a:pt x="2686" y="1353"/>
                    <a:pt x="2721" y="1238"/>
                  </a:cubicBezTo>
                  <a:cubicBezTo>
                    <a:pt x="2759" y="1121"/>
                    <a:pt x="2773" y="996"/>
                    <a:pt x="2762" y="880"/>
                  </a:cubicBezTo>
                  <a:lnTo>
                    <a:pt x="2762" y="880"/>
                  </a:lnTo>
                  <a:lnTo>
                    <a:pt x="2762" y="882"/>
                  </a:lnTo>
                  <a:cubicBezTo>
                    <a:pt x="2753" y="761"/>
                    <a:pt x="2711" y="650"/>
                    <a:pt x="2644" y="557"/>
                  </a:cubicBezTo>
                  <a:cubicBezTo>
                    <a:pt x="2571" y="459"/>
                    <a:pt x="2460" y="377"/>
                    <a:pt x="2320" y="323"/>
                  </a:cubicBezTo>
                  <a:cubicBezTo>
                    <a:pt x="2302" y="317"/>
                    <a:pt x="2286" y="312"/>
                    <a:pt x="2269" y="307"/>
                  </a:cubicBezTo>
                  <a:cubicBezTo>
                    <a:pt x="2230" y="298"/>
                    <a:pt x="2191" y="293"/>
                    <a:pt x="2145" y="291"/>
                  </a:cubicBezTo>
                  <a:cubicBezTo>
                    <a:pt x="2141" y="291"/>
                    <a:pt x="2138" y="291"/>
                    <a:pt x="2134" y="291"/>
                  </a:cubicBezTo>
                  <a:cubicBezTo>
                    <a:pt x="2073" y="291"/>
                    <a:pt x="2011" y="305"/>
                    <a:pt x="1965" y="318"/>
                  </a:cubicBezTo>
                  <a:cubicBezTo>
                    <a:pt x="1917" y="330"/>
                    <a:pt x="1869" y="346"/>
                    <a:pt x="1823" y="361"/>
                  </a:cubicBezTo>
                  <a:lnTo>
                    <a:pt x="1788" y="374"/>
                  </a:lnTo>
                  <a:cubicBezTo>
                    <a:pt x="1710" y="400"/>
                    <a:pt x="1648" y="417"/>
                    <a:pt x="1589" y="430"/>
                  </a:cubicBezTo>
                  <a:cubicBezTo>
                    <a:pt x="1575" y="431"/>
                    <a:pt x="1560" y="431"/>
                    <a:pt x="1546" y="433"/>
                  </a:cubicBezTo>
                  <a:cubicBezTo>
                    <a:pt x="1535" y="433"/>
                    <a:pt x="1525" y="434"/>
                    <a:pt x="1514" y="434"/>
                  </a:cubicBezTo>
                  <a:cubicBezTo>
                    <a:pt x="1509" y="434"/>
                    <a:pt x="1504" y="434"/>
                    <a:pt x="1498" y="433"/>
                  </a:cubicBezTo>
                  <a:cubicBezTo>
                    <a:pt x="1481" y="431"/>
                    <a:pt x="1463" y="425"/>
                    <a:pt x="1447" y="420"/>
                  </a:cubicBezTo>
                  <a:cubicBezTo>
                    <a:pt x="1430" y="412"/>
                    <a:pt x="1414" y="404"/>
                    <a:pt x="1398" y="395"/>
                  </a:cubicBezTo>
                  <a:cubicBezTo>
                    <a:pt x="1339" y="349"/>
                    <a:pt x="1283" y="298"/>
                    <a:pt x="1231" y="248"/>
                  </a:cubicBezTo>
                  <a:cubicBezTo>
                    <a:pt x="1205" y="225"/>
                    <a:pt x="1182" y="202"/>
                    <a:pt x="1156" y="178"/>
                  </a:cubicBezTo>
                  <a:cubicBezTo>
                    <a:pt x="1113" y="142"/>
                    <a:pt x="1073" y="110"/>
                    <a:pt x="1035" y="83"/>
                  </a:cubicBezTo>
                  <a:cubicBezTo>
                    <a:pt x="995" y="56"/>
                    <a:pt x="949" y="35"/>
                    <a:pt x="901" y="22"/>
                  </a:cubicBezTo>
                  <a:lnTo>
                    <a:pt x="900" y="22"/>
                  </a:lnTo>
                  <a:cubicBezTo>
                    <a:pt x="842" y="8"/>
                    <a:pt x="783" y="1"/>
                    <a:pt x="726" y="1"/>
                  </a:cubicBezTo>
                  <a:close/>
                </a:path>
              </a:pathLst>
            </a:custGeom>
            <a:solidFill>
              <a:srgbClr val="3C3C3E"/>
            </a:solidFill>
            <a:ln>
              <a:noFill/>
            </a:ln>
          </p:spPr>
          <p:txBody>
            <a:bodyPr spcFirstLastPara="1" wrap="square" lIns="91425" tIns="91425" rIns="91425" bIns="91425" anchor="ctr" anchorCtr="0">
              <a:noAutofit/>
            </a:bodyPr>
            <a:lstStyle/>
            <a:p>
              <a:endParaRPr/>
            </a:p>
          </p:txBody>
        </p:sp>
      </p:grpSp>
      <p:grpSp>
        <p:nvGrpSpPr>
          <p:cNvPr id="850" name="Google Shape;850;p26"/>
          <p:cNvGrpSpPr/>
          <p:nvPr/>
        </p:nvGrpSpPr>
        <p:grpSpPr>
          <a:xfrm>
            <a:off x="995162" y="4495346"/>
            <a:ext cx="1237200" cy="1105337"/>
            <a:chOff x="4727413" y="5609863"/>
            <a:chExt cx="1237200" cy="1105337"/>
          </a:xfrm>
        </p:grpSpPr>
        <p:sp>
          <p:nvSpPr>
            <p:cNvPr id="851" name="Google Shape;851;p26"/>
            <p:cNvSpPr/>
            <p:nvPr/>
          </p:nvSpPr>
          <p:spPr>
            <a:xfrm>
              <a:off x="4727413" y="6523200"/>
              <a:ext cx="1237200" cy="192000"/>
            </a:xfrm>
            <a:prstGeom prst="ellipse">
              <a:avLst/>
            </a:prstGeom>
            <a:solidFill>
              <a:srgbClr val="3C3C3E">
                <a:alpha val="18990"/>
              </a:srgbClr>
            </a:solidFill>
            <a:ln>
              <a:noFill/>
            </a:ln>
          </p:spPr>
          <p:txBody>
            <a:bodyPr spcFirstLastPara="1" wrap="square" lIns="91425" tIns="91425" rIns="91425" bIns="91425" anchor="ctr" anchorCtr="0">
              <a:noAutofit/>
            </a:bodyPr>
            <a:lstStyle/>
            <a:p>
              <a:endParaRPr/>
            </a:p>
          </p:txBody>
        </p:sp>
        <p:grpSp>
          <p:nvGrpSpPr>
            <p:cNvPr id="852" name="Google Shape;852;p26"/>
            <p:cNvGrpSpPr/>
            <p:nvPr/>
          </p:nvGrpSpPr>
          <p:grpSpPr>
            <a:xfrm>
              <a:off x="4770400" y="5609863"/>
              <a:ext cx="1151161" cy="977850"/>
              <a:chOff x="4770400" y="5762263"/>
              <a:chExt cx="1151161" cy="977850"/>
            </a:xfrm>
          </p:grpSpPr>
          <p:sp>
            <p:nvSpPr>
              <p:cNvPr id="853" name="Google Shape;853;p26"/>
              <p:cNvSpPr/>
              <p:nvPr/>
            </p:nvSpPr>
            <p:spPr>
              <a:xfrm>
                <a:off x="4770547" y="5932513"/>
                <a:ext cx="269151" cy="241937"/>
              </a:xfrm>
              <a:custGeom>
                <a:avLst/>
                <a:gdLst/>
                <a:ahLst/>
                <a:cxnLst/>
                <a:rect l="l" t="t" r="r" b="b"/>
                <a:pathLst>
                  <a:path w="7299" h="6561" extrusionOk="0">
                    <a:moveTo>
                      <a:pt x="3001" y="0"/>
                    </a:moveTo>
                    <a:lnTo>
                      <a:pt x="3001" y="2"/>
                    </a:lnTo>
                    <a:lnTo>
                      <a:pt x="2991" y="2"/>
                    </a:lnTo>
                    <a:cubicBezTo>
                      <a:pt x="2559" y="2"/>
                      <a:pt x="2163" y="93"/>
                      <a:pt x="1812" y="272"/>
                    </a:cubicBezTo>
                    <a:cubicBezTo>
                      <a:pt x="1423" y="473"/>
                      <a:pt x="1078" y="779"/>
                      <a:pt x="787" y="1185"/>
                    </a:cubicBezTo>
                    <a:cubicBezTo>
                      <a:pt x="641" y="1388"/>
                      <a:pt x="507" y="1623"/>
                      <a:pt x="377" y="1902"/>
                    </a:cubicBezTo>
                    <a:cubicBezTo>
                      <a:pt x="268" y="2135"/>
                      <a:pt x="183" y="2385"/>
                      <a:pt x="116" y="2669"/>
                    </a:cubicBezTo>
                    <a:cubicBezTo>
                      <a:pt x="6" y="3129"/>
                      <a:pt x="0" y="3606"/>
                      <a:pt x="99" y="4051"/>
                    </a:cubicBezTo>
                    <a:cubicBezTo>
                      <a:pt x="193" y="4477"/>
                      <a:pt x="379" y="4873"/>
                      <a:pt x="653" y="5230"/>
                    </a:cubicBezTo>
                    <a:cubicBezTo>
                      <a:pt x="905" y="5557"/>
                      <a:pt x="1240" y="5845"/>
                      <a:pt x="1619" y="6062"/>
                    </a:cubicBezTo>
                    <a:cubicBezTo>
                      <a:pt x="2190" y="6389"/>
                      <a:pt x="2847" y="6561"/>
                      <a:pt x="3517" y="6561"/>
                    </a:cubicBezTo>
                    <a:cubicBezTo>
                      <a:pt x="3771" y="6561"/>
                      <a:pt x="4028" y="6535"/>
                      <a:pt x="4276" y="6486"/>
                    </a:cubicBezTo>
                    <a:cubicBezTo>
                      <a:pt x="4546" y="6433"/>
                      <a:pt x="4812" y="6350"/>
                      <a:pt x="5069" y="6240"/>
                    </a:cubicBezTo>
                    <a:lnTo>
                      <a:pt x="5092" y="6241"/>
                    </a:lnTo>
                    <a:cubicBezTo>
                      <a:pt x="5144" y="6241"/>
                      <a:pt x="5189" y="6224"/>
                      <a:pt x="5242" y="6184"/>
                    </a:cubicBezTo>
                    <a:cubicBezTo>
                      <a:pt x="5276" y="6161"/>
                      <a:pt x="5309" y="6135"/>
                      <a:pt x="5343" y="6111"/>
                    </a:cubicBezTo>
                    <a:lnTo>
                      <a:pt x="5368" y="6098"/>
                    </a:lnTo>
                    <a:cubicBezTo>
                      <a:pt x="5421" y="6068"/>
                      <a:pt x="5455" y="6038"/>
                      <a:pt x="5477" y="6001"/>
                    </a:cubicBezTo>
                    <a:cubicBezTo>
                      <a:pt x="5670" y="5839"/>
                      <a:pt x="5851" y="5654"/>
                      <a:pt x="6017" y="5453"/>
                    </a:cubicBezTo>
                    <a:cubicBezTo>
                      <a:pt x="6222" y="5205"/>
                      <a:pt x="6399" y="4915"/>
                      <a:pt x="6555" y="4566"/>
                    </a:cubicBezTo>
                    <a:cubicBezTo>
                      <a:pt x="6685" y="4278"/>
                      <a:pt x="6788" y="3949"/>
                      <a:pt x="6865" y="3562"/>
                    </a:cubicBezTo>
                    <a:cubicBezTo>
                      <a:pt x="6890" y="3440"/>
                      <a:pt x="6910" y="3312"/>
                      <a:pt x="6930" y="3176"/>
                    </a:cubicBezTo>
                    <a:cubicBezTo>
                      <a:pt x="6959" y="3198"/>
                      <a:pt x="7001" y="3213"/>
                      <a:pt x="7036" y="3217"/>
                    </a:cubicBezTo>
                    <a:cubicBezTo>
                      <a:pt x="7046" y="3219"/>
                      <a:pt x="7056" y="3219"/>
                      <a:pt x="7064" y="3219"/>
                    </a:cubicBezTo>
                    <a:cubicBezTo>
                      <a:pt x="7115" y="3219"/>
                      <a:pt x="7166" y="3202"/>
                      <a:pt x="7206" y="3170"/>
                    </a:cubicBezTo>
                    <a:cubicBezTo>
                      <a:pt x="7253" y="3133"/>
                      <a:pt x="7284" y="3079"/>
                      <a:pt x="7290" y="3018"/>
                    </a:cubicBezTo>
                    <a:cubicBezTo>
                      <a:pt x="7298" y="2955"/>
                      <a:pt x="7280" y="2910"/>
                      <a:pt x="7245" y="2851"/>
                    </a:cubicBezTo>
                    <a:cubicBezTo>
                      <a:pt x="7164" y="2719"/>
                      <a:pt x="7077" y="2587"/>
                      <a:pt x="6989" y="2462"/>
                    </a:cubicBezTo>
                    <a:cubicBezTo>
                      <a:pt x="6983" y="2370"/>
                      <a:pt x="6922" y="2285"/>
                      <a:pt x="6833" y="2255"/>
                    </a:cubicBezTo>
                    <a:cubicBezTo>
                      <a:pt x="6709" y="2098"/>
                      <a:pt x="6577" y="1942"/>
                      <a:pt x="6441" y="1796"/>
                    </a:cubicBezTo>
                    <a:cubicBezTo>
                      <a:pt x="6117" y="1449"/>
                      <a:pt x="5764" y="1141"/>
                      <a:pt x="5392" y="877"/>
                    </a:cubicBezTo>
                    <a:cubicBezTo>
                      <a:pt x="5009" y="607"/>
                      <a:pt x="4613" y="392"/>
                      <a:pt x="4215" y="241"/>
                    </a:cubicBezTo>
                    <a:cubicBezTo>
                      <a:pt x="3797" y="83"/>
                      <a:pt x="3389" y="2"/>
                      <a:pt x="3001"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854" name="Google Shape;854;p26"/>
              <p:cNvSpPr/>
              <p:nvPr/>
            </p:nvSpPr>
            <p:spPr>
              <a:xfrm>
                <a:off x="4770400" y="5947889"/>
                <a:ext cx="225232" cy="226707"/>
              </a:xfrm>
              <a:custGeom>
                <a:avLst/>
                <a:gdLst/>
                <a:ahLst/>
                <a:cxnLst/>
                <a:rect l="l" t="t" r="r" b="b"/>
                <a:pathLst>
                  <a:path w="6108" h="6148" extrusionOk="0">
                    <a:moveTo>
                      <a:pt x="1564" y="1"/>
                    </a:moveTo>
                    <a:lnTo>
                      <a:pt x="1564" y="1"/>
                    </a:lnTo>
                    <a:cubicBezTo>
                      <a:pt x="1276" y="192"/>
                      <a:pt x="1015" y="449"/>
                      <a:pt x="789" y="766"/>
                    </a:cubicBezTo>
                    <a:cubicBezTo>
                      <a:pt x="641" y="971"/>
                      <a:pt x="507" y="1206"/>
                      <a:pt x="379" y="1483"/>
                    </a:cubicBezTo>
                    <a:cubicBezTo>
                      <a:pt x="270" y="1716"/>
                      <a:pt x="184" y="1968"/>
                      <a:pt x="117" y="2252"/>
                    </a:cubicBezTo>
                    <a:cubicBezTo>
                      <a:pt x="6" y="2710"/>
                      <a:pt x="0" y="3189"/>
                      <a:pt x="99" y="3634"/>
                    </a:cubicBezTo>
                    <a:cubicBezTo>
                      <a:pt x="193" y="4062"/>
                      <a:pt x="381" y="4458"/>
                      <a:pt x="655" y="4815"/>
                    </a:cubicBezTo>
                    <a:cubicBezTo>
                      <a:pt x="905" y="5140"/>
                      <a:pt x="1240" y="5428"/>
                      <a:pt x="1623" y="5647"/>
                    </a:cubicBezTo>
                    <a:cubicBezTo>
                      <a:pt x="2192" y="5974"/>
                      <a:pt x="2849" y="6148"/>
                      <a:pt x="3521" y="6148"/>
                    </a:cubicBezTo>
                    <a:cubicBezTo>
                      <a:pt x="3775" y="6148"/>
                      <a:pt x="4030" y="6122"/>
                      <a:pt x="4280" y="6073"/>
                    </a:cubicBezTo>
                    <a:cubicBezTo>
                      <a:pt x="4552" y="6018"/>
                      <a:pt x="4820" y="5935"/>
                      <a:pt x="5075" y="5826"/>
                    </a:cubicBezTo>
                    <a:lnTo>
                      <a:pt x="5096" y="5828"/>
                    </a:lnTo>
                    <a:cubicBezTo>
                      <a:pt x="5148" y="5828"/>
                      <a:pt x="5195" y="5811"/>
                      <a:pt x="5248" y="5771"/>
                    </a:cubicBezTo>
                    <a:cubicBezTo>
                      <a:pt x="5282" y="5746"/>
                      <a:pt x="5315" y="5722"/>
                      <a:pt x="5347" y="5696"/>
                    </a:cubicBezTo>
                    <a:lnTo>
                      <a:pt x="5372" y="5683"/>
                    </a:lnTo>
                    <a:cubicBezTo>
                      <a:pt x="5427" y="5653"/>
                      <a:pt x="5461" y="5625"/>
                      <a:pt x="5483" y="5586"/>
                    </a:cubicBezTo>
                    <a:cubicBezTo>
                      <a:pt x="5676" y="5424"/>
                      <a:pt x="5857" y="5239"/>
                      <a:pt x="6023" y="5038"/>
                    </a:cubicBezTo>
                    <a:cubicBezTo>
                      <a:pt x="6052" y="5002"/>
                      <a:pt x="6080" y="4967"/>
                      <a:pt x="6108" y="4931"/>
                    </a:cubicBezTo>
                    <a:lnTo>
                      <a:pt x="6108" y="4931"/>
                    </a:lnTo>
                    <a:cubicBezTo>
                      <a:pt x="6003" y="4975"/>
                      <a:pt x="5897" y="5018"/>
                      <a:pt x="5788" y="5058"/>
                    </a:cubicBezTo>
                    <a:cubicBezTo>
                      <a:pt x="5453" y="5182"/>
                      <a:pt x="5110" y="5288"/>
                      <a:pt x="4759" y="5355"/>
                    </a:cubicBezTo>
                    <a:cubicBezTo>
                      <a:pt x="4444" y="5414"/>
                      <a:pt x="4120" y="5452"/>
                      <a:pt x="3799" y="5452"/>
                    </a:cubicBezTo>
                    <a:cubicBezTo>
                      <a:pt x="3484" y="5452"/>
                      <a:pt x="3166" y="5422"/>
                      <a:pt x="2859" y="5347"/>
                    </a:cubicBezTo>
                    <a:cubicBezTo>
                      <a:pt x="2561" y="5274"/>
                      <a:pt x="2269" y="5162"/>
                      <a:pt x="2009" y="5000"/>
                    </a:cubicBezTo>
                    <a:cubicBezTo>
                      <a:pt x="1879" y="4922"/>
                      <a:pt x="1755" y="4831"/>
                      <a:pt x="1640" y="4728"/>
                    </a:cubicBezTo>
                    <a:cubicBezTo>
                      <a:pt x="1524" y="4624"/>
                      <a:pt x="1416" y="4508"/>
                      <a:pt x="1321" y="4381"/>
                    </a:cubicBezTo>
                    <a:cubicBezTo>
                      <a:pt x="1130" y="4131"/>
                      <a:pt x="978" y="3847"/>
                      <a:pt x="887" y="3546"/>
                    </a:cubicBezTo>
                    <a:cubicBezTo>
                      <a:pt x="799" y="3256"/>
                      <a:pt x="755" y="2952"/>
                      <a:pt x="749" y="2649"/>
                    </a:cubicBezTo>
                    <a:cubicBezTo>
                      <a:pt x="741" y="2327"/>
                      <a:pt x="771" y="2004"/>
                      <a:pt x="834" y="1689"/>
                    </a:cubicBezTo>
                    <a:cubicBezTo>
                      <a:pt x="897" y="1367"/>
                      <a:pt x="992" y="1056"/>
                      <a:pt x="1124" y="756"/>
                    </a:cubicBezTo>
                    <a:cubicBezTo>
                      <a:pt x="1240" y="490"/>
                      <a:pt x="1386" y="234"/>
                      <a:pt x="1564"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55" name="Google Shape;855;p26"/>
              <p:cNvSpPr/>
              <p:nvPr/>
            </p:nvSpPr>
            <p:spPr>
              <a:xfrm>
                <a:off x="4844836" y="6030783"/>
                <a:ext cx="170510" cy="96649"/>
              </a:xfrm>
              <a:custGeom>
                <a:avLst/>
                <a:gdLst/>
                <a:ahLst/>
                <a:cxnLst/>
                <a:rect l="l" t="t" r="r" b="b"/>
                <a:pathLst>
                  <a:path w="4624" h="2621" extrusionOk="0">
                    <a:moveTo>
                      <a:pt x="1270" y="0"/>
                    </a:moveTo>
                    <a:cubicBezTo>
                      <a:pt x="1110" y="0"/>
                      <a:pt x="964" y="16"/>
                      <a:pt x="822" y="54"/>
                    </a:cubicBezTo>
                    <a:cubicBezTo>
                      <a:pt x="633" y="103"/>
                      <a:pt x="454" y="209"/>
                      <a:pt x="316" y="351"/>
                    </a:cubicBezTo>
                    <a:cubicBezTo>
                      <a:pt x="199" y="475"/>
                      <a:pt x="113" y="647"/>
                      <a:pt x="71" y="838"/>
                    </a:cubicBezTo>
                    <a:cubicBezTo>
                      <a:pt x="0" y="1177"/>
                      <a:pt x="93" y="1579"/>
                      <a:pt x="323" y="1909"/>
                    </a:cubicBezTo>
                    <a:cubicBezTo>
                      <a:pt x="410" y="2035"/>
                      <a:pt x="515" y="2147"/>
                      <a:pt x="635" y="2242"/>
                    </a:cubicBezTo>
                    <a:cubicBezTo>
                      <a:pt x="775" y="2352"/>
                      <a:pt x="931" y="2437"/>
                      <a:pt x="1114" y="2502"/>
                    </a:cubicBezTo>
                    <a:cubicBezTo>
                      <a:pt x="1335" y="2581"/>
                      <a:pt x="1579" y="2620"/>
                      <a:pt x="1839" y="2620"/>
                    </a:cubicBezTo>
                    <a:cubicBezTo>
                      <a:pt x="1999" y="2620"/>
                      <a:pt x="2169" y="2605"/>
                      <a:pt x="2340" y="2575"/>
                    </a:cubicBezTo>
                    <a:cubicBezTo>
                      <a:pt x="2764" y="2498"/>
                      <a:pt x="3184" y="2342"/>
                      <a:pt x="3588" y="2108"/>
                    </a:cubicBezTo>
                    <a:cubicBezTo>
                      <a:pt x="3773" y="2001"/>
                      <a:pt x="3953" y="1873"/>
                      <a:pt x="4136" y="1717"/>
                    </a:cubicBezTo>
                    <a:lnTo>
                      <a:pt x="4183" y="1676"/>
                    </a:lnTo>
                    <a:cubicBezTo>
                      <a:pt x="4187" y="1678"/>
                      <a:pt x="4193" y="1678"/>
                      <a:pt x="4199" y="1678"/>
                    </a:cubicBezTo>
                    <a:cubicBezTo>
                      <a:pt x="4225" y="1678"/>
                      <a:pt x="4251" y="1674"/>
                      <a:pt x="4276" y="1666"/>
                    </a:cubicBezTo>
                    <a:cubicBezTo>
                      <a:pt x="4333" y="1646"/>
                      <a:pt x="4383" y="1605"/>
                      <a:pt x="4410" y="1552"/>
                    </a:cubicBezTo>
                    <a:cubicBezTo>
                      <a:pt x="4430" y="1512"/>
                      <a:pt x="4438" y="1471"/>
                      <a:pt x="4434" y="1428"/>
                    </a:cubicBezTo>
                    <a:cubicBezTo>
                      <a:pt x="4477" y="1384"/>
                      <a:pt x="4519" y="1333"/>
                      <a:pt x="4560" y="1282"/>
                    </a:cubicBezTo>
                    <a:cubicBezTo>
                      <a:pt x="4605" y="1225"/>
                      <a:pt x="4623" y="1171"/>
                      <a:pt x="4621" y="1112"/>
                    </a:cubicBezTo>
                    <a:cubicBezTo>
                      <a:pt x="4617" y="1053"/>
                      <a:pt x="4590" y="996"/>
                      <a:pt x="4546" y="955"/>
                    </a:cubicBezTo>
                    <a:cubicBezTo>
                      <a:pt x="4503" y="917"/>
                      <a:pt x="4444" y="893"/>
                      <a:pt x="4383" y="893"/>
                    </a:cubicBezTo>
                    <a:cubicBezTo>
                      <a:pt x="4316" y="893"/>
                      <a:pt x="4256" y="921"/>
                      <a:pt x="4219" y="968"/>
                    </a:cubicBezTo>
                    <a:cubicBezTo>
                      <a:pt x="4180" y="1018"/>
                      <a:pt x="4140" y="1065"/>
                      <a:pt x="4099" y="1110"/>
                    </a:cubicBezTo>
                    <a:cubicBezTo>
                      <a:pt x="3647" y="819"/>
                      <a:pt x="3150" y="517"/>
                      <a:pt x="2598" y="294"/>
                    </a:cubicBezTo>
                    <a:cubicBezTo>
                      <a:pt x="2259" y="158"/>
                      <a:pt x="1946" y="71"/>
                      <a:pt x="1640" y="28"/>
                    </a:cubicBezTo>
                    <a:cubicBezTo>
                      <a:pt x="1500" y="8"/>
                      <a:pt x="1380" y="0"/>
                      <a:pt x="1270"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56" name="Google Shape;856;p26"/>
              <p:cNvSpPr/>
              <p:nvPr/>
            </p:nvSpPr>
            <p:spPr>
              <a:xfrm>
                <a:off x="4848093" y="6030636"/>
                <a:ext cx="166675" cy="59147"/>
              </a:xfrm>
              <a:custGeom>
                <a:avLst/>
                <a:gdLst/>
                <a:ahLst/>
                <a:cxnLst/>
                <a:rect l="l" t="t" r="r" b="b"/>
                <a:pathLst>
                  <a:path w="4520" h="1604" extrusionOk="0">
                    <a:moveTo>
                      <a:pt x="1162" y="0"/>
                    </a:moveTo>
                    <a:cubicBezTo>
                      <a:pt x="1002" y="0"/>
                      <a:pt x="856" y="18"/>
                      <a:pt x="712" y="56"/>
                    </a:cubicBezTo>
                    <a:cubicBezTo>
                      <a:pt x="523" y="105"/>
                      <a:pt x="344" y="209"/>
                      <a:pt x="206" y="353"/>
                    </a:cubicBezTo>
                    <a:cubicBezTo>
                      <a:pt x="119" y="446"/>
                      <a:pt x="48" y="566"/>
                      <a:pt x="1" y="700"/>
                    </a:cubicBezTo>
                    <a:cubicBezTo>
                      <a:pt x="34" y="681"/>
                      <a:pt x="68" y="665"/>
                      <a:pt x="103" y="649"/>
                    </a:cubicBezTo>
                    <a:cubicBezTo>
                      <a:pt x="306" y="566"/>
                      <a:pt x="525" y="523"/>
                      <a:pt x="744" y="505"/>
                    </a:cubicBezTo>
                    <a:cubicBezTo>
                      <a:pt x="840" y="497"/>
                      <a:pt x="935" y="493"/>
                      <a:pt x="1032" y="493"/>
                    </a:cubicBezTo>
                    <a:cubicBezTo>
                      <a:pt x="1148" y="493"/>
                      <a:pt x="1264" y="499"/>
                      <a:pt x="1381" y="511"/>
                    </a:cubicBezTo>
                    <a:cubicBezTo>
                      <a:pt x="1481" y="521"/>
                      <a:pt x="1580" y="537"/>
                      <a:pt x="1678" y="556"/>
                    </a:cubicBezTo>
                    <a:cubicBezTo>
                      <a:pt x="1885" y="602"/>
                      <a:pt x="2088" y="657"/>
                      <a:pt x="2291" y="722"/>
                    </a:cubicBezTo>
                    <a:cubicBezTo>
                      <a:pt x="2697" y="854"/>
                      <a:pt x="3094" y="1020"/>
                      <a:pt x="3480" y="1205"/>
                    </a:cubicBezTo>
                    <a:cubicBezTo>
                      <a:pt x="3748" y="1331"/>
                      <a:pt x="4010" y="1467"/>
                      <a:pt x="4273" y="1603"/>
                    </a:cubicBezTo>
                    <a:cubicBezTo>
                      <a:pt x="4284" y="1589"/>
                      <a:pt x="4296" y="1574"/>
                      <a:pt x="4304" y="1558"/>
                    </a:cubicBezTo>
                    <a:cubicBezTo>
                      <a:pt x="4326" y="1516"/>
                      <a:pt x="4334" y="1475"/>
                      <a:pt x="4330" y="1432"/>
                    </a:cubicBezTo>
                    <a:cubicBezTo>
                      <a:pt x="4369" y="1392"/>
                      <a:pt x="4411" y="1343"/>
                      <a:pt x="4454" y="1288"/>
                    </a:cubicBezTo>
                    <a:cubicBezTo>
                      <a:pt x="4499" y="1231"/>
                      <a:pt x="4519" y="1175"/>
                      <a:pt x="4515" y="1116"/>
                    </a:cubicBezTo>
                    <a:cubicBezTo>
                      <a:pt x="4511" y="1057"/>
                      <a:pt x="4484" y="998"/>
                      <a:pt x="4440" y="957"/>
                    </a:cubicBezTo>
                    <a:cubicBezTo>
                      <a:pt x="4397" y="917"/>
                      <a:pt x="4338" y="895"/>
                      <a:pt x="4275" y="895"/>
                    </a:cubicBezTo>
                    <a:cubicBezTo>
                      <a:pt x="4208" y="895"/>
                      <a:pt x="4146" y="923"/>
                      <a:pt x="4107" y="970"/>
                    </a:cubicBezTo>
                    <a:cubicBezTo>
                      <a:pt x="4070" y="1018"/>
                      <a:pt x="4030" y="1065"/>
                      <a:pt x="3989" y="1112"/>
                    </a:cubicBezTo>
                    <a:cubicBezTo>
                      <a:pt x="3543" y="821"/>
                      <a:pt x="3052" y="521"/>
                      <a:pt x="2490" y="296"/>
                    </a:cubicBezTo>
                    <a:cubicBezTo>
                      <a:pt x="2153" y="160"/>
                      <a:pt x="1840" y="71"/>
                      <a:pt x="1532" y="28"/>
                    </a:cubicBezTo>
                    <a:cubicBezTo>
                      <a:pt x="1387" y="8"/>
                      <a:pt x="1266" y="0"/>
                      <a:pt x="1162"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57" name="Google Shape;857;p26"/>
              <p:cNvSpPr/>
              <p:nvPr/>
            </p:nvSpPr>
            <p:spPr>
              <a:xfrm>
                <a:off x="5603534" y="5762300"/>
                <a:ext cx="227703" cy="225601"/>
              </a:xfrm>
              <a:custGeom>
                <a:avLst/>
                <a:gdLst/>
                <a:ahLst/>
                <a:cxnLst/>
                <a:rect l="l" t="t" r="r" b="b"/>
                <a:pathLst>
                  <a:path w="6175" h="6118" extrusionOk="0">
                    <a:moveTo>
                      <a:pt x="3088" y="0"/>
                    </a:moveTo>
                    <a:cubicBezTo>
                      <a:pt x="3014" y="0"/>
                      <a:pt x="2941" y="4"/>
                      <a:pt x="2869" y="11"/>
                    </a:cubicBezTo>
                    <a:cubicBezTo>
                      <a:pt x="2518" y="46"/>
                      <a:pt x="2175" y="169"/>
                      <a:pt x="1850" y="380"/>
                    </a:cubicBezTo>
                    <a:lnTo>
                      <a:pt x="1844" y="383"/>
                    </a:lnTo>
                    <a:cubicBezTo>
                      <a:pt x="1552" y="573"/>
                      <a:pt x="1284" y="831"/>
                      <a:pt x="1047" y="1152"/>
                    </a:cubicBezTo>
                    <a:cubicBezTo>
                      <a:pt x="822" y="1460"/>
                      <a:pt x="629" y="1813"/>
                      <a:pt x="472" y="2203"/>
                    </a:cubicBezTo>
                    <a:cubicBezTo>
                      <a:pt x="320" y="2582"/>
                      <a:pt x="205" y="2984"/>
                      <a:pt x="130" y="3402"/>
                    </a:cubicBezTo>
                    <a:cubicBezTo>
                      <a:pt x="99" y="3577"/>
                      <a:pt x="73" y="3757"/>
                      <a:pt x="58" y="3936"/>
                    </a:cubicBezTo>
                    <a:cubicBezTo>
                      <a:pt x="6" y="4001"/>
                      <a:pt x="0" y="4094"/>
                      <a:pt x="42" y="4167"/>
                    </a:cubicBezTo>
                    <a:cubicBezTo>
                      <a:pt x="34" y="4303"/>
                      <a:pt x="34" y="4443"/>
                      <a:pt x="38" y="4583"/>
                    </a:cubicBezTo>
                    <a:cubicBezTo>
                      <a:pt x="40" y="4644"/>
                      <a:pt x="48" y="4687"/>
                      <a:pt x="83" y="4730"/>
                    </a:cubicBezTo>
                    <a:cubicBezTo>
                      <a:pt x="119" y="4774"/>
                      <a:pt x="168" y="4799"/>
                      <a:pt x="221" y="4803"/>
                    </a:cubicBezTo>
                    <a:cubicBezTo>
                      <a:pt x="229" y="4804"/>
                      <a:pt x="237" y="4805"/>
                      <a:pt x="244" y="4805"/>
                    </a:cubicBezTo>
                    <a:cubicBezTo>
                      <a:pt x="282" y="4805"/>
                      <a:pt x="320" y="4793"/>
                      <a:pt x="351" y="4772"/>
                    </a:cubicBezTo>
                    <a:cubicBezTo>
                      <a:pt x="359" y="4768"/>
                      <a:pt x="365" y="4764"/>
                      <a:pt x="371" y="4758"/>
                    </a:cubicBezTo>
                    <a:cubicBezTo>
                      <a:pt x="397" y="4736"/>
                      <a:pt x="420" y="4705"/>
                      <a:pt x="432" y="4673"/>
                    </a:cubicBezTo>
                    <a:cubicBezTo>
                      <a:pt x="511" y="4768"/>
                      <a:pt x="590" y="4853"/>
                      <a:pt x="669" y="4933"/>
                    </a:cubicBezTo>
                    <a:cubicBezTo>
                      <a:pt x="913" y="5186"/>
                      <a:pt x="1148" y="5383"/>
                      <a:pt x="1388" y="5537"/>
                    </a:cubicBezTo>
                    <a:cubicBezTo>
                      <a:pt x="1674" y="5722"/>
                      <a:pt x="1946" y="5854"/>
                      <a:pt x="2222" y="5943"/>
                    </a:cubicBezTo>
                    <a:cubicBezTo>
                      <a:pt x="2443" y="6012"/>
                      <a:pt x="2670" y="6063"/>
                      <a:pt x="2892" y="6091"/>
                    </a:cubicBezTo>
                    <a:cubicBezTo>
                      <a:pt x="2919" y="6106"/>
                      <a:pt x="2948" y="6113"/>
                      <a:pt x="2984" y="6113"/>
                    </a:cubicBezTo>
                    <a:cubicBezTo>
                      <a:pt x="2995" y="6113"/>
                      <a:pt x="3008" y="6112"/>
                      <a:pt x="3021" y="6110"/>
                    </a:cubicBezTo>
                    <a:lnTo>
                      <a:pt x="3048" y="6108"/>
                    </a:lnTo>
                    <a:cubicBezTo>
                      <a:pt x="3084" y="6112"/>
                      <a:pt x="3121" y="6114"/>
                      <a:pt x="3159" y="6116"/>
                    </a:cubicBezTo>
                    <a:cubicBezTo>
                      <a:pt x="3167" y="6117"/>
                      <a:pt x="3175" y="6117"/>
                      <a:pt x="3183" y="6117"/>
                    </a:cubicBezTo>
                    <a:cubicBezTo>
                      <a:pt x="3230" y="6117"/>
                      <a:pt x="3266" y="6107"/>
                      <a:pt x="3299" y="6085"/>
                    </a:cubicBezTo>
                    <a:lnTo>
                      <a:pt x="3316" y="6073"/>
                    </a:lnTo>
                    <a:cubicBezTo>
                      <a:pt x="3561" y="6032"/>
                      <a:pt x="3801" y="5964"/>
                      <a:pt x="4030" y="5874"/>
                    </a:cubicBezTo>
                    <a:cubicBezTo>
                      <a:pt x="4241" y="5791"/>
                      <a:pt x="4446" y="5685"/>
                      <a:pt x="4637" y="5562"/>
                    </a:cubicBezTo>
                    <a:cubicBezTo>
                      <a:pt x="5142" y="5237"/>
                      <a:pt x="5550" y="4788"/>
                      <a:pt x="5820" y="4267"/>
                    </a:cubicBezTo>
                    <a:cubicBezTo>
                      <a:pt x="5999" y="3918"/>
                      <a:pt x="6112" y="3540"/>
                      <a:pt x="6141" y="3173"/>
                    </a:cubicBezTo>
                    <a:cubicBezTo>
                      <a:pt x="6175" y="2773"/>
                      <a:pt x="6124" y="2384"/>
                      <a:pt x="5987" y="2018"/>
                    </a:cubicBezTo>
                    <a:cubicBezTo>
                      <a:pt x="5846" y="1635"/>
                      <a:pt x="5609" y="1280"/>
                      <a:pt x="5303" y="989"/>
                    </a:cubicBezTo>
                    <a:cubicBezTo>
                      <a:pt x="5116" y="809"/>
                      <a:pt x="4929" y="661"/>
                      <a:pt x="4736" y="539"/>
                    </a:cubicBezTo>
                    <a:cubicBezTo>
                      <a:pt x="4503" y="391"/>
                      <a:pt x="4288" y="281"/>
                      <a:pt x="4079" y="200"/>
                    </a:cubicBezTo>
                    <a:cubicBezTo>
                      <a:pt x="3741" y="67"/>
                      <a:pt x="3409" y="0"/>
                      <a:pt x="308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858" name="Google Shape;858;p26"/>
              <p:cNvSpPr/>
              <p:nvPr/>
            </p:nvSpPr>
            <p:spPr>
              <a:xfrm>
                <a:off x="5681155" y="5762263"/>
                <a:ext cx="150229" cy="225712"/>
              </a:xfrm>
              <a:custGeom>
                <a:avLst/>
                <a:gdLst/>
                <a:ahLst/>
                <a:cxnLst/>
                <a:rect l="l" t="t" r="r" b="b"/>
                <a:pathLst>
                  <a:path w="4074" h="6121" extrusionOk="0">
                    <a:moveTo>
                      <a:pt x="1024" y="0"/>
                    </a:moveTo>
                    <a:cubicBezTo>
                      <a:pt x="1270" y="87"/>
                      <a:pt x="1505" y="211"/>
                      <a:pt x="1722" y="353"/>
                    </a:cubicBezTo>
                    <a:cubicBezTo>
                      <a:pt x="1964" y="515"/>
                      <a:pt x="2187" y="704"/>
                      <a:pt x="2390" y="913"/>
                    </a:cubicBezTo>
                    <a:cubicBezTo>
                      <a:pt x="2591" y="1120"/>
                      <a:pt x="2769" y="1349"/>
                      <a:pt x="2920" y="1593"/>
                    </a:cubicBezTo>
                    <a:cubicBezTo>
                      <a:pt x="3060" y="1824"/>
                      <a:pt x="3177" y="2072"/>
                      <a:pt x="3250" y="2334"/>
                    </a:cubicBezTo>
                    <a:cubicBezTo>
                      <a:pt x="3329" y="2604"/>
                      <a:pt x="3354" y="2892"/>
                      <a:pt x="3331" y="3172"/>
                    </a:cubicBezTo>
                    <a:cubicBezTo>
                      <a:pt x="3321" y="3312"/>
                      <a:pt x="3295" y="3452"/>
                      <a:pt x="3258" y="3588"/>
                    </a:cubicBezTo>
                    <a:cubicBezTo>
                      <a:pt x="3222" y="3720"/>
                      <a:pt x="3173" y="3848"/>
                      <a:pt x="3114" y="3970"/>
                    </a:cubicBezTo>
                    <a:cubicBezTo>
                      <a:pt x="2997" y="4219"/>
                      <a:pt x="2832" y="4444"/>
                      <a:pt x="2642" y="4643"/>
                    </a:cubicBezTo>
                    <a:cubicBezTo>
                      <a:pt x="2449" y="4848"/>
                      <a:pt x="2225" y="5025"/>
                      <a:pt x="1988" y="5177"/>
                    </a:cubicBezTo>
                    <a:cubicBezTo>
                      <a:pt x="1746" y="5333"/>
                      <a:pt x="1487" y="5463"/>
                      <a:pt x="1219" y="5571"/>
                    </a:cubicBezTo>
                    <a:cubicBezTo>
                      <a:pt x="923" y="5689"/>
                      <a:pt x="614" y="5778"/>
                      <a:pt x="302" y="5847"/>
                    </a:cubicBezTo>
                    <a:cubicBezTo>
                      <a:pt x="202" y="5869"/>
                      <a:pt x="101" y="5889"/>
                      <a:pt x="1" y="5906"/>
                    </a:cubicBezTo>
                    <a:cubicBezTo>
                      <a:pt x="38" y="5920"/>
                      <a:pt x="78" y="5934"/>
                      <a:pt x="117" y="5946"/>
                    </a:cubicBezTo>
                    <a:cubicBezTo>
                      <a:pt x="338" y="6017"/>
                      <a:pt x="565" y="6066"/>
                      <a:pt x="787" y="6096"/>
                    </a:cubicBezTo>
                    <a:cubicBezTo>
                      <a:pt x="816" y="6110"/>
                      <a:pt x="847" y="6116"/>
                      <a:pt x="887" y="6116"/>
                    </a:cubicBezTo>
                    <a:cubicBezTo>
                      <a:pt x="896" y="6116"/>
                      <a:pt x="907" y="6116"/>
                      <a:pt x="918" y="6115"/>
                    </a:cubicBezTo>
                    <a:lnTo>
                      <a:pt x="943" y="6111"/>
                    </a:lnTo>
                    <a:cubicBezTo>
                      <a:pt x="979" y="6115"/>
                      <a:pt x="1016" y="6117"/>
                      <a:pt x="1054" y="6119"/>
                    </a:cubicBezTo>
                    <a:cubicBezTo>
                      <a:pt x="1062" y="6120"/>
                      <a:pt x="1070" y="6120"/>
                      <a:pt x="1078" y="6120"/>
                    </a:cubicBezTo>
                    <a:cubicBezTo>
                      <a:pt x="1125" y="6120"/>
                      <a:pt x="1162" y="6110"/>
                      <a:pt x="1195" y="6090"/>
                    </a:cubicBezTo>
                    <a:lnTo>
                      <a:pt x="1211" y="6076"/>
                    </a:lnTo>
                    <a:cubicBezTo>
                      <a:pt x="1454" y="6034"/>
                      <a:pt x="1696" y="5967"/>
                      <a:pt x="1927" y="5879"/>
                    </a:cubicBezTo>
                    <a:cubicBezTo>
                      <a:pt x="2140" y="5794"/>
                      <a:pt x="2343" y="5689"/>
                      <a:pt x="2534" y="5565"/>
                    </a:cubicBezTo>
                    <a:cubicBezTo>
                      <a:pt x="3039" y="5240"/>
                      <a:pt x="3447" y="4791"/>
                      <a:pt x="3717" y="4268"/>
                    </a:cubicBezTo>
                    <a:cubicBezTo>
                      <a:pt x="3898" y="3919"/>
                      <a:pt x="4009" y="3541"/>
                      <a:pt x="4040" y="3174"/>
                    </a:cubicBezTo>
                    <a:cubicBezTo>
                      <a:pt x="4074" y="2774"/>
                      <a:pt x="4020" y="2385"/>
                      <a:pt x="3884" y="2019"/>
                    </a:cubicBezTo>
                    <a:cubicBezTo>
                      <a:pt x="3743" y="1634"/>
                      <a:pt x="3506" y="1280"/>
                      <a:pt x="3200" y="988"/>
                    </a:cubicBezTo>
                    <a:cubicBezTo>
                      <a:pt x="3013" y="808"/>
                      <a:pt x="2826" y="660"/>
                      <a:pt x="2633" y="538"/>
                    </a:cubicBezTo>
                    <a:cubicBezTo>
                      <a:pt x="2400" y="392"/>
                      <a:pt x="2185" y="280"/>
                      <a:pt x="1976" y="197"/>
                    </a:cubicBezTo>
                    <a:cubicBezTo>
                      <a:pt x="1653" y="71"/>
                      <a:pt x="1333" y="4"/>
                      <a:pt x="1024"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59" name="Google Shape;859;p26"/>
              <p:cNvSpPr/>
              <p:nvPr/>
            </p:nvSpPr>
            <p:spPr>
              <a:xfrm>
                <a:off x="5638331" y="5846669"/>
                <a:ext cx="135036" cy="108413"/>
              </a:xfrm>
              <a:custGeom>
                <a:avLst/>
                <a:gdLst/>
                <a:ahLst/>
                <a:cxnLst/>
                <a:rect l="l" t="t" r="r" b="b"/>
                <a:pathLst>
                  <a:path w="3662" h="2940" extrusionOk="0">
                    <a:moveTo>
                      <a:pt x="2670" y="0"/>
                    </a:moveTo>
                    <a:cubicBezTo>
                      <a:pt x="2569" y="0"/>
                      <a:pt x="2468" y="16"/>
                      <a:pt x="2375" y="47"/>
                    </a:cubicBezTo>
                    <a:cubicBezTo>
                      <a:pt x="2250" y="89"/>
                      <a:pt x="2132" y="148"/>
                      <a:pt x="2012" y="225"/>
                    </a:cubicBezTo>
                    <a:cubicBezTo>
                      <a:pt x="1929" y="278"/>
                      <a:pt x="1842" y="343"/>
                      <a:pt x="1748" y="426"/>
                    </a:cubicBezTo>
                    <a:cubicBezTo>
                      <a:pt x="1539" y="605"/>
                      <a:pt x="1345" y="822"/>
                      <a:pt x="1156" y="1090"/>
                    </a:cubicBezTo>
                    <a:cubicBezTo>
                      <a:pt x="849" y="1526"/>
                      <a:pt x="622" y="1991"/>
                      <a:pt x="425" y="2431"/>
                    </a:cubicBezTo>
                    <a:cubicBezTo>
                      <a:pt x="372" y="2417"/>
                      <a:pt x="318" y="2401"/>
                      <a:pt x="267" y="2381"/>
                    </a:cubicBezTo>
                    <a:cubicBezTo>
                      <a:pt x="250" y="2376"/>
                      <a:pt x="233" y="2373"/>
                      <a:pt x="215" y="2373"/>
                    </a:cubicBezTo>
                    <a:cubicBezTo>
                      <a:pt x="178" y="2373"/>
                      <a:pt x="140" y="2384"/>
                      <a:pt x="107" y="2407"/>
                    </a:cubicBezTo>
                    <a:cubicBezTo>
                      <a:pt x="60" y="2436"/>
                      <a:pt x="27" y="2482"/>
                      <a:pt x="15" y="2531"/>
                    </a:cubicBezTo>
                    <a:cubicBezTo>
                      <a:pt x="1" y="2582"/>
                      <a:pt x="9" y="2638"/>
                      <a:pt x="34" y="2685"/>
                    </a:cubicBezTo>
                    <a:cubicBezTo>
                      <a:pt x="60" y="2732"/>
                      <a:pt x="101" y="2762"/>
                      <a:pt x="163" y="2783"/>
                    </a:cubicBezTo>
                    <a:cubicBezTo>
                      <a:pt x="218" y="2803"/>
                      <a:pt x="273" y="2819"/>
                      <a:pt x="326" y="2833"/>
                    </a:cubicBezTo>
                    <a:cubicBezTo>
                      <a:pt x="344" y="2866"/>
                      <a:pt x="372" y="2894"/>
                      <a:pt x="405" y="2914"/>
                    </a:cubicBezTo>
                    <a:cubicBezTo>
                      <a:pt x="437" y="2931"/>
                      <a:pt x="473" y="2940"/>
                      <a:pt x="510" y="2940"/>
                    </a:cubicBezTo>
                    <a:cubicBezTo>
                      <a:pt x="527" y="2940"/>
                      <a:pt x="545" y="2938"/>
                      <a:pt x="563" y="2933"/>
                    </a:cubicBezTo>
                    <a:cubicBezTo>
                      <a:pt x="584" y="2927"/>
                      <a:pt x="606" y="2918"/>
                      <a:pt x="626" y="2906"/>
                    </a:cubicBezTo>
                    <a:cubicBezTo>
                      <a:pt x="630" y="2902"/>
                      <a:pt x="636" y="2900"/>
                      <a:pt x="636" y="2896"/>
                    </a:cubicBezTo>
                    <a:lnTo>
                      <a:pt x="691" y="2904"/>
                    </a:lnTo>
                    <a:cubicBezTo>
                      <a:pt x="851" y="2924"/>
                      <a:pt x="1002" y="2935"/>
                      <a:pt x="1148" y="2935"/>
                    </a:cubicBezTo>
                    <a:cubicBezTo>
                      <a:pt x="1197" y="2935"/>
                      <a:pt x="1246" y="2934"/>
                      <a:pt x="1294" y="2931"/>
                    </a:cubicBezTo>
                    <a:cubicBezTo>
                      <a:pt x="1710" y="2912"/>
                      <a:pt x="2102" y="2827"/>
                      <a:pt x="2457" y="2677"/>
                    </a:cubicBezTo>
                    <a:cubicBezTo>
                      <a:pt x="2601" y="2618"/>
                      <a:pt x="2735" y="2547"/>
                      <a:pt x="2856" y="2470"/>
                    </a:cubicBezTo>
                    <a:cubicBezTo>
                      <a:pt x="3051" y="2344"/>
                      <a:pt x="3214" y="2196"/>
                      <a:pt x="3342" y="2028"/>
                    </a:cubicBezTo>
                    <a:cubicBezTo>
                      <a:pt x="3449" y="1892"/>
                      <a:pt x="3526" y="1752"/>
                      <a:pt x="3577" y="1601"/>
                    </a:cubicBezTo>
                    <a:cubicBezTo>
                      <a:pt x="3620" y="1472"/>
                      <a:pt x="3644" y="1336"/>
                      <a:pt x="3648" y="1198"/>
                    </a:cubicBezTo>
                    <a:cubicBezTo>
                      <a:pt x="3662" y="840"/>
                      <a:pt x="3538" y="493"/>
                      <a:pt x="3319" y="272"/>
                    </a:cubicBezTo>
                    <a:cubicBezTo>
                      <a:pt x="3195" y="150"/>
                      <a:pt x="3047" y="63"/>
                      <a:pt x="2899" y="27"/>
                    </a:cubicBezTo>
                    <a:cubicBezTo>
                      <a:pt x="2825" y="10"/>
                      <a:pt x="2747" y="0"/>
                      <a:pt x="2670"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60" name="Google Shape;860;p26"/>
              <p:cNvSpPr/>
              <p:nvPr/>
            </p:nvSpPr>
            <p:spPr>
              <a:xfrm>
                <a:off x="5637532" y="5846558"/>
                <a:ext cx="118922" cy="108376"/>
              </a:xfrm>
              <a:custGeom>
                <a:avLst/>
                <a:gdLst/>
                <a:ahLst/>
                <a:cxnLst/>
                <a:rect l="l" t="t" r="r" b="b"/>
                <a:pathLst>
                  <a:path w="3225" h="2939" extrusionOk="0">
                    <a:moveTo>
                      <a:pt x="2678" y="0"/>
                    </a:moveTo>
                    <a:cubicBezTo>
                      <a:pt x="2575" y="0"/>
                      <a:pt x="2472" y="16"/>
                      <a:pt x="2377" y="48"/>
                    </a:cubicBezTo>
                    <a:cubicBezTo>
                      <a:pt x="2250" y="90"/>
                      <a:pt x="2130" y="149"/>
                      <a:pt x="2012" y="226"/>
                    </a:cubicBezTo>
                    <a:cubicBezTo>
                      <a:pt x="1935" y="275"/>
                      <a:pt x="1846" y="342"/>
                      <a:pt x="1746" y="427"/>
                    </a:cubicBezTo>
                    <a:cubicBezTo>
                      <a:pt x="1537" y="608"/>
                      <a:pt x="1344" y="825"/>
                      <a:pt x="1156" y="1093"/>
                    </a:cubicBezTo>
                    <a:cubicBezTo>
                      <a:pt x="845" y="1533"/>
                      <a:pt x="620" y="1996"/>
                      <a:pt x="427" y="2432"/>
                    </a:cubicBezTo>
                    <a:cubicBezTo>
                      <a:pt x="374" y="2418"/>
                      <a:pt x="320" y="2400"/>
                      <a:pt x="269" y="2382"/>
                    </a:cubicBezTo>
                    <a:cubicBezTo>
                      <a:pt x="252" y="2376"/>
                      <a:pt x="234" y="2374"/>
                      <a:pt x="216" y="2374"/>
                    </a:cubicBezTo>
                    <a:cubicBezTo>
                      <a:pt x="179" y="2374"/>
                      <a:pt x="142" y="2385"/>
                      <a:pt x="107" y="2406"/>
                    </a:cubicBezTo>
                    <a:cubicBezTo>
                      <a:pt x="60" y="2438"/>
                      <a:pt x="27" y="2483"/>
                      <a:pt x="13" y="2534"/>
                    </a:cubicBezTo>
                    <a:cubicBezTo>
                      <a:pt x="1" y="2587"/>
                      <a:pt x="9" y="2645"/>
                      <a:pt x="34" y="2690"/>
                    </a:cubicBezTo>
                    <a:cubicBezTo>
                      <a:pt x="60" y="2737"/>
                      <a:pt x="102" y="2769"/>
                      <a:pt x="165" y="2788"/>
                    </a:cubicBezTo>
                    <a:cubicBezTo>
                      <a:pt x="222" y="2810"/>
                      <a:pt x="277" y="2826"/>
                      <a:pt x="326" y="2838"/>
                    </a:cubicBezTo>
                    <a:cubicBezTo>
                      <a:pt x="344" y="2869"/>
                      <a:pt x="372" y="2899"/>
                      <a:pt x="407" y="2919"/>
                    </a:cubicBezTo>
                    <a:cubicBezTo>
                      <a:pt x="421" y="2926"/>
                      <a:pt x="437" y="2934"/>
                      <a:pt x="452" y="2938"/>
                    </a:cubicBezTo>
                    <a:cubicBezTo>
                      <a:pt x="583" y="2708"/>
                      <a:pt x="717" y="2479"/>
                      <a:pt x="855" y="2254"/>
                    </a:cubicBezTo>
                    <a:cubicBezTo>
                      <a:pt x="1056" y="1929"/>
                      <a:pt x="1273" y="1612"/>
                      <a:pt x="1515" y="1316"/>
                    </a:cubicBezTo>
                    <a:cubicBezTo>
                      <a:pt x="1633" y="1168"/>
                      <a:pt x="1761" y="1028"/>
                      <a:pt x="1894" y="894"/>
                    </a:cubicBezTo>
                    <a:cubicBezTo>
                      <a:pt x="1957" y="831"/>
                      <a:pt x="2026" y="772"/>
                      <a:pt x="2097" y="715"/>
                    </a:cubicBezTo>
                    <a:cubicBezTo>
                      <a:pt x="2177" y="649"/>
                      <a:pt x="2262" y="588"/>
                      <a:pt x="2349" y="533"/>
                    </a:cubicBezTo>
                    <a:cubicBezTo>
                      <a:pt x="2422" y="486"/>
                      <a:pt x="2495" y="442"/>
                      <a:pt x="2572" y="401"/>
                    </a:cubicBezTo>
                    <a:cubicBezTo>
                      <a:pt x="2743" y="308"/>
                      <a:pt x="2929" y="235"/>
                      <a:pt x="3122" y="200"/>
                    </a:cubicBezTo>
                    <a:cubicBezTo>
                      <a:pt x="3155" y="194"/>
                      <a:pt x="3191" y="190"/>
                      <a:pt x="3224" y="188"/>
                    </a:cubicBezTo>
                    <a:cubicBezTo>
                      <a:pt x="3124" y="109"/>
                      <a:pt x="3013" y="54"/>
                      <a:pt x="2903" y="27"/>
                    </a:cubicBezTo>
                    <a:cubicBezTo>
                      <a:pt x="2829" y="9"/>
                      <a:pt x="2753" y="0"/>
                      <a:pt x="2678"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61" name="Google Shape;861;p26"/>
              <p:cNvSpPr/>
              <p:nvPr/>
            </p:nvSpPr>
            <p:spPr>
              <a:xfrm>
                <a:off x="5606226" y="5899915"/>
                <a:ext cx="37" cy="37"/>
              </a:xfrm>
              <a:custGeom>
                <a:avLst/>
                <a:gdLst/>
                <a:ahLst/>
                <a:cxnLst/>
                <a:rect l="l" t="t" r="r" b="b"/>
                <a:pathLst>
                  <a:path w="1" h="1" extrusionOk="0">
                    <a:moveTo>
                      <a:pt x="0" y="1"/>
                    </a:moveTo>
                    <a:lnTo>
                      <a:pt x="0" y="1"/>
                    </a:lnTo>
                    <a:lnTo>
                      <a:pt x="0" y="1"/>
                    </a:lnTo>
                    <a:close/>
                  </a:path>
                </a:pathLst>
              </a:custGeom>
              <a:solidFill>
                <a:srgbClr val="7C391F"/>
              </a:solidFill>
              <a:ln>
                <a:noFill/>
              </a:ln>
            </p:spPr>
            <p:txBody>
              <a:bodyPr spcFirstLastPara="1" wrap="square" lIns="91425" tIns="91425" rIns="91425" bIns="91425" anchor="ctr" anchorCtr="0">
                <a:noAutofit/>
              </a:bodyPr>
              <a:lstStyle/>
              <a:p>
                <a:endParaRPr/>
              </a:p>
            </p:txBody>
          </p:sp>
          <p:sp>
            <p:nvSpPr>
              <p:cNvPr id="862" name="Google Shape;862;p26"/>
              <p:cNvSpPr/>
              <p:nvPr/>
            </p:nvSpPr>
            <p:spPr>
              <a:xfrm>
                <a:off x="4888139" y="5847222"/>
                <a:ext cx="1033422" cy="892744"/>
              </a:xfrm>
              <a:custGeom>
                <a:avLst/>
                <a:gdLst/>
                <a:ahLst/>
                <a:cxnLst/>
                <a:rect l="l" t="t" r="r" b="b"/>
                <a:pathLst>
                  <a:path w="28025" h="24210" extrusionOk="0">
                    <a:moveTo>
                      <a:pt x="1109" y="10725"/>
                    </a:moveTo>
                    <a:cubicBezTo>
                      <a:pt x="1096" y="10768"/>
                      <a:pt x="1084" y="10811"/>
                      <a:pt x="1071" y="10856"/>
                    </a:cubicBezTo>
                    <a:lnTo>
                      <a:pt x="1071" y="10856"/>
                    </a:lnTo>
                    <a:cubicBezTo>
                      <a:pt x="1080" y="10825"/>
                      <a:pt x="1088" y="10794"/>
                      <a:pt x="1097" y="10762"/>
                    </a:cubicBezTo>
                    <a:lnTo>
                      <a:pt x="1109" y="10725"/>
                    </a:lnTo>
                    <a:close/>
                    <a:moveTo>
                      <a:pt x="6167" y="23435"/>
                    </a:moveTo>
                    <a:lnTo>
                      <a:pt x="6167" y="23435"/>
                    </a:lnTo>
                    <a:cubicBezTo>
                      <a:pt x="6199" y="23442"/>
                      <a:pt x="6232" y="23452"/>
                      <a:pt x="6264" y="23460"/>
                    </a:cubicBezTo>
                    <a:cubicBezTo>
                      <a:pt x="6240" y="23454"/>
                      <a:pt x="6217" y="23448"/>
                      <a:pt x="6193" y="23442"/>
                    </a:cubicBezTo>
                    <a:lnTo>
                      <a:pt x="6193" y="23444"/>
                    </a:lnTo>
                    <a:lnTo>
                      <a:pt x="6187" y="23442"/>
                    </a:lnTo>
                    <a:lnTo>
                      <a:pt x="6189" y="23442"/>
                    </a:lnTo>
                    <a:cubicBezTo>
                      <a:pt x="6189" y="23442"/>
                      <a:pt x="6187" y="23440"/>
                      <a:pt x="6187" y="23440"/>
                    </a:cubicBezTo>
                    <a:lnTo>
                      <a:pt x="6179" y="23440"/>
                    </a:lnTo>
                    <a:lnTo>
                      <a:pt x="6167" y="23435"/>
                    </a:lnTo>
                    <a:close/>
                    <a:moveTo>
                      <a:pt x="14897" y="1"/>
                    </a:moveTo>
                    <a:cubicBezTo>
                      <a:pt x="14660" y="1"/>
                      <a:pt x="14422" y="5"/>
                      <a:pt x="14187" y="14"/>
                    </a:cubicBezTo>
                    <a:cubicBezTo>
                      <a:pt x="14132" y="16"/>
                      <a:pt x="14077" y="18"/>
                      <a:pt x="14021" y="22"/>
                    </a:cubicBezTo>
                    <a:cubicBezTo>
                      <a:pt x="13073" y="70"/>
                      <a:pt x="12095" y="190"/>
                      <a:pt x="11116" y="381"/>
                    </a:cubicBezTo>
                    <a:cubicBezTo>
                      <a:pt x="10861" y="430"/>
                      <a:pt x="10625" y="480"/>
                      <a:pt x="10396" y="533"/>
                    </a:cubicBezTo>
                    <a:cubicBezTo>
                      <a:pt x="10191" y="580"/>
                      <a:pt x="9984" y="628"/>
                      <a:pt x="9779" y="675"/>
                    </a:cubicBezTo>
                    <a:cubicBezTo>
                      <a:pt x="9736" y="685"/>
                      <a:pt x="9696" y="695"/>
                      <a:pt x="9655" y="706"/>
                    </a:cubicBezTo>
                    <a:cubicBezTo>
                      <a:pt x="9649" y="710"/>
                      <a:pt x="9641" y="714"/>
                      <a:pt x="9635" y="716"/>
                    </a:cubicBezTo>
                    <a:cubicBezTo>
                      <a:pt x="9424" y="769"/>
                      <a:pt x="9213" y="831"/>
                      <a:pt x="9004" y="898"/>
                    </a:cubicBezTo>
                    <a:cubicBezTo>
                      <a:pt x="8831" y="953"/>
                      <a:pt x="8647" y="1014"/>
                      <a:pt x="8466" y="1079"/>
                    </a:cubicBezTo>
                    <a:cubicBezTo>
                      <a:pt x="8454" y="1085"/>
                      <a:pt x="8442" y="1089"/>
                      <a:pt x="8431" y="1093"/>
                    </a:cubicBezTo>
                    <a:cubicBezTo>
                      <a:pt x="8427" y="1095"/>
                      <a:pt x="8423" y="1097"/>
                      <a:pt x="8419" y="1097"/>
                    </a:cubicBezTo>
                    <a:cubicBezTo>
                      <a:pt x="8226" y="1174"/>
                      <a:pt x="8032" y="1250"/>
                      <a:pt x="7839" y="1331"/>
                    </a:cubicBezTo>
                    <a:lnTo>
                      <a:pt x="7845" y="1335"/>
                    </a:lnTo>
                    <a:cubicBezTo>
                      <a:pt x="7051" y="1684"/>
                      <a:pt x="6305" y="2096"/>
                      <a:pt x="5631" y="2563"/>
                    </a:cubicBezTo>
                    <a:cubicBezTo>
                      <a:pt x="4701" y="3208"/>
                      <a:pt x="3898" y="3975"/>
                      <a:pt x="3244" y="4846"/>
                    </a:cubicBezTo>
                    <a:cubicBezTo>
                      <a:pt x="2932" y="5260"/>
                      <a:pt x="2639" y="5733"/>
                      <a:pt x="2345" y="6297"/>
                    </a:cubicBezTo>
                    <a:cubicBezTo>
                      <a:pt x="2087" y="6788"/>
                      <a:pt x="1840" y="7314"/>
                      <a:pt x="1611" y="7859"/>
                    </a:cubicBezTo>
                    <a:cubicBezTo>
                      <a:pt x="1134" y="8994"/>
                      <a:pt x="752" y="10183"/>
                      <a:pt x="472" y="11395"/>
                    </a:cubicBezTo>
                    <a:cubicBezTo>
                      <a:pt x="174" y="12677"/>
                      <a:pt x="19" y="13928"/>
                      <a:pt x="7" y="15121"/>
                    </a:cubicBezTo>
                    <a:cubicBezTo>
                      <a:pt x="1" y="15764"/>
                      <a:pt x="36" y="16387"/>
                      <a:pt x="113" y="16968"/>
                    </a:cubicBezTo>
                    <a:cubicBezTo>
                      <a:pt x="192" y="17562"/>
                      <a:pt x="322" y="18155"/>
                      <a:pt x="500" y="18731"/>
                    </a:cubicBezTo>
                    <a:cubicBezTo>
                      <a:pt x="679" y="19302"/>
                      <a:pt x="912" y="19845"/>
                      <a:pt x="1192" y="20341"/>
                    </a:cubicBezTo>
                    <a:cubicBezTo>
                      <a:pt x="1489" y="20866"/>
                      <a:pt x="1856" y="21349"/>
                      <a:pt x="2284" y="21775"/>
                    </a:cubicBezTo>
                    <a:cubicBezTo>
                      <a:pt x="3098" y="22585"/>
                      <a:pt x="4113" y="23214"/>
                      <a:pt x="5306" y="23642"/>
                    </a:cubicBezTo>
                    <a:cubicBezTo>
                      <a:pt x="5974" y="23882"/>
                      <a:pt x="6690" y="24052"/>
                      <a:pt x="7435" y="24148"/>
                    </a:cubicBezTo>
                    <a:cubicBezTo>
                      <a:pt x="7760" y="24190"/>
                      <a:pt x="8101" y="24209"/>
                      <a:pt x="8474" y="24209"/>
                    </a:cubicBezTo>
                    <a:cubicBezTo>
                      <a:pt x="8578" y="24209"/>
                      <a:pt x="8683" y="24209"/>
                      <a:pt x="8787" y="24205"/>
                    </a:cubicBezTo>
                    <a:cubicBezTo>
                      <a:pt x="9152" y="24195"/>
                      <a:pt x="9521" y="24166"/>
                      <a:pt x="9880" y="24136"/>
                    </a:cubicBezTo>
                    <a:cubicBezTo>
                      <a:pt x="10000" y="24128"/>
                      <a:pt x="10120" y="24119"/>
                      <a:pt x="10240" y="24109"/>
                    </a:cubicBezTo>
                    <a:cubicBezTo>
                      <a:pt x="10262" y="24109"/>
                      <a:pt x="10284" y="24103"/>
                      <a:pt x="10303" y="24095"/>
                    </a:cubicBezTo>
                    <a:cubicBezTo>
                      <a:pt x="13257" y="24038"/>
                      <a:pt x="16212" y="23360"/>
                      <a:pt x="18709" y="22705"/>
                    </a:cubicBezTo>
                    <a:cubicBezTo>
                      <a:pt x="19226" y="22569"/>
                      <a:pt x="19778" y="22419"/>
                      <a:pt x="20497" y="22222"/>
                    </a:cubicBezTo>
                    <a:cubicBezTo>
                      <a:pt x="20525" y="22214"/>
                      <a:pt x="20553" y="22200"/>
                      <a:pt x="20576" y="22185"/>
                    </a:cubicBezTo>
                    <a:cubicBezTo>
                      <a:pt x="20704" y="22151"/>
                      <a:pt x="20823" y="22120"/>
                      <a:pt x="20943" y="22088"/>
                    </a:cubicBezTo>
                    <a:cubicBezTo>
                      <a:pt x="21286" y="21997"/>
                      <a:pt x="21643" y="21903"/>
                      <a:pt x="21990" y="21792"/>
                    </a:cubicBezTo>
                    <a:cubicBezTo>
                      <a:pt x="22463" y="21643"/>
                      <a:pt x="22873" y="21479"/>
                      <a:pt x="23246" y="21292"/>
                    </a:cubicBezTo>
                    <a:cubicBezTo>
                      <a:pt x="23916" y="20956"/>
                      <a:pt x="24537" y="20560"/>
                      <a:pt x="25089" y="20113"/>
                    </a:cubicBezTo>
                    <a:cubicBezTo>
                      <a:pt x="26073" y="19314"/>
                      <a:pt x="26826" y="18386"/>
                      <a:pt x="27324" y="17353"/>
                    </a:cubicBezTo>
                    <a:cubicBezTo>
                      <a:pt x="27587" y="16809"/>
                      <a:pt x="27774" y="16233"/>
                      <a:pt x="27882" y="15638"/>
                    </a:cubicBezTo>
                    <a:cubicBezTo>
                      <a:pt x="27985" y="15080"/>
                      <a:pt x="28024" y="14490"/>
                      <a:pt x="28003" y="13889"/>
                    </a:cubicBezTo>
                    <a:cubicBezTo>
                      <a:pt x="27983" y="13288"/>
                      <a:pt x="27910" y="12685"/>
                      <a:pt x="27788" y="12099"/>
                    </a:cubicBezTo>
                    <a:cubicBezTo>
                      <a:pt x="27667" y="11523"/>
                      <a:pt x="27496" y="10926"/>
                      <a:pt x="27277" y="10319"/>
                    </a:cubicBezTo>
                    <a:cubicBezTo>
                      <a:pt x="26873" y="9197"/>
                      <a:pt x="26311" y="8066"/>
                      <a:pt x="25609" y="6956"/>
                    </a:cubicBezTo>
                    <a:cubicBezTo>
                      <a:pt x="24945" y="5905"/>
                      <a:pt x="24190" y="4907"/>
                      <a:pt x="23366" y="3995"/>
                    </a:cubicBezTo>
                    <a:cubicBezTo>
                      <a:pt x="22968" y="3553"/>
                      <a:pt x="22562" y="3139"/>
                      <a:pt x="22159" y="2763"/>
                    </a:cubicBezTo>
                    <a:cubicBezTo>
                      <a:pt x="21694" y="2327"/>
                      <a:pt x="21260" y="1976"/>
                      <a:pt x="20833" y="1688"/>
                    </a:cubicBezTo>
                    <a:cubicBezTo>
                      <a:pt x="19926" y="1083"/>
                      <a:pt x="18914" y="624"/>
                      <a:pt x="17822" y="322"/>
                    </a:cubicBezTo>
                    <a:lnTo>
                      <a:pt x="17783" y="312"/>
                    </a:lnTo>
                    <a:lnTo>
                      <a:pt x="17741" y="300"/>
                    </a:lnTo>
                    <a:cubicBezTo>
                      <a:pt x="17495" y="245"/>
                      <a:pt x="17249" y="192"/>
                      <a:pt x="17002" y="141"/>
                    </a:cubicBezTo>
                    <a:cubicBezTo>
                      <a:pt x="16933" y="129"/>
                      <a:pt x="16864" y="117"/>
                      <a:pt x="16795" y="107"/>
                    </a:cubicBezTo>
                    <a:cubicBezTo>
                      <a:pt x="16529" y="76"/>
                      <a:pt x="16261" y="52"/>
                      <a:pt x="15995" y="36"/>
                    </a:cubicBezTo>
                    <a:cubicBezTo>
                      <a:pt x="15636" y="12"/>
                      <a:pt x="15267" y="1"/>
                      <a:pt x="1489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863" name="Google Shape;863;p26"/>
              <p:cNvSpPr/>
              <p:nvPr/>
            </p:nvSpPr>
            <p:spPr>
              <a:xfrm>
                <a:off x="5096552" y="6254096"/>
                <a:ext cx="180171" cy="172759"/>
              </a:xfrm>
              <a:custGeom>
                <a:avLst/>
                <a:gdLst/>
                <a:ahLst/>
                <a:cxnLst/>
                <a:rect l="l" t="t" r="r" b="b"/>
                <a:pathLst>
                  <a:path w="4886" h="4685" extrusionOk="0">
                    <a:moveTo>
                      <a:pt x="2447" y="0"/>
                    </a:moveTo>
                    <a:cubicBezTo>
                      <a:pt x="2381" y="0"/>
                      <a:pt x="2315" y="3"/>
                      <a:pt x="2248" y="8"/>
                    </a:cubicBezTo>
                    <a:cubicBezTo>
                      <a:pt x="959" y="117"/>
                      <a:pt x="1" y="1250"/>
                      <a:pt x="109" y="2538"/>
                    </a:cubicBezTo>
                    <a:cubicBezTo>
                      <a:pt x="212" y="3760"/>
                      <a:pt x="1237" y="4685"/>
                      <a:pt x="2440" y="4685"/>
                    </a:cubicBezTo>
                    <a:cubicBezTo>
                      <a:pt x="2506" y="4685"/>
                      <a:pt x="2572" y="4682"/>
                      <a:pt x="2639" y="4677"/>
                    </a:cubicBezTo>
                    <a:cubicBezTo>
                      <a:pt x="3928" y="4568"/>
                      <a:pt x="4886" y="3435"/>
                      <a:pt x="4778" y="2147"/>
                    </a:cubicBezTo>
                    <a:cubicBezTo>
                      <a:pt x="4675" y="925"/>
                      <a:pt x="3650" y="0"/>
                      <a:pt x="2447"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64" name="Google Shape;864;p26"/>
              <p:cNvSpPr/>
              <p:nvPr/>
            </p:nvSpPr>
            <p:spPr>
              <a:xfrm>
                <a:off x="5131398" y="6267112"/>
                <a:ext cx="143591" cy="137728"/>
              </a:xfrm>
              <a:custGeom>
                <a:avLst/>
                <a:gdLst/>
                <a:ahLst/>
                <a:cxnLst/>
                <a:rect l="l" t="t" r="r" b="b"/>
                <a:pathLst>
                  <a:path w="3894" h="3735" extrusionOk="0">
                    <a:moveTo>
                      <a:pt x="1948" y="0"/>
                    </a:moveTo>
                    <a:cubicBezTo>
                      <a:pt x="1897" y="0"/>
                      <a:pt x="1843" y="2"/>
                      <a:pt x="1790" y="6"/>
                    </a:cubicBezTo>
                    <a:cubicBezTo>
                      <a:pt x="765" y="93"/>
                      <a:pt x="0" y="998"/>
                      <a:pt x="85" y="2023"/>
                    </a:cubicBezTo>
                    <a:cubicBezTo>
                      <a:pt x="166" y="2983"/>
                      <a:pt x="984" y="3734"/>
                      <a:pt x="1946" y="3734"/>
                    </a:cubicBezTo>
                    <a:cubicBezTo>
                      <a:pt x="1997" y="3734"/>
                      <a:pt x="2050" y="3732"/>
                      <a:pt x="2104" y="3728"/>
                    </a:cubicBezTo>
                    <a:cubicBezTo>
                      <a:pt x="3129" y="3642"/>
                      <a:pt x="3894" y="2737"/>
                      <a:pt x="3807" y="1712"/>
                    </a:cubicBezTo>
                    <a:cubicBezTo>
                      <a:pt x="3726" y="751"/>
                      <a:pt x="2910" y="0"/>
                      <a:pt x="194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65" name="Google Shape;865;p26"/>
              <p:cNvSpPr/>
              <p:nvPr/>
            </p:nvSpPr>
            <p:spPr>
              <a:xfrm>
                <a:off x="5115247" y="6339681"/>
                <a:ext cx="65527" cy="27804"/>
              </a:xfrm>
              <a:custGeom>
                <a:avLst/>
                <a:gdLst/>
                <a:ahLst/>
                <a:cxnLst/>
                <a:rect l="l" t="t" r="r" b="b"/>
                <a:pathLst>
                  <a:path w="1777" h="754" extrusionOk="0">
                    <a:moveTo>
                      <a:pt x="1187" y="1"/>
                    </a:moveTo>
                    <a:cubicBezTo>
                      <a:pt x="1075" y="1"/>
                      <a:pt x="953" y="12"/>
                      <a:pt x="827" y="35"/>
                    </a:cubicBezTo>
                    <a:cubicBezTo>
                      <a:pt x="355" y="122"/>
                      <a:pt x="0" y="345"/>
                      <a:pt x="36" y="534"/>
                    </a:cubicBezTo>
                    <a:cubicBezTo>
                      <a:pt x="62" y="672"/>
                      <a:pt x="288" y="754"/>
                      <a:pt x="591" y="754"/>
                    </a:cubicBezTo>
                    <a:cubicBezTo>
                      <a:pt x="702" y="754"/>
                      <a:pt x="824" y="743"/>
                      <a:pt x="951" y="719"/>
                    </a:cubicBezTo>
                    <a:cubicBezTo>
                      <a:pt x="1422" y="633"/>
                      <a:pt x="1777" y="410"/>
                      <a:pt x="1741" y="221"/>
                    </a:cubicBezTo>
                    <a:cubicBezTo>
                      <a:pt x="1715" y="82"/>
                      <a:pt x="1489" y="1"/>
                      <a:pt x="1187"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66" name="Google Shape;866;p26"/>
              <p:cNvSpPr/>
              <p:nvPr/>
            </p:nvSpPr>
            <p:spPr>
              <a:xfrm>
                <a:off x="5047915" y="6101804"/>
                <a:ext cx="168408" cy="109039"/>
              </a:xfrm>
              <a:custGeom>
                <a:avLst/>
                <a:gdLst/>
                <a:ahLst/>
                <a:cxnLst/>
                <a:rect l="l" t="t" r="r" b="b"/>
                <a:pathLst>
                  <a:path w="4567" h="2957" extrusionOk="0">
                    <a:moveTo>
                      <a:pt x="3387" y="1"/>
                    </a:moveTo>
                    <a:cubicBezTo>
                      <a:pt x="2913" y="1"/>
                      <a:pt x="2319" y="165"/>
                      <a:pt x="1736" y="489"/>
                    </a:cubicBezTo>
                    <a:cubicBezTo>
                      <a:pt x="642" y="1095"/>
                      <a:pt x="1" y="2029"/>
                      <a:pt x="305" y="2575"/>
                    </a:cubicBezTo>
                    <a:cubicBezTo>
                      <a:pt x="445" y="2831"/>
                      <a:pt x="767" y="2956"/>
                      <a:pt x="1181" y="2956"/>
                    </a:cubicBezTo>
                    <a:cubicBezTo>
                      <a:pt x="1655" y="2956"/>
                      <a:pt x="2250" y="2792"/>
                      <a:pt x="2834" y="2469"/>
                    </a:cubicBezTo>
                    <a:cubicBezTo>
                      <a:pt x="3926" y="1861"/>
                      <a:pt x="4567" y="927"/>
                      <a:pt x="4265" y="381"/>
                    </a:cubicBezTo>
                    <a:cubicBezTo>
                      <a:pt x="4124" y="126"/>
                      <a:pt x="3802" y="1"/>
                      <a:pt x="338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67" name="Google Shape;867;p26"/>
              <p:cNvSpPr/>
              <p:nvPr/>
            </p:nvSpPr>
            <p:spPr>
              <a:xfrm>
                <a:off x="5592177" y="6164011"/>
                <a:ext cx="194884" cy="172796"/>
              </a:xfrm>
              <a:custGeom>
                <a:avLst/>
                <a:gdLst/>
                <a:ahLst/>
                <a:cxnLst/>
                <a:rect l="l" t="t" r="r" b="b"/>
                <a:pathLst>
                  <a:path w="5285" h="4686" extrusionOk="0">
                    <a:moveTo>
                      <a:pt x="2642" y="0"/>
                    </a:moveTo>
                    <a:cubicBezTo>
                      <a:pt x="2379" y="0"/>
                      <a:pt x="2111" y="45"/>
                      <a:pt x="1850" y="139"/>
                    </a:cubicBezTo>
                    <a:cubicBezTo>
                      <a:pt x="634" y="577"/>
                      <a:pt x="1" y="1919"/>
                      <a:pt x="438" y="3135"/>
                    </a:cubicBezTo>
                    <a:cubicBezTo>
                      <a:pt x="782" y="4090"/>
                      <a:pt x="1683" y="4686"/>
                      <a:pt x="2643" y="4686"/>
                    </a:cubicBezTo>
                    <a:cubicBezTo>
                      <a:pt x="2906" y="4686"/>
                      <a:pt x="3174" y="4641"/>
                      <a:pt x="3435" y="4547"/>
                    </a:cubicBezTo>
                    <a:cubicBezTo>
                      <a:pt x="4651" y="4109"/>
                      <a:pt x="5284" y="2767"/>
                      <a:pt x="4847" y="1550"/>
                    </a:cubicBezTo>
                    <a:cubicBezTo>
                      <a:pt x="4503" y="596"/>
                      <a:pt x="3602" y="0"/>
                      <a:pt x="2642"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68" name="Google Shape;868;p26"/>
              <p:cNvSpPr/>
              <p:nvPr/>
            </p:nvSpPr>
            <p:spPr>
              <a:xfrm>
                <a:off x="5595902" y="6184255"/>
                <a:ext cx="153621" cy="137765"/>
              </a:xfrm>
              <a:custGeom>
                <a:avLst/>
                <a:gdLst/>
                <a:ahLst/>
                <a:cxnLst/>
                <a:rect l="l" t="t" r="r" b="b"/>
                <a:pathLst>
                  <a:path w="4166" h="3736" extrusionOk="0">
                    <a:moveTo>
                      <a:pt x="2079" y="1"/>
                    </a:moveTo>
                    <a:cubicBezTo>
                      <a:pt x="1871" y="1"/>
                      <a:pt x="1659" y="36"/>
                      <a:pt x="1451" y="110"/>
                    </a:cubicBezTo>
                    <a:cubicBezTo>
                      <a:pt x="1402" y="130"/>
                      <a:pt x="1353" y="150"/>
                      <a:pt x="1305" y="171"/>
                    </a:cubicBezTo>
                    <a:cubicBezTo>
                      <a:pt x="430" y="572"/>
                      <a:pt x="0" y="1595"/>
                      <a:pt x="326" y="2502"/>
                    </a:cubicBezTo>
                    <a:cubicBezTo>
                      <a:pt x="600" y="3262"/>
                      <a:pt x="1319" y="3736"/>
                      <a:pt x="2085" y="3736"/>
                    </a:cubicBezTo>
                    <a:cubicBezTo>
                      <a:pt x="2294" y="3736"/>
                      <a:pt x="2507" y="3700"/>
                      <a:pt x="2715" y="3625"/>
                    </a:cubicBezTo>
                    <a:cubicBezTo>
                      <a:pt x="2764" y="3608"/>
                      <a:pt x="2814" y="3588"/>
                      <a:pt x="2861" y="3566"/>
                    </a:cubicBezTo>
                    <a:cubicBezTo>
                      <a:pt x="3736" y="3166"/>
                      <a:pt x="4166" y="2143"/>
                      <a:pt x="3841" y="1236"/>
                    </a:cubicBezTo>
                    <a:cubicBezTo>
                      <a:pt x="3566" y="475"/>
                      <a:pt x="2845" y="1"/>
                      <a:pt x="207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69" name="Google Shape;869;p26"/>
              <p:cNvSpPr/>
              <p:nvPr/>
            </p:nvSpPr>
            <p:spPr>
              <a:xfrm>
                <a:off x="5697453" y="6231528"/>
                <a:ext cx="65527" cy="29426"/>
              </a:xfrm>
              <a:custGeom>
                <a:avLst/>
                <a:gdLst/>
                <a:ahLst/>
                <a:cxnLst/>
                <a:rect l="l" t="t" r="r" b="b"/>
                <a:pathLst>
                  <a:path w="1777" h="798" extrusionOk="0">
                    <a:moveTo>
                      <a:pt x="1264" y="1"/>
                    </a:moveTo>
                    <a:cubicBezTo>
                      <a:pt x="1126" y="1"/>
                      <a:pt x="967" y="21"/>
                      <a:pt x="803" y="62"/>
                    </a:cubicBezTo>
                    <a:cubicBezTo>
                      <a:pt x="339" y="179"/>
                      <a:pt x="0" y="425"/>
                      <a:pt x="48" y="611"/>
                    </a:cubicBezTo>
                    <a:cubicBezTo>
                      <a:pt x="78" y="732"/>
                      <a:pt x="262" y="797"/>
                      <a:pt x="514" y="797"/>
                    </a:cubicBezTo>
                    <a:cubicBezTo>
                      <a:pt x="651" y="797"/>
                      <a:pt x="809" y="778"/>
                      <a:pt x="972" y="737"/>
                    </a:cubicBezTo>
                    <a:cubicBezTo>
                      <a:pt x="1438" y="620"/>
                      <a:pt x="1777" y="374"/>
                      <a:pt x="1729" y="187"/>
                    </a:cubicBezTo>
                    <a:cubicBezTo>
                      <a:pt x="1699" y="67"/>
                      <a:pt x="1515" y="1"/>
                      <a:pt x="1264"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70" name="Google Shape;870;p26"/>
              <p:cNvSpPr/>
              <p:nvPr/>
            </p:nvSpPr>
            <p:spPr>
              <a:xfrm>
                <a:off x="5577575" y="6018135"/>
                <a:ext cx="170068" cy="84222"/>
              </a:xfrm>
              <a:custGeom>
                <a:avLst/>
                <a:gdLst/>
                <a:ahLst/>
                <a:cxnLst/>
                <a:rect l="l" t="t" r="r" b="b"/>
                <a:pathLst>
                  <a:path w="4612" h="2284" extrusionOk="0">
                    <a:moveTo>
                      <a:pt x="2042" y="0"/>
                    </a:moveTo>
                    <a:cubicBezTo>
                      <a:pt x="955" y="0"/>
                      <a:pt x="91" y="403"/>
                      <a:pt x="48" y="966"/>
                    </a:cubicBezTo>
                    <a:cubicBezTo>
                      <a:pt x="1" y="1589"/>
                      <a:pt x="972" y="2173"/>
                      <a:pt x="2218" y="2269"/>
                    </a:cubicBezTo>
                    <a:cubicBezTo>
                      <a:pt x="2337" y="2279"/>
                      <a:pt x="2453" y="2283"/>
                      <a:pt x="2567" y="2283"/>
                    </a:cubicBezTo>
                    <a:cubicBezTo>
                      <a:pt x="3655" y="2283"/>
                      <a:pt x="4520" y="1879"/>
                      <a:pt x="4562" y="1317"/>
                    </a:cubicBezTo>
                    <a:cubicBezTo>
                      <a:pt x="4612" y="692"/>
                      <a:pt x="3640" y="109"/>
                      <a:pt x="2392" y="14"/>
                    </a:cubicBezTo>
                    <a:cubicBezTo>
                      <a:pt x="2273" y="5"/>
                      <a:pt x="2156" y="0"/>
                      <a:pt x="204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71" name="Google Shape;871;p26"/>
              <p:cNvSpPr/>
              <p:nvPr/>
            </p:nvSpPr>
            <p:spPr>
              <a:xfrm>
                <a:off x="5269934" y="6212132"/>
                <a:ext cx="380292" cy="395595"/>
              </a:xfrm>
              <a:custGeom>
                <a:avLst/>
                <a:gdLst/>
                <a:ahLst/>
                <a:cxnLst/>
                <a:rect l="l" t="t" r="r" b="b"/>
                <a:pathLst>
                  <a:path w="10313" h="10728" extrusionOk="0">
                    <a:moveTo>
                      <a:pt x="5373" y="1"/>
                    </a:moveTo>
                    <a:cubicBezTo>
                      <a:pt x="5373" y="1"/>
                      <a:pt x="5373" y="1"/>
                      <a:pt x="5374" y="1"/>
                    </a:cubicBezTo>
                    <a:lnTo>
                      <a:pt x="5374" y="1"/>
                    </a:lnTo>
                    <a:cubicBezTo>
                      <a:pt x="5374" y="1"/>
                      <a:pt x="5374" y="1"/>
                      <a:pt x="5375" y="1"/>
                    </a:cubicBezTo>
                    <a:close/>
                    <a:moveTo>
                      <a:pt x="862" y="4691"/>
                    </a:moveTo>
                    <a:cubicBezTo>
                      <a:pt x="861" y="4699"/>
                      <a:pt x="859" y="4706"/>
                      <a:pt x="858" y="4714"/>
                    </a:cubicBezTo>
                    <a:lnTo>
                      <a:pt x="858" y="4714"/>
                    </a:lnTo>
                    <a:lnTo>
                      <a:pt x="862" y="4691"/>
                    </a:lnTo>
                    <a:close/>
                    <a:moveTo>
                      <a:pt x="5374" y="1"/>
                    </a:moveTo>
                    <a:lnTo>
                      <a:pt x="5374" y="1"/>
                    </a:lnTo>
                    <a:cubicBezTo>
                      <a:pt x="5228" y="1"/>
                      <a:pt x="5079" y="9"/>
                      <a:pt x="4911" y="23"/>
                    </a:cubicBezTo>
                    <a:cubicBezTo>
                      <a:pt x="3809" y="121"/>
                      <a:pt x="2765" y="610"/>
                      <a:pt x="1972" y="1397"/>
                    </a:cubicBezTo>
                    <a:cubicBezTo>
                      <a:pt x="1708" y="1659"/>
                      <a:pt x="1469" y="1959"/>
                      <a:pt x="1264" y="2286"/>
                    </a:cubicBezTo>
                    <a:cubicBezTo>
                      <a:pt x="1040" y="2643"/>
                      <a:pt x="848" y="3055"/>
                      <a:pt x="695" y="3510"/>
                    </a:cubicBezTo>
                    <a:cubicBezTo>
                      <a:pt x="639" y="3676"/>
                      <a:pt x="588" y="3847"/>
                      <a:pt x="541" y="4036"/>
                    </a:cubicBezTo>
                    <a:cubicBezTo>
                      <a:pt x="263" y="4811"/>
                      <a:pt x="97" y="5572"/>
                      <a:pt x="48" y="6302"/>
                    </a:cubicBezTo>
                    <a:cubicBezTo>
                      <a:pt x="1" y="7009"/>
                      <a:pt x="58" y="8034"/>
                      <a:pt x="610" y="8908"/>
                    </a:cubicBezTo>
                    <a:cubicBezTo>
                      <a:pt x="858" y="9304"/>
                      <a:pt x="1191" y="9643"/>
                      <a:pt x="1595" y="9917"/>
                    </a:cubicBezTo>
                    <a:cubicBezTo>
                      <a:pt x="1978" y="10173"/>
                      <a:pt x="2439" y="10374"/>
                      <a:pt x="2966" y="10514"/>
                    </a:cubicBezTo>
                    <a:cubicBezTo>
                      <a:pt x="3494" y="10656"/>
                      <a:pt x="4062" y="10727"/>
                      <a:pt x="4651" y="10727"/>
                    </a:cubicBezTo>
                    <a:cubicBezTo>
                      <a:pt x="5138" y="10727"/>
                      <a:pt x="5639" y="10678"/>
                      <a:pt x="6140" y="10581"/>
                    </a:cubicBezTo>
                    <a:cubicBezTo>
                      <a:pt x="6666" y="10481"/>
                      <a:pt x="7182" y="10321"/>
                      <a:pt x="7681" y="10104"/>
                    </a:cubicBezTo>
                    <a:cubicBezTo>
                      <a:pt x="8162" y="9895"/>
                      <a:pt x="8604" y="9629"/>
                      <a:pt x="8994" y="9310"/>
                    </a:cubicBezTo>
                    <a:cubicBezTo>
                      <a:pt x="9195" y="9146"/>
                      <a:pt x="9381" y="8961"/>
                      <a:pt x="9544" y="8758"/>
                    </a:cubicBezTo>
                    <a:cubicBezTo>
                      <a:pt x="9690" y="8577"/>
                      <a:pt x="9820" y="8362"/>
                      <a:pt x="9944" y="8097"/>
                    </a:cubicBezTo>
                    <a:cubicBezTo>
                      <a:pt x="10143" y="7680"/>
                      <a:pt x="10258" y="7181"/>
                      <a:pt x="10287" y="6617"/>
                    </a:cubicBezTo>
                    <a:cubicBezTo>
                      <a:pt x="10313" y="6126"/>
                      <a:pt x="10268" y="5608"/>
                      <a:pt x="10147" y="5028"/>
                    </a:cubicBezTo>
                    <a:cubicBezTo>
                      <a:pt x="10047" y="4541"/>
                      <a:pt x="9891" y="4044"/>
                      <a:pt x="9674" y="3508"/>
                    </a:cubicBezTo>
                    <a:cubicBezTo>
                      <a:pt x="9469" y="3007"/>
                      <a:pt x="9231" y="2548"/>
                      <a:pt x="8965" y="2146"/>
                    </a:cubicBezTo>
                    <a:cubicBezTo>
                      <a:pt x="8807" y="1907"/>
                      <a:pt x="8641" y="1687"/>
                      <a:pt x="8472" y="1491"/>
                    </a:cubicBezTo>
                    <a:cubicBezTo>
                      <a:pt x="8306" y="1302"/>
                      <a:pt x="8119" y="1121"/>
                      <a:pt x="7898" y="935"/>
                    </a:cubicBezTo>
                    <a:cubicBezTo>
                      <a:pt x="7508" y="606"/>
                      <a:pt x="7044" y="346"/>
                      <a:pt x="6559" y="188"/>
                    </a:cubicBezTo>
                    <a:cubicBezTo>
                      <a:pt x="6321" y="109"/>
                      <a:pt x="6055" y="52"/>
                      <a:pt x="5769" y="21"/>
                    </a:cubicBezTo>
                    <a:cubicBezTo>
                      <a:pt x="5645" y="7"/>
                      <a:pt x="5517" y="1"/>
                      <a:pt x="537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2" name="Google Shape;872;p26"/>
              <p:cNvSpPr/>
              <p:nvPr/>
            </p:nvSpPr>
            <p:spPr>
              <a:xfrm>
                <a:off x="5472963" y="6399566"/>
                <a:ext cx="16041" cy="48896"/>
              </a:xfrm>
              <a:custGeom>
                <a:avLst/>
                <a:gdLst/>
                <a:ahLst/>
                <a:cxnLst/>
                <a:rect l="l" t="t" r="r" b="b"/>
                <a:pathLst>
                  <a:path w="435" h="1326" extrusionOk="0">
                    <a:moveTo>
                      <a:pt x="151" y="0"/>
                    </a:moveTo>
                    <a:cubicBezTo>
                      <a:pt x="111" y="2"/>
                      <a:pt x="72" y="20"/>
                      <a:pt x="46" y="50"/>
                    </a:cubicBezTo>
                    <a:cubicBezTo>
                      <a:pt x="20" y="75"/>
                      <a:pt x="1" y="120"/>
                      <a:pt x="5" y="158"/>
                    </a:cubicBezTo>
                    <a:cubicBezTo>
                      <a:pt x="56" y="497"/>
                      <a:pt x="129" y="836"/>
                      <a:pt x="133" y="1181"/>
                    </a:cubicBezTo>
                    <a:cubicBezTo>
                      <a:pt x="133" y="1262"/>
                      <a:pt x="205" y="1325"/>
                      <a:pt x="284" y="1325"/>
                    </a:cubicBezTo>
                    <a:cubicBezTo>
                      <a:pt x="286" y="1325"/>
                      <a:pt x="288" y="1325"/>
                      <a:pt x="291" y="1325"/>
                    </a:cubicBezTo>
                    <a:cubicBezTo>
                      <a:pt x="373" y="1323"/>
                      <a:pt x="434" y="1250"/>
                      <a:pt x="434" y="1169"/>
                    </a:cubicBezTo>
                    <a:cubicBezTo>
                      <a:pt x="432" y="822"/>
                      <a:pt x="360" y="485"/>
                      <a:pt x="308" y="144"/>
                    </a:cubicBezTo>
                    <a:cubicBezTo>
                      <a:pt x="302" y="105"/>
                      <a:pt x="291" y="69"/>
                      <a:pt x="259" y="40"/>
                    </a:cubicBezTo>
                    <a:cubicBezTo>
                      <a:pt x="231" y="14"/>
                      <a:pt x="194" y="0"/>
                      <a:pt x="155" y="0"/>
                    </a:cubicBezTo>
                    <a:close/>
                  </a:path>
                </a:pathLst>
              </a:custGeom>
              <a:solidFill>
                <a:srgbClr val="371D16"/>
              </a:solidFill>
              <a:ln>
                <a:noFill/>
              </a:ln>
            </p:spPr>
            <p:txBody>
              <a:bodyPr spcFirstLastPara="1" wrap="square" lIns="91425" tIns="91425" rIns="91425" bIns="91425" anchor="ctr" anchorCtr="0">
                <a:noAutofit/>
              </a:bodyPr>
              <a:lstStyle/>
              <a:p>
                <a:endParaRPr/>
              </a:p>
            </p:txBody>
          </p:sp>
          <p:sp>
            <p:nvSpPr>
              <p:cNvPr id="873" name="Google Shape;873;p26"/>
              <p:cNvSpPr/>
              <p:nvPr/>
            </p:nvSpPr>
            <p:spPr>
              <a:xfrm>
                <a:off x="5390033" y="6428254"/>
                <a:ext cx="141637" cy="90713"/>
              </a:xfrm>
              <a:custGeom>
                <a:avLst/>
                <a:gdLst/>
                <a:ahLst/>
                <a:cxnLst/>
                <a:rect l="l" t="t" r="r" b="b"/>
                <a:pathLst>
                  <a:path w="3841" h="2460" extrusionOk="0">
                    <a:moveTo>
                      <a:pt x="773" y="900"/>
                    </a:moveTo>
                    <a:cubicBezTo>
                      <a:pt x="842" y="900"/>
                      <a:pt x="913" y="904"/>
                      <a:pt x="988" y="914"/>
                    </a:cubicBezTo>
                    <a:cubicBezTo>
                      <a:pt x="1175" y="939"/>
                      <a:pt x="1359" y="991"/>
                      <a:pt x="1552" y="1067"/>
                    </a:cubicBezTo>
                    <a:lnTo>
                      <a:pt x="1568" y="1071"/>
                    </a:lnTo>
                    <a:lnTo>
                      <a:pt x="1568" y="1073"/>
                    </a:lnTo>
                    <a:cubicBezTo>
                      <a:pt x="1786" y="1166"/>
                      <a:pt x="1993" y="1284"/>
                      <a:pt x="2179" y="1424"/>
                    </a:cubicBezTo>
                    <a:cubicBezTo>
                      <a:pt x="2333" y="1545"/>
                      <a:pt x="2459" y="1669"/>
                      <a:pt x="2565" y="1805"/>
                    </a:cubicBezTo>
                    <a:cubicBezTo>
                      <a:pt x="2632" y="1893"/>
                      <a:pt x="2691" y="1994"/>
                      <a:pt x="2735" y="2095"/>
                    </a:cubicBezTo>
                    <a:lnTo>
                      <a:pt x="2731" y="2082"/>
                    </a:lnTo>
                    <a:lnTo>
                      <a:pt x="2731" y="2082"/>
                    </a:lnTo>
                    <a:cubicBezTo>
                      <a:pt x="2735" y="2095"/>
                      <a:pt x="2739" y="2109"/>
                      <a:pt x="2745" y="2120"/>
                    </a:cubicBezTo>
                    <a:lnTo>
                      <a:pt x="2729" y="2130"/>
                    </a:lnTo>
                    <a:lnTo>
                      <a:pt x="2729" y="2128"/>
                    </a:lnTo>
                    <a:cubicBezTo>
                      <a:pt x="2581" y="2197"/>
                      <a:pt x="2435" y="2246"/>
                      <a:pt x="2289" y="2276"/>
                    </a:cubicBezTo>
                    <a:cubicBezTo>
                      <a:pt x="2289" y="2276"/>
                      <a:pt x="2279" y="2280"/>
                      <a:pt x="2279" y="2280"/>
                    </a:cubicBezTo>
                    <a:cubicBezTo>
                      <a:pt x="2279" y="2282"/>
                      <a:pt x="2271" y="2284"/>
                      <a:pt x="2271" y="2284"/>
                    </a:cubicBezTo>
                    <a:cubicBezTo>
                      <a:pt x="2179" y="2298"/>
                      <a:pt x="2072" y="2305"/>
                      <a:pt x="1966" y="2305"/>
                    </a:cubicBezTo>
                    <a:cubicBezTo>
                      <a:pt x="1922" y="2305"/>
                      <a:pt x="1881" y="2305"/>
                      <a:pt x="1840" y="2302"/>
                    </a:cubicBezTo>
                    <a:cubicBezTo>
                      <a:pt x="1694" y="2288"/>
                      <a:pt x="1550" y="2256"/>
                      <a:pt x="1410" y="2207"/>
                    </a:cubicBezTo>
                    <a:cubicBezTo>
                      <a:pt x="1264" y="2154"/>
                      <a:pt x="1124" y="2081"/>
                      <a:pt x="988" y="1988"/>
                    </a:cubicBezTo>
                    <a:cubicBezTo>
                      <a:pt x="862" y="1899"/>
                      <a:pt x="748" y="1795"/>
                      <a:pt x="645" y="1679"/>
                    </a:cubicBezTo>
                    <a:cubicBezTo>
                      <a:pt x="531" y="1543"/>
                      <a:pt x="430" y="1393"/>
                      <a:pt x="353" y="1235"/>
                    </a:cubicBezTo>
                    <a:lnTo>
                      <a:pt x="353" y="1235"/>
                    </a:lnTo>
                    <a:lnTo>
                      <a:pt x="359" y="1253"/>
                    </a:lnTo>
                    <a:cubicBezTo>
                      <a:pt x="324" y="1168"/>
                      <a:pt x="290" y="1085"/>
                      <a:pt x="263" y="1004"/>
                    </a:cubicBezTo>
                    <a:lnTo>
                      <a:pt x="265" y="1004"/>
                    </a:lnTo>
                    <a:cubicBezTo>
                      <a:pt x="272" y="1004"/>
                      <a:pt x="280" y="1000"/>
                      <a:pt x="288" y="996"/>
                    </a:cubicBezTo>
                    <a:lnTo>
                      <a:pt x="328" y="979"/>
                    </a:lnTo>
                    <a:cubicBezTo>
                      <a:pt x="408" y="949"/>
                      <a:pt x="495" y="926"/>
                      <a:pt x="586" y="912"/>
                    </a:cubicBezTo>
                    <a:lnTo>
                      <a:pt x="586" y="910"/>
                    </a:lnTo>
                    <a:lnTo>
                      <a:pt x="594" y="910"/>
                    </a:lnTo>
                    <a:cubicBezTo>
                      <a:pt x="653" y="904"/>
                      <a:pt x="714" y="900"/>
                      <a:pt x="773" y="900"/>
                    </a:cubicBezTo>
                    <a:close/>
                    <a:moveTo>
                      <a:pt x="42" y="1"/>
                    </a:moveTo>
                    <a:cubicBezTo>
                      <a:pt x="38" y="9"/>
                      <a:pt x="36" y="17"/>
                      <a:pt x="34" y="25"/>
                    </a:cubicBezTo>
                    <a:cubicBezTo>
                      <a:pt x="8" y="192"/>
                      <a:pt x="0" y="362"/>
                      <a:pt x="12" y="523"/>
                    </a:cubicBezTo>
                    <a:cubicBezTo>
                      <a:pt x="22" y="677"/>
                      <a:pt x="50" y="835"/>
                      <a:pt x="97" y="993"/>
                    </a:cubicBezTo>
                    <a:cubicBezTo>
                      <a:pt x="180" y="1278"/>
                      <a:pt x="330" y="1550"/>
                      <a:pt x="531" y="1781"/>
                    </a:cubicBezTo>
                    <a:cubicBezTo>
                      <a:pt x="726" y="2004"/>
                      <a:pt x="966" y="2183"/>
                      <a:pt x="1229" y="2300"/>
                    </a:cubicBezTo>
                    <a:cubicBezTo>
                      <a:pt x="1463" y="2404"/>
                      <a:pt x="1723" y="2459"/>
                      <a:pt x="1980" y="2459"/>
                    </a:cubicBezTo>
                    <a:cubicBezTo>
                      <a:pt x="2015" y="2459"/>
                      <a:pt x="2049" y="2459"/>
                      <a:pt x="2084" y="2457"/>
                    </a:cubicBezTo>
                    <a:cubicBezTo>
                      <a:pt x="2325" y="2443"/>
                      <a:pt x="2575" y="2376"/>
                      <a:pt x="2804" y="2262"/>
                    </a:cubicBezTo>
                    <a:cubicBezTo>
                      <a:pt x="2928" y="2201"/>
                      <a:pt x="3046" y="2126"/>
                      <a:pt x="3159" y="2041"/>
                    </a:cubicBezTo>
                    <a:cubicBezTo>
                      <a:pt x="3214" y="2000"/>
                      <a:pt x="3269" y="1955"/>
                      <a:pt x="3318" y="1907"/>
                    </a:cubicBezTo>
                    <a:cubicBezTo>
                      <a:pt x="3368" y="1860"/>
                      <a:pt x="3417" y="1803"/>
                      <a:pt x="3466" y="1736"/>
                    </a:cubicBezTo>
                    <a:cubicBezTo>
                      <a:pt x="3630" y="1517"/>
                      <a:pt x="3742" y="1241"/>
                      <a:pt x="3793" y="937"/>
                    </a:cubicBezTo>
                    <a:cubicBezTo>
                      <a:pt x="3841" y="648"/>
                      <a:pt x="3821" y="354"/>
                      <a:pt x="3736" y="88"/>
                    </a:cubicBezTo>
                    <a:cubicBezTo>
                      <a:pt x="3732" y="74"/>
                      <a:pt x="3724" y="62"/>
                      <a:pt x="3713" y="52"/>
                    </a:cubicBezTo>
                    <a:cubicBezTo>
                      <a:pt x="3705" y="54"/>
                      <a:pt x="3695" y="58"/>
                      <a:pt x="3687" y="60"/>
                    </a:cubicBezTo>
                    <a:cubicBezTo>
                      <a:pt x="3515" y="107"/>
                      <a:pt x="3340" y="147"/>
                      <a:pt x="3162" y="176"/>
                    </a:cubicBezTo>
                    <a:cubicBezTo>
                      <a:pt x="2841" y="230"/>
                      <a:pt x="2516" y="254"/>
                      <a:pt x="2190" y="254"/>
                    </a:cubicBezTo>
                    <a:cubicBezTo>
                      <a:pt x="2154" y="254"/>
                      <a:pt x="2118" y="254"/>
                      <a:pt x="2082" y="253"/>
                    </a:cubicBezTo>
                    <a:cubicBezTo>
                      <a:pt x="1394" y="241"/>
                      <a:pt x="714" y="139"/>
                      <a:pt x="42" y="1"/>
                    </a:cubicBezTo>
                    <a:close/>
                  </a:path>
                </a:pathLst>
              </a:custGeom>
              <a:solidFill>
                <a:srgbClr val="371D16"/>
              </a:solidFill>
              <a:ln>
                <a:noFill/>
              </a:ln>
            </p:spPr>
            <p:txBody>
              <a:bodyPr spcFirstLastPara="1" wrap="square" lIns="91425" tIns="91425" rIns="91425" bIns="91425" anchor="ctr" anchorCtr="0">
                <a:noAutofit/>
              </a:bodyPr>
              <a:lstStyle/>
              <a:p>
                <a:endParaRPr/>
              </a:p>
            </p:txBody>
          </p:sp>
          <p:sp>
            <p:nvSpPr>
              <p:cNvPr id="874" name="Google Shape;874;p26"/>
              <p:cNvSpPr/>
              <p:nvPr/>
            </p:nvSpPr>
            <p:spPr>
              <a:xfrm>
                <a:off x="5341986" y="6234995"/>
                <a:ext cx="235557" cy="181978"/>
              </a:xfrm>
              <a:custGeom>
                <a:avLst/>
                <a:gdLst/>
                <a:ahLst/>
                <a:cxnLst/>
                <a:rect l="l" t="t" r="r" b="b"/>
                <a:pathLst>
                  <a:path w="6388" h="4935" extrusionOk="0">
                    <a:moveTo>
                      <a:pt x="3821" y="0"/>
                    </a:moveTo>
                    <a:cubicBezTo>
                      <a:pt x="3458" y="0"/>
                      <a:pt x="3076" y="43"/>
                      <a:pt x="2685" y="128"/>
                    </a:cubicBezTo>
                    <a:cubicBezTo>
                      <a:pt x="2204" y="233"/>
                      <a:pt x="1757" y="394"/>
                      <a:pt x="1355" y="609"/>
                    </a:cubicBezTo>
                    <a:cubicBezTo>
                      <a:pt x="943" y="830"/>
                      <a:pt x="615" y="1096"/>
                      <a:pt x="385" y="1398"/>
                    </a:cubicBezTo>
                    <a:cubicBezTo>
                      <a:pt x="253" y="1569"/>
                      <a:pt x="148" y="1766"/>
                      <a:pt x="81" y="1967"/>
                    </a:cubicBezTo>
                    <a:cubicBezTo>
                      <a:pt x="22" y="2151"/>
                      <a:pt x="0" y="2342"/>
                      <a:pt x="18" y="2551"/>
                    </a:cubicBezTo>
                    <a:cubicBezTo>
                      <a:pt x="32" y="2711"/>
                      <a:pt x="83" y="2878"/>
                      <a:pt x="172" y="3050"/>
                    </a:cubicBezTo>
                    <a:cubicBezTo>
                      <a:pt x="251" y="3200"/>
                      <a:pt x="359" y="3349"/>
                      <a:pt x="497" y="3493"/>
                    </a:cubicBezTo>
                    <a:cubicBezTo>
                      <a:pt x="740" y="3744"/>
                      <a:pt x="1055" y="3972"/>
                      <a:pt x="1469" y="4189"/>
                    </a:cubicBezTo>
                    <a:cubicBezTo>
                      <a:pt x="1816" y="4373"/>
                      <a:pt x="2204" y="4534"/>
                      <a:pt x="2618" y="4670"/>
                    </a:cubicBezTo>
                    <a:cubicBezTo>
                      <a:pt x="2938" y="4777"/>
                      <a:pt x="3265" y="4861"/>
                      <a:pt x="3592" y="4927"/>
                    </a:cubicBezTo>
                    <a:cubicBezTo>
                      <a:pt x="3600" y="4928"/>
                      <a:pt x="3608" y="4928"/>
                      <a:pt x="3616" y="4928"/>
                    </a:cubicBezTo>
                    <a:cubicBezTo>
                      <a:pt x="3630" y="4928"/>
                      <a:pt x="3647" y="4927"/>
                      <a:pt x="3663" y="4921"/>
                    </a:cubicBezTo>
                    <a:cubicBezTo>
                      <a:pt x="3687" y="4930"/>
                      <a:pt x="3710" y="4934"/>
                      <a:pt x="3736" y="4934"/>
                    </a:cubicBezTo>
                    <a:cubicBezTo>
                      <a:pt x="3772" y="4934"/>
                      <a:pt x="3803" y="4925"/>
                      <a:pt x="3833" y="4907"/>
                    </a:cubicBezTo>
                    <a:cubicBezTo>
                      <a:pt x="4117" y="4741"/>
                      <a:pt x="4385" y="4540"/>
                      <a:pt x="4613" y="4365"/>
                    </a:cubicBezTo>
                    <a:cubicBezTo>
                      <a:pt x="4777" y="4240"/>
                      <a:pt x="4941" y="4099"/>
                      <a:pt x="5114" y="3935"/>
                    </a:cubicBezTo>
                    <a:cubicBezTo>
                      <a:pt x="5526" y="3541"/>
                      <a:pt x="5830" y="3156"/>
                      <a:pt x="6041" y="2764"/>
                    </a:cubicBezTo>
                    <a:cubicBezTo>
                      <a:pt x="6307" y="2265"/>
                      <a:pt x="6388" y="1804"/>
                      <a:pt x="6283" y="1394"/>
                    </a:cubicBezTo>
                    <a:cubicBezTo>
                      <a:pt x="6175" y="970"/>
                      <a:pt x="5855" y="589"/>
                      <a:pt x="5406" y="349"/>
                    </a:cubicBezTo>
                    <a:cubicBezTo>
                      <a:pt x="5047" y="158"/>
                      <a:pt x="4615" y="43"/>
                      <a:pt x="4119" y="10"/>
                    </a:cubicBezTo>
                    <a:cubicBezTo>
                      <a:pt x="4024" y="4"/>
                      <a:pt x="3927" y="0"/>
                      <a:pt x="382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75" name="Google Shape;875;p26"/>
              <p:cNvSpPr/>
              <p:nvPr/>
            </p:nvSpPr>
            <p:spPr>
              <a:xfrm>
                <a:off x="5449548" y="6246794"/>
                <a:ext cx="98936" cy="49007"/>
              </a:xfrm>
              <a:custGeom>
                <a:avLst/>
                <a:gdLst/>
                <a:ahLst/>
                <a:cxnLst/>
                <a:rect l="l" t="t" r="r" b="b"/>
                <a:pathLst>
                  <a:path w="2683" h="1329" extrusionOk="0">
                    <a:moveTo>
                      <a:pt x="1186" y="1"/>
                    </a:moveTo>
                    <a:cubicBezTo>
                      <a:pt x="556" y="1"/>
                      <a:pt x="55" y="234"/>
                      <a:pt x="29" y="561"/>
                    </a:cubicBezTo>
                    <a:cubicBezTo>
                      <a:pt x="1" y="922"/>
                      <a:pt x="565" y="1263"/>
                      <a:pt x="1288" y="1320"/>
                    </a:cubicBezTo>
                    <a:cubicBezTo>
                      <a:pt x="1359" y="1326"/>
                      <a:pt x="1428" y="1328"/>
                      <a:pt x="1496" y="1328"/>
                    </a:cubicBezTo>
                    <a:cubicBezTo>
                      <a:pt x="2127" y="1328"/>
                      <a:pt x="2628" y="1096"/>
                      <a:pt x="2652" y="768"/>
                    </a:cubicBezTo>
                    <a:cubicBezTo>
                      <a:pt x="2682" y="405"/>
                      <a:pt x="2116" y="66"/>
                      <a:pt x="1393" y="9"/>
                    </a:cubicBezTo>
                    <a:cubicBezTo>
                      <a:pt x="1323" y="4"/>
                      <a:pt x="1253" y="1"/>
                      <a:pt x="1186" y="1"/>
                    </a:cubicBezTo>
                    <a:close/>
                  </a:path>
                </a:pathLst>
              </a:custGeom>
              <a:solidFill>
                <a:srgbClr val="FFFFFF">
                  <a:alpha val="13920"/>
                </a:srgbClr>
              </a:solidFill>
              <a:ln>
                <a:noFill/>
              </a:ln>
            </p:spPr>
            <p:txBody>
              <a:bodyPr spcFirstLastPara="1" wrap="square" lIns="91425" tIns="91425" rIns="91425" bIns="91425" anchor="ctr" anchorCtr="0">
                <a:noAutofit/>
              </a:bodyPr>
              <a:lstStyle/>
              <a:p>
                <a:endParaRPr/>
              </a:p>
            </p:txBody>
          </p:sp>
          <p:sp>
            <p:nvSpPr>
              <p:cNvPr id="876" name="Google Shape;876;p26"/>
              <p:cNvSpPr/>
              <p:nvPr/>
            </p:nvSpPr>
            <p:spPr>
              <a:xfrm>
                <a:off x="5715337" y="6318073"/>
                <a:ext cx="173755" cy="167081"/>
              </a:xfrm>
              <a:custGeom>
                <a:avLst/>
                <a:gdLst/>
                <a:ahLst/>
                <a:cxnLst/>
                <a:rect l="l" t="t" r="r" b="b"/>
                <a:pathLst>
                  <a:path w="4712" h="4531" extrusionOk="0">
                    <a:moveTo>
                      <a:pt x="2356" y="0"/>
                    </a:moveTo>
                    <a:cubicBezTo>
                      <a:pt x="1183" y="0"/>
                      <a:pt x="192" y="917"/>
                      <a:pt x="99" y="2088"/>
                    </a:cubicBezTo>
                    <a:cubicBezTo>
                      <a:pt x="0" y="3332"/>
                      <a:pt x="935" y="4426"/>
                      <a:pt x="2179" y="4525"/>
                    </a:cubicBezTo>
                    <a:cubicBezTo>
                      <a:pt x="2240" y="4529"/>
                      <a:pt x="2299" y="4531"/>
                      <a:pt x="2358" y="4531"/>
                    </a:cubicBezTo>
                    <a:cubicBezTo>
                      <a:pt x="3533" y="4531"/>
                      <a:pt x="4523" y="3614"/>
                      <a:pt x="4615" y="2443"/>
                    </a:cubicBezTo>
                    <a:cubicBezTo>
                      <a:pt x="4712" y="1199"/>
                      <a:pt x="3780" y="105"/>
                      <a:pt x="2536" y="6"/>
                    </a:cubicBezTo>
                    <a:cubicBezTo>
                      <a:pt x="2474" y="2"/>
                      <a:pt x="2415" y="0"/>
                      <a:pt x="2356"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77" name="Google Shape;877;p26"/>
              <p:cNvSpPr/>
              <p:nvPr/>
            </p:nvSpPr>
            <p:spPr>
              <a:xfrm>
                <a:off x="5051270" y="6433711"/>
                <a:ext cx="173792" cy="167118"/>
              </a:xfrm>
              <a:custGeom>
                <a:avLst/>
                <a:gdLst/>
                <a:ahLst/>
                <a:cxnLst/>
                <a:rect l="l" t="t" r="r" b="b"/>
                <a:pathLst>
                  <a:path w="4713" h="4532" extrusionOk="0">
                    <a:moveTo>
                      <a:pt x="2355" y="1"/>
                    </a:moveTo>
                    <a:cubicBezTo>
                      <a:pt x="1182" y="1"/>
                      <a:pt x="190" y="917"/>
                      <a:pt x="97" y="2088"/>
                    </a:cubicBezTo>
                    <a:cubicBezTo>
                      <a:pt x="1" y="3332"/>
                      <a:pt x="933" y="4427"/>
                      <a:pt x="2179" y="4525"/>
                    </a:cubicBezTo>
                    <a:cubicBezTo>
                      <a:pt x="2238" y="4529"/>
                      <a:pt x="2299" y="4531"/>
                      <a:pt x="2358" y="4531"/>
                    </a:cubicBezTo>
                    <a:cubicBezTo>
                      <a:pt x="3531" y="4531"/>
                      <a:pt x="4523" y="3614"/>
                      <a:pt x="4616" y="2443"/>
                    </a:cubicBezTo>
                    <a:cubicBezTo>
                      <a:pt x="4712" y="1199"/>
                      <a:pt x="3780" y="105"/>
                      <a:pt x="2534" y="7"/>
                    </a:cubicBezTo>
                    <a:cubicBezTo>
                      <a:pt x="2475" y="3"/>
                      <a:pt x="2414" y="1"/>
                      <a:pt x="2355"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78" name="Google Shape;878;p26"/>
              <p:cNvSpPr/>
              <p:nvPr/>
            </p:nvSpPr>
            <p:spPr>
              <a:xfrm>
                <a:off x="4887991" y="5847148"/>
                <a:ext cx="568244" cy="892965"/>
              </a:xfrm>
              <a:custGeom>
                <a:avLst/>
                <a:gdLst/>
                <a:ahLst/>
                <a:cxnLst/>
                <a:rect l="l" t="t" r="r" b="b"/>
                <a:pathLst>
                  <a:path w="15410" h="24216" extrusionOk="0">
                    <a:moveTo>
                      <a:pt x="14690" y="1"/>
                    </a:moveTo>
                    <a:cubicBezTo>
                      <a:pt x="14530" y="3"/>
                      <a:pt x="14363" y="7"/>
                      <a:pt x="14191" y="12"/>
                    </a:cubicBezTo>
                    <a:lnTo>
                      <a:pt x="14191" y="14"/>
                    </a:lnTo>
                    <a:cubicBezTo>
                      <a:pt x="14136" y="16"/>
                      <a:pt x="14081" y="18"/>
                      <a:pt x="14025" y="20"/>
                    </a:cubicBezTo>
                    <a:cubicBezTo>
                      <a:pt x="13075" y="70"/>
                      <a:pt x="12097" y="190"/>
                      <a:pt x="11120" y="379"/>
                    </a:cubicBezTo>
                    <a:cubicBezTo>
                      <a:pt x="10855" y="432"/>
                      <a:pt x="10621" y="482"/>
                      <a:pt x="10400" y="533"/>
                    </a:cubicBezTo>
                    <a:cubicBezTo>
                      <a:pt x="10193" y="578"/>
                      <a:pt x="9986" y="628"/>
                      <a:pt x="9781" y="675"/>
                    </a:cubicBezTo>
                    <a:cubicBezTo>
                      <a:pt x="9757" y="681"/>
                      <a:pt x="9734" y="687"/>
                      <a:pt x="9710" y="693"/>
                    </a:cubicBezTo>
                    <a:lnTo>
                      <a:pt x="9675" y="700"/>
                    </a:lnTo>
                    <a:lnTo>
                      <a:pt x="9657" y="704"/>
                    </a:lnTo>
                    <a:cubicBezTo>
                      <a:pt x="9649" y="710"/>
                      <a:pt x="9645" y="714"/>
                      <a:pt x="9637" y="716"/>
                    </a:cubicBezTo>
                    <a:cubicBezTo>
                      <a:pt x="9428" y="769"/>
                      <a:pt x="9217" y="831"/>
                      <a:pt x="9006" y="896"/>
                    </a:cubicBezTo>
                    <a:cubicBezTo>
                      <a:pt x="8837" y="951"/>
                      <a:pt x="8649" y="1014"/>
                      <a:pt x="8468" y="1079"/>
                    </a:cubicBezTo>
                    <a:cubicBezTo>
                      <a:pt x="8456" y="1083"/>
                      <a:pt x="8444" y="1089"/>
                      <a:pt x="8433" y="1093"/>
                    </a:cubicBezTo>
                    <a:cubicBezTo>
                      <a:pt x="8228" y="1174"/>
                      <a:pt x="8034" y="1251"/>
                      <a:pt x="7841" y="1329"/>
                    </a:cubicBezTo>
                    <a:cubicBezTo>
                      <a:pt x="7577" y="1448"/>
                      <a:pt x="7325" y="1570"/>
                      <a:pt x="7043" y="1718"/>
                    </a:cubicBezTo>
                    <a:cubicBezTo>
                      <a:pt x="7037" y="1720"/>
                      <a:pt x="7029" y="1724"/>
                      <a:pt x="7023" y="1728"/>
                    </a:cubicBezTo>
                    <a:cubicBezTo>
                      <a:pt x="6534" y="1982"/>
                      <a:pt x="6067" y="2262"/>
                      <a:pt x="5633" y="2563"/>
                    </a:cubicBezTo>
                    <a:cubicBezTo>
                      <a:pt x="4705" y="3206"/>
                      <a:pt x="3900" y="3975"/>
                      <a:pt x="3244" y="4846"/>
                    </a:cubicBezTo>
                    <a:cubicBezTo>
                      <a:pt x="2932" y="5260"/>
                      <a:pt x="2639" y="5735"/>
                      <a:pt x="2345" y="6297"/>
                    </a:cubicBezTo>
                    <a:cubicBezTo>
                      <a:pt x="2087" y="6794"/>
                      <a:pt x="1840" y="7318"/>
                      <a:pt x="1614" y="7861"/>
                    </a:cubicBezTo>
                    <a:cubicBezTo>
                      <a:pt x="1138" y="8988"/>
                      <a:pt x="754" y="10179"/>
                      <a:pt x="472" y="11395"/>
                    </a:cubicBezTo>
                    <a:cubicBezTo>
                      <a:pt x="174" y="12681"/>
                      <a:pt x="19" y="13934"/>
                      <a:pt x="7" y="15123"/>
                    </a:cubicBezTo>
                    <a:cubicBezTo>
                      <a:pt x="1" y="15764"/>
                      <a:pt x="38" y="16387"/>
                      <a:pt x="113" y="16970"/>
                    </a:cubicBezTo>
                    <a:cubicBezTo>
                      <a:pt x="192" y="17564"/>
                      <a:pt x="322" y="18157"/>
                      <a:pt x="502" y="18733"/>
                    </a:cubicBezTo>
                    <a:cubicBezTo>
                      <a:pt x="679" y="19304"/>
                      <a:pt x="912" y="19847"/>
                      <a:pt x="1194" y="20345"/>
                    </a:cubicBezTo>
                    <a:cubicBezTo>
                      <a:pt x="1489" y="20870"/>
                      <a:pt x="1858" y="21353"/>
                      <a:pt x="2286" y="21779"/>
                    </a:cubicBezTo>
                    <a:cubicBezTo>
                      <a:pt x="3102" y="22591"/>
                      <a:pt x="4117" y="23220"/>
                      <a:pt x="5310" y="23647"/>
                    </a:cubicBezTo>
                    <a:cubicBezTo>
                      <a:pt x="5978" y="23888"/>
                      <a:pt x="6694" y="24058"/>
                      <a:pt x="7439" y="24152"/>
                    </a:cubicBezTo>
                    <a:cubicBezTo>
                      <a:pt x="7768" y="24196"/>
                      <a:pt x="8107" y="24215"/>
                      <a:pt x="8478" y="24215"/>
                    </a:cubicBezTo>
                    <a:cubicBezTo>
                      <a:pt x="8582" y="24215"/>
                      <a:pt x="8687" y="24213"/>
                      <a:pt x="8791" y="24211"/>
                    </a:cubicBezTo>
                    <a:cubicBezTo>
                      <a:pt x="9162" y="24199"/>
                      <a:pt x="9544" y="24170"/>
                      <a:pt x="9884" y="24142"/>
                    </a:cubicBezTo>
                    <a:lnTo>
                      <a:pt x="9909" y="24140"/>
                    </a:lnTo>
                    <a:cubicBezTo>
                      <a:pt x="10022" y="24132"/>
                      <a:pt x="10132" y="24123"/>
                      <a:pt x="10244" y="24115"/>
                    </a:cubicBezTo>
                    <a:cubicBezTo>
                      <a:pt x="10266" y="24113"/>
                      <a:pt x="10288" y="24109"/>
                      <a:pt x="10309" y="24099"/>
                    </a:cubicBezTo>
                    <a:cubicBezTo>
                      <a:pt x="12038" y="24067"/>
                      <a:pt x="13769" y="23821"/>
                      <a:pt x="15409" y="23490"/>
                    </a:cubicBezTo>
                    <a:lnTo>
                      <a:pt x="15409" y="23490"/>
                    </a:lnTo>
                    <a:cubicBezTo>
                      <a:pt x="15202" y="23509"/>
                      <a:pt x="14995" y="23527"/>
                      <a:pt x="14788" y="23543"/>
                    </a:cubicBezTo>
                    <a:cubicBezTo>
                      <a:pt x="14101" y="23594"/>
                      <a:pt x="13412" y="23624"/>
                      <a:pt x="12722" y="23624"/>
                    </a:cubicBezTo>
                    <a:cubicBezTo>
                      <a:pt x="12365" y="23624"/>
                      <a:pt x="12008" y="23616"/>
                      <a:pt x="11652" y="23598"/>
                    </a:cubicBezTo>
                    <a:cubicBezTo>
                      <a:pt x="11135" y="23573"/>
                      <a:pt x="10619" y="23529"/>
                      <a:pt x="10106" y="23460"/>
                    </a:cubicBezTo>
                    <a:cubicBezTo>
                      <a:pt x="9594" y="23391"/>
                      <a:pt x="9087" y="23300"/>
                      <a:pt x="8586" y="23176"/>
                    </a:cubicBezTo>
                    <a:cubicBezTo>
                      <a:pt x="8105" y="23058"/>
                      <a:pt x="7630" y="22910"/>
                      <a:pt x="7171" y="22727"/>
                    </a:cubicBezTo>
                    <a:cubicBezTo>
                      <a:pt x="6715" y="22545"/>
                      <a:pt x="6274" y="22333"/>
                      <a:pt x="5858" y="22076"/>
                    </a:cubicBezTo>
                    <a:cubicBezTo>
                      <a:pt x="5450" y="21826"/>
                      <a:pt x="5065" y="21542"/>
                      <a:pt x="4716" y="21215"/>
                    </a:cubicBezTo>
                    <a:cubicBezTo>
                      <a:pt x="4362" y="20884"/>
                      <a:pt x="4040" y="20515"/>
                      <a:pt x="3766" y="20115"/>
                    </a:cubicBezTo>
                    <a:cubicBezTo>
                      <a:pt x="3601" y="19872"/>
                      <a:pt x="3453" y="19622"/>
                      <a:pt x="3315" y="19364"/>
                    </a:cubicBezTo>
                    <a:cubicBezTo>
                      <a:pt x="3165" y="19082"/>
                      <a:pt x="3027" y="18792"/>
                      <a:pt x="2907" y="18494"/>
                    </a:cubicBezTo>
                    <a:cubicBezTo>
                      <a:pt x="2658" y="17887"/>
                      <a:pt x="2469" y="17254"/>
                      <a:pt x="2341" y="16610"/>
                    </a:cubicBezTo>
                    <a:cubicBezTo>
                      <a:pt x="2213" y="15973"/>
                      <a:pt x="2140" y="15324"/>
                      <a:pt x="2118" y="14676"/>
                    </a:cubicBezTo>
                    <a:cubicBezTo>
                      <a:pt x="2095" y="14021"/>
                      <a:pt x="2122" y="13365"/>
                      <a:pt x="2195" y="12712"/>
                    </a:cubicBezTo>
                    <a:cubicBezTo>
                      <a:pt x="2268" y="12050"/>
                      <a:pt x="2384" y="11393"/>
                      <a:pt x="2544" y="10745"/>
                    </a:cubicBezTo>
                    <a:cubicBezTo>
                      <a:pt x="2702" y="10104"/>
                      <a:pt x="2897" y="9473"/>
                      <a:pt x="3131" y="8858"/>
                    </a:cubicBezTo>
                    <a:cubicBezTo>
                      <a:pt x="3350" y="8284"/>
                      <a:pt x="3599" y="7723"/>
                      <a:pt x="3889" y="7180"/>
                    </a:cubicBezTo>
                    <a:cubicBezTo>
                      <a:pt x="4163" y="6666"/>
                      <a:pt x="4470" y="6169"/>
                      <a:pt x="4809" y="5694"/>
                    </a:cubicBezTo>
                    <a:cubicBezTo>
                      <a:pt x="5134" y="5247"/>
                      <a:pt x="5485" y="4817"/>
                      <a:pt x="5866" y="4415"/>
                    </a:cubicBezTo>
                    <a:cubicBezTo>
                      <a:pt x="6242" y="4016"/>
                      <a:pt x="6645" y="3640"/>
                      <a:pt x="7070" y="3293"/>
                    </a:cubicBezTo>
                    <a:cubicBezTo>
                      <a:pt x="7486" y="2954"/>
                      <a:pt x="7924" y="2640"/>
                      <a:pt x="8377" y="2353"/>
                    </a:cubicBezTo>
                    <a:cubicBezTo>
                      <a:pt x="8841" y="2061"/>
                      <a:pt x="9322" y="1795"/>
                      <a:pt x="9815" y="1556"/>
                    </a:cubicBezTo>
                    <a:cubicBezTo>
                      <a:pt x="10814" y="1071"/>
                      <a:pt x="11865" y="691"/>
                      <a:pt x="12937" y="399"/>
                    </a:cubicBezTo>
                    <a:cubicBezTo>
                      <a:pt x="13515" y="243"/>
                      <a:pt x="14100" y="111"/>
                      <a:pt x="14690" y="1"/>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sp>
            <p:nvSpPr>
              <p:cNvPr id="879" name="Google Shape;879;p26"/>
              <p:cNvSpPr/>
              <p:nvPr/>
            </p:nvSpPr>
            <p:spPr>
              <a:xfrm>
                <a:off x="5269786" y="6226698"/>
                <a:ext cx="243338" cy="381103"/>
              </a:xfrm>
              <a:custGeom>
                <a:avLst/>
                <a:gdLst/>
                <a:ahLst/>
                <a:cxnLst/>
                <a:rect l="l" t="t" r="r" b="b"/>
                <a:pathLst>
                  <a:path w="6599" h="10335" extrusionOk="0">
                    <a:moveTo>
                      <a:pt x="3447" y="0"/>
                    </a:moveTo>
                    <a:lnTo>
                      <a:pt x="3447" y="0"/>
                    </a:lnTo>
                    <a:cubicBezTo>
                      <a:pt x="2903" y="237"/>
                      <a:pt x="2402" y="574"/>
                      <a:pt x="1974" y="1000"/>
                    </a:cubicBezTo>
                    <a:cubicBezTo>
                      <a:pt x="1710" y="1262"/>
                      <a:pt x="1471" y="1562"/>
                      <a:pt x="1266" y="1889"/>
                    </a:cubicBezTo>
                    <a:cubicBezTo>
                      <a:pt x="1081" y="2183"/>
                      <a:pt x="917" y="2516"/>
                      <a:pt x="779" y="2880"/>
                    </a:cubicBezTo>
                    <a:cubicBezTo>
                      <a:pt x="626" y="3245"/>
                      <a:pt x="496" y="3649"/>
                      <a:pt x="375" y="4150"/>
                    </a:cubicBezTo>
                    <a:cubicBezTo>
                      <a:pt x="198" y="4749"/>
                      <a:pt x="87" y="5341"/>
                      <a:pt x="48" y="5907"/>
                    </a:cubicBezTo>
                    <a:cubicBezTo>
                      <a:pt x="1" y="6614"/>
                      <a:pt x="60" y="7641"/>
                      <a:pt x="612" y="8515"/>
                    </a:cubicBezTo>
                    <a:cubicBezTo>
                      <a:pt x="862" y="8911"/>
                      <a:pt x="1193" y="9250"/>
                      <a:pt x="1599" y="9524"/>
                    </a:cubicBezTo>
                    <a:cubicBezTo>
                      <a:pt x="1982" y="9782"/>
                      <a:pt x="2443" y="9983"/>
                      <a:pt x="2968" y="10121"/>
                    </a:cubicBezTo>
                    <a:cubicBezTo>
                      <a:pt x="3500" y="10263"/>
                      <a:pt x="4068" y="10334"/>
                      <a:pt x="4655" y="10334"/>
                    </a:cubicBezTo>
                    <a:cubicBezTo>
                      <a:pt x="5142" y="10334"/>
                      <a:pt x="5643" y="10287"/>
                      <a:pt x="6146" y="10190"/>
                    </a:cubicBezTo>
                    <a:cubicBezTo>
                      <a:pt x="6297" y="10161"/>
                      <a:pt x="6449" y="10127"/>
                      <a:pt x="6599" y="10088"/>
                    </a:cubicBezTo>
                    <a:lnTo>
                      <a:pt x="6599" y="10088"/>
                    </a:lnTo>
                    <a:cubicBezTo>
                      <a:pt x="6343" y="10115"/>
                      <a:pt x="6084" y="10129"/>
                      <a:pt x="5824" y="10129"/>
                    </a:cubicBezTo>
                    <a:cubicBezTo>
                      <a:pt x="5292" y="10125"/>
                      <a:pt x="4758" y="10058"/>
                      <a:pt x="4243" y="9916"/>
                    </a:cubicBezTo>
                    <a:cubicBezTo>
                      <a:pt x="3750" y="9782"/>
                      <a:pt x="3273" y="9581"/>
                      <a:pt x="2841" y="9307"/>
                    </a:cubicBezTo>
                    <a:cubicBezTo>
                      <a:pt x="2418" y="9039"/>
                      <a:pt x="2035" y="8704"/>
                      <a:pt x="1728" y="8308"/>
                    </a:cubicBezTo>
                    <a:cubicBezTo>
                      <a:pt x="1570" y="8105"/>
                      <a:pt x="1432" y="7892"/>
                      <a:pt x="1314" y="7665"/>
                    </a:cubicBezTo>
                    <a:cubicBezTo>
                      <a:pt x="1191" y="7430"/>
                      <a:pt x="1089" y="7184"/>
                      <a:pt x="1012" y="6930"/>
                    </a:cubicBezTo>
                    <a:cubicBezTo>
                      <a:pt x="837" y="6362"/>
                      <a:pt x="773" y="5765"/>
                      <a:pt x="795" y="5171"/>
                    </a:cubicBezTo>
                    <a:cubicBezTo>
                      <a:pt x="809" y="4834"/>
                      <a:pt x="846" y="4495"/>
                      <a:pt x="906" y="4162"/>
                    </a:cubicBezTo>
                    <a:cubicBezTo>
                      <a:pt x="967" y="3823"/>
                      <a:pt x="1049" y="3486"/>
                      <a:pt x="1156" y="3156"/>
                    </a:cubicBezTo>
                    <a:cubicBezTo>
                      <a:pt x="1367" y="2512"/>
                      <a:pt x="1665" y="1891"/>
                      <a:pt x="2063" y="1341"/>
                    </a:cubicBezTo>
                    <a:cubicBezTo>
                      <a:pt x="2258" y="1073"/>
                      <a:pt x="2473" y="818"/>
                      <a:pt x="2711" y="588"/>
                    </a:cubicBezTo>
                    <a:cubicBezTo>
                      <a:pt x="2938" y="371"/>
                      <a:pt x="3183" y="172"/>
                      <a:pt x="3447" y="0"/>
                    </a:cubicBezTo>
                    <a:close/>
                  </a:path>
                </a:pathLst>
              </a:custGeom>
              <a:solidFill>
                <a:srgbClr val="3C3C3E">
                  <a:alpha val="18990"/>
                </a:srgbClr>
              </a:solidFill>
              <a:ln>
                <a:noFill/>
              </a:ln>
            </p:spPr>
            <p:txBody>
              <a:bodyPr spcFirstLastPara="1" wrap="square" lIns="91425" tIns="91425" rIns="91425" bIns="91425" anchor="ctr" anchorCtr="0">
                <a:noAutofit/>
              </a:bodyPr>
              <a:lstStyle/>
              <a:p>
                <a:endParaRPr/>
              </a:p>
            </p:txBody>
          </p:sp>
        </p:grpSp>
      </p:grpSp>
      <p:sp>
        <p:nvSpPr>
          <p:cNvPr id="4" name="Google Shape;622;p29">
            <a:extLst>
              <a:ext uri="{FF2B5EF4-FFF2-40B4-BE49-F238E27FC236}">
                <a16:creationId xmlns:a16="http://schemas.microsoft.com/office/drawing/2014/main" id="{1B31FD29-5151-6FB4-FA07-780AEDC5FC11}"/>
              </a:ext>
            </a:extLst>
          </p:cNvPr>
          <p:cNvSpPr txBox="1">
            <a:spLocks/>
          </p:cNvSpPr>
          <p:nvPr/>
        </p:nvSpPr>
        <p:spPr>
          <a:xfrm>
            <a:off x="2647688" y="1682621"/>
            <a:ext cx="9710058"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Bàn tay mẹ đã làm những việc gì cho con?</a:t>
            </a:r>
          </a:p>
        </p:txBody>
      </p:sp>
      <p:sp>
        <p:nvSpPr>
          <p:cNvPr id="5" name="Google Shape;622;p29">
            <a:extLst>
              <a:ext uri="{FF2B5EF4-FFF2-40B4-BE49-F238E27FC236}">
                <a16:creationId xmlns:a16="http://schemas.microsoft.com/office/drawing/2014/main" id="{7ECC8603-A5BF-70DE-2C44-FBB7BEE117EA}"/>
              </a:ext>
            </a:extLst>
          </p:cNvPr>
          <p:cNvSpPr txBox="1">
            <a:spLocks/>
          </p:cNvSpPr>
          <p:nvPr/>
        </p:nvSpPr>
        <p:spPr>
          <a:xfrm>
            <a:off x="2007303" y="3035832"/>
            <a:ext cx="9710058"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Bố mẹ đã làm cho em những việc gì?</a:t>
            </a:r>
          </a:p>
        </p:txBody>
      </p:sp>
      <p:sp>
        <p:nvSpPr>
          <p:cNvPr id="6" name="Google Shape;622;p29">
            <a:extLst>
              <a:ext uri="{FF2B5EF4-FFF2-40B4-BE49-F238E27FC236}">
                <a16:creationId xmlns:a16="http://schemas.microsoft.com/office/drawing/2014/main" id="{FEC85BBD-56C8-EA5C-5F98-DD488858C0C0}"/>
              </a:ext>
            </a:extLst>
          </p:cNvPr>
          <p:cNvSpPr txBox="1">
            <a:spLocks/>
          </p:cNvSpPr>
          <p:nvPr/>
        </p:nvSpPr>
        <p:spPr>
          <a:xfrm>
            <a:off x="2605252" y="4602481"/>
            <a:ext cx="9710058"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Em cần có thái độ, tình cảm như thế nào với bố mẹ?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4"/>
                                        </p:tgtEl>
                                        <p:attrNameLst>
                                          <p:attrName>style.visibility</p:attrName>
                                        </p:attrNameLst>
                                      </p:cBhvr>
                                      <p:to>
                                        <p:strVal val="visible"/>
                                      </p:to>
                                    </p:set>
                                    <p:animEffect transition="in" filter="fade">
                                      <p:cBhvr>
                                        <p:cTn id="7" dur="500"/>
                                        <p:tgtEl>
                                          <p:spTgt spid="75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50"/>
                                        </p:tgtEl>
                                        <p:attrNameLst>
                                          <p:attrName>style.visibility</p:attrName>
                                        </p:attrNameLst>
                                      </p:cBhvr>
                                      <p:to>
                                        <p:strVal val="visible"/>
                                      </p:to>
                                    </p:set>
                                    <p:animEffect transition="in" filter="fade">
                                      <p:cBhvr>
                                        <p:cTn id="15" dur="500"/>
                                        <p:tgtEl>
                                          <p:spTgt spid="85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703" name="Google Shape;622;p29">
            <a:extLst>
              <a:ext uri="{FF2B5EF4-FFF2-40B4-BE49-F238E27FC236}">
                <a16:creationId xmlns:a16="http://schemas.microsoft.com/office/drawing/2014/main" id="{11B9B088-AA61-E3B1-9EB3-BE7A92D71F53}"/>
              </a:ext>
            </a:extLst>
          </p:cNvPr>
          <p:cNvSpPr txBox="1">
            <a:spLocks/>
          </p:cNvSpPr>
          <p:nvPr/>
        </p:nvSpPr>
        <p:spPr>
          <a:xfrm>
            <a:off x="1138136" y="2022852"/>
            <a:ext cx="10892458"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just">
              <a:spcBef>
                <a:spcPts val="0"/>
              </a:spcBef>
              <a:buFont typeface="Arial" pitchFamily="34" charset="0"/>
              <a:buNone/>
            </a:pPr>
            <a:r>
              <a:rPr lang="pt-BR" sz="36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	Bố mẹ là những người thân yêu nhất của em, đã sinh ra em và cho em một cuộc sống tốt đẹp, bố mẹ luôn dành những điều tuyệt vời nhất cho em. Vì vậy, em cần biết yêu thương và thể hiện lòng biết ơn đến bố mẹ của mình</a:t>
            </a:r>
          </a:p>
        </p:txBody>
      </p:sp>
      <p:pic>
        <p:nvPicPr>
          <p:cNvPr id="1026" name="Picture 2" descr="happy family with living together with parents and children have time to  take care of each other closely flat style cartoon illustration vector  5608292 Vector Art at Vecteezy">
            <a:extLst>
              <a:ext uri="{FF2B5EF4-FFF2-40B4-BE49-F238E27FC236}">
                <a16:creationId xmlns:a16="http://schemas.microsoft.com/office/drawing/2014/main" id="{33303036-B200-8675-815D-0AFDC854AE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62" t="6949" r="6174"/>
          <a:stretch/>
        </p:blipFill>
        <p:spPr bwMode="auto">
          <a:xfrm>
            <a:off x="550102" y="4143983"/>
            <a:ext cx="3739928" cy="30168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n on 가족.어린이카툰">
            <a:extLst>
              <a:ext uri="{FF2B5EF4-FFF2-40B4-BE49-F238E27FC236}">
                <a16:creationId xmlns:a16="http://schemas.microsoft.com/office/drawing/2014/main" id="{C60E81BC-D963-0ACE-0923-3EFB846835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263" t="7078" r="11186" b="15328"/>
          <a:stretch/>
        </p:blipFill>
        <p:spPr bwMode="auto">
          <a:xfrm>
            <a:off x="9640635" y="3796953"/>
            <a:ext cx="3112851" cy="33638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4" name="Google Shape;622;p29">
            <a:extLst>
              <a:ext uri="{FF2B5EF4-FFF2-40B4-BE49-F238E27FC236}">
                <a16:creationId xmlns:a16="http://schemas.microsoft.com/office/drawing/2014/main" id="{0E6EE818-0A2A-E6A4-77DF-35B79E0C7C56}"/>
              </a:ext>
            </a:extLst>
          </p:cNvPr>
          <p:cNvSpPr txBox="1">
            <a:spLocks/>
          </p:cNvSpPr>
          <p:nvPr/>
        </p:nvSpPr>
        <p:spPr>
          <a:xfrm>
            <a:off x="1563038" y="1973804"/>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7200" u="sng"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BÀI 8</a:t>
            </a:r>
          </a:p>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QUAN TÂM, </a:t>
            </a:r>
          </a:p>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CHĂM SÓC CHA MẸ</a:t>
            </a:r>
          </a:p>
        </p:txBody>
      </p:sp>
      <p:pic>
        <p:nvPicPr>
          <p:cNvPr id="2050" name="Picture 2" descr="Cartoon family portrait. Parents with a child and pets. Parents hug the  child. Taking care of the family. Vector illustration 7746334 Vector Art at  Vecteezy">
            <a:extLst>
              <a:ext uri="{FF2B5EF4-FFF2-40B4-BE49-F238E27FC236}">
                <a16:creationId xmlns:a16="http://schemas.microsoft.com/office/drawing/2014/main" id="{FF07167A-132B-695C-F073-7C93B858C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284" y="4005285"/>
            <a:ext cx="3392657" cy="3392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Page 27 | Parents cute family Vectors &amp; Illustrations for Free Download |  Freepik">
            <a:extLst>
              <a:ext uri="{FF2B5EF4-FFF2-40B4-BE49-F238E27FC236}">
                <a16:creationId xmlns:a16="http://schemas.microsoft.com/office/drawing/2014/main" id="{0BEFFE00-FB5C-7D1D-C434-B1081FCF5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1346" y="4270759"/>
            <a:ext cx="3226441" cy="29017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6" name="Google Shape;393;p31">
            <a:extLst>
              <a:ext uri="{FF2B5EF4-FFF2-40B4-BE49-F238E27FC236}">
                <a16:creationId xmlns:a16="http://schemas.microsoft.com/office/drawing/2014/main" id="{08953BB5-9139-598C-8160-C4901E6CD544}"/>
              </a:ext>
            </a:extLst>
          </p:cNvPr>
          <p:cNvGrpSpPr/>
          <p:nvPr/>
        </p:nvGrpSpPr>
        <p:grpSpPr>
          <a:xfrm>
            <a:off x="-3134976" y="-345872"/>
            <a:ext cx="7697105" cy="7682746"/>
            <a:chOff x="-2852400" y="-689503"/>
            <a:chExt cx="5787146" cy="5776350"/>
          </a:xfrm>
        </p:grpSpPr>
        <p:sp>
          <p:nvSpPr>
            <p:cNvPr id="7" name="Google Shape;394;p31">
              <a:extLst>
                <a:ext uri="{FF2B5EF4-FFF2-40B4-BE49-F238E27FC236}">
                  <a16:creationId xmlns:a16="http://schemas.microsoft.com/office/drawing/2014/main" id="{8E4C0E13-551E-55AB-23B8-07C31A57E857}"/>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8" name="Google Shape;395;p31">
              <a:extLst>
                <a:ext uri="{FF2B5EF4-FFF2-40B4-BE49-F238E27FC236}">
                  <a16:creationId xmlns:a16="http://schemas.microsoft.com/office/drawing/2014/main" id="{BAF9B185-FE76-F278-8664-4FD51D6A916C}"/>
                </a:ext>
              </a:extLst>
            </p:cNvPr>
            <p:cNvGrpSpPr/>
            <p:nvPr/>
          </p:nvGrpSpPr>
          <p:grpSpPr>
            <a:xfrm>
              <a:off x="982141" y="772856"/>
              <a:ext cx="747117" cy="563426"/>
              <a:chOff x="500936" y="675624"/>
              <a:chExt cx="816700" cy="615900"/>
            </a:xfrm>
          </p:grpSpPr>
          <p:sp>
            <p:nvSpPr>
              <p:cNvPr id="9" name="Google Shape;396;p31">
                <a:extLst>
                  <a:ext uri="{FF2B5EF4-FFF2-40B4-BE49-F238E27FC236}">
                    <a16:creationId xmlns:a16="http://schemas.microsoft.com/office/drawing/2014/main" id="{9DB16155-EB7C-6C17-7D21-32BCE9BFD43A}"/>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 name="Google Shape;397;p31">
                <a:extLst>
                  <a:ext uri="{FF2B5EF4-FFF2-40B4-BE49-F238E27FC236}">
                    <a16:creationId xmlns:a16="http://schemas.microsoft.com/office/drawing/2014/main" id="{FCF81642-F362-D48C-11CF-07D00BC81561}"/>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1462555" y="3290138"/>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72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KHÁM PHÁ</a:t>
            </a:r>
          </a:p>
        </p:txBody>
      </p:sp>
      <p:pic>
        <p:nvPicPr>
          <p:cNvPr id="10" name="Picture 9">
            <a:extLst>
              <a:ext uri="{FF2B5EF4-FFF2-40B4-BE49-F238E27FC236}">
                <a16:creationId xmlns:a16="http://schemas.microsoft.com/office/drawing/2014/main" id="{6E5A6F5C-2B9F-429E-188D-2768675B54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312381" y="319423"/>
            <a:ext cx="1064854" cy="609536"/>
          </a:xfrm>
          <a:prstGeom prst="rect">
            <a:avLst/>
          </a:prstGeom>
        </p:spPr>
      </p:pic>
      <p:grpSp>
        <p:nvGrpSpPr>
          <p:cNvPr id="701" name="Google Shape;2688;p44">
            <a:extLst>
              <a:ext uri="{FF2B5EF4-FFF2-40B4-BE49-F238E27FC236}">
                <a16:creationId xmlns:a16="http://schemas.microsoft.com/office/drawing/2014/main" id="{04B00A50-3123-37B9-248C-4AB8D87FE308}"/>
              </a:ext>
            </a:extLst>
          </p:cNvPr>
          <p:cNvGrpSpPr/>
          <p:nvPr/>
        </p:nvGrpSpPr>
        <p:grpSpPr>
          <a:xfrm>
            <a:off x="11323124" y="4257616"/>
            <a:ext cx="1286831" cy="2391409"/>
            <a:chOff x="8862294" y="2800900"/>
            <a:chExt cx="1286831" cy="2391409"/>
          </a:xfrm>
        </p:grpSpPr>
        <p:sp>
          <p:nvSpPr>
            <p:cNvPr id="702" name="Google Shape;2689;p44">
              <a:extLst>
                <a:ext uri="{FF2B5EF4-FFF2-40B4-BE49-F238E27FC236}">
                  <a16:creationId xmlns:a16="http://schemas.microsoft.com/office/drawing/2014/main" id="{10F85C8F-FB32-403D-52D7-E518EE831E77}"/>
                </a:ext>
              </a:extLst>
            </p:cNvPr>
            <p:cNvSpPr/>
            <p:nvPr/>
          </p:nvSpPr>
          <p:spPr>
            <a:xfrm>
              <a:off x="9208178" y="3135560"/>
              <a:ext cx="197085" cy="360416"/>
            </a:xfrm>
            <a:custGeom>
              <a:avLst/>
              <a:gdLst/>
              <a:ahLst/>
              <a:cxnLst/>
              <a:rect l="l" t="t" r="r" b="b"/>
              <a:pathLst>
                <a:path w="4271" h="8731" extrusionOk="0">
                  <a:moveTo>
                    <a:pt x="2045" y="1"/>
                  </a:moveTo>
                  <a:cubicBezTo>
                    <a:pt x="2002" y="1"/>
                    <a:pt x="1962" y="22"/>
                    <a:pt x="1937" y="58"/>
                  </a:cubicBezTo>
                  <a:cubicBezTo>
                    <a:pt x="1934" y="65"/>
                    <a:pt x="1930" y="73"/>
                    <a:pt x="1930" y="80"/>
                  </a:cubicBezTo>
                  <a:cubicBezTo>
                    <a:pt x="1901" y="76"/>
                    <a:pt x="1872" y="76"/>
                    <a:pt x="1844" y="76"/>
                  </a:cubicBezTo>
                  <a:lnTo>
                    <a:pt x="1782" y="76"/>
                  </a:lnTo>
                  <a:cubicBezTo>
                    <a:pt x="1653" y="87"/>
                    <a:pt x="1516" y="127"/>
                    <a:pt x="1383" y="199"/>
                  </a:cubicBezTo>
                  <a:cubicBezTo>
                    <a:pt x="1271" y="256"/>
                    <a:pt x="1156" y="339"/>
                    <a:pt x="1037" y="454"/>
                  </a:cubicBezTo>
                  <a:cubicBezTo>
                    <a:pt x="936" y="551"/>
                    <a:pt x="839" y="667"/>
                    <a:pt x="731" y="818"/>
                  </a:cubicBezTo>
                  <a:cubicBezTo>
                    <a:pt x="566" y="1048"/>
                    <a:pt x="418" y="1329"/>
                    <a:pt x="281" y="1667"/>
                  </a:cubicBezTo>
                  <a:cubicBezTo>
                    <a:pt x="169" y="1941"/>
                    <a:pt x="97" y="2193"/>
                    <a:pt x="65" y="2427"/>
                  </a:cubicBezTo>
                  <a:cubicBezTo>
                    <a:pt x="7" y="2852"/>
                    <a:pt x="0" y="3309"/>
                    <a:pt x="47" y="3784"/>
                  </a:cubicBezTo>
                  <a:cubicBezTo>
                    <a:pt x="90" y="4242"/>
                    <a:pt x="177" y="4706"/>
                    <a:pt x="314" y="5160"/>
                  </a:cubicBezTo>
                  <a:cubicBezTo>
                    <a:pt x="440" y="5592"/>
                    <a:pt x="605" y="6006"/>
                    <a:pt x="803" y="6384"/>
                  </a:cubicBezTo>
                  <a:cubicBezTo>
                    <a:pt x="976" y="6711"/>
                    <a:pt x="1192" y="7043"/>
                    <a:pt x="1444" y="7363"/>
                  </a:cubicBezTo>
                  <a:cubicBezTo>
                    <a:pt x="1714" y="7698"/>
                    <a:pt x="2009" y="7986"/>
                    <a:pt x="2326" y="8220"/>
                  </a:cubicBezTo>
                  <a:cubicBezTo>
                    <a:pt x="2668" y="8475"/>
                    <a:pt x="3021" y="8634"/>
                    <a:pt x="3374" y="8702"/>
                  </a:cubicBezTo>
                  <a:cubicBezTo>
                    <a:pt x="3485" y="8720"/>
                    <a:pt x="3572" y="8731"/>
                    <a:pt x="3651" y="8731"/>
                  </a:cubicBezTo>
                  <a:cubicBezTo>
                    <a:pt x="3748" y="8731"/>
                    <a:pt x="3834" y="8717"/>
                    <a:pt x="3910" y="8688"/>
                  </a:cubicBezTo>
                  <a:cubicBezTo>
                    <a:pt x="3975" y="8663"/>
                    <a:pt x="4036" y="8627"/>
                    <a:pt x="4090" y="8580"/>
                  </a:cubicBezTo>
                  <a:cubicBezTo>
                    <a:pt x="4137" y="8537"/>
                    <a:pt x="4173" y="8479"/>
                    <a:pt x="4209" y="8396"/>
                  </a:cubicBezTo>
                  <a:cubicBezTo>
                    <a:pt x="4267" y="8256"/>
                    <a:pt x="4270" y="8094"/>
                    <a:pt x="4270" y="7968"/>
                  </a:cubicBezTo>
                  <a:cubicBezTo>
                    <a:pt x="4267" y="7820"/>
                    <a:pt x="4249" y="7673"/>
                    <a:pt x="4231" y="7529"/>
                  </a:cubicBezTo>
                  <a:lnTo>
                    <a:pt x="4220" y="7464"/>
                  </a:lnTo>
                  <a:cubicBezTo>
                    <a:pt x="4094" y="6438"/>
                    <a:pt x="3852" y="5433"/>
                    <a:pt x="3575" y="4324"/>
                  </a:cubicBezTo>
                  <a:cubicBezTo>
                    <a:pt x="3510" y="4065"/>
                    <a:pt x="3446" y="3806"/>
                    <a:pt x="3381" y="3550"/>
                  </a:cubicBezTo>
                  <a:cubicBezTo>
                    <a:pt x="3348" y="3417"/>
                    <a:pt x="3320" y="3284"/>
                    <a:pt x="3294" y="3151"/>
                  </a:cubicBezTo>
                  <a:cubicBezTo>
                    <a:pt x="3266" y="3010"/>
                    <a:pt x="3244" y="2870"/>
                    <a:pt x="3219" y="2730"/>
                  </a:cubicBezTo>
                  <a:cubicBezTo>
                    <a:pt x="3194" y="2578"/>
                    <a:pt x="3165" y="2427"/>
                    <a:pt x="3136" y="2279"/>
                  </a:cubicBezTo>
                  <a:cubicBezTo>
                    <a:pt x="3057" y="1847"/>
                    <a:pt x="2960" y="1387"/>
                    <a:pt x="2787" y="947"/>
                  </a:cubicBezTo>
                  <a:cubicBezTo>
                    <a:pt x="2700" y="717"/>
                    <a:pt x="2607" y="541"/>
                    <a:pt x="2506" y="389"/>
                  </a:cubicBezTo>
                  <a:cubicBezTo>
                    <a:pt x="2384" y="220"/>
                    <a:pt x="2254" y="94"/>
                    <a:pt x="2110" y="15"/>
                  </a:cubicBezTo>
                  <a:cubicBezTo>
                    <a:pt x="2088" y="4"/>
                    <a:pt x="2067" y="1"/>
                    <a:pt x="2045"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03" name="Google Shape;2690;p44">
              <a:extLst>
                <a:ext uri="{FF2B5EF4-FFF2-40B4-BE49-F238E27FC236}">
                  <a16:creationId xmlns:a16="http://schemas.microsoft.com/office/drawing/2014/main" id="{125952A8-08C6-475F-4AB4-104613AF028E}"/>
                </a:ext>
              </a:extLst>
            </p:cNvPr>
            <p:cNvSpPr/>
            <p:nvPr/>
          </p:nvSpPr>
          <p:spPr>
            <a:xfrm>
              <a:off x="9661666" y="3153269"/>
              <a:ext cx="73509" cy="182540"/>
            </a:xfrm>
            <a:custGeom>
              <a:avLst/>
              <a:gdLst/>
              <a:ahLst/>
              <a:cxnLst/>
              <a:rect l="l" t="t" r="r" b="b"/>
              <a:pathLst>
                <a:path w="1593" h="4422" extrusionOk="0">
                  <a:moveTo>
                    <a:pt x="714" y="0"/>
                  </a:moveTo>
                  <a:cubicBezTo>
                    <a:pt x="663" y="0"/>
                    <a:pt x="609" y="4"/>
                    <a:pt x="552" y="14"/>
                  </a:cubicBezTo>
                  <a:cubicBezTo>
                    <a:pt x="444" y="32"/>
                    <a:pt x="336" y="90"/>
                    <a:pt x="253" y="173"/>
                  </a:cubicBezTo>
                  <a:cubicBezTo>
                    <a:pt x="181" y="241"/>
                    <a:pt x="123" y="338"/>
                    <a:pt x="80" y="468"/>
                  </a:cubicBezTo>
                  <a:cubicBezTo>
                    <a:pt x="37" y="590"/>
                    <a:pt x="26" y="720"/>
                    <a:pt x="19" y="832"/>
                  </a:cubicBezTo>
                  <a:cubicBezTo>
                    <a:pt x="1" y="1098"/>
                    <a:pt x="33" y="1364"/>
                    <a:pt x="73" y="1638"/>
                  </a:cubicBezTo>
                  <a:cubicBezTo>
                    <a:pt x="87" y="1728"/>
                    <a:pt x="102" y="1814"/>
                    <a:pt x="116" y="1904"/>
                  </a:cubicBezTo>
                  <a:cubicBezTo>
                    <a:pt x="130" y="2009"/>
                    <a:pt x="148" y="2113"/>
                    <a:pt x="163" y="2218"/>
                  </a:cubicBezTo>
                  <a:cubicBezTo>
                    <a:pt x="231" y="2729"/>
                    <a:pt x="303" y="3118"/>
                    <a:pt x="386" y="3474"/>
                  </a:cubicBezTo>
                  <a:cubicBezTo>
                    <a:pt x="433" y="3669"/>
                    <a:pt x="494" y="3895"/>
                    <a:pt x="595" y="4111"/>
                  </a:cubicBezTo>
                  <a:cubicBezTo>
                    <a:pt x="631" y="4194"/>
                    <a:pt x="674" y="4263"/>
                    <a:pt x="724" y="4320"/>
                  </a:cubicBezTo>
                  <a:cubicBezTo>
                    <a:pt x="746" y="4345"/>
                    <a:pt x="775" y="4367"/>
                    <a:pt x="807" y="4385"/>
                  </a:cubicBezTo>
                  <a:cubicBezTo>
                    <a:pt x="840" y="4407"/>
                    <a:pt x="876" y="4417"/>
                    <a:pt x="926" y="4421"/>
                  </a:cubicBezTo>
                  <a:cubicBezTo>
                    <a:pt x="1005" y="4421"/>
                    <a:pt x="1074" y="4385"/>
                    <a:pt x="1135" y="4327"/>
                  </a:cubicBezTo>
                  <a:cubicBezTo>
                    <a:pt x="1203" y="4255"/>
                    <a:pt x="1250" y="4158"/>
                    <a:pt x="1290" y="4068"/>
                  </a:cubicBezTo>
                  <a:cubicBezTo>
                    <a:pt x="1423" y="3762"/>
                    <a:pt x="1506" y="3409"/>
                    <a:pt x="1552" y="2959"/>
                  </a:cubicBezTo>
                  <a:cubicBezTo>
                    <a:pt x="1592" y="2560"/>
                    <a:pt x="1581" y="2128"/>
                    <a:pt x="1527" y="1678"/>
                  </a:cubicBezTo>
                  <a:cubicBezTo>
                    <a:pt x="1473" y="1235"/>
                    <a:pt x="1376" y="824"/>
                    <a:pt x="1243" y="457"/>
                  </a:cubicBezTo>
                  <a:cubicBezTo>
                    <a:pt x="1200" y="338"/>
                    <a:pt x="1149" y="216"/>
                    <a:pt x="1092" y="94"/>
                  </a:cubicBezTo>
                  <a:cubicBezTo>
                    <a:pt x="1074" y="58"/>
                    <a:pt x="1034" y="32"/>
                    <a:pt x="984" y="32"/>
                  </a:cubicBezTo>
                  <a:cubicBezTo>
                    <a:pt x="904" y="18"/>
                    <a:pt x="832" y="7"/>
                    <a:pt x="764"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04" name="Google Shape;2691;p44">
              <a:extLst>
                <a:ext uri="{FF2B5EF4-FFF2-40B4-BE49-F238E27FC236}">
                  <a16:creationId xmlns:a16="http://schemas.microsoft.com/office/drawing/2014/main" id="{938E39F7-4E87-5609-C93C-FCEB1001F3B9}"/>
                </a:ext>
              </a:extLst>
            </p:cNvPr>
            <p:cNvSpPr/>
            <p:nvPr/>
          </p:nvSpPr>
          <p:spPr>
            <a:xfrm>
              <a:off x="9399716" y="3500395"/>
              <a:ext cx="199070" cy="250198"/>
            </a:xfrm>
            <a:custGeom>
              <a:avLst/>
              <a:gdLst/>
              <a:ahLst/>
              <a:cxnLst/>
              <a:rect l="l" t="t" r="r" b="b"/>
              <a:pathLst>
                <a:path w="4314" h="6061" extrusionOk="0">
                  <a:moveTo>
                    <a:pt x="1509" y="1"/>
                  </a:moveTo>
                  <a:cubicBezTo>
                    <a:pt x="1390" y="1"/>
                    <a:pt x="1278" y="8"/>
                    <a:pt x="1178" y="30"/>
                  </a:cubicBezTo>
                  <a:lnTo>
                    <a:pt x="1163" y="30"/>
                  </a:lnTo>
                  <a:cubicBezTo>
                    <a:pt x="1138" y="30"/>
                    <a:pt x="1116" y="41"/>
                    <a:pt x="1098" y="55"/>
                  </a:cubicBezTo>
                  <a:cubicBezTo>
                    <a:pt x="1088" y="59"/>
                    <a:pt x="1080" y="66"/>
                    <a:pt x="1073" y="77"/>
                  </a:cubicBezTo>
                  <a:cubicBezTo>
                    <a:pt x="1052" y="102"/>
                    <a:pt x="1041" y="134"/>
                    <a:pt x="1044" y="170"/>
                  </a:cubicBezTo>
                  <a:cubicBezTo>
                    <a:pt x="1044" y="181"/>
                    <a:pt x="1048" y="195"/>
                    <a:pt x="1052" y="206"/>
                  </a:cubicBezTo>
                  <a:cubicBezTo>
                    <a:pt x="1062" y="336"/>
                    <a:pt x="1066" y="469"/>
                    <a:pt x="1062" y="606"/>
                  </a:cubicBezTo>
                  <a:cubicBezTo>
                    <a:pt x="1052" y="858"/>
                    <a:pt x="1012" y="1095"/>
                    <a:pt x="947" y="1315"/>
                  </a:cubicBezTo>
                  <a:cubicBezTo>
                    <a:pt x="893" y="1484"/>
                    <a:pt x="821" y="1643"/>
                    <a:pt x="735" y="1783"/>
                  </a:cubicBezTo>
                  <a:cubicBezTo>
                    <a:pt x="663" y="1887"/>
                    <a:pt x="584" y="1985"/>
                    <a:pt x="497" y="2064"/>
                  </a:cubicBezTo>
                  <a:cubicBezTo>
                    <a:pt x="414" y="2139"/>
                    <a:pt x="321" y="2204"/>
                    <a:pt x="216" y="2262"/>
                  </a:cubicBezTo>
                  <a:lnTo>
                    <a:pt x="195" y="2273"/>
                  </a:lnTo>
                  <a:lnTo>
                    <a:pt x="170" y="2287"/>
                  </a:lnTo>
                  <a:cubicBezTo>
                    <a:pt x="152" y="2291"/>
                    <a:pt x="144" y="2291"/>
                    <a:pt x="137" y="2291"/>
                  </a:cubicBezTo>
                  <a:lnTo>
                    <a:pt x="134" y="2291"/>
                  </a:lnTo>
                  <a:cubicBezTo>
                    <a:pt x="119" y="2291"/>
                    <a:pt x="105" y="2294"/>
                    <a:pt x="94" y="2298"/>
                  </a:cubicBezTo>
                  <a:cubicBezTo>
                    <a:pt x="29" y="2323"/>
                    <a:pt x="0" y="2392"/>
                    <a:pt x="18" y="2460"/>
                  </a:cubicBezTo>
                  <a:cubicBezTo>
                    <a:pt x="141" y="2870"/>
                    <a:pt x="296" y="3299"/>
                    <a:pt x="483" y="3734"/>
                  </a:cubicBezTo>
                  <a:cubicBezTo>
                    <a:pt x="598" y="4015"/>
                    <a:pt x="728" y="4285"/>
                    <a:pt x="864" y="4541"/>
                  </a:cubicBezTo>
                  <a:cubicBezTo>
                    <a:pt x="1016" y="4822"/>
                    <a:pt x="1163" y="5059"/>
                    <a:pt x="1322" y="5268"/>
                  </a:cubicBezTo>
                  <a:cubicBezTo>
                    <a:pt x="1498" y="5502"/>
                    <a:pt x="1674" y="5682"/>
                    <a:pt x="1854" y="5815"/>
                  </a:cubicBezTo>
                  <a:cubicBezTo>
                    <a:pt x="2060" y="5963"/>
                    <a:pt x="2265" y="6046"/>
                    <a:pt x="2466" y="6056"/>
                  </a:cubicBezTo>
                  <a:cubicBezTo>
                    <a:pt x="2484" y="6060"/>
                    <a:pt x="2506" y="6060"/>
                    <a:pt x="2528" y="6060"/>
                  </a:cubicBezTo>
                  <a:cubicBezTo>
                    <a:pt x="2621" y="6060"/>
                    <a:pt x="2711" y="6046"/>
                    <a:pt x="2808" y="6017"/>
                  </a:cubicBezTo>
                  <a:cubicBezTo>
                    <a:pt x="2913" y="5988"/>
                    <a:pt x="3017" y="5934"/>
                    <a:pt x="3132" y="5855"/>
                  </a:cubicBezTo>
                  <a:cubicBezTo>
                    <a:pt x="3190" y="5812"/>
                    <a:pt x="3244" y="5765"/>
                    <a:pt x="3294" y="5722"/>
                  </a:cubicBezTo>
                  <a:cubicBezTo>
                    <a:pt x="3370" y="5653"/>
                    <a:pt x="3446" y="5578"/>
                    <a:pt x="3514" y="5498"/>
                  </a:cubicBezTo>
                  <a:cubicBezTo>
                    <a:pt x="3636" y="5358"/>
                    <a:pt x="3748" y="5196"/>
                    <a:pt x="3860" y="5005"/>
                  </a:cubicBezTo>
                  <a:cubicBezTo>
                    <a:pt x="3964" y="4825"/>
                    <a:pt x="4054" y="4616"/>
                    <a:pt x="4126" y="4390"/>
                  </a:cubicBezTo>
                  <a:cubicBezTo>
                    <a:pt x="4198" y="4163"/>
                    <a:pt x="4252" y="3929"/>
                    <a:pt x="4281" y="3695"/>
                  </a:cubicBezTo>
                  <a:cubicBezTo>
                    <a:pt x="4306" y="3468"/>
                    <a:pt x="4313" y="3234"/>
                    <a:pt x="4299" y="2996"/>
                  </a:cubicBezTo>
                  <a:cubicBezTo>
                    <a:pt x="4281" y="2784"/>
                    <a:pt x="4245" y="2557"/>
                    <a:pt x="4177" y="2309"/>
                  </a:cubicBezTo>
                  <a:cubicBezTo>
                    <a:pt x="4169" y="2276"/>
                    <a:pt x="4137" y="2251"/>
                    <a:pt x="4112" y="2240"/>
                  </a:cubicBezTo>
                  <a:cubicBezTo>
                    <a:pt x="4094" y="2229"/>
                    <a:pt x="4076" y="2226"/>
                    <a:pt x="4058" y="2226"/>
                  </a:cubicBezTo>
                  <a:cubicBezTo>
                    <a:pt x="3924" y="2175"/>
                    <a:pt x="3798" y="2111"/>
                    <a:pt x="3676" y="2035"/>
                  </a:cubicBezTo>
                  <a:cubicBezTo>
                    <a:pt x="3546" y="1949"/>
                    <a:pt x="3428" y="1851"/>
                    <a:pt x="3330" y="1743"/>
                  </a:cubicBezTo>
                  <a:cubicBezTo>
                    <a:pt x="3255" y="1657"/>
                    <a:pt x="3194" y="1571"/>
                    <a:pt x="3140" y="1477"/>
                  </a:cubicBezTo>
                  <a:cubicBezTo>
                    <a:pt x="3096" y="1387"/>
                    <a:pt x="3060" y="1293"/>
                    <a:pt x="3039" y="1200"/>
                  </a:cubicBezTo>
                  <a:cubicBezTo>
                    <a:pt x="3021" y="1110"/>
                    <a:pt x="3010" y="1020"/>
                    <a:pt x="3014" y="930"/>
                  </a:cubicBezTo>
                  <a:cubicBezTo>
                    <a:pt x="3021" y="829"/>
                    <a:pt x="3035" y="732"/>
                    <a:pt x="3068" y="631"/>
                  </a:cubicBezTo>
                  <a:lnTo>
                    <a:pt x="3096" y="545"/>
                  </a:lnTo>
                  <a:cubicBezTo>
                    <a:pt x="3111" y="509"/>
                    <a:pt x="3111" y="480"/>
                    <a:pt x="3100" y="447"/>
                  </a:cubicBezTo>
                  <a:cubicBezTo>
                    <a:pt x="3089" y="422"/>
                    <a:pt x="3071" y="401"/>
                    <a:pt x="3050" y="386"/>
                  </a:cubicBezTo>
                  <a:cubicBezTo>
                    <a:pt x="3046" y="368"/>
                    <a:pt x="3039" y="350"/>
                    <a:pt x="3028" y="332"/>
                  </a:cubicBezTo>
                  <a:cubicBezTo>
                    <a:pt x="3006" y="303"/>
                    <a:pt x="2974" y="289"/>
                    <a:pt x="2945" y="282"/>
                  </a:cubicBezTo>
                  <a:lnTo>
                    <a:pt x="2808" y="242"/>
                  </a:lnTo>
                  <a:cubicBezTo>
                    <a:pt x="2567" y="177"/>
                    <a:pt x="2322" y="109"/>
                    <a:pt x="2074" y="62"/>
                  </a:cubicBezTo>
                  <a:cubicBezTo>
                    <a:pt x="1862" y="19"/>
                    <a:pt x="1678" y="1"/>
                    <a:pt x="1512"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05" name="Google Shape;2692;p44">
              <a:extLst>
                <a:ext uri="{FF2B5EF4-FFF2-40B4-BE49-F238E27FC236}">
                  <a16:creationId xmlns:a16="http://schemas.microsoft.com/office/drawing/2014/main" id="{C4A156F6-7F74-C6EC-6DB5-ABC6428E0F42}"/>
                </a:ext>
              </a:extLst>
            </p:cNvPr>
            <p:cNvSpPr/>
            <p:nvPr/>
          </p:nvSpPr>
          <p:spPr>
            <a:xfrm>
              <a:off x="9446873" y="3500106"/>
              <a:ext cx="96581" cy="56512"/>
            </a:xfrm>
            <a:custGeom>
              <a:avLst/>
              <a:gdLst/>
              <a:ahLst/>
              <a:cxnLst/>
              <a:rect l="l" t="t" r="r" b="b"/>
              <a:pathLst>
                <a:path w="2093" h="1369" extrusionOk="0">
                  <a:moveTo>
                    <a:pt x="490" y="1"/>
                  </a:moveTo>
                  <a:cubicBezTo>
                    <a:pt x="375" y="1"/>
                    <a:pt x="260" y="12"/>
                    <a:pt x="156" y="30"/>
                  </a:cubicBezTo>
                  <a:lnTo>
                    <a:pt x="141" y="30"/>
                  </a:lnTo>
                  <a:cubicBezTo>
                    <a:pt x="112" y="37"/>
                    <a:pt x="91" y="44"/>
                    <a:pt x="73" y="58"/>
                  </a:cubicBezTo>
                  <a:cubicBezTo>
                    <a:pt x="62" y="66"/>
                    <a:pt x="55" y="73"/>
                    <a:pt x="48" y="80"/>
                  </a:cubicBezTo>
                  <a:cubicBezTo>
                    <a:pt x="26" y="109"/>
                    <a:pt x="15" y="141"/>
                    <a:pt x="19" y="177"/>
                  </a:cubicBezTo>
                  <a:cubicBezTo>
                    <a:pt x="19" y="188"/>
                    <a:pt x="22" y="199"/>
                    <a:pt x="26" y="213"/>
                  </a:cubicBezTo>
                  <a:cubicBezTo>
                    <a:pt x="37" y="346"/>
                    <a:pt x="40" y="480"/>
                    <a:pt x="37" y="613"/>
                  </a:cubicBezTo>
                  <a:cubicBezTo>
                    <a:pt x="30" y="739"/>
                    <a:pt x="19" y="865"/>
                    <a:pt x="1" y="984"/>
                  </a:cubicBezTo>
                  <a:cubicBezTo>
                    <a:pt x="210" y="1081"/>
                    <a:pt x="429" y="1160"/>
                    <a:pt x="652" y="1225"/>
                  </a:cubicBezTo>
                  <a:cubicBezTo>
                    <a:pt x="652" y="1225"/>
                    <a:pt x="652" y="1224"/>
                    <a:pt x="651" y="1224"/>
                  </a:cubicBezTo>
                  <a:lnTo>
                    <a:pt x="651" y="1224"/>
                  </a:lnTo>
                  <a:cubicBezTo>
                    <a:pt x="969" y="1312"/>
                    <a:pt x="1293" y="1365"/>
                    <a:pt x="1624" y="1369"/>
                  </a:cubicBezTo>
                  <a:cubicBezTo>
                    <a:pt x="1725" y="1369"/>
                    <a:pt x="1822" y="1365"/>
                    <a:pt x="1920" y="1354"/>
                  </a:cubicBezTo>
                  <a:cubicBezTo>
                    <a:pt x="1966" y="1347"/>
                    <a:pt x="2013" y="1340"/>
                    <a:pt x="2056" y="1333"/>
                  </a:cubicBezTo>
                  <a:cubicBezTo>
                    <a:pt x="2042" y="1293"/>
                    <a:pt x="2028" y="1250"/>
                    <a:pt x="2017" y="1207"/>
                  </a:cubicBezTo>
                  <a:cubicBezTo>
                    <a:pt x="2002" y="1117"/>
                    <a:pt x="1992" y="1027"/>
                    <a:pt x="1995" y="937"/>
                  </a:cubicBezTo>
                  <a:cubicBezTo>
                    <a:pt x="2002" y="836"/>
                    <a:pt x="2017" y="739"/>
                    <a:pt x="2046" y="638"/>
                  </a:cubicBezTo>
                  <a:lnTo>
                    <a:pt x="2078" y="552"/>
                  </a:lnTo>
                  <a:cubicBezTo>
                    <a:pt x="2092" y="516"/>
                    <a:pt x="2092" y="487"/>
                    <a:pt x="2082" y="454"/>
                  </a:cubicBezTo>
                  <a:cubicBezTo>
                    <a:pt x="2071" y="426"/>
                    <a:pt x="2049" y="404"/>
                    <a:pt x="2028" y="390"/>
                  </a:cubicBezTo>
                  <a:cubicBezTo>
                    <a:pt x="2028" y="372"/>
                    <a:pt x="2020" y="354"/>
                    <a:pt x="2010" y="339"/>
                  </a:cubicBezTo>
                  <a:cubicBezTo>
                    <a:pt x="1984" y="307"/>
                    <a:pt x="1956" y="292"/>
                    <a:pt x="1927" y="285"/>
                  </a:cubicBezTo>
                  <a:lnTo>
                    <a:pt x="1786" y="246"/>
                  </a:lnTo>
                  <a:cubicBezTo>
                    <a:pt x="1560" y="184"/>
                    <a:pt x="1304" y="112"/>
                    <a:pt x="1052" y="62"/>
                  </a:cubicBezTo>
                  <a:cubicBezTo>
                    <a:pt x="840" y="22"/>
                    <a:pt x="656" y="1"/>
                    <a:pt x="490"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06" name="Google Shape;2693;p44">
              <a:extLst>
                <a:ext uri="{FF2B5EF4-FFF2-40B4-BE49-F238E27FC236}">
                  <a16:creationId xmlns:a16="http://schemas.microsoft.com/office/drawing/2014/main" id="{F5C9AD37-7C4E-0F97-EBC7-848A5DED982C}"/>
                </a:ext>
              </a:extLst>
            </p:cNvPr>
            <p:cNvSpPr/>
            <p:nvPr/>
          </p:nvSpPr>
          <p:spPr>
            <a:xfrm>
              <a:off x="9686260" y="3273477"/>
              <a:ext cx="64003" cy="109557"/>
            </a:xfrm>
            <a:custGeom>
              <a:avLst/>
              <a:gdLst/>
              <a:ahLst/>
              <a:cxnLst/>
              <a:rect l="l" t="t" r="r" b="b"/>
              <a:pathLst>
                <a:path w="1387" h="2654" extrusionOk="0">
                  <a:moveTo>
                    <a:pt x="476" y="1"/>
                  </a:moveTo>
                  <a:cubicBezTo>
                    <a:pt x="451" y="1"/>
                    <a:pt x="433" y="8"/>
                    <a:pt x="415" y="19"/>
                  </a:cubicBezTo>
                  <a:cubicBezTo>
                    <a:pt x="371" y="37"/>
                    <a:pt x="346" y="55"/>
                    <a:pt x="328" y="83"/>
                  </a:cubicBezTo>
                  <a:cubicBezTo>
                    <a:pt x="260" y="184"/>
                    <a:pt x="217" y="303"/>
                    <a:pt x="184" y="404"/>
                  </a:cubicBezTo>
                  <a:cubicBezTo>
                    <a:pt x="145" y="530"/>
                    <a:pt x="109" y="670"/>
                    <a:pt x="80" y="836"/>
                  </a:cubicBezTo>
                  <a:cubicBezTo>
                    <a:pt x="19" y="1189"/>
                    <a:pt x="1" y="1516"/>
                    <a:pt x="29" y="1815"/>
                  </a:cubicBezTo>
                  <a:cubicBezTo>
                    <a:pt x="44" y="1981"/>
                    <a:pt x="69" y="2114"/>
                    <a:pt x="112" y="2233"/>
                  </a:cubicBezTo>
                  <a:cubicBezTo>
                    <a:pt x="159" y="2369"/>
                    <a:pt x="220" y="2467"/>
                    <a:pt x="299" y="2531"/>
                  </a:cubicBezTo>
                  <a:cubicBezTo>
                    <a:pt x="339" y="2564"/>
                    <a:pt x="375" y="2589"/>
                    <a:pt x="411" y="2607"/>
                  </a:cubicBezTo>
                  <a:cubicBezTo>
                    <a:pt x="458" y="2629"/>
                    <a:pt x="505" y="2643"/>
                    <a:pt x="562" y="2650"/>
                  </a:cubicBezTo>
                  <a:cubicBezTo>
                    <a:pt x="577" y="2654"/>
                    <a:pt x="591" y="2654"/>
                    <a:pt x="605" y="2654"/>
                  </a:cubicBezTo>
                  <a:cubicBezTo>
                    <a:pt x="667" y="2654"/>
                    <a:pt x="731" y="2639"/>
                    <a:pt x="800" y="2603"/>
                  </a:cubicBezTo>
                  <a:cubicBezTo>
                    <a:pt x="865" y="2575"/>
                    <a:pt x="933" y="2521"/>
                    <a:pt x="994" y="2449"/>
                  </a:cubicBezTo>
                  <a:cubicBezTo>
                    <a:pt x="1055" y="2384"/>
                    <a:pt x="1106" y="2305"/>
                    <a:pt x="1160" y="2204"/>
                  </a:cubicBezTo>
                  <a:cubicBezTo>
                    <a:pt x="1253" y="2017"/>
                    <a:pt x="1322" y="1797"/>
                    <a:pt x="1354" y="1559"/>
                  </a:cubicBezTo>
                  <a:cubicBezTo>
                    <a:pt x="1387" y="1300"/>
                    <a:pt x="1379" y="1055"/>
                    <a:pt x="1329" y="832"/>
                  </a:cubicBezTo>
                  <a:cubicBezTo>
                    <a:pt x="1275" y="598"/>
                    <a:pt x="1160" y="389"/>
                    <a:pt x="1005" y="245"/>
                  </a:cubicBezTo>
                  <a:cubicBezTo>
                    <a:pt x="872" y="123"/>
                    <a:pt x="703" y="40"/>
                    <a:pt x="512" y="4"/>
                  </a:cubicBezTo>
                  <a:cubicBezTo>
                    <a:pt x="497" y="4"/>
                    <a:pt x="487" y="1"/>
                    <a:pt x="476"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07" name="Google Shape;2694;p44">
              <a:extLst>
                <a:ext uri="{FF2B5EF4-FFF2-40B4-BE49-F238E27FC236}">
                  <a16:creationId xmlns:a16="http://schemas.microsoft.com/office/drawing/2014/main" id="{E789FA72-9A65-5A19-B6FF-0AF6F65B6FE0}"/>
                </a:ext>
              </a:extLst>
            </p:cNvPr>
            <p:cNvSpPr/>
            <p:nvPr/>
          </p:nvSpPr>
          <p:spPr>
            <a:xfrm>
              <a:off x="9261011" y="3073887"/>
              <a:ext cx="455220" cy="470840"/>
            </a:xfrm>
            <a:custGeom>
              <a:avLst/>
              <a:gdLst/>
              <a:ahLst/>
              <a:cxnLst/>
              <a:rect l="l" t="t" r="r" b="b"/>
              <a:pathLst>
                <a:path w="9865" h="11406" extrusionOk="0">
                  <a:moveTo>
                    <a:pt x="7103" y="1"/>
                  </a:moveTo>
                  <a:cubicBezTo>
                    <a:pt x="6804" y="1"/>
                    <a:pt x="6477" y="29"/>
                    <a:pt x="6102" y="94"/>
                  </a:cubicBezTo>
                  <a:cubicBezTo>
                    <a:pt x="5422" y="213"/>
                    <a:pt x="4706" y="429"/>
                    <a:pt x="3971" y="739"/>
                  </a:cubicBezTo>
                  <a:cubicBezTo>
                    <a:pt x="3636" y="883"/>
                    <a:pt x="3338" y="1027"/>
                    <a:pt x="3064" y="1181"/>
                  </a:cubicBezTo>
                  <a:cubicBezTo>
                    <a:pt x="2790" y="1336"/>
                    <a:pt x="2560" y="1491"/>
                    <a:pt x="2369" y="1653"/>
                  </a:cubicBezTo>
                  <a:cubicBezTo>
                    <a:pt x="2052" y="1916"/>
                    <a:pt x="1800" y="2218"/>
                    <a:pt x="1627" y="2546"/>
                  </a:cubicBezTo>
                  <a:cubicBezTo>
                    <a:pt x="1473" y="2848"/>
                    <a:pt x="1379" y="3187"/>
                    <a:pt x="1354" y="3554"/>
                  </a:cubicBezTo>
                  <a:cubicBezTo>
                    <a:pt x="1332" y="3867"/>
                    <a:pt x="1365" y="4213"/>
                    <a:pt x="1455" y="4616"/>
                  </a:cubicBezTo>
                  <a:cubicBezTo>
                    <a:pt x="1516" y="4893"/>
                    <a:pt x="1602" y="5185"/>
                    <a:pt x="1732" y="5534"/>
                  </a:cubicBezTo>
                  <a:cubicBezTo>
                    <a:pt x="1599" y="5476"/>
                    <a:pt x="1465" y="5444"/>
                    <a:pt x="1332" y="5437"/>
                  </a:cubicBezTo>
                  <a:cubicBezTo>
                    <a:pt x="1314" y="5433"/>
                    <a:pt x="1296" y="5433"/>
                    <a:pt x="1278" y="5433"/>
                  </a:cubicBezTo>
                  <a:cubicBezTo>
                    <a:pt x="1109" y="5433"/>
                    <a:pt x="936" y="5480"/>
                    <a:pt x="778" y="5566"/>
                  </a:cubicBezTo>
                  <a:cubicBezTo>
                    <a:pt x="619" y="5653"/>
                    <a:pt x="483" y="5779"/>
                    <a:pt x="349" y="5959"/>
                  </a:cubicBezTo>
                  <a:cubicBezTo>
                    <a:pt x="241" y="6110"/>
                    <a:pt x="151" y="6290"/>
                    <a:pt x="87" y="6495"/>
                  </a:cubicBezTo>
                  <a:cubicBezTo>
                    <a:pt x="29" y="6690"/>
                    <a:pt x="0" y="6895"/>
                    <a:pt x="0" y="7096"/>
                  </a:cubicBezTo>
                  <a:cubicBezTo>
                    <a:pt x="4" y="7305"/>
                    <a:pt x="47" y="7507"/>
                    <a:pt x="126" y="7690"/>
                  </a:cubicBezTo>
                  <a:cubicBezTo>
                    <a:pt x="162" y="7777"/>
                    <a:pt x="209" y="7856"/>
                    <a:pt x="263" y="7932"/>
                  </a:cubicBezTo>
                  <a:cubicBezTo>
                    <a:pt x="328" y="8014"/>
                    <a:pt x="403" y="8090"/>
                    <a:pt x="490" y="8158"/>
                  </a:cubicBezTo>
                  <a:cubicBezTo>
                    <a:pt x="652" y="8281"/>
                    <a:pt x="857" y="8364"/>
                    <a:pt x="1084" y="8396"/>
                  </a:cubicBezTo>
                  <a:cubicBezTo>
                    <a:pt x="1170" y="8407"/>
                    <a:pt x="1260" y="8414"/>
                    <a:pt x="1350" y="8414"/>
                  </a:cubicBezTo>
                  <a:cubicBezTo>
                    <a:pt x="1397" y="8414"/>
                    <a:pt x="1440" y="8411"/>
                    <a:pt x="1487" y="8411"/>
                  </a:cubicBezTo>
                  <a:cubicBezTo>
                    <a:pt x="1498" y="8472"/>
                    <a:pt x="1509" y="8533"/>
                    <a:pt x="1527" y="8598"/>
                  </a:cubicBezTo>
                  <a:cubicBezTo>
                    <a:pt x="1552" y="8699"/>
                    <a:pt x="1584" y="8803"/>
                    <a:pt x="1631" y="8911"/>
                  </a:cubicBezTo>
                  <a:cubicBezTo>
                    <a:pt x="1710" y="9102"/>
                    <a:pt x="1811" y="9289"/>
                    <a:pt x="1941" y="9473"/>
                  </a:cubicBezTo>
                  <a:cubicBezTo>
                    <a:pt x="2164" y="9789"/>
                    <a:pt x="2459" y="10081"/>
                    <a:pt x="2833" y="10369"/>
                  </a:cubicBezTo>
                  <a:cubicBezTo>
                    <a:pt x="3140" y="10599"/>
                    <a:pt x="3489" y="10801"/>
                    <a:pt x="3870" y="10967"/>
                  </a:cubicBezTo>
                  <a:cubicBezTo>
                    <a:pt x="4245" y="11132"/>
                    <a:pt x="4637" y="11251"/>
                    <a:pt x="5037" y="11323"/>
                  </a:cubicBezTo>
                  <a:cubicBezTo>
                    <a:pt x="5328" y="11377"/>
                    <a:pt x="5620" y="11406"/>
                    <a:pt x="5904" y="11406"/>
                  </a:cubicBezTo>
                  <a:cubicBezTo>
                    <a:pt x="6441" y="11406"/>
                    <a:pt x="6948" y="11312"/>
                    <a:pt x="7406" y="11129"/>
                  </a:cubicBezTo>
                  <a:cubicBezTo>
                    <a:pt x="7766" y="10985"/>
                    <a:pt x="8101" y="10783"/>
                    <a:pt x="8399" y="10527"/>
                  </a:cubicBezTo>
                  <a:cubicBezTo>
                    <a:pt x="8630" y="10329"/>
                    <a:pt x="8846" y="10085"/>
                    <a:pt x="9033" y="9800"/>
                  </a:cubicBezTo>
                  <a:cubicBezTo>
                    <a:pt x="9361" y="9307"/>
                    <a:pt x="9591" y="8688"/>
                    <a:pt x="9721" y="7964"/>
                  </a:cubicBezTo>
                  <a:cubicBezTo>
                    <a:pt x="9829" y="7338"/>
                    <a:pt x="9865" y="6639"/>
                    <a:pt x="9821" y="5833"/>
                  </a:cubicBezTo>
                  <a:cubicBezTo>
                    <a:pt x="9753" y="4530"/>
                    <a:pt x="9505" y="3259"/>
                    <a:pt x="9209" y="1847"/>
                  </a:cubicBezTo>
                  <a:cubicBezTo>
                    <a:pt x="9213" y="1837"/>
                    <a:pt x="9209" y="1822"/>
                    <a:pt x="9206" y="1808"/>
                  </a:cubicBezTo>
                  <a:cubicBezTo>
                    <a:pt x="9141" y="1484"/>
                    <a:pt x="9062" y="1077"/>
                    <a:pt x="8853" y="746"/>
                  </a:cubicBezTo>
                  <a:cubicBezTo>
                    <a:pt x="8759" y="595"/>
                    <a:pt x="8626" y="454"/>
                    <a:pt x="8464" y="339"/>
                  </a:cubicBezTo>
                  <a:cubicBezTo>
                    <a:pt x="8345" y="253"/>
                    <a:pt x="8198" y="184"/>
                    <a:pt x="8018" y="123"/>
                  </a:cubicBezTo>
                  <a:cubicBezTo>
                    <a:pt x="7899" y="83"/>
                    <a:pt x="7766" y="55"/>
                    <a:pt x="7607" y="33"/>
                  </a:cubicBezTo>
                  <a:cubicBezTo>
                    <a:pt x="7453" y="11"/>
                    <a:pt x="7294" y="1"/>
                    <a:pt x="7136"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08" name="Google Shape;2695;p44">
              <a:extLst>
                <a:ext uri="{FF2B5EF4-FFF2-40B4-BE49-F238E27FC236}">
                  <a16:creationId xmlns:a16="http://schemas.microsoft.com/office/drawing/2014/main" id="{3B4850ED-5276-A4D7-709E-E794ADEEBA05}"/>
                </a:ext>
              </a:extLst>
            </p:cNvPr>
            <p:cNvSpPr/>
            <p:nvPr/>
          </p:nvSpPr>
          <p:spPr>
            <a:xfrm>
              <a:off x="9322289" y="3073722"/>
              <a:ext cx="376174" cy="270178"/>
            </a:xfrm>
            <a:custGeom>
              <a:avLst/>
              <a:gdLst/>
              <a:ahLst/>
              <a:cxnLst/>
              <a:rect l="l" t="t" r="r" b="b"/>
              <a:pathLst>
                <a:path w="8152" h="6545" extrusionOk="0">
                  <a:moveTo>
                    <a:pt x="7874" y="3339"/>
                  </a:moveTo>
                  <a:lnTo>
                    <a:pt x="7874" y="3339"/>
                  </a:lnTo>
                  <a:cubicBezTo>
                    <a:pt x="7872" y="3340"/>
                    <a:pt x="7869" y="3341"/>
                    <a:pt x="7867" y="3342"/>
                  </a:cubicBezTo>
                  <a:cubicBezTo>
                    <a:pt x="7870" y="3342"/>
                    <a:pt x="7873" y="3339"/>
                    <a:pt x="7874" y="3339"/>
                  </a:cubicBezTo>
                  <a:close/>
                  <a:moveTo>
                    <a:pt x="5775" y="1"/>
                  </a:moveTo>
                  <a:cubicBezTo>
                    <a:pt x="5480" y="1"/>
                    <a:pt x="5152" y="30"/>
                    <a:pt x="4774" y="95"/>
                  </a:cubicBezTo>
                  <a:cubicBezTo>
                    <a:pt x="4094" y="213"/>
                    <a:pt x="3374" y="429"/>
                    <a:pt x="2643" y="739"/>
                  </a:cubicBezTo>
                  <a:cubicBezTo>
                    <a:pt x="2312" y="879"/>
                    <a:pt x="2013" y="1027"/>
                    <a:pt x="1732" y="1185"/>
                  </a:cubicBezTo>
                  <a:cubicBezTo>
                    <a:pt x="1455" y="1340"/>
                    <a:pt x="1228" y="1495"/>
                    <a:pt x="1037" y="1653"/>
                  </a:cubicBezTo>
                  <a:cubicBezTo>
                    <a:pt x="721" y="1920"/>
                    <a:pt x="472" y="2219"/>
                    <a:pt x="299" y="2550"/>
                  </a:cubicBezTo>
                  <a:cubicBezTo>
                    <a:pt x="141" y="2852"/>
                    <a:pt x="47" y="3191"/>
                    <a:pt x="22" y="3558"/>
                  </a:cubicBezTo>
                  <a:cubicBezTo>
                    <a:pt x="1" y="3867"/>
                    <a:pt x="33" y="4217"/>
                    <a:pt x="123" y="4624"/>
                  </a:cubicBezTo>
                  <a:cubicBezTo>
                    <a:pt x="184" y="4897"/>
                    <a:pt x="271" y="5189"/>
                    <a:pt x="400" y="5538"/>
                  </a:cubicBezTo>
                  <a:cubicBezTo>
                    <a:pt x="339" y="5509"/>
                    <a:pt x="278" y="5488"/>
                    <a:pt x="213" y="5470"/>
                  </a:cubicBezTo>
                  <a:lnTo>
                    <a:pt x="213" y="5470"/>
                  </a:lnTo>
                  <a:cubicBezTo>
                    <a:pt x="267" y="5578"/>
                    <a:pt x="328" y="5682"/>
                    <a:pt x="393" y="5786"/>
                  </a:cubicBezTo>
                  <a:cubicBezTo>
                    <a:pt x="476" y="5920"/>
                    <a:pt x="569" y="6049"/>
                    <a:pt x="674" y="6172"/>
                  </a:cubicBezTo>
                  <a:lnTo>
                    <a:pt x="667" y="6164"/>
                  </a:lnTo>
                  <a:lnTo>
                    <a:pt x="667" y="6164"/>
                  </a:lnTo>
                  <a:cubicBezTo>
                    <a:pt x="753" y="6262"/>
                    <a:pt x="843" y="6348"/>
                    <a:pt x="947" y="6424"/>
                  </a:cubicBezTo>
                  <a:cubicBezTo>
                    <a:pt x="947" y="6424"/>
                    <a:pt x="947" y="6423"/>
                    <a:pt x="947" y="6422"/>
                  </a:cubicBezTo>
                  <a:lnTo>
                    <a:pt x="947" y="6422"/>
                  </a:lnTo>
                  <a:cubicBezTo>
                    <a:pt x="1004" y="6461"/>
                    <a:pt x="1064" y="6493"/>
                    <a:pt x="1127" y="6517"/>
                  </a:cubicBezTo>
                  <a:lnTo>
                    <a:pt x="1124" y="6517"/>
                  </a:lnTo>
                  <a:cubicBezTo>
                    <a:pt x="1163" y="6528"/>
                    <a:pt x="1203" y="6539"/>
                    <a:pt x="1246" y="6542"/>
                  </a:cubicBezTo>
                  <a:lnTo>
                    <a:pt x="1243" y="6542"/>
                  </a:lnTo>
                  <a:cubicBezTo>
                    <a:pt x="1259" y="6544"/>
                    <a:pt x="1275" y="6545"/>
                    <a:pt x="1292" y="6545"/>
                  </a:cubicBezTo>
                  <a:cubicBezTo>
                    <a:pt x="1315" y="6545"/>
                    <a:pt x="1338" y="6543"/>
                    <a:pt x="1361" y="6539"/>
                  </a:cubicBezTo>
                  <a:cubicBezTo>
                    <a:pt x="1401" y="6532"/>
                    <a:pt x="1441" y="6517"/>
                    <a:pt x="1477" y="6503"/>
                  </a:cubicBezTo>
                  <a:cubicBezTo>
                    <a:pt x="1475" y="6503"/>
                    <a:pt x="1474" y="6503"/>
                    <a:pt x="1473" y="6503"/>
                  </a:cubicBezTo>
                  <a:lnTo>
                    <a:pt x="1473" y="6503"/>
                  </a:lnTo>
                  <a:cubicBezTo>
                    <a:pt x="1520" y="6479"/>
                    <a:pt x="1561" y="6451"/>
                    <a:pt x="1603" y="6416"/>
                  </a:cubicBezTo>
                  <a:cubicBezTo>
                    <a:pt x="1664" y="6362"/>
                    <a:pt x="1718" y="6298"/>
                    <a:pt x="1765" y="6233"/>
                  </a:cubicBezTo>
                  <a:lnTo>
                    <a:pt x="1765" y="6233"/>
                  </a:lnTo>
                  <a:cubicBezTo>
                    <a:pt x="1765" y="6236"/>
                    <a:pt x="1761" y="6236"/>
                    <a:pt x="1761" y="6240"/>
                  </a:cubicBezTo>
                  <a:cubicBezTo>
                    <a:pt x="1786" y="6200"/>
                    <a:pt x="1812" y="6161"/>
                    <a:pt x="1833" y="6121"/>
                  </a:cubicBezTo>
                  <a:cubicBezTo>
                    <a:pt x="1850" y="6081"/>
                    <a:pt x="1867" y="6041"/>
                    <a:pt x="1884" y="6000"/>
                  </a:cubicBezTo>
                  <a:lnTo>
                    <a:pt x="1884" y="6000"/>
                  </a:lnTo>
                  <a:cubicBezTo>
                    <a:pt x="1884" y="6001"/>
                    <a:pt x="1884" y="6002"/>
                    <a:pt x="1884" y="6002"/>
                  </a:cubicBezTo>
                  <a:cubicBezTo>
                    <a:pt x="1884" y="6000"/>
                    <a:pt x="1885" y="5997"/>
                    <a:pt x="1886" y="5994"/>
                  </a:cubicBezTo>
                  <a:lnTo>
                    <a:pt x="1886" y="5994"/>
                  </a:lnTo>
                  <a:cubicBezTo>
                    <a:pt x="1886" y="5993"/>
                    <a:pt x="1887" y="5992"/>
                    <a:pt x="1887" y="5992"/>
                  </a:cubicBezTo>
                  <a:lnTo>
                    <a:pt x="1887" y="5992"/>
                  </a:lnTo>
                  <a:cubicBezTo>
                    <a:pt x="1887" y="5992"/>
                    <a:pt x="1887" y="5992"/>
                    <a:pt x="1887" y="5992"/>
                  </a:cubicBezTo>
                  <a:lnTo>
                    <a:pt x="1887" y="5992"/>
                  </a:lnTo>
                  <a:cubicBezTo>
                    <a:pt x="1904" y="5937"/>
                    <a:pt x="1920" y="5880"/>
                    <a:pt x="1930" y="5826"/>
                  </a:cubicBezTo>
                  <a:cubicBezTo>
                    <a:pt x="1941" y="5772"/>
                    <a:pt x="1948" y="5718"/>
                    <a:pt x="1952" y="5664"/>
                  </a:cubicBezTo>
                  <a:cubicBezTo>
                    <a:pt x="1970" y="5434"/>
                    <a:pt x="1941" y="5200"/>
                    <a:pt x="1902" y="4973"/>
                  </a:cubicBezTo>
                  <a:cubicBezTo>
                    <a:pt x="1902" y="4976"/>
                    <a:pt x="1902" y="4980"/>
                    <a:pt x="1902" y="4984"/>
                  </a:cubicBezTo>
                  <a:cubicBezTo>
                    <a:pt x="1873" y="4822"/>
                    <a:pt x="1837" y="4667"/>
                    <a:pt x="1801" y="4508"/>
                  </a:cubicBezTo>
                  <a:cubicBezTo>
                    <a:pt x="1768" y="4368"/>
                    <a:pt x="1736" y="4228"/>
                    <a:pt x="1711" y="4087"/>
                  </a:cubicBezTo>
                  <a:cubicBezTo>
                    <a:pt x="1707" y="4073"/>
                    <a:pt x="1718" y="4058"/>
                    <a:pt x="1729" y="4051"/>
                  </a:cubicBezTo>
                  <a:cubicBezTo>
                    <a:pt x="1740" y="4044"/>
                    <a:pt x="1750" y="4044"/>
                    <a:pt x="1761" y="4044"/>
                  </a:cubicBezTo>
                  <a:cubicBezTo>
                    <a:pt x="1837" y="4062"/>
                    <a:pt x="1912" y="4076"/>
                    <a:pt x="1988" y="4080"/>
                  </a:cubicBezTo>
                  <a:lnTo>
                    <a:pt x="1995" y="4080"/>
                  </a:lnTo>
                  <a:cubicBezTo>
                    <a:pt x="2033" y="4082"/>
                    <a:pt x="2073" y="4085"/>
                    <a:pt x="2114" y="4085"/>
                  </a:cubicBezTo>
                  <a:cubicBezTo>
                    <a:pt x="2131" y="4085"/>
                    <a:pt x="2147" y="4085"/>
                    <a:pt x="2164" y="4084"/>
                  </a:cubicBezTo>
                  <a:cubicBezTo>
                    <a:pt x="2211" y="4080"/>
                    <a:pt x="2258" y="4073"/>
                    <a:pt x="2308" y="4066"/>
                  </a:cubicBezTo>
                  <a:cubicBezTo>
                    <a:pt x="2359" y="4055"/>
                    <a:pt x="2413" y="4044"/>
                    <a:pt x="2463" y="4026"/>
                  </a:cubicBezTo>
                  <a:cubicBezTo>
                    <a:pt x="2510" y="4008"/>
                    <a:pt x="2553" y="3993"/>
                    <a:pt x="2593" y="3972"/>
                  </a:cubicBezTo>
                  <a:cubicBezTo>
                    <a:pt x="2636" y="3950"/>
                    <a:pt x="2676" y="3929"/>
                    <a:pt x="2712" y="3903"/>
                  </a:cubicBezTo>
                  <a:cubicBezTo>
                    <a:pt x="2751" y="3878"/>
                    <a:pt x="2787" y="3849"/>
                    <a:pt x="2820" y="3821"/>
                  </a:cubicBezTo>
                  <a:cubicBezTo>
                    <a:pt x="2822" y="3818"/>
                    <a:pt x="2824" y="3817"/>
                    <a:pt x="2826" y="3816"/>
                  </a:cubicBezTo>
                  <a:lnTo>
                    <a:pt x="2826" y="3816"/>
                  </a:lnTo>
                  <a:cubicBezTo>
                    <a:pt x="2825" y="3817"/>
                    <a:pt x="2824" y="3817"/>
                    <a:pt x="2823" y="3817"/>
                  </a:cubicBezTo>
                  <a:cubicBezTo>
                    <a:pt x="2824" y="3816"/>
                    <a:pt x="2826" y="3815"/>
                    <a:pt x="2827" y="3814"/>
                  </a:cubicBezTo>
                  <a:lnTo>
                    <a:pt x="2827" y="3814"/>
                  </a:lnTo>
                  <a:cubicBezTo>
                    <a:pt x="2827" y="3815"/>
                    <a:pt x="2826" y="3816"/>
                    <a:pt x="2826" y="3816"/>
                  </a:cubicBezTo>
                  <a:lnTo>
                    <a:pt x="2826" y="3816"/>
                  </a:lnTo>
                  <a:cubicBezTo>
                    <a:pt x="2826" y="3816"/>
                    <a:pt x="2827" y="3815"/>
                    <a:pt x="2827" y="3814"/>
                  </a:cubicBezTo>
                  <a:lnTo>
                    <a:pt x="2827" y="3814"/>
                  </a:lnTo>
                  <a:cubicBezTo>
                    <a:pt x="2869" y="3779"/>
                    <a:pt x="2907" y="3740"/>
                    <a:pt x="2938" y="3702"/>
                  </a:cubicBezTo>
                  <a:cubicBezTo>
                    <a:pt x="2971" y="3662"/>
                    <a:pt x="3000" y="3626"/>
                    <a:pt x="3028" y="3587"/>
                  </a:cubicBezTo>
                  <a:cubicBezTo>
                    <a:pt x="3086" y="3504"/>
                    <a:pt x="3129" y="3417"/>
                    <a:pt x="3169" y="3324"/>
                  </a:cubicBezTo>
                  <a:cubicBezTo>
                    <a:pt x="3176" y="3309"/>
                    <a:pt x="3192" y="3301"/>
                    <a:pt x="3207" y="3301"/>
                  </a:cubicBezTo>
                  <a:cubicBezTo>
                    <a:pt x="3214" y="3301"/>
                    <a:pt x="3221" y="3303"/>
                    <a:pt x="3226" y="3306"/>
                  </a:cubicBezTo>
                  <a:cubicBezTo>
                    <a:pt x="3392" y="3391"/>
                    <a:pt x="3562" y="3465"/>
                    <a:pt x="3738" y="3529"/>
                  </a:cubicBezTo>
                  <a:lnTo>
                    <a:pt x="3738" y="3529"/>
                  </a:lnTo>
                  <a:cubicBezTo>
                    <a:pt x="3738" y="3529"/>
                    <a:pt x="3738" y="3529"/>
                    <a:pt x="3738" y="3529"/>
                  </a:cubicBezTo>
                  <a:cubicBezTo>
                    <a:pt x="4173" y="3680"/>
                    <a:pt x="4627" y="3770"/>
                    <a:pt x="5088" y="3806"/>
                  </a:cubicBezTo>
                  <a:lnTo>
                    <a:pt x="5077" y="3806"/>
                  </a:lnTo>
                  <a:cubicBezTo>
                    <a:pt x="5243" y="3820"/>
                    <a:pt x="5409" y="3827"/>
                    <a:pt x="5576" y="3827"/>
                  </a:cubicBezTo>
                  <a:cubicBezTo>
                    <a:pt x="5941" y="3827"/>
                    <a:pt x="6307" y="3794"/>
                    <a:pt x="6668" y="3727"/>
                  </a:cubicBezTo>
                  <a:lnTo>
                    <a:pt x="6657" y="3727"/>
                  </a:lnTo>
                  <a:cubicBezTo>
                    <a:pt x="7079" y="3648"/>
                    <a:pt x="7489" y="3525"/>
                    <a:pt x="7874" y="3338"/>
                  </a:cubicBezTo>
                  <a:lnTo>
                    <a:pt x="7874" y="3338"/>
                  </a:lnTo>
                  <a:cubicBezTo>
                    <a:pt x="7874" y="3338"/>
                    <a:pt x="7874" y="3338"/>
                    <a:pt x="7874" y="3339"/>
                  </a:cubicBezTo>
                  <a:lnTo>
                    <a:pt x="7874" y="3339"/>
                  </a:lnTo>
                  <a:cubicBezTo>
                    <a:pt x="7969" y="3293"/>
                    <a:pt x="8060" y="3243"/>
                    <a:pt x="8151" y="3187"/>
                  </a:cubicBezTo>
                  <a:cubicBezTo>
                    <a:pt x="8072" y="2751"/>
                    <a:pt x="7982" y="2309"/>
                    <a:pt x="7885" y="1851"/>
                  </a:cubicBezTo>
                  <a:cubicBezTo>
                    <a:pt x="7885" y="1841"/>
                    <a:pt x="7885" y="1826"/>
                    <a:pt x="7881" y="1812"/>
                  </a:cubicBezTo>
                  <a:cubicBezTo>
                    <a:pt x="7817" y="1484"/>
                    <a:pt x="7737" y="1077"/>
                    <a:pt x="7529" y="750"/>
                  </a:cubicBezTo>
                  <a:cubicBezTo>
                    <a:pt x="7431" y="595"/>
                    <a:pt x="7298" y="455"/>
                    <a:pt x="7136" y="339"/>
                  </a:cubicBezTo>
                  <a:cubicBezTo>
                    <a:pt x="7017" y="257"/>
                    <a:pt x="6870" y="185"/>
                    <a:pt x="6693" y="127"/>
                  </a:cubicBezTo>
                  <a:cubicBezTo>
                    <a:pt x="6575" y="87"/>
                    <a:pt x="6441" y="55"/>
                    <a:pt x="6279" y="33"/>
                  </a:cubicBezTo>
                  <a:cubicBezTo>
                    <a:pt x="6121" y="12"/>
                    <a:pt x="5959" y="1"/>
                    <a:pt x="5808"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09" name="Google Shape;2696;p44">
              <a:extLst>
                <a:ext uri="{FF2B5EF4-FFF2-40B4-BE49-F238E27FC236}">
                  <a16:creationId xmlns:a16="http://schemas.microsoft.com/office/drawing/2014/main" id="{A9E76C3D-2258-9B29-2A0B-03427BEB018D}"/>
                </a:ext>
              </a:extLst>
            </p:cNvPr>
            <p:cNvSpPr/>
            <p:nvPr/>
          </p:nvSpPr>
          <p:spPr>
            <a:xfrm>
              <a:off x="9260827" y="3352116"/>
              <a:ext cx="330629" cy="192778"/>
            </a:xfrm>
            <a:custGeom>
              <a:avLst/>
              <a:gdLst/>
              <a:ahLst/>
              <a:cxnLst/>
              <a:rect l="l" t="t" r="r" b="b"/>
              <a:pathLst>
                <a:path w="7165" h="4670" extrusionOk="0">
                  <a:moveTo>
                    <a:pt x="29" y="0"/>
                  </a:moveTo>
                  <a:cubicBezTo>
                    <a:pt x="11" y="119"/>
                    <a:pt x="1" y="238"/>
                    <a:pt x="4" y="356"/>
                  </a:cubicBezTo>
                  <a:lnTo>
                    <a:pt x="1" y="356"/>
                  </a:lnTo>
                  <a:cubicBezTo>
                    <a:pt x="4" y="569"/>
                    <a:pt x="47" y="767"/>
                    <a:pt x="127" y="954"/>
                  </a:cubicBezTo>
                  <a:cubicBezTo>
                    <a:pt x="163" y="1033"/>
                    <a:pt x="209" y="1116"/>
                    <a:pt x="263" y="1195"/>
                  </a:cubicBezTo>
                  <a:cubicBezTo>
                    <a:pt x="332" y="1278"/>
                    <a:pt x="404" y="1354"/>
                    <a:pt x="490" y="1418"/>
                  </a:cubicBezTo>
                  <a:cubicBezTo>
                    <a:pt x="652" y="1544"/>
                    <a:pt x="857" y="1627"/>
                    <a:pt x="1088" y="1660"/>
                  </a:cubicBezTo>
                  <a:cubicBezTo>
                    <a:pt x="1181" y="1671"/>
                    <a:pt x="1268" y="1678"/>
                    <a:pt x="1354" y="1678"/>
                  </a:cubicBezTo>
                  <a:cubicBezTo>
                    <a:pt x="1401" y="1678"/>
                    <a:pt x="1444" y="1678"/>
                    <a:pt x="1491" y="1674"/>
                  </a:cubicBezTo>
                  <a:cubicBezTo>
                    <a:pt x="1498" y="1725"/>
                    <a:pt x="1509" y="1789"/>
                    <a:pt x="1527" y="1858"/>
                  </a:cubicBezTo>
                  <a:cubicBezTo>
                    <a:pt x="1552" y="1966"/>
                    <a:pt x="1588" y="2067"/>
                    <a:pt x="1631" y="2175"/>
                  </a:cubicBezTo>
                  <a:cubicBezTo>
                    <a:pt x="1711" y="2362"/>
                    <a:pt x="1811" y="2549"/>
                    <a:pt x="1941" y="2733"/>
                  </a:cubicBezTo>
                  <a:cubicBezTo>
                    <a:pt x="2168" y="3049"/>
                    <a:pt x="2459" y="3345"/>
                    <a:pt x="2837" y="3629"/>
                  </a:cubicBezTo>
                  <a:cubicBezTo>
                    <a:pt x="3144" y="3863"/>
                    <a:pt x="3489" y="4065"/>
                    <a:pt x="3871" y="4230"/>
                  </a:cubicBezTo>
                  <a:cubicBezTo>
                    <a:pt x="4252" y="4396"/>
                    <a:pt x="4645" y="4515"/>
                    <a:pt x="5041" y="4587"/>
                  </a:cubicBezTo>
                  <a:cubicBezTo>
                    <a:pt x="5336" y="4641"/>
                    <a:pt x="5628" y="4669"/>
                    <a:pt x="5912" y="4669"/>
                  </a:cubicBezTo>
                  <a:cubicBezTo>
                    <a:pt x="6351" y="4669"/>
                    <a:pt x="6772" y="4605"/>
                    <a:pt x="7165" y="4479"/>
                  </a:cubicBezTo>
                  <a:lnTo>
                    <a:pt x="7165" y="4479"/>
                  </a:lnTo>
                  <a:cubicBezTo>
                    <a:pt x="7151" y="4482"/>
                    <a:pt x="7136" y="4482"/>
                    <a:pt x="7122" y="4482"/>
                  </a:cubicBezTo>
                  <a:cubicBezTo>
                    <a:pt x="6981" y="4493"/>
                    <a:pt x="6834" y="4500"/>
                    <a:pt x="6693" y="4500"/>
                  </a:cubicBezTo>
                  <a:cubicBezTo>
                    <a:pt x="6664" y="4501"/>
                    <a:pt x="6634" y="4501"/>
                    <a:pt x="6605" y="4501"/>
                  </a:cubicBezTo>
                  <a:cubicBezTo>
                    <a:pt x="6339" y="4501"/>
                    <a:pt x="6074" y="4486"/>
                    <a:pt x="5811" y="4457"/>
                  </a:cubicBezTo>
                  <a:cubicBezTo>
                    <a:pt x="5520" y="4425"/>
                    <a:pt x="5228" y="4374"/>
                    <a:pt x="4944" y="4299"/>
                  </a:cubicBezTo>
                  <a:cubicBezTo>
                    <a:pt x="4533" y="4194"/>
                    <a:pt x="4130" y="4050"/>
                    <a:pt x="3756" y="3849"/>
                  </a:cubicBezTo>
                  <a:cubicBezTo>
                    <a:pt x="3381" y="3647"/>
                    <a:pt x="3032" y="3395"/>
                    <a:pt x="2733" y="3089"/>
                  </a:cubicBezTo>
                  <a:cubicBezTo>
                    <a:pt x="2585" y="2941"/>
                    <a:pt x="2449" y="2779"/>
                    <a:pt x="2330" y="2607"/>
                  </a:cubicBezTo>
                  <a:cubicBezTo>
                    <a:pt x="2215" y="2441"/>
                    <a:pt x="2114" y="2268"/>
                    <a:pt x="2024" y="2092"/>
                  </a:cubicBezTo>
                  <a:cubicBezTo>
                    <a:pt x="1844" y="1739"/>
                    <a:pt x="1696" y="1372"/>
                    <a:pt x="1538" y="1008"/>
                  </a:cubicBezTo>
                  <a:cubicBezTo>
                    <a:pt x="1444" y="1062"/>
                    <a:pt x="1343" y="1105"/>
                    <a:pt x="1235" y="1123"/>
                  </a:cubicBezTo>
                  <a:cubicBezTo>
                    <a:pt x="1193" y="1131"/>
                    <a:pt x="1151" y="1135"/>
                    <a:pt x="1108" y="1135"/>
                  </a:cubicBezTo>
                  <a:cubicBezTo>
                    <a:pt x="1049" y="1135"/>
                    <a:pt x="990" y="1127"/>
                    <a:pt x="933" y="1112"/>
                  </a:cubicBezTo>
                  <a:cubicBezTo>
                    <a:pt x="836" y="1084"/>
                    <a:pt x="746" y="1040"/>
                    <a:pt x="663" y="979"/>
                  </a:cubicBezTo>
                  <a:cubicBezTo>
                    <a:pt x="580" y="918"/>
                    <a:pt x="505" y="846"/>
                    <a:pt x="440" y="763"/>
                  </a:cubicBezTo>
                  <a:cubicBezTo>
                    <a:pt x="292" y="583"/>
                    <a:pt x="181" y="371"/>
                    <a:pt x="91" y="155"/>
                  </a:cubicBezTo>
                  <a:cubicBezTo>
                    <a:pt x="69" y="104"/>
                    <a:pt x="51" y="50"/>
                    <a:pt x="29"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10" name="Google Shape;2697;p44">
              <a:extLst>
                <a:ext uri="{FF2B5EF4-FFF2-40B4-BE49-F238E27FC236}">
                  <a16:creationId xmlns:a16="http://schemas.microsoft.com/office/drawing/2014/main" id="{25B7D794-3D9D-525C-540C-69BD9DCA4DA5}"/>
                </a:ext>
              </a:extLst>
            </p:cNvPr>
            <p:cNvSpPr/>
            <p:nvPr/>
          </p:nvSpPr>
          <p:spPr>
            <a:xfrm>
              <a:off x="9452364" y="3231413"/>
              <a:ext cx="231" cy="41"/>
            </a:xfrm>
            <a:custGeom>
              <a:avLst/>
              <a:gdLst/>
              <a:ahLst/>
              <a:cxnLst/>
              <a:rect l="l" t="t" r="r" b="b"/>
              <a:pathLst>
                <a:path w="5" h="1" extrusionOk="0">
                  <a:moveTo>
                    <a:pt x="1" y="1"/>
                  </a:moveTo>
                  <a:lnTo>
                    <a:pt x="1" y="1"/>
                  </a:lnTo>
                  <a:lnTo>
                    <a:pt x="4" y="1"/>
                  </a:lnTo>
                  <a:lnTo>
                    <a:pt x="4" y="1"/>
                  </a:lnTo>
                  <a:lnTo>
                    <a:pt x="4" y="1"/>
                  </a:lnTo>
                  <a:close/>
                </a:path>
              </a:pathLst>
            </a:custGeom>
            <a:solidFill>
              <a:srgbClr val="FDBA94"/>
            </a:solidFill>
            <a:ln>
              <a:noFill/>
            </a:ln>
          </p:spPr>
          <p:txBody>
            <a:bodyPr spcFirstLastPara="1" wrap="square" lIns="91425" tIns="91425" rIns="91425" bIns="91425" anchor="ctr" anchorCtr="0">
              <a:noAutofit/>
            </a:bodyPr>
            <a:lstStyle/>
            <a:p>
              <a:endParaRPr/>
            </a:p>
          </p:txBody>
        </p:sp>
        <p:sp>
          <p:nvSpPr>
            <p:cNvPr id="711" name="Google Shape;2698;p44">
              <a:extLst>
                <a:ext uri="{FF2B5EF4-FFF2-40B4-BE49-F238E27FC236}">
                  <a16:creationId xmlns:a16="http://schemas.microsoft.com/office/drawing/2014/main" id="{DABB7A88-10C1-D255-3807-AA572338E82E}"/>
                </a:ext>
              </a:extLst>
            </p:cNvPr>
            <p:cNvSpPr/>
            <p:nvPr/>
          </p:nvSpPr>
          <p:spPr>
            <a:xfrm>
              <a:off x="9374291" y="3342746"/>
              <a:ext cx="369" cy="165"/>
            </a:xfrm>
            <a:custGeom>
              <a:avLst/>
              <a:gdLst/>
              <a:ahLst/>
              <a:cxnLst/>
              <a:rect l="l" t="t" r="r" b="b"/>
              <a:pathLst>
                <a:path w="8" h="4" extrusionOk="0">
                  <a:moveTo>
                    <a:pt x="0" y="0"/>
                  </a:moveTo>
                  <a:cubicBezTo>
                    <a:pt x="4" y="0"/>
                    <a:pt x="8" y="4"/>
                    <a:pt x="8" y="4"/>
                  </a:cubicBezTo>
                  <a:cubicBezTo>
                    <a:pt x="4" y="0"/>
                    <a:pt x="4" y="0"/>
                    <a:pt x="0" y="0"/>
                  </a:cubicBezTo>
                  <a:close/>
                </a:path>
              </a:pathLst>
            </a:custGeom>
            <a:solidFill>
              <a:srgbClr val="FDBA94"/>
            </a:solidFill>
            <a:ln>
              <a:noFill/>
            </a:ln>
          </p:spPr>
          <p:txBody>
            <a:bodyPr spcFirstLastPara="1" wrap="square" lIns="91425" tIns="91425" rIns="91425" bIns="91425" anchor="ctr" anchorCtr="0">
              <a:noAutofit/>
            </a:bodyPr>
            <a:lstStyle/>
            <a:p>
              <a:endParaRPr/>
            </a:p>
          </p:txBody>
        </p:sp>
        <p:sp>
          <p:nvSpPr>
            <p:cNvPr id="712" name="Google Shape;2699;p44">
              <a:extLst>
                <a:ext uri="{FF2B5EF4-FFF2-40B4-BE49-F238E27FC236}">
                  <a16:creationId xmlns:a16="http://schemas.microsoft.com/office/drawing/2014/main" id="{A6FC4F08-9429-64BA-C6F0-808699EE81F9}"/>
                </a:ext>
              </a:extLst>
            </p:cNvPr>
            <p:cNvSpPr/>
            <p:nvPr/>
          </p:nvSpPr>
          <p:spPr>
            <a:xfrm>
              <a:off x="9379782" y="3343778"/>
              <a:ext cx="369" cy="41"/>
            </a:xfrm>
            <a:custGeom>
              <a:avLst/>
              <a:gdLst/>
              <a:ahLst/>
              <a:cxnLst/>
              <a:rect l="l" t="t" r="r" b="b"/>
              <a:pathLst>
                <a:path w="8" h="1" extrusionOk="0">
                  <a:moveTo>
                    <a:pt x="7" y="0"/>
                  </a:moveTo>
                  <a:cubicBezTo>
                    <a:pt x="7" y="0"/>
                    <a:pt x="0" y="0"/>
                    <a:pt x="0" y="0"/>
                  </a:cubicBezTo>
                  <a:cubicBezTo>
                    <a:pt x="0" y="0"/>
                    <a:pt x="4" y="0"/>
                    <a:pt x="7" y="0"/>
                  </a:cubicBezTo>
                  <a:close/>
                </a:path>
              </a:pathLst>
            </a:custGeom>
            <a:solidFill>
              <a:srgbClr val="FDBA94"/>
            </a:solidFill>
            <a:ln>
              <a:noFill/>
            </a:ln>
          </p:spPr>
          <p:txBody>
            <a:bodyPr spcFirstLastPara="1" wrap="square" lIns="91425" tIns="91425" rIns="91425" bIns="91425" anchor="ctr" anchorCtr="0">
              <a:noAutofit/>
            </a:bodyPr>
            <a:lstStyle/>
            <a:p>
              <a:endParaRPr/>
            </a:p>
          </p:txBody>
        </p:sp>
        <p:sp>
          <p:nvSpPr>
            <p:cNvPr id="713" name="Google Shape;2700;p44">
              <a:extLst>
                <a:ext uri="{FF2B5EF4-FFF2-40B4-BE49-F238E27FC236}">
                  <a16:creationId xmlns:a16="http://schemas.microsoft.com/office/drawing/2014/main" id="{7B29DA66-A99A-10EF-3FBC-DA7BB8477A6E}"/>
                </a:ext>
              </a:extLst>
            </p:cNvPr>
            <p:cNvSpPr/>
            <p:nvPr/>
          </p:nvSpPr>
          <p:spPr>
            <a:xfrm>
              <a:off x="9300694" y="3338741"/>
              <a:ext cx="26949" cy="66048"/>
            </a:xfrm>
            <a:custGeom>
              <a:avLst/>
              <a:gdLst/>
              <a:ahLst/>
              <a:cxnLst/>
              <a:rect l="l" t="t" r="r" b="b"/>
              <a:pathLst>
                <a:path w="584" h="1600" extrusionOk="0">
                  <a:moveTo>
                    <a:pt x="476" y="0"/>
                  </a:moveTo>
                  <a:cubicBezTo>
                    <a:pt x="469" y="0"/>
                    <a:pt x="461" y="0"/>
                    <a:pt x="454" y="4"/>
                  </a:cubicBezTo>
                  <a:cubicBezTo>
                    <a:pt x="443" y="4"/>
                    <a:pt x="429" y="7"/>
                    <a:pt x="418" y="11"/>
                  </a:cubicBezTo>
                  <a:cubicBezTo>
                    <a:pt x="397" y="14"/>
                    <a:pt x="375" y="25"/>
                    <a:pt x="353" y="32"/>
                  </a:cubicBezTo>
                  <a:cubicBezTo>
                    <a:pt x="317" y="47"/>
                    <a:pt x="285" y="72"/>
                    <a:pt x="249" y="97"/>
                  </a:cubicBezTo>
                  <a:cubicBezTo>
                    <a:pt x="217" y="122"/>
                    <a:pt x="191" y="151"/>
                    <a:pt x="166" y="184"/>
                  </a:cubicBezTo>
                  <a:cubicBezTo>
                    <a:pt x="141" y="212"/>
                    <a:pt x="123" y="241"/>
                    <a:pt x="105" y="270"/>
                  </a:cubicBezTo>
                  <a:cubicBezTo>
                    <a:pt x="69" y="338"/>
                    <a:pt x="44" y="410"/>
                    <a:pt x="29" y="486"/>
                  </a:cubicBezTo>
                  <a:cubicBezTo>
                    <a:pt x="15" y="562"/>
                    <a:pt x="4" y="641"/>
                    <a:pt x="4" y="720"/>
                  </a:cubicBezTo>
                  <a:cubicBezTo>
                    <a:pt x="1" y="875"/>
                    <a:pt x="26" y="1030"/>
                    <a:pt x="62" y="1181"/>
                  </a:cubicBezTo>
                  <a:cubicBezTo>
                    <a:pt x="98" y="1318"/>
                    <a:pt x="148" y="1447"/>
                    <a:pt x="202" y="1577"/>
                  </a:cubicBezTo>
                  <a:cubicBezTo>
                    <a:pt x="210" y="1592"/>
                    <a:pt x="224" y="1600"/>
                    <a:pt x="239" y="1600"/>
                  </a:cubicBezTo>
                  <a:cubicBezTo>
                    <a:pt x="246" y="1600"/>
                    <a:pt x="253" y="1598"/>
                    <a:pt x="260" y="1595"/>
                  </a:cubicBezTo>
                  <a:cubicBezTo>
                    <a:pt x="281" y="1584"/>
                    <a:pt x="285" y="1559"/>
                    <a:pt x="278" y="1537"/>
                  </a:cubicBezTo>
                  <a:cubicBezTo>
                    <a:pt x="272" y="1526"/>
                    <a:pt x="267" y="1515"/>
                    <a:pt x="263" y="1504"/>
                  </a:cubicBezTo>
                  <a:lnTo>
                    <a:pt x="263" y="1504"/>
                  </a:lnTo>
                  <a:cubicBezTo>
                    <a:pt x="263" y="1505"/>
                    <a:pt x="263" y="1505"/>
                    <a:pt x="263" y="1505"/>
                  </a:cubicBezTo>
                  <a:cubicBezTo>
                    <a:pt x="263" y="1503"/>
                    <a:pt x="262" y="1500"/>
                    <a:pt x="261" y="1498"/>
                  </a:cubicBezTo>
                  <a:lnTo>
                    <a:pt x="261" y="1498"/>
                  </a:lnTo>
                  <a:cubicBezTo>
                    <a:pt x="260" y="1497"/>
                    <a:pt x="260" y="1495"/>
                    <a:pt x="260" y="1494"/>
                  </a:cubicBezTo>
                  <a:lnTo>
                    <a:pt x="260" y="1494"/>
                  </a:lnTo>
                  <a:cubicBezTo>
                    <a:pt x="260" y="1494"/>
                    <a:pt x="260" y="1495"/>
                    <a:pt x="260" y="1495"/>
                  </a:cubicBezTo>
                  <a:lnTo>
                    <a:pt x="260" y="1495"/>
                  </a:lnTo>
                  <a:cubicBezTo>
                    <a:pt x="215" y="1372"/>
                    <a:pt x="191" y="1239"/>
                    <a:pt x="177" y="1105"/>
                  </a:cubicBezTo>
                  <a:cubicBezTo>
                    <a:pt x="177" y="1103"/>
                    <a:pt x="177" y="1101"/>
                    <a:pt x="177" y="1098"/>
                  </a:cubicBezTo>
                  <a:cubicBezTo>
                    <a:pt x="173" y="1033"/>
                    <a:pt x="170" y="968"/>
                    <a:pt x="173" y="900"/>
                  </a:cubicBezTo>
                  <a:cubicBezTo>
                    <a:pt x="173" y="832"/>
                    <a:pt x="181" y="767"/>
                    <a:pt x="191" y="698"/>
                  </a:cubicBezTo>
                  <a:cubicBezTo>
                    <a:pt x="199" y="666"/>
                    <a:pt x="206" y="637"/>
                    <a:pt x="217" y="605"/>
                  </a:cubicBezTo>
                  <a:cubicBezTo>
                    <a:pt x="227" y="565"/>
                    <a:pt x="242" y="529"/>
                    <a:pt x="260" y="493"/>
                  </a:cubicBezTo>
                  <a:cubicBezTo>
                    <a:pt x="289" y="439"/>
                    <a:pt x="321" y="389"/>
                    <a:pt x="357" y="342"/>
                  </a:cubicBezTo>
                  <a:cubicBezTo>
                    <a:pt x="382" y="317"/>
                    <a:pt x="404" y="292"/>
                    <a:pt x="433" y="266"/>
                  </a:cubicBezTo>
                  <a:cubicBezTo>
                    <a:pt x="451" y="248"/>
                    <a:pt x="469" y="234"/>
                    <a:pt x="487" y="220"/>
                  </a:cubicBezTo>
                  <a:cubicBezTo>
                    <a:pt x="508" y="205"/>
                    <a:pt x="526" y="187"/>
                    <a:pt x="544" y="169"/>
                  </a:cubicBezTo>
                  <a:cubicBezTo>
                    <a:pt x="577" y="144"/>
                    <a:pt x="584" y="90"/>
                    <a:pt x="562" y="54"/>
                  </a:cubicBezTo>
                  <a:cubicBezTo>
                    <a:pt x="548" y="18"/>
                    <a:pt x="512" y="0"/>
                    <a:pt x="476"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14" name="Google Shape;2701;p44">
              <a:extLst>
                <a:ext uri="{FF2B5EF4-FFF2-40B4-BE49-F238E27FC236}">
                  <a16:creationId xmlns:a16="http://schemas.microsoft.com/office/drawing/2014/main" id="{6399A4BB-36E1-038B-2674-AA476D91FB50}"/>
                </a:ext>
              </a:extLst>
            </p:cNvPr>
            <p:cNvSpPr/>
            <p:nvPr/>
          </p:nvSpPr>
          <p:spPr>
            <a:xfrm>
              <a:off x="9279930" y="3328174"/>
              <a:ext cx="38577" cy="20021"/>
            </a:xfrm>
            <a:custGeom>
              <a:avLst/>
              <a:gdLst/>
              <a:ahLst/>
              <a:cxnLst/>
              <a:rect l="l" t="t" r="r" b="b"/>
              <a:pathLst>
                <a:path w="836" h="485" extrusionOk="0">
                  <a:moveTo>
                    <a:pt x="296" y="0"/>
                  </a:moveTo>
                  <a:cubicBezTo>
                    <a:pt x="206" y="8"/>
                    <a:pt x="119" y="36"/>
                    <a:pt x="40" y="76"/>
                  </a:cubicBezTo>
                  <a:cubicBezTo>
                    <a:pt x="11" y="90"/>
                    <a:pt x="1" y="126"/>
                    <a:pt x="15" y="155"/>
                  </a:cubicBezTo>
                  <a:cubicBezTo>
                    <a:pt x="25" y="175"/>
                    <a:pt x="46" y="187"/>
                    <a:pt x="67" y="187"/>
                  </a:cubicBezTo>
                  <a:cubicBezTo>
                    <a:pt x="76" y="187"/>
                    <a:pt x="86" y="185"/>
                    <a:pt x="94" y="180"/>
                  </a:cubicBezTo>
                  <a:cubicBezTo>
                    <a:pt x="112" y="170"/>
                    <a:pt x="130" y="162"/>
                    <a:pt x="148" y="155"/>
                  </a:cubicBezTo>
                  <a:cubicBezTo>
                    <a:pt x="184" y="141"/>
                    <a:pt x="224" y="130"/>
                    <a:pt x="263" y="126"/>
                  </a:cubicBezTo>
                  <a:cubicBezTo>
                    <a:pt x="280" y="125"/>
                    <a:pt x="297" y="124"/>
                    <a:pt x="314" y="124"/>
                  </a:cubicBezTo>
                  <a:cubicBezTo>
                    <a:pt x="331" y="124"/>
                    <a:pt x="348" y="125"/>
                    <a:pt x="364" y="126"/>
                  </a:cubicBezTo>
                  <a:cubicBezTo>
                    <a:pt x="400" y="134"/>
                    <a:pt x="440" y="148"/>
                    <a:pt x="476" y="162"/>
                  </a:cubicBezTo>
                  <a:cubicBezTo>
                    <a:pt x="505" y="180"/>
                    <a:pt x="530" y="195"/>
                    <a:pt x="555" y="216"/>
                  </a:cubicBezTo>
                  <a:cubicBezTo>
                    <a:pt x="580" y="238"/>
                    <a:pt x="605" y="267"/>
                    <a:pt x="627" y="296"/>
                  </a:cubicBezTo>
                  <a:cubicBezTo>
                    <a:pt x="649" y="328"/>
                    <a:pt x="667" y="364"/>
                    <a:pt x="681" y="404"/>
                  </a:cubicBezTo>
                  <a:cubicBezTo>
                    <a:pt x="681" y="404"/>
                    <a:pt x="681" y="400"/>
                    <a:pt x="681" y="400"/>
                  </a:cubicBezTo>
                  <a:cubicBezTo>
                    <a:pt x="685" y="411"/>
                    <a:pt x="688" y="418"/>
                    <a:pt x="692" y="429"/>
                  </a:cubicBezTo>
                  <a:cubicBezTo>
                    <a:pt x="695" y="447"/>
                    <a:pt x="706" y="461"/>
                    <a:pt x="721" y="472"/>
                  </a:cubicBezTo>
                  <a:cubicBezTo>
                    <a:pt x="734" y="480"/>
                    <a:pt x="748" y="484"/>
                    <a:pt x="761" y="484"/>
                  </a:cubicBezTo>
                  <a:cubicBezTo>
                    <a:pt x="766" y="484"/>
                    <a:pt x="770" y="484"/>
                    <a:pt x="775" y="483"/>
                  </a:cubicBezTo>
                  <a:cubicBezTo>
                    <a:pt x="814" y="476"/>
                    <a:pt x="836" y="436"/>
                    <a:pt x="829" y="396"/>
                  </a:cubicBezTo>
                  <a:cubicBezTo>
                    <a:pt x="818" y="357"/>
                    <a:pt x="807" y="314"/>
                    <a:pt x="789" y="274"/>
                  </a:cubicBezTo>
                  <a:cubicBezTo>
                    <a:pt x="771" y="238"/>
                    <a:pt x="717" y="177"/>
                    <a:pt x="692" y="144"/>
                  </a:cubicBezTo>
                  <a:cubicBezTo>
                    <a:pt x="667" y="116"/>
                    <a:pt x="663" y="116"/>
                    <a:pt x="631" y="94"/>
                  </a:cubicBezTo>
                  <a:cubicBezTo>
                    <a:pt x="598" y="72"/>
                    <a:pt x="562" y="54"/>
                    <a:pt x="526" y="40"/>
                  </a:cubicBezTo>
                  <a:cubicBezTo>
                    <a:pt x="494" y="22"/>
                    <a:pt x="454" y="15"/>
                    <a:pt x="415" y="8"/>
                  </a:cubicBezTo>
                  <a:cubicBezTo>
                    <a:pt x="386" y="4"/>
                    <a:pt x="357" y="0"/>
                    <a:pt x="325" y="0"/>
                  </a:cubicBezTo>
                  <a:cubicBezTo>
                    <a:pt x="314" y="0"/>
                    <a:pt x="307" y="0"/>
                    <a:pt x="296" y="4"/>
                  </a:cubicBezTo>
                  <a:lnTo>
                    <a:pt x="296" y="0"/>
                  </a:ln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15" name="Google Shape;2702;p44">
              <a:extLst>
                <a:ext uri="{FF2B5EF4-FFF2-40B4-BE49-F238E27FC236}">
                  <a16:creationId xmlns:a16="http://schemas.microsoft.com/office/drawing/2014/main" id="{9DDD8840-B08F-4E08-4E89-C3200657E0BF}"/>
                </a:ext>
              </a:extLst>
            </p:cNvPr>
            <p:cNvSpPr/>
            <p:nvPr/>
          </p:nvSpPr>
          <p:spPr>
            <a:xfrm>
              <a:off x="9501045" y="3438310"/>
              <a:ext cx="65018" cy="44582"/>
            </a:xfrm>
            <a:custGeom>
              <a:avLst/>
              <a:gdLst/>
              <a:ahLst/>
              <a:cxnLst/>
              <a:rect l="l" t="t" r="r" b="b"/>
              <a:pathLst>
                <a:path w="1409" h="1080" extrusionOk="0">
                  <a:moveTo>
                    <a:pt x="461" y="0"/>
                  </a:moveTo>
                  <a:cubicBezTo>
                    <a:pt x="450" y="0"/>
                    <a:pt x="440" y="4"/>
                    <a:pt x="425" y="7"/>
                  </a:cubicBezTo>
                  <a:cubicBezTo>
                    <a:pt x="400" y="15"/>
                    <a:pt x="378" y="33"/>
                    <a:pt x="364" y="54"/>
                  </a:cubicBezTo>
                  <a:cubicBezTo>
                    <a:pt x="346" y="48"/>
                    <a:pt x="327" y="44"/>
                    <a:pt x="309" y="44"/>
                  </a:cubicBezTo>
                  <a:cubicBezTo>
                    <a:pt x="276" y="44"/>
                    <a:pt x="245" y="55"/>
                    <a:pt x="220" y="83"/>
                  </a:cubicBezTo>
                  <a:cubicBezTo>
                    <a:pt x="220" y="83"/>
                    <a:pt x="220" y="87"/>
                    <a:pt x="216" y="87"/>
                  </a:cubicBezTo>
                  <a:cubicBezTo>
                    <a:pt x="202" y="87"/>
                    <a:pt x="191" y="87"/>
                    <a:pt x="177" y="90"/>
                  </a:cubicBezTo>
                  <a:cubicBezTo>
                    <a:pt x="159" y="83"/>
                    <a:pt x="137" y="79"/>
                    <a:pt x="119" y="79"/>
                  </a:cubicBezTo>
                  <a:cubicBezTo>
                    <a:pt x="47" y="83"/>
                    <a:pt x="0" y="144"/>
                    <a:pt x="0" y="209"/>
                  </a:cubicBezTo>
                  <a:cubicBezTo>
                    <a:pt x="4" y="335"/>
                    <a:pt x="47" y="450"/>
                    <a:pt x="119" y="551"/>
                  </a:cubicBezTo>
                  <a:cubicBezTo>
                    <a:pt x="202" y="663"/>
                    <a:pt x="317" y="745"/>
                    <a:pt x="436" y="814"/>
                  </a:cubicBezTo>
                  <a:cubicBezTo>
                    <a:pt x="558" y="889"/>
                    <a:pt x="692" y="940"/>
                    <a:pt x="825" y="987"/>
                  </a:cubicBezTo>
                  <a:cubicBezTo>
                    <a:pt x="936" y="1023"/>
                    <a:pt x="1048" y="1055"/>
                    <a:pt x="1163" y="1077"/>
                  </a:cubicBezTo>
                  <a:cubicBezTo>
                    <a:pt x="1172" y="1078"/>
                    <a:pt x="1180" y="1079"/>
                    <a:pt x="1188" y="1079"/>
                  </a:cubicBezTo>
                  <a:cubicBezTo>
                    <a:pt x="1234" y="1079"/>
                    <a:pt x="1279" y="1054"/>
                    <a:pt x="1300" y="1012"/>
                  </a:cubicBezTo>
                  <a:cubicBezTo>
                    <a:pt x="1304" y="1005"/>
                    <a:pt x="1307" y="994"/>
                    <a:pt x="1311" y="987"/>
                  </a:cubicBezTo>
                  <a:cubicBezTo>
                    <a:pt x="1347" y="954"/>
                    <a:pt x="1368" y="922"/>
                    <a:pt x="1386" y="875"/>
                  </a:cubicBezTo>
                  <a:cubicBezTo>
                    <a:pt x="1408" y="807"/>
                    <a:pt x="1401" y="731"/>
                    <a:pt x="1376" y="666"/>
                  </a:cubicBezTo>
                  <a:cubicBezTo>
                    <a:pt x="1347" y="594"/>
                    <a:pt x="1300" y="537"/>
                    <a:pt x="1250" y="483"/>
                  </a:cubicBezTo>
                  <a:cubicBezTo>
                    <a:pt x="1196" y="429"/>
                    <a:pt x="1138" y="382"/>
                    <a:pt x="1080" y="339"/>
                  </a:cubicBezTo>
                  <a:cubicBezTo>
                    <a:pt x="1008" y="285"/>
                    <a:pt x="933" y="234"/>
                    <a:pt x="857" y="187"/>
                  </a:cubicBezTo>
                  <a:cubicBezTo>
                    <a:pt x="749" y="123"/>
                    <a:pt x="638" y="61"/>
                    <a:pt x="522" y="15"/>
                  </a:cubicBezTo>
                  <a:cubicBezTo>
                    <a:pt x="501" y="7"/>
                    <a:pt x="483" y="0"/>
                    <a:pt x="461" y="0"/>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716" name="Google Shape;2703;p44">
              <a:extLst>
                <a:ext uri="{FF2B5EF4-FFF2-40B4-BE49-F238E27FC236}">
                  <a16:creationId xmlns:a16="http://schemas.microsoft.com/office/drawing/2014/main" id="{44EF4F84-9CCD-BE5F-92E6-426F359B5466}"/>
                </a:ext>
              </a:extLst>
            </p:cNvPr>
            <p:cNvSpPr/>
            <p:nvPr/>
          </p:nvSpPr>
          <p:spPr>
            <a:xfrm>
              <a:off x="9494908" y="3399960"/>
              <a:ext cx="120300" cy="85491"/>
            </a:xfrm>
            <a:custGeom>
              <a:avLst/>
              <a:gdLst/>
              <a:ahLst/>
              <a:cxnLst/>
              <a:rect l="l" t="t" r="r" b="b"/>
              <a:pathLst>
                <a:path w="2607" h="2071" extrusionOk="0">
                  <a:moveTo>
                    <a:pt x="652" y="0"/>
                  </a:moveTo>
                  <a:cubicBezTo>
                    <a:pt x="652" y="0"/>
                    <a:pt x="653" y="0"/>
                    <a:pt x="653" y="0"/>
                  </a:cubicBezTo>
                  <a:lnTo>
                    <a:pt x="653" y="0"/>
                  </a:lnTo>
                  <a:cubicBezTo>
                    <a:pt x="654" y="0"/>
                    <a:pt x="655" y="0"/>
                    <a:pt x="655" y="0"/>
                  </a:cubicBezTo>
                  <a:close/>
                  <a:moveTo>
                    <a:pt x="544" y="1062"/>
                  </a:moveTo>
                  <a:cubicBezTo>
                    <a:pt x="598" y="1062"/>
                    <a:pt x="645" y="1070"/>
                    <a:pt x="695" y="1080"/>
                  </a:cubicBezTo>
                  <a:cubicBezTo>
                    <a:pt x="749" y="1095"/>
                    <a:pt x="803" y="1116"/>
                    <a:pt x="857" y="1142"/>
                  </a:cubicBezTo>
                  <a:cubicBezTo>
                    <a:pt x="925" y="1181"/>
                    <a:pt x="990" y="1228"/>
                    <a:pt x="1051" y="1286"/>
                  </a:cubicBezTo>
                  <a:cubicBezTo>
                    <a:pt x="1120" y="1350"/>
                    <a:pt x="1177" y="1422"/>
                    <a:pt x="1231" y="1505"/>
                  </a:cubicBezTo>
                  <a:cubicBezTo>
                    <a:pt x="1278" y="1588"/>
                    <a:pt x="1318" y="1671"/>
                    <a:pt x="1343" y="1754"/>
                  </a:cubicBezTo>
                  <a:cubicBezTo>
                    <a:pt x="1361" y="1808"/>
                    <a:pt x="1368" y="1858"/>
                    <a:pt x="1375" y="1905"/>
                  </a:cubicBezTo>
                  <a:cubicBezTo>
                    <a:pt x="1271" y="1898"/>
                    <a:pt x="1167" y="1883"/>
                    <a:pt x="1066" y="1862"/>
                  </a:cubicBezTo>
                  <a:cubicBezTo>
                    <a:pt x="947" y="1829"/>
                    <a:pt x="832" y="1786"/>
                    <a:pt x="724" y="1732"/>
                  </a:cubicBezTo>
                  <a:cubicBezTo>
                    <a:pt x="623" y="1674"/>
                    <a:pt x="533" y="1610"/>
                    <a:pt x="454" y="1538"/>
                  </a:cubicBezTo>
                  <a:cubicBezTo>
                    <a:pt x="396" y="1480"/>
                    <a:pt x="346" y="1419"/>
                    <a:pt x="303" y="1354"/>
                  </a:cubicBezTo>
                  <a:cubicBezTo>
                    <a:pt x="270" y="1300"/>
                    <a:pt x="245" y="1246"/>
                    <a:pt x="223" y="1188"/>
                  </a:cubicBezTo>
                  <a:cubicBezTo>
                    <a:pt x="252" y="1170"/>
                    <a:pt x="267" y="1156"/>
                    <a:pt x="285" y="1145"/>
                  </a:cubicBezTo>
                  <a:cubicBezTo>
                    <a:pt x="328" y="1120"/>
                    <a:pt x="367" y="1102"/>
                    <a:pt x="418" y="1084"/>
                  </a:cubicBezTo>
                  <a:cubicBezTo>
                    <a:pt x="457" y="1073"/>
                    <a:pt x="501" y="1066"/>
                    <a:pt x="544" y="1062"/>
                  </a:cubicBezTo>
                  <a:close/>
                  <a:moveTo>
                    <a:pt x="653" y="0"/>
                  </a:moveTo>
                  <a:cubicBezTo>
                    <a:pt x="618" y="0"/>
                    <a:pt x="586" y="4"/>
                    <a:pt x="555" y="7"/>
                  </a:cubicBezTo>
                  <a:cubicBezTo>
                    <a:pt x="490" y="18"/>
                    <a:pt x="421" y="40"/>
                    <a:pt x="360" y="76"/>
                  </a:cubicBezTo>
                  <a:cubicBezTo>
                    <a:pt x="310" y="108"/>
                    <a:pt x="267" y="144"/>
                    <a:pt x="216" y="202"/>
                  </a:cubicBezTo>
                  <a:cubicBezTo>
                    <a:pt x="177" y="245"/>
                    <a:pt x="141" y="299"/>
                    <a:pt x="105" y="375"/>
                  </a:cubicBezTo>
                  <a:cubicBezTo>
                    <a:pt x="79" y="429"/>
                    <a:pt x="61" y="486"/>
                    <a:pt x="40" y="562"/>
                  </a:cubicBezTo>
                  <a:cubicBezTo>
                    <a:pt x="25" y="634"/>
                    <a:pt x="11" y="710"/>
                    <a:pt x="7" y="789"/>
                  </a:cubicBezTo>
                  <a:cubicBezTo>
                    <a:pt x="0" y="933"/>
                    <a:pt x="15" y="1077"/>
                    <a:pt x="54" y="1206"/>
                  </a:cubicBezTo>
                  <a:cubicBezTo>
                    <a:pt x="72" y="1271"/>
                    <a:pt x="94" y="1325"/>
                    <a:pt x="123" y="1376"/>
                  </a:cubicBezTo>
                  <a:cubicBezTo>
                    <a:pt x="159" y="1448"/>
                    <a:pt x="209" y="1516"/>
                    <a:pt x="270" y="1584"/>
                  </a:cubicBezTo>
                  <a:cubicBezTo>
                    <a:pt x="371" y="1700"/>
                    <a:pt x="501" y="1800"/>
                    <a:pt x="670" y="1890"/>
                  </a:cubicBezTo>
                  <a:cubicBezTo>
                    <a:pt x="803" y="1962"/>
                    <a:pt x="961" y="2013"/>
                    <a:pt x="1138" y="2045"/>
                  </a:cubicBezTo>
                  <a:cubicBezTo>
                    <a:pt x="1224" y="2063"/>
                    <a:pt x="1311" y="2070"/>
                    <a:pt x="1401" y="2070"/>
                  </a:cubicBezTo>
                  <a:cubicBezTo>
                    <a:pt x="1483" y="2070"/>
                    <a:pt x="1566" y="2063"/>
                    <a:pt x="1649" y="2049"/>
                  </a:cubicBezTo>
                  <a:cubicBezTo>
                    <a:pt x="1807" y="2024"/>
                    <a:pt x="1962" y="1966"/>
                    <a:pt x="2092" y="1883"/>
                  </a:cubicBezTo>
                  <a:cubicBezTo>
                    <a:pt x="2157" y="1844"/>
                    <a:pt x="2214" y="1800"/>
                    <a:pt x="2261" y="1754"/>
                  </a:cubicBezTo>
                  <a:cubicBezTo>
                    <a:pt x="2312" y="1700"/>
                    <a:pt x="2358" y="1638"/>
                    <a:pt x="2405" y="1566"/>
                  </a:cubicBezTo>
                  <a:cubicBezTo>
                    <a:pt x="2488" y="1437"/>
                    <a:pt x="2546" y="1296"/>
                    <a:pt x="2574" y="1145"/>
                  </a:cubicBezTo>
                  <a:cubicBezTo>
                    <a:pt x="2607" y="987"/>
                    <a:pt x="2585" y="839"/>
                    <a:pt x="2520" y="724"/>
                  </a:cubicBezTo>
                  <a:cubicBezTo>
                    <a:pt x="2484" y="666"/>
                    <a:pt x="2434" y="616"/>
                    <a:pt x="2373" y="576"/>
                  </a:cubicBezTo>
                  <a:cubicBezTo>
                    <a:pt x="2308" y="530"/>
                    <a:pt x="2225" y="501"/>
                    <a:pt x="2135" y="494"/>
                  </a:cubicBezTo>
                  <a:cubicBezTo>
                    <a:pt x="2121" y="490"/>
                    <a:pt x="2106" y="490"/>
                    <a:pt x="2092" y="490"/>
                  </a:cubicBezTo>
                  <a:cubicBezTo>
                    <a:pt x="2063" y="490"/>
                    <a:pt x="2034" y="494"/>
                    <a:pt x="2006" y="494"/>
                  </a:cubicBezTo>
                  <a:cubicBezTo>
                    <a:pt x="1966" y="501"/>
                    <a:pt x="1923" y="508"/>
                    <a:pt x="1883" y="519"/>
                  </a:cubicBezTo>
                  <a:lnTo>
                    <a:pt x="1833" y="530"/>
                  </a:lnTo>
                  <a:cubicBezTo>
                    <a:pt x="1764" y="548"/>
                    <a:pt x="1696" y="566"/>
                    <a:pt x="1627" y="569"/>
                  </a:cubicBezTo>
                  <a:cubicBezTo>
                    <a:pt x="1595" y="558"/>
                    <a:pt x="1570" y="548"/>
                    <a:pt x="1545" y="537"/>
                  </a:cubicBezTo>
                  <a:cubicBezTo>
                    <a:pt x="1433" y="472"/>
                    <a:pt x="1339" y="385"/>
                    <a:pt x="1249" y="306"/>
                  </a:cubicBezTo>
                  <a:lnTo>
                    <a:pt x="1181" y="241"/>
                  </a:lnTo>
                  <a:cubicBezTo>
                    <a:pt x="1116" y="184"/>
                    <a:pt x="1059" y="141"/>
                    <a:pt x="1001" y="105"/>
                  </a:cubicBezTo>
                  <a:cubicBezTo>
                    <a:pt x="969" y="83"/>
                    <a:pt x="933" y="69"/>
                    <a:pt x="900" y="51"/>
                  </a:cubicBezTo>
                  <a:cubicBezTo>
                    <a:pt x="857" y="33"/>
                    <a:pt x="814" y="22"/>
                    <a:pt x="771" y="15"/>
                  </a:cubicBezTo>
                  <a:cubicBezTo>
                    <a:pt x="735" y="8"/>
                    <a:pt x="696" y="0"/>
                    <a:pt x="653"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17" name="Google Shape;2704;p44">
              <a:extLst>
                <a:ext uri="{FF2B5EF4-FFF2-40B4-BE49-F238E27FC236}">
                  <a16:creationId xmlns:a16="http://schemas.microsoft.com/office/drawing/2014/main" id="{6DBB76AC-DC0A-79C3-B33E-467E4E16345E}"/>
                </a:ext>
              </a:extLst>
            </p:cNvPr>
            <p:cNvSpPr/>
            <p:nvPr/>
          </p:nvSpPr>
          <p:spPr>
            <a:xfrm>
              <a:off x="9572796" y="3296801"/>
              <a:ext cx="54359" cy="107122"/>
            </a:xfrm>
            <a:custGeom>
              <a:avLst/>
              <a:gdLst/>
              <a:ahLst/>
              <a:cxnLst/>
              <a:rect l="l" t="t" r="r" b="b"/>
              <a:pathLst>
                <a:path w="1178" h="2595" extrusionOk="0">
                  <a:moveTo>
                    <a:pt x="904" y="1675"/>
                  </a:moveTo>
                  <a:lnTo>
                    <a:pt x="904" y="1675"/>
                  </a:lnTo>
                  <a:cubicBezTo>
                    <a:pt x="904" y="1678"/>
                    <a:pt x="908" y="1686"/>
                    <a:pt x="908" y="1689"/>
                  </a:cubicBezTo>
                  <a:cubicBezTo>
                    <a:pt x="904" y="1686"/>
                    <a:pt x="904" y="1678"/>
                    <a:pt x="904" y="1675"/>
                  </a:cubicBezTo>
                  <a:close/>
                  <a:moveTo>
                    <a:pt x="213" y="1"/>
                  </a:moveTo>
                  <a:cubicBezTo>
                    <a:pt x="152" y="1"/>
                    <a:pt x="87" y="48"/>
                    <a:pt x="87" y="109"/>
                  </a:cubicBezTo>
                  <a:cubicBezTo>
                    <a:pt x="83" y="343"/>
                    <a:pt x="58" y="577"/>
                    <a:pt x="37" y="807"/>
                  </a:cubicBezTo>
                  <a:cubicBezTo>
                    <a:pt x="15" y="1048"/>
                    <a:pt x="1" y="1293"/>
                    <a:pt x="15" y="1538"/>
                  </a:cubicBezTo>
                  <a:cubicBezTo>
                    <a:pt x="18" y="1596"/>
                    <a:pt x="80" y="1641"/>
                    <a:pt x="138" y="1641"/>
                  </a:cubicBezTo>
                  <a:cubicBezTo>
                    <a:pt x="156" y="1641"/>
                    <a:pt x="173" y="1637"/>
                    <a:pt x="188" y="1628"/>
                  </a:cubicBezTo>
                  <a:cubicBezTo>
                    <a:pt x="267" y="1585"/>
                    <a:pt x="350" y="1542"/>
                    <a:pt x="436" y="1516"/>
                  </a:cubicBezTo>
                  <a:cubicBezTo>
                    <a:pt x="490" y="1502"/>
                    <a:pt x="541" y="1491"/>
                    <a:pt x="595" y="1488"/>
                  </a:cubicBezTo>
                  <a:cubicBezTo>
                    <a:pt x="631" y="1491"/>
                    <a:pt x="667" y="1495"/>
                    <a:pt x="703" y="1502"/>
                  </a:cubicBezTo>
                  <a:cubicBezTo>
                    <a:pt x="728" y="1509"/>
                    <a:pt x="757" y="1520"/>
                    <a:pt x="782" y="1531"/>
                  </a:cubicBezTo>
                  <a:cubicBezTo>
                    <a:pt x="800" y="1542"/>
                    <a:pt x="814" y="1556"/>
                    <a:pt x="832" y="1570"/>
                  </a:cubicBezTo>
                  <a:cubicBezTo>
                    <a:pt x="850" y="1588"/>
                    <a:pt x="865" y="1606"/>
                    <a:pt x="879" y="1628"/>
                  </a:cubicBezTo>
                  <a:cubicBezTo>
                    <a:pt x="890" y="1650"/>
                    <a:pt x="901" y="1671"/>
                    <a:pt x="908" y="1696"/>
                  </a:cubicBezTo>
                  <a:cubicBezTo>
                    <a:pt x="915" y="1725"/>
                    <a:pt x="919" y="1754"/>
                    <a:pt x="922" y="1786"/>
                  </a:cubicBezTo>
                  <a:cubicBezTo>
                    <a:pt x="922" y="1822"/>
                    <a:pt x="919" y="1858"/>
                    <a:pt x="912" y="1891"/>
                  </a:cubicBezTo>
                  <a:cubicBezTo>
                    <a:pt x="901" y="1930"/>
                    <a:pt x="886" y="1966"/>
                    <a:pt x="868" y="2002"/>
                  </a:cubicBezTo>
                  <a:cubicBezTo>
                    <a:pt x="843" y="2046"/>
                    <a:pt x="811" y="2085"/>
                    <a:pt x="778" y="2125"/>
                  </a:cubicBezTo>
                  <a:cubicBezTo>
                    <a:pt x="735" y="2164"/>
                    <a:pt x="688" y="2204"/>
                    <a:pt x="638" y="2236"/>
                  </a:cubicBezTo>
                  <a:cubicBezTo>
                    <a:pt x="584" y="2269"/>
                    <a:pt x="526" y="2298"/>
                    <a:pt x="465" y="2316"/>
                  </a:cubicBezTo>
                  <a:cubicBezTo>
                    <a:pt x="397" y="2334"/>
                    <a:pt x="328" y="2344"/>
                    <a:pt x="256" y="2348"/>
                  </a:cubicBezTo>
                  <a:lnTo>
                    <a:pt x="181" y="2348"/>
                  </a:lnTo>
                  <a:cubicBezTo>
                    <a:pt x="145" y="2348"/>
                    <a:pt x="116" y="2352"/>
                    <a:pt x="91" y="2373"/>
                  </a:cubicBezTo>
                  <a:cubicBezTo>
                    <a:pt x="65" y="2395"/>
                    <a:pt x="47" y="2424"/>
                    <a:pt x="44" y="2456"/>
                  </a:cubicBezTo>
                  <a:cubicBezTo>
                    <a:pt x="37" y="2521"/>
                    <a:pt x="87" y="2593"/>
                    <a:pt x="155" y="2593"/>
                  </a:cubicBezTo>
                  <a:cubicBezTo>
                    <a:pt x="177" y="2594"/>
                    <a:pt x="199" y="2594"/>
                    <a:pt x="220" y="2594"/>
                  </a:cubicBezTo>
                  <a:cubicBezTo>
                    <a:pt x="285" y="2594"/>
                    <a:pt x="350" y="2590"/>
                    <a:pt x="415" y="2582"/>
                  </a:cubicBezTo>
                  <a:cubicBezTo>
                    <a:pt x="505" y="2571"/>
                    <a:pt x="591" y="2539"/>
                    <a:pt x="670" y="2499"/>
                  </a:cubicBezTo>
                  <a:cubicBezTo>
                    <a:pt x="789" y="2442"/>
                    <a:pt x="894" y="2362"/>
                    <a:pt x="984" y="2265"/>
                  </a:cubicBezTo>
                  <a:cubicBezTo>
                    <a:pt x="1052" y="2190"/>
                    <a:pt x="1106" y="2096"/>
                    <a:pt x="1138" y="1999"/>
                  </a:cubicBezTo>
                  <a:cubicBezTo>
                    <a:pt x="1171" y="1902"/>
                    <a:pt x="1178" y="1797"/>
                    <a:pt x="1164" y="1696"/>
                  </a:cubicBezTo>
                  <a:cubicBezTo>
                    <a:pt x="1131" y="1506"/>
                    <a:pt x="1002" y="1347"/>
                    <a:pt x="822" y="1279"/>
                  </a:cubicBezTo>
                  <a:cubicBezTo>
                    <a:pt x="754" y="1254"/>
                    <a:pt x="683" y="1243"/>
                    <a:pt x="612" y="1243"/>
                  </a:cubicBezTo>
                  <a:cubicBezTo>
                    <a:pt x="570" y="1243"/>
                    <a:pt x="528" y="1247"/>
                    <a:pt x="487" y="1254"/>
                  </a:cubicBezTo>
                  <a:cubicBezTo>
                    <a:pt x="408" y="1264"/>
                    <a:pt x="332" y="1286"/>
                    <a:pt x="256" y="1318"/>
                  </a:cubicBezTo>
                  <a:cubicBezTo>
                    <a:pt x="260" y="922"/>
                    <a:pt x="328" y="530"/>
                    <a:pt x="332" y="138"/>
                  </a:cubicBezTo>
                  <a:cubicBezTo>
                    <a:pt x="336" y="102"/>
                    <a:pt x="328" y="73"/>
                    <a:pt x="307" y="44"/>
                  </a:cubicBezTo>
                  <a:cubicBezTo>
                    <a:pt x="285" y="19"/>
                    <a:pt x="256" y="4"/>
                    <a:pt x="224"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18" name="Google Shape;2705;p44">
              <a:extLst>
                <a:ext uri="{FF2B5EF4-FFF2-40B4-BE49-F238E27FC236}">
                  <a16:creationId xmlns:a16="http://schemas.microsoft.com/office/drawing/2014/main" id="{250BA48F-99F6-BC9D-E9A4-62F0D62AA665}"/>
                </a:ext>
              </a:extLst>
            </p:cNvPr>
            <p:cNvSpPr/>
            <p:nvPr/>
          </p:nvSpPr>
          <p:spPr>
            <a:xfrm>
              <a:off x="9426294" y="3241237"/>
              <a:ext cx="92751" cy="53912"/>
            </a:xfrm>
            <a:custGeom>
              <a:avLst/>
              <a:gdLst/>
              <a:ahLst/>
              <a:cxnLst/>
              <a:rect l="l" t="t" r="r" b="b"/>
              <a:pathLst>
                <a:path w="2010" h="1306" extrusionOk="0">
                  <a:moveTo>
                    <a:pt x="1541" y="0"/>
                  </a:moveTo>
                  <a:cubicBezTo>
                    <a:pt x="1458" y="4"/>
                    <a:pt x="1379" y="15"/>
                    <a:pt x="1296" y="36"/>
                  </a:cubicBezTo>
                  <a:cubicBezTo>
                    <a:pt x="1206" y="54"/>
                    <a:pt x="1113" y="87"/>
                    <a:pt x="1026" y="123"/>
                  </a:cubicBezTo>
                  <a:cubicBezTo>
                    <a:pt x="929" y="166"/>
                    <a:pt x="843" y="220"/>
                    <a:pt x="753" y="274"/>
                  </a:cubicBezTo>
                  <a:cubicBezTo>
                    <a:pt x="605" y="364"/>
                    <a:pt x="472" y="483"/>
                    <a:pt x="353" y="609"/>
                  </a:cubicBezTo>
                  <a:cubicBezTo>
                    <a:pt x="234" y="735"/>
                    <a:pt x="130" y="875"/>
                    <a:pt x="44" y="1026"/>
                  </a:cubicBezTo>
                  <a:cubicBezTo>
                    <a:pt x="18" y="1070"/>
                    <a:pt x="0" y="1109"/>
                    <a:pt x="11" y="1160"/>
                  </a:cubicBezTo>
                  <a:cubicBezTo>
                    <a:pt x="18" y="1203"/>
                    <a:pt x="40" y="1246"/>
                    <a:pt x="76" y="1271"/>
                  </a:cubicBezTo>
                  <a:cubicBezTo>
                    <a:pt x="108" y="1294"/>
                    <a:pt x="144" y="1306"/>
                    <a:pt x="181" y="1306"/>
                  </a:cubicBezTo>
                  <a:cubicBezTo>
                    <a:pt x="190" y="1306"/>
                    <a:pt x="200" y="1305"/>
                    <a:pt x="209" y="1304"/>
                  </a:cubicBezTo>
                  <a:cubicBezTo>
                    <a:pt x="249" y="1300"/>
                    <a:pt x="303" y="1275"/>
                    <a:pt x="324" y="1235"/>
                  </a:cubicBezTo>
                  <a:cubicBezTo>
                    <a:pt x="375" y="1145"/>
                    <a:pt x="436" y="1066"/>
                    <a:pt x="508" y="990"/>
                  </a:cubicBezTo>
                  <a:cubicBezTo>
                    <a:pt x="587" y="915"/>
                    <a:pt x="674" y="850"/>
                    <a:pt x="764" y="792"/>
                  </a:cubicBezTo>
                  <a:cubicBezTo>
                    <a:pt x="893" y="717"/>
                    <a:pt x="1023" y="659"/>
                    <a:pt x="1163" y="612"/>
                  </a:cubicBezTo>
                  <a:cubicBezTo>
                    <a:pt x="1264" y="587"/>
                    <a:pt x="1365" y="562"/>
                    <a:pt x="1469" y="544"/>
                  </a:cubicBezTo>
                  <a:cubicBezTo>
                    <a:pt x="1581" y="522"/>
                    <a:pt x="1689" y="515"/>
                    <a:pt x="1800" y="494"/>
                  </a:cubicBezTo>
                  <a:cubicBezTo>
                    <a:pt x="1905" y="472"/>
                    <a:pt x="1988" y="393"/>
                    <a:pt x="1998" y="285"/>
                  </a:cubicBezTo>
                  <a:cubicBezTo>
                    <a:pt x="2009" y="188"/>
                    <a:pt x="1948" y="65"/>
                    <a:pt x="1851" y="36"/>
                  </a:cubicBezTo>
                  <a:cubicBezTo>
                    <a:pt x="1800" y="22"/>
                    <a:pt x="1750" y="11"/>
                    <a:pt x="1700" y="4"/>
                  </a:cubicBezTo>
                  <a:cubicBezTo>
                    <a:pt x="1674" y="0"/>
                    <a:pt x="1653" y="0"/>
                    <a:pt x="1628"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19" name="Google Shape;2706;p44">
              <a:extLst>
                <a:ext uri="{FF2B5EF4-FFF2-40B4-BE49-F238E27FC236}">
                  <a16:creationId xmlns:a16="http://schemas.microsoft.com/office/drawing/2014/main" id="{515AB6D3-27A4-5D58-2F7D-B8EA529F276F}"/>
                </a:ext>
              </a:extLst>
            </p:cNvPr>
            <p:cNvSpPr/>
            <p:nvPr/>
          </p:nvSpPr>
          <p:spPr>
            <a:xfrm>
              <a:off x="9623783" y="3238637"/>
              <a:ext cx="81631" cy="49041"/>
            </a:xfrm>
            <a:custGeom>
              <a:avLst/>
              <a:gdLst/>
              <a:ahLst/>
              <a:cxnLst/>
              <a:rect l="l" t="t" r="r" b="b"/>
              <a:pathLst>
                <a:path w="1769" h="1188" extrusionOk="0">
                  <a:moveTo>
                    <a:pt x="420" y="1"/>
                  </a:moveTo>
                  <a:cubicBezTo>
                    <a:pt x="404" y="1"/>
                    <a:pt x="388" y="1"/>
                    <a:pt x="372" y="2"/>
                  </a:cubicBezTo>
                  <a:lnTo>
                    <a:pt x="372" y="6"/>
                  </a:lnTo>
                  <a:cubicBezTo>
                    <a:pt x="350" y="6"/>
                    <a:pt x="325" y="6"/>
                    <a:pt x="300" y="9"/>
                  </a:cubicBezTo>
                  <a:cubicBezTo>
                    <a:pt x="282" y="13"/>
                    <a:pt x="260" y="13"/>
                    <a:pt x="242" y="20"/>
                  </a:cubicBezTo>
                  <a:cubicBezTo>
                    <a:pt x="199" y="31"/>
                    <a:pt x="159" y="49"/>
                    <a:pt x="120" y="67"/>
                  </a:cubicBezTo>
                  <a:cubicBezTo>
                    <a:pt x="37" y="103"/>
                    <a:pt x="1" y="229"/>
                    <a:pt x="19" y="323"/>
                  </a:cubicBezTo>
                  <a:cubicBezTo>
                    <a:pt x="41" y="431"/>
                    <a:pt x="120" y="503"/>
                    <a:pt x="206" y="517"/>
                  </a:cubicBezTo>
                  <a:cubicBezTo>
                    <a:pt x="300" y="528"/>
                    <a:pt x="393" y="528"/>
                    <a:pt x="487" y="539"/>
                  </a:cubicBezTo>
                  <a:cubicBezTo>
                    <a:pt x="577" y="546"/>
                    <a:pt x="663" y="560"/>
                    <a:pt x="750" y="582"/>
                  </a:cubicBezTo>
                  <a:cubicBezTo>
                    <a:pt x="872" y="614"/>
                    <a:pt x="987" y="661"/>
                    <a:pt x="1099" y="722"/>
                  </a:cubicBezTo>
                  <a:cubicBezTo>
                    <a:pt x="1182" y="773"/>
                    <a:pt x="1261" y="830"/>
                    <a:pt x="1333" y="899"/>
                  </a:cubicBezTo>
                  <a:cubicBezTo>
                    <a:pt x="1401" y="967"/>
                    <a:pt x="1459" y="1043"/>
                    <a:pt x="1513" y="1129"/>
                  </a:cubicBezTo>
                  <a:cubicBezTo>
                    <a:pt x="1535" y="1161"/>
                    <a:pt x="1581" y="1183"/>
                    <a:pt x="1614" y="1187"/>
                  </a:cubicBezTo>
                  <a:cubicBezTo>
                    <a:pt x="1617" y="1187"/>
                    <a:pt x="1621" y="1187"/>
                    <a:pt x="1624" y="1187"/>
                  </a:cubicBezTo>
                  <a:cubicBezTo>
                    <a:pt x="1660" y="1187"/>
                    <a:pt x="1695" y="1170"/>
                    <a:pt x="1722" y="1143"/>
                  </a:cubicBezTo>
                  <a:cubicBezTo>
                    <a:pt x="1751" y="1111"/>
                    <a:pt x="1765" y="1068"/>
                    <a:pt x="1765" y="1025"/>
                  </a:cubicBezTo>
                  <a:cubicBezTo>
                    <a:pt x="1769" y="971"/>
                    <a:pt x="1751" y="935"/>
                    <a:pt x="1725" y="895"/>
                  </a:cubicBezTo>
                  <a:cubicBezTo>
                    <a:pt x="1635" y="751"/>
                    <a:pt x="1535" y="621"/>
                    <a:pt x="1423" y="506"/>
                  </a:cubicBezTo>
                  <a:cubicBezTo>
                    <a:pt x="1311" y="391"/>
                    <a:pt x="1189" y="283"/>
                    <a:pt x="1056" y="207"/>
                  </a:cubicBezTo>
                  <a:cubicBezTo>
                    <a:pt x="977" y="161"/>
                    <a:pt x="897" y="114"/>
                    <a:pt x="815" y="81"/>
                  </a:cubicBezTo>
                  <a:cubicBezTo>
                    <a:pt x="735" y="52"/>
                    <a:pt x="656" y="27"/>
                    <a:pt x="577" y="16"/>
                  </a:cubicBezTo>
                  <a:cubicBezTo>
                    <a:pt x="525" y="5"/>
                    <a:pt x="472" y="1"/>
                    <a:pt x="420"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20" name="Google Shape;2707;p44">
              <a:extLst>
                <a:ext uri="{FF2B5EF4-FFF2-40B4-BE49-F238E27FC236}">
                  <a16:creationId xmlns:a16="http://schemas.microsoft.com/office/drawing/2014/main" id="{CF4BF3C5-0911-C314-7BA2-4DE99D33625B}"/>
                </a:ext>
              </a:extLst>
            </p:cNvPr>
            <p:cNvSpPr/>
            <p:nvPr/>
          </p:nvSpPr>
          <p:spPr>
            <a:xfrm>
              <a:off x="9267471" y="2948312"/>
              <a:ext cx="508749" cy="395215"/>
            </a:xfrm>
            <a:custGeom>
              <a:avLst/>
              <a:gdLst/>
              <a:ahLst/>
              <a:cxnLst/>
              <a:rect l="l" t="t" r="r" b="b"/>
              <a:pathLst>
                <a:path w="11025" h="9574" extrusionOk="0">
                  <a:moveTo>
                    <a:pt x="7935" y="0"/>
                  </a:moveTo>
                  <a:cubicBezTo>
                    <a:pt x="7806" y="0"/>
                    <a:pt x="7665" y="36"/>
                    <a:pt x="7532" y="101"/>
                  </a:cubicBezTo>
                  <a:cubicBezTo>
                    <a:pt x="7413" y="162"/>
                    <a:pt x="7298" y="252"/>
                    <a:pt x="7165" y="396"/>
                  </a:cubicBezTo>
                  <a:cubicBezTo>
                    <a:pt x="7061" y="504"/>
                    <a:pt x="6974" y="623"/>
                    <a:pt x="6870" y="764"/>
                  </a:cubicBezTo>
                  <a:lnTo>
                    <a:pt x="6776" y="900"/>
                  </a:lnTo>
                  <a:cubicBezTo>
                    <a:pt x="6711" y="987"/>
                    <a:pt x="6657" y="1066"/>
                    <a:pt x="6600" y="1145"/>
                  </a:cubicBezTo>
                  <a:cubicBezTo>
                    <a:pt x="6416" y="1376"/>
                    <a:pt x="6196" y="1642"/>
                    <a:pt x="5923" y="1858"/>
                  </a:cubicBezTo>
                  <a:cubicBezTo>
                    <a:pt x="5793" y="1955"/>
                    <a:pt x="5664" y="2031"/>
                    <a:pt x="5530" y="2092"/>
                  </a:cubicBezTo>
                  <a:cubicBezTo>
                    <a:pt x="5458" y="2117"/>
                    <a:pt x="5386" y="2139"/>
                    <a:pt x="5318" y="2157"/>
                  </a:cubicBezTo>
                  <a:cubicBezTo>
                    <a:pt x="5343" y="2056"/>
                    <a:pt x="5354" y="1952"/>
                    <a:pt x="5347" y="1851"/>
                  </a:cubicBezTo>
                  <a:cubicBezTo>
                    <a:pt x="5336" y="1689"/>
                    <a:pt x="5278" y="1541"/>
                    <a:pt x="5181" y="1426"/>
                  </a:cubicBezTo>
                  <a:cubicBezTo>
                    <a:pt x="5098" y="1322"/>
                    <a:pt x="4983" y="1250"/>
                    <a:pt x="4846" y="1214"/>
                  </a:cubicBezTo>
                  <a:cubicBezTo>
                    <a:pt x="4792" y="1199"/>
                    <a:pt x="4735" y="1192"/>
                    <a:pt x="4677" y="1192"/>
                  </a:cubicBezTo>
                  <a:cubicBezTo>
                    <a:pt x="4576" y="1192"/>
                    <a:pt x="4472" y="1210"/>
                    <a:pt x="4371" y="1246"/>
                  </a:cubicBezTo>
                  <a:cubicBezTo>
                    <a:pt x="4220" y="1300"/>
                    <a:pt x="4080" y="1390"/>
                    <a:pt x="3907" y="1534"/>
                  </a:cubicBezTo>
                  <a:cubicBezTo>
                    <a:pt x="3759" y="1656"/>
                    <a:pt x="3633" y="1797"/>
                    <a:pt x="3514" y="1934"/>
                  </a:cubicBezTo>
                  <a:cubicBezTo>
                    <a:pt x="3478" y="1977"/>
                    <a:pt x="3442" y="2024"/>
                    <a:pt x="3403" y="2067"/>
                  </a:cubicBezTo>
                  <a:lnTo>
                    <a:pt x="3370" y="2110"/>
                  </a:lnTo>
                  <a:cubicBezTo>
                    <a:pt x="3187" y="2330"/>
                    <a:pt x="3003" y="2546"/>
                    <a:pt x="2787" y="2722"/>
                  </a:cubicBezTo>
                  <a:cubicBezTo>
                    <a:pt x="2693" y="2794"/>
                    <a:pt x="2603" y="2848"/>
                    <a:pt x="2513" y="2888"/>
                  </a:cubicBezTo>
                  <a:cubicBezTo>
                    <a:pt x="2434" y="2920"/>
                    <a:pt x="2351" y="2942"/>
                    <a:pt x="2258" y="2956"/>
                  </a:cubicBezTo>
                  <a:cubicBezTo>
                    <a:pt x="2200" y="2963"/>
                    <a:pt x="2139" y="2967"/>
                    <a:pt x="2078" y="2967"/>
                  </a:cubicBezTo>
                  <a:cubicBezTo>
                    <a:pt x="1984" y="2967"/>
                    <a:pt x="1883" y="2960"/>
                    <a:pt x="1765" y="2945"/>
                  </a:cubicBezTo>
                  <a:cubicBezTo>
                    <a:pt x="1678" y="2931"/>
                    <a:pt x="1592" y="2917"/>
                    <a:pt x="1505" y="2902"/>
                  </a:cubicBezTo>
                  <a:lnTo>
                    <a:pt x="1451" y="2891"/>
                  </a:lnTo>
                  <a:cubicBezTo>
                    <a:pt x="1372" y="2881"/>
                    <a:pt x="1293" y="2866"/>
                    <a:pt x="1214" y="2855"/>
                  </a:cubicBezTo>
                  <a:cubicBezTo>
                    <a:pt x="1109" y="2841"/>
                    <a:pt x="1023" y="2834"/>
                    <a:pt x="940" y="2830"/>
                  </a:cubicBezTo>
                  <a:lnTo>
                    <a:pt x="897" y="2830"/>
                  </a:lnTo>
                  <a:cubicBezTo>
                    <a:pt x="821" y="2830"/>
                    <a:pt x="742" y="2837"/>
                    <a:pt x="656" y="2852"/>
                  </a:cubicBezTo>
                  <a:cubicBezTo>
                    <a:pt x="580" y="2863"/>
                    <a:pt x="501" y="2891"/>
                    <a:pt x="411" y="2931"/>
                  </a:cubicBezTo>
                  <a:cubicBezTo>
                    <a:pt x="332" y="2967"/>
                    <a:pt x="253" y="3021"/>
                    <a:pt x="188" y="3093"/>
                  </a:cubicBezTo>
                  <a:cubicBezTo>
                    <a:pt x="134" y="3151"/>
                    <a:pt x="87" y="3219"/>
                    <a:pt x="55" y="3305"/>
                  </a:cubicBezTo>
                  <a:cubicBezTo>
                    <a:pt x="29" y="3374"/>
                    <a:pt x="11" y="3453"/>
                    <a:pt x="4" y="3554"/>
                  </a:cubicBezTo>
                  <a:cubicBezTo>
                    <a:pt x="1" y="3640"/>
                    <a:pt x="11" y="3727"/>
                    <a:pt x="26" y="3802"/>
                  </a:cubicBezTo>
                  <a:cubicBezTo>
                    <a:pt x="37" y="3878"/>
                    <a:pt x="62" y="3964"/>
                    <a:pt x="98" y="4058"/>
                  </a:cubicBezTo>
                  <a:cubicBezTo>
                    <a:pt x="155" y="4216"/>
                    <a:pt x="231" y="4360"/>
                    <a:pt x="328" y="4493"/>
                  </a:cubicBezTo>
                  <a:cubicBezTo>
                    <a:pt x="425" y="4634"/>
                    <a:pt x="548" y="4763"/>
                    <a:pt x="688" y="4886"/>
                  </a:cubicBezTo>
                  <a:cubicBezTo>
                    <a:pt x="595" y="5264"/>
                    <a:pt x="551" y="5678"/>
                    <a:pt x="562" y="6153"/>
                  </a:cubicBezTo>
                  <a:cubicBezTo>
                    <a:pt x="569" y="6607"/>
                    <a:pt x="623" y="7064"/>
                    <a:pt x="721" y="7514"/>
                  </a:cubicBezTo>
                  <a:cubicBezTo>
                    <a:pt x="764" y="7726"/>
                    <a:pt x="818" y="7924"/>
                    <a:pt x="879" y="8101"/>
                  </a:cubicBezTo>
                  <a:cubicBezTo>
                    <a:pt x="915" y="8212"/>
                    <a:pt x="962" y="8317"/>
                    <a:pt x="998" y="8396"/>
                  </a:cubicBezTo>
                  <a:cubicBezTo>
                    <a:pt x="1127" y="8691"/>
                    <a:pt x="1271" y="8940"/>
                    <a:pt x="1433" y="9156"/>
                  </a:cubicBezTo>
                  <a:cubicBezTo>
                    <a:pt x="1523" y="9278"/>
                    <a:pt x="1617" y="9372"/>
                    <a:pt x="1714" y="9447"/>
                  </a:cubicBezTo>
                  <a:cubicBezTo>
                    <a:pt x="1819" y="9526"/>
                    <a:pt x="1930" y="9570"/>
                    <a:pt x="2035" y="9573"/>
                  </a:cubicBezTo>
                  <a:cubicBezTo>
                    <a:pt x="2161" y="9573"/>
                    <a:pt x="2276" y="9523"/>
                    <a:pt x="2369" y="9429"/>
                  </a:cubicBezTo>
                  <a:cubicBezTo>
                    <a:pt x="2456" y="9343"/>
                    <a:pt x="2517" y="9231"/>
                    <a:pt x="2557" y="9098"/>
                  </a:cubicBezTo>
                  <a:cubicBezTo>
                    <a:pt x="2589" y="8976"/>
                    <a:pt x="2607" y="8839"/>
                    <a:pt x="2611" y="8670"/>
                  </a:cubicBezTo>
                  <a:cubicBezTo>
                    <a:pt x="2614" y="8518"/>
                    <a:pt x="2603" y="8360"/>
                    <a:pt x="2582" y="8166"/>
                  </a:cubicBezTo>
                  <a:cubicBezTo>
                    <a:pt x="2549" y="7863"/>
                    <a:pt x="2492" y="7564"/>
                    <a:pt x="2438" y="7269"/>
                  </a:cubicBezTo>
                  <a:lnTo>
                    <a:pt x="2413" y="7154"/>
                  </a:lnTo>
                  <a:cubicBezTo>
                    <a:pt x="2395" y="7039"/>
                    <a:pt x="2373" y="6923"/>
                    <a:pt x="2351" y="6808"/>
                  </a:cubicBezTo>
                  <a:lnTo>
                    <a:pt x="2348" y="6787"/>
                  </a:lnTo>
                  <a:cubicBezTo>
                    <a:pt x="2344" y="6743"/>
                    <a:pt x="2337" y="6707"/>
                    <a:pt x="2333" y="6671"/>
                  </a:cubicBezTo>
                  <a:lnTo>
                    <a:pt x="2333" y="6671"/>
                  </a:lnTo>
                  <a:lnTo>
                    <a:pt x="2398" y="6675"/>
                  </a:lnTo>
                  <a:cubicBezTo>
                    <a:pt x="2531" y="6675"/>
                    <a:pt x="2657" y="6668"/>
                    <a:pt x="2773" y="6657"/>
                  </a:cubicBezTo>
                  <a:cubicBezTo>
                    <a:pt x="2989" y="6639"/>
                    <a:pt x="3151" y="6596"/>
                    <a:pt x="3284" y="6527"/>
                  </a:cubicBezTo>
                  <a:cubicBezTo>
                    <a:pt x="3356" y="6491"/>
                    <a:pt x="3417" y="6445"/>
                    <a:pt x="3478" y="6376"/>
                  </a:cubicBezTo>
                  <a:cubicBezTo>
                    <a:pt x="3532" y="6319"/>
                    <a:pt x="3568" y="6239"/>
                    <a:pt x="3586" y="6142"/>
                  </a:cubicBezTo>
                  <a:cubicBezTo>
                    <a:pt x="3604" y="6059"/>
                    <a:pt x="3604" y="5966"/>
                    <a:pt x="3583" y="5854"/>
                  </a:cubicBezTo>
                  <a:cubicBezTo>
                    <a:pt x="3576" y="5811"/>
                    <a:pt x="3565" y="5771"/>
                    <a:pt x="3550" y="5732"/>
                  </a:cubicBezTo>
                  <a:lnTo>
                    <a:pt x="3550" y="5732"/>
                  </a:lnTo>
                  <a:cubicBezTo>
                    <a:pt x="4036" y="5955"/>
                    <a:pt x="4580" y="6121"/>
                    <a:pt x="5163" y="6225"/>
                  </a:cubicBezTo>
                  <a:cubicBezTo>
                    <a:pt x="5592" y="6301"/>
                    <a:pt x="6027" y="6337"/>
                    <a:pt x="6445" y="6337"/>
                  </a:cubicBezTo>
                  <a:cubicBezTo>
                    <a:pt x="6726" y="6337"/>
                    <a:pt x="7007" y="6322"/>
                    <a:pt x="7280" y="6286"/>
                  </a:cubicBezTo>
                  <a:cubicBezTo>
                    <a:pt x="8022" y="6196"/>
                    <a:pt x="8684" y="5984"/>
                    <a:pt x="9246" y="5656"/>
                  </a:cubicBezTo>
                  <a:cubicBezTo>
                    <a:pt x="9537" y="5487"/>
                    <a:pt x="9807" y="5278"/>
                    <a:pt x="10041" y="5041"/>
                  </a:cubicBezTo>
                  <a:cubicBezTo>
                    <a:pt x="10268" y="4810"/>
                    <a:pt x="10455" y="4558"/>
                    <a:pt x="10596" y="4292"/>
                  </a:cubicBezTo>
                  <a:cubicBezTo>
                    <a:pt x="10747" y="4007"/>
                    <a:pt x="10862" y="3709"/>
                    <a:pt x="10938" y="3395"/>
                  </a:cubicBezTo>
                  <a:cubicBezTo>
                    <a:pt x="10981" y="3226"/>
                    <a:pt x="11006" y="3053"/>
                    <a:pt x="11017" y="2884"/>
                  </a:cubicBezTo>
                  <a:cubicBezTo>
                    <a:pt x="11024" y="2715"/>
                    <a:pt x="11010" y="2556"/>
                    <a:pt x="10974" y="2409"/>
                  </a:cubicBezTo>
                  <a:cubicBezTo>
                    <a:pt x="10938" y="2265"/>
                    <a:pt x="10866" y="2128"/>
                    <a:pt x="10769" y="2009"/>
                  </a:cubicBezTo>
                  <a:cubicBezTo>
                    <a:pt x="10725" y="1959"/>
                    <a:pt x="10668" y="1912"/>
                    <a:pt x="10592" y="1862"/>
                  </a:cubicBezTo>
                  <a:cubicBezTo>
                    <a:pt x="10509" y="1804"/>
                    <a:pt x="10405" y="1772"/>
                    <a:pt x="10286" y="1761"/>
                  </a:cubicBezTo>
                  <a:cubicBezTo>
                    <a:pt x="10275" y="1757"/>
                    <a:pt x="10265" y="1757"/>
                    <a:pt x="10254" y="1757"/>
                  </a:cubicBezTo>
                  <a:cubicBezTo>
                    <a:pt x="10221" y="1757"/>
                    <a:pt x="10185" y="1764"/>
                    <a:pt x="10149" y="1768"/>
                  </a:cubicBezTo>
                  <a:cubicBezTo>
                    <a:pt x="10106" y="1775"/>
                    <a:pt x="10067" y="1786"/>
                    <a:pt x="10023" y="1804"/>
                  </a:cubicBezTo>
                  <a:cubicBezTo>
                    <a:pt x="9937" y="1836"/>
                    <a:pt x="9854" y="1887"/>
                    <a:pt x="9757" y="1966"/>
                  </a:cubicBezTo>
                  <a:cubicBezTo>
                    <a:pt x="9725" y="1991"/>
                    <a:pt x="9692" y="2020"/>
                    <a:pt x="9663" y="2049"/>
                  </a:cubicBezTo>
                  <a:lnTo>
                    <a:pt x="9671" y="2031"/>
                  </a:lnTo>
                  <a:lnTo>
                    <a:pt x="9671" y="2013"/>
                  </a:lnTo>
                  <a:cubicBezTo>
                    <a:pt x="9674" y="1916"/>
                    <a:pt x="9663" y="1826"/>
                    <a:pt x="9653" y="1746"/>
                  </a:cubicBezTo>
                  <a:cubicBezTo>
                    <a:pt x="9638" y="1664"/>
                    <a:pt x="9617" y="1574"/>
                    <a:pt x="9584" y="1469"/>
                  </a:cubicBezTo>
                  <a:cubicBezTo>
                    <a:pt x="9465" y="1127"/>
                    <a:pt x="9253" y="792"/>
                    <a:pt x="8961" y="504"/>
                  </a:cubicBezTo>
                  <a:cubicBezTo>
                    <a:pt x="8832" y="375"/>
                    <a:pt x="8691" y="263"/>
                    <a:pt x="8547" y="180"/>
                  </a:cubicBezTo>
                  <a:cubicBezTo>
                    <a:pt x="8371" y="80"/>
                    <a:pt x="8187" y="18"/>
                    <a:pt x="8000" y="4"/>
                  </a:cubicBezTo>
                  <a:cubicBezTo>
                    <a:pt x="7979" y="0"/>
                    <a:pt x="7957" y="0"/>
                    <a:pt x="7935"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721" name="Google Shape;2708;p44">
              <a:extLst>
                <a:ext uri="{FF2B5EF4-FFF2-40B4-BE49-F238E27FC236}">
                  <a16:creationId xmlns:a16="http://schemas.microsoft.com/office/drawing/2014/main" id="{07C61A74-1A66-2E4E-7E5D-38E89DC1DDAF}"/>
                </a:ext>
              </a:extLst>
            </p:cNvPr>
            <p:cNvSpPr/>
            <p:nvPr/>
          </p:nvSpPr>
          <p:spPr>
            <a:xfrm>
              <a:off x="9579764" y="4929974"/>
              <a:ext cx="260073" cy="262169"/>
            </a:xfrm>
            <a:custGeom>
              <a:avLst/>
              <a:gdLst/>
              <a:ahLst/>
              <a:cxnLst/>
              <a:rect l="l" t="t" r="r" b="b"/>
              <a:pathLst>
                <a:path w="5636" h="6351" extrusionOk="0">
                  <a:moveTo>
                    <a:pt x="1959" y="0"/>
                  </a:moveTo>
                  <a:cubicBezTo>
                    <a:pt x="1934" y="0"/>
                    <a:pt x="1909" y="11"/>
                    <a:pt x="1884" y="25"/>
                  </a:cubicBezTo>
                  <a:cubicBezTo>
                    <a:pt x="1466" y="259"/>
                    <a:pt x="1121" y="468"/>
                    <a:pt x="804" y="727"/>
                  </a:cubicBezTo>
                  <a:cubicBezTo>
                    <a:pt x="627" y="875"/>
                    <a:pt x="473" y="1026"/>
                    <a:pt x="343" y="1188"/>
                  </a:cubicBezTo>
                  <a:cubicBezTo>
                    <a:pt x="278" y="1264"/>
                    <a:pt x="221" y="1350"/>
                    <a:pt x="167" y="1440"/>
                  </a:cubicBezTo>
                  <a:cubicBezTo>
                    <a:pt x="102" y="1544"/>
                    <a:pt x="58" y="1660"/>
                    <a:pt x="30" y="1789"/>
                  </a:cubicBezTo>
                  <a:cubicBezTo>
                    <a:pt x="8" y="1883"/>
                    <a:pt x="1" y="1991"/>
                    <a:pt x="8" y="2117"/>
                  </a:cubicBezTo>
                  <a:cubicBezTo>
                    <a:pt x="15" y="2221"/>
                    <a:pt x="37" y="2329"/>
                    <a:pt x="80" y="2470"/>
                  </a:cubicBezTo>
                  <a:cubicBezTo>
                    <a:pt x="156" y="2704"/>
                    <a:pt x="278" y="2916"/>
                    <a:pt x="397" y="3114"/>
                  </a:cubicBezTo>
                  <a:cubicBezTo>
                    <a:pt x="519" y="3316"/>
                    <a:pt x="660" y="3510"/>
                    <a:pt x="811" y="3701"/>
                  </a:cubicBezTo>
                  <a:cubicBezTo>
                    <a:pt x="948" y="3874"/>
                    <a:pt x="1099" y="4047"/>
                    <a:pt x="1293" y="4248"/>
                  </a:cubicBezTo>
                  <a:cubicBezTo>
                    <a:pt x="1596" y="4561"/>
                    <a:pt x="1952" y="4878"/>
                    <a:pt x="2381" y="5213"/>
                  </a:cubicBezTo>
                  <a:lnTo>
                    <a:pt x="2435" y="5256"/>
                  </a:lnTo>
                  <a:cubicBezTo>
                    <a:pt x="2741" y="5497"/>
                    <a:pt x="3061" y="5749"/>
                    <a:pt x="3403" y="5955"/>
                  </a:cubicBezTo>
                  <a:cubicBezTo>
                    <a:pt x="3612" y="6081"/>
                    <a:pt x="3803" y="6178"/>
                    <a:pt x="3986" y="6243"/>
                  </a:cubicBezTo>
                  <a:cubicBezTo>
                    <a:pt x="4076" y="6275"/>
                    <a:pt x="4174" y="6304"/>
                    <a:pt x="4274" y="6322"/>
                  </a:cubicBezTo>
                  <a:cubicBezTo>
                    <a:pt x="4364" y="6344"/>
                    <a:pt x="4462" y="6351"/>
                    <a:pt x="4570" y="6351"/>
                  </a:cubicBezTo>
                  <a:cubicBezTo>
                    <a:pt x="4771" y="6351"/>
                    <a:pt x="4969" y="6304"/>
                    <a:pt x="5138" y="6221"/>
                  </a:cubicBezTo>
                  <a:cubicBezTo>
                    <a:pt x="5315" y="6135"/>
                    <a:pt x="5455" y="6012"/>
                    <a:pt x="5542" y="5861"/>
                  </a:cubicBezTo>
                  <a:cubicBezTo>
                    <a:pt x="5592" y="5775"/>
                    <a:pt x="5621" y="5674"/>
                    <a:pt x="5628" y="5573"/>
                  </a:cubicBezTo>
                  <a:cubicBezTo>
                    <a:pt x="5635" y="5465"/>
                    <a:pt x="5614" y="5346"/>
                    <a:pt x="5567" y="5227"/>
                  </a:cubicBezTo>
                  <a:cubicBezTo>
                    <a:pt x="5516" y="5094"/>
                    <a:pt x="5448" y="4965"/>
                    <a:pt x="5390" y="4853"/>
                  </a:cubicBezTo>
                  <a:cubicBezTo>
                    <a:pt x="5326" y="4731"/>
                    <a:pt x="5250" y="4605"/>
                    <a:pt x="5164" y="4464"/>
                  </a:cubicBezTo>
                  <a:cubicBezTo>
                    <a:pt x="5045" y="4273"/>
                    <a:pt x="4912" y="4083"/>
                    <a:pt x="4786" y="3895"/>
                  </a:cubicBezTo>
                  <a:cubicBezTo>
                    <a:pt x="4602" y="3625"/>
                    <a:pt x="4408" y="3345"/>
                    <a:pt x="4246" y="3053"/>
                  </a:cubicBezTo>
                  <a:cubicBezTo>
                    <a:pt x="4055" y="2707"/>
                    <a:pt x="3911" y="2329"/>
                    <a:pt x="3813" y="1933"/>
                  </a:cubicBezTo>
                  <a:cubicBezTo>
                    <a:pt x="3777" y="1789"/>
                    <a:pt x="3752" y="1642"/>
                    <a:pt x="3731" y="1498"/>
                  </a:cubicBezTo>
                  <a:cubicBezTo>
                    <a:pt x="3752" y="1472"/>
                    <a:pt x="3763" y="1440"/>
                    <a:pt x="3756" y="1411"/>
                  </a:cubicBezTo>
                  <a:cubicBezTo>
                    <a:pt x="3745" y="1350"/>
                    <a:pt x="3727" y="1296"/>
                    <a:pt x="3705" y="1238"/>
                  </a:cubicBezTo>
                  <a:cubicBezTo>
                    <a:pt x="3698" y="1163"/>
                    <a:pt x="3695" y="1084"/>
                    <a:pt x="3691" y="1004"/>
                  </a:cubicBezTo>
                  <a:cubicBezTo>
                    <a:pt x="3691" y="940"/>
                    <a:pt x="3623" y="893"/>
                    <a:pt x="3565" y="893"/>
                  </a:cubicBezTo>
                  <a:cubicBezTo>
                    <a:pt x="3533" y="896"/>
                    <a:pt x="3515" y="904"/>
                    <a:pt x="3500" y="914"/>
                  </a:cubicBezTo>
                  <a:cubicBezTo>
                    <a:pt x="3378" y="763"/>
                    <a:pt x="3216" y="619"/>
                    <a:pt x="3025" y="486"/>
                  </a:cubicBezTo>
                  <a:cubicBezTo>
                    <a:pt x="2838" y="356"/>
                    <a:pt x="2647" y="259"/>
                    <a:pt x="2456" y="191"/>
                  </a:cubicBezTo>
                  <a:cubicBezTo>
                    <a:pt x="2319" y="148"/>
                    <a:pt x="2197" y="122"/>
                    <a:pt x="2082" y="115"/>
                  </a:cubicBezTo>
                  <a:cubicBezTo>
                    <a:pt x="2082" y="94"/>
                    <a:pt x="2075" y="72"/>
                    <a:pt x="2060" y="54"/>
                  </a:cubicBezTo>
                  <a:cubicBezTo>
                    <a:pt x="2042" y="25"/>
                    <a:pt x="2013" y="7"/>
                    <a:pt x="1977" y="4"/>
                  </a:cubicBezTo>
                  <a:lnTo>
                    <a:pt x="1959"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22" name="Google Shape;2709;p44">
              <a:extLst>
                <a:ext uri="{FF2B5EF4-FFF2-40B4-BE49-F238E27FC236}">
                  <a16:creationId xmlns:a16="http://schemas.microsoft.com/office/drawing/2014/main" id="{676670AE-FCAB-3CD7-07C7-814FE5136FDF}"/>
                </a:ext>
              </a:extLst>
            </p:cNvPr>
            <p:cNvSpPr/>
            <p:nvPr/>
          </p:nvSpPr>
          <p:spPr>
            <a:xfrm>
              <a:off x="9579625" y="4980791"/>
              <a:ext cx="260350" cy="211519"/>
            </a:xfrm>
            <a:custGeom>
              <a:avLst/>
              <a:gdLst/>
              <a:ahLst/>
              <a:cxnLst/>
              <a:rect l="l" t="t" r="r" b="b"/>
              <a:pathLst>
                <a:path w="5642" h="5124" extrusionOk="0">
                  <a:moveTo>
                    <a:pt x="526" y="177"/>
                  </a:moveTo>
                  <a:cubicBezTo>
                    <a:pt x="527" y="178"/>
                    <a:pt x="528" y="179"/>
                    <a:pt x="530" y="179"/>
                  </a:cubicBezTo>
                  <a:lnTo>
                    <a:pt x="530" y="179"/>
                  </a:lnTo>
                  <a:cubicBezTo>
                    <a:pt x="529" y="177"/>
                    <a:pt x="529" y="177"/>
                    <a:pt x="526" y="177"/>
                  </a:cubicBezTo>
                  <a:close/>
                  <a:moveTo>
                    <a:pt x="530" y="179"/>
                  </a:moveTo>
                  <a:cubicBezTo>
                    <a:pt x="530" y="180"/>
                    <a:pt x="530" y="180"/>
                    <a:pt x="530" y="180"/>
                  </a:cubicBezTo>
                  <a:lnTo>
                    <a:pt x="533" y="180"/>
                  </a:lnTo>
                  <a:cubicBezTo>
                    <a:pt x="532" y="180"/>
                    <a:pt x="531" y="180"/>
                    <a:pt x="530" y="179"/>
                  </a:cubicBezTo>
                  <a:close/>
                  <a:moveTo>
                    <a:pt x="303" y="0"/>
                  </a:moveTo>
                  <a:cubicBezTo>
                    <a:pt x="256" y="65"/>
                    <a:pt x="209" y="137"/>
                    <a:pt x="166" y="209"/>
                  </a:cubicBezTo>
                  <a:cubicBezTo>
                    <a:pt x="105" y="313"/>
                    <a:pt x="58" y="429"/>
                    <a:pt x="29" y="558"/>
                  </a:cubicBezTo>
                  <a:cubicBezTo>
                    <a:pt x="7" y="652"/>
                    <a:pt x="0" y="760"/>
                    <a:pt x="7" y="886"/>
                  </a:cubicBezTo>
                  <a:cubicBezTo>
                    <a:pt x="15" y="990"/>
                    <a:pt x="40" y="1098"/>
                    <a:pt x="83" y="1242"/>
                  </a:cubicBezTo>
                  <a:cubicBezTo>
                    <a:pt x="155" y="1473"/>
                    <a:pt x="278" y="1689"/>
                    <a:pt x="400" y="1887"/>
                  </a:cubicBezTo>
                  <a:cubicBezTo>
                    <a:pt x="522" y="2088"/>
                    <a:pt x="659" y="2286"/>
                    <a:pt x="810" y="2474"/>
                  </a:cubicBezTo>
                  <a:cubicBezTo>
                    <a:pt x="944" y="2643"/>
                    <a:pt x="1098" y="2816"/>
                    <a:pt x="1296" y="3021"/>
                  </a:cubicBezTo>
                  <a:cubicBezTo>
                    <a:pt x="1599" y="3338"/>
                    <a:pt x="1955" y="3651"/>
                    <a:pt x="2380" y="3986"/>
                  </a:cubicBezTo>
                  <a:lnTo>
                    <a:pt x="2434" y="4029"/>
                  </a:lnTo>
                  <a:cubicBezTo>
                    <a:pt x="2744" y="4270"/>
                    <a:pt x="3060" y="4518"/>
                    <a:pt x="3406" y="4727"/>
                  </a:cubicBezTo>
                  <a:cubicBezTo>
                    <a:pt x="3615" y="4853"/>
                    <a:pt x="3806" y="4947"/>
                    <a:pt x="3989" y="5015"/>
                  </a:cubicBezTo>
                  <a:cubicBezTo>
                    <a:pt x="4076" y="5048"/>
                    <a:pt x="4173" y="5073"/>
                    <a:pt x="4277" y="5095"/>
                  </a:cubicBezTo>
                  <a:cubicBezTo>
                    <a:pt x="4371" y="5116"/>
                    <a:pt x="4468" y="5123"/>
                    <a:pt x="4573" y="5123"/>
                  </a:cubicBezTo>
                  <a:cubicBezTo>
                    <a:pt x="4771" y="5123"/>
                    <a:pt x="4969" y="5080"/>
                    <a:pt x="5145" y="4994"/>
                  </a:cubicBezTo>
                  <a:cubicBezTo>
                    <a:pt x="5321" y="4907"/>
                    <a:pt x="5462" y="4781"/>
                    <a:pt x="5548" y="4634"/>
                  </a:cubicBezTo>
                  <a:cubicBezTo>
                    <a:pt x="5599" y="4544"/>
                    <a:pt x="5627" y="4443"/>
                    <a:pt x="5635" y="4342"/>
                  </a:cubicBezTo>
                  <a:cubicBezTo>
                    <a:pt x="5642" y="4234"/>
                    <a:pt x="5620" y="4115"/>
                    <a:pt x="5573" y="3996"/>
                  </a:cubicBezTo>
                  <a:cubicBezTo>
                    <a:pt x="5530" y="3885"/>
                    <a:pt x="5473" y="3762"/>
                    <a:pt x="5397" y="3622"/>
                  </a:cubicBezTo>
                  <a:cubicBezTo>
                    <a:pt x="5347" y="3528"/>
                    <a:pt x="5293" y="3431"/>
                    <a:pt x="5228" y="3327"/>
                  </a:cubicBezTo>
                  <a:cubicBezTo>
                    <a:pt x="5195" y="3330"/>
                    <a:pt x="5163" y="3334"/>
                    <a:pt x="5127" y="3338"/>
                  </a:cubicBezTo>
                  <a:cubicBezTo>
                    <a:pt x="5091" y="3345"/>
                    <a:pt x="5055" y="3352"/>
                    <a:pt x="5019" y="3363"/>
                  </a:cubicBezTo>
                  <a:cubicBezTo>
                    <a:pt x="4972" y="3377"/>
                    <a:pt x="4929" y="3392"/>
                    <a:pt x="4886" y="3410"/>
                  </a:cubicBezTo>
                  <a:cubicBezTo>
                    <a:pt x="4846" y="3428"/>
                    <a:pt x="4807" y="3449"/>
                    <a:pt x="4771" y="3471"/>
                  </a:cubicBezTo>
                  <a:cubicBezTo>
                    <a:pt x="4720" y="3503"/>
                    <a:pt x="4673" y="3536"/>
                    <a:pt x="4627" y="3572"/>
                  </a:cubicBezTo>
                  <a:cubicBezTo>
                    <a:pt x="4591" y="3608"/>
                    <a:pt x="4551" y="3640"/>
                    <a:pt x="4519" y="3680"/>
                  </a:cubicBezTo>
                  <a:cubicBezTo>
                    <a:pt x="4519" y="3676"/>
                    <a:pt x="4519" y="3676"/>
                    <a:pt x="4519" y="3676"/>
                  </a:cubicBezTo>
                  <a:cubicBezTo>
                    <a:pt x="4519" y="3676"/>
                    <a:pt x="4515" y="3680"/>
                    <a:pt x="4515" y="3680"/>
                  </a:cubicBezTo>
                  <a:cubicBezTo>
                    <a:pt x="4515" y="3680"/>
                    <a:pt x="4515" y="3680"/>
                    <a:pt x="4511" y="3683"/>
                  </a:cubicBezTo>
                  <a:cubicBezTo>
                    <a:pt x="4465" y="3737"/>
                    <a:pt x="4418" y="3791"/>
                    <a:pt x="4375" y="3852"/>
                  </a:cubicBezTo>
                  <a:cubicBezTo>
                    <a:pt x="4331" y="3917"/>
                    <a:pt x="4292" y="3982"/>
                    <a:pt x="4256" y="4050"/>
                  </a:cubicBezTo>
                  <a:cubicBezTo>
                    <a:pt x="4256" y="4050"/>
                    <a:pt x="4256" y="4047"/>
                    <a:pt x="4256" y="4047"/>
                  </a:cubicBezTo>
                  <a:cubicBezTo>
                    <a:pt x="4151" y="4245"/>
                    <a:pt x="4076" y="4457"/>
                    <a:pt x="4025" y="4673"/>
                  </a:cubicBezTo>
                  <a:cubicBezTo>
                    <a:pt x="4022" y="4688"/>
                    <a:pt x="4004" y="4698"/>
                    <a:pt x="3993" y="4698"/>
                  </a:cubicBezTo>
                  <a:cubicBezTo>
                    <a:pt x="3990" y="4699"/>
                    <a:pt x="3987" y="4700"/>
                    <a:pt x="3984" y="4700"/>
                  </a:cubicBezTo>
                  <a:cubicBezTo>
                    <a:pt x="3976" y="4700"/>
                    <a:pt x="3968" y="4697"/>
                    <a:pt x="3960" y="4691"/>
                  </a:cubicBezTo>
                  <a:cubicBezTo>
                    <a:pt x="2823" y="3982"/>
                    <a:pt x="1764" y="3125"/>
                    <a:pt x="915" y="2078"/>
                  </a:cubicBezTo>
                  <a:cubicBezTo>
                    <a:pt x="911" y="2070"/>
                    <a:pt x="908" y="2063"/>
                    <a:pt x="908" y="2052"/>
                  </a:cubicBezTo>
                  <a:lnTo>
                    <a:pt x="904" y="2052"/>
                  </a:lnTo>
                  <a:cubicBezTo>
                    <a:pt x="897" y="2045"/>
                    <a:pt x="890" y="2034"/>
                    <a:pt x="886" y="2024"/>
                  </a:cubicBezTo>
                  <a:cubicBezTo>
                    <a:pt x="886" y="2013"/>
                    <a:pt x="890" y="2002"/>
                    <a:pt x="897" y="1995"/>
                  </a:cubicBezTo>
                  <a:cubicBezTo>
                    <a:pt x="904" y="1977"/>
                    <a:pt x="915" y="1959"/>
                    <a:pt x="926" y="1944"/>
                  </a:cubicBezTo>
                  <a:cubicBezTo>
                    <a:pt x="951" y="1894"/>
                    <a:pt x="972" y="1844"/>
                    <a:pt x="990" y="1793"/>
                  </a:cubicBezTo>
                  <a:cubicBezTo>
                    <a:pt x="1005" y="1750"/>
                    <a:pt x="1019" y="1707"/>
                    <a:pt x="1030" y="1664"/>
                  </a:cubicBezTo>
                  <a:cubicBezTo>
                    <a:pt x="1041" y="1610"/>
                    <a:pt x="1052" y="1556"/>
                    <a:pt x="1055" y="1502"/>
                  </a:cubicBezTo>
                  <a:cubicBezTo>
                    <a:pt x="1062" y="1450"/>
                    <a:pt x="1062" y="1399"/>
                    <a:pt x="1062" y="1345"/>
                  </a:cubicBezTo>
                  <a:lnTo>
                    <a:pt x="1062" y="1345"/>
                  </a:lnTo>
                  <a:cubicBezTo>
                    <a:pt x="1062" y="1346"/>
                    <a:pt x="1062" y="1346"/>
                    <a:pt x="1062" y="1347"/>
                  </a:cubicBezTo>
                  <a:lnTo>
                    <a:pt x="1062" y="1336"/>
                  </a:lnTo>
                  <a:cubicBezTo>
                    <a:pt x="1062" y="1339"/>
                    <a:pt x="1062" y="1342"/>
                    <a:pt x="1062" y="1345"/>
                  </a:cubicBezTo>
                  <a:lnTo>
                    <a:pt x="1062" y="1345"/>
                  </a:lnTo>
                  <a:cubicBezTo>
                    <a:pt x="1062" y="1277"/>
                    <a:pt x="1055" y="1206"/>
                    <a:pt x="1044" y="1138"/>
                  </a:cubicBezTo>
                  <a:cubicBezTo>
                    <a:pt x="1034" y="1078"/>
                    <a:pt x="1020" y="1018"/>
                    <a:pt x="1002" y="958"/>
                  </a:cubicBezTo>
                  <a:lnTo>
                    <a:pt x="1002" y="958"/>
                  </a:lnTo>
                  <a:cubicBezTo>
                    <a:pt x="1003" y="960"/>
                    <a:pt x="1005" y="962"/>
                    <a:pt x="1005" y="962"/>
                  </a:cubicBezTo>
                  <a:cubicBezTo>
                    <a:pt x="983" y="890"/>
                    <a:pt x="958" y="814"/>
                    <a:pt x="926" y="742"/>
                  </a:cubicBezTo>
                  <a:cubicBezTo>
                    <a:pt x="893" y="670"/>
                    <a:pt x="857" y="601"/>
                    <a:pt x="814" y="533"/>
                  </a:cubicBezTo>
                  <a:cubicBezTo>
                    <a:pt x="774" y="468"/>
                    <a:pt x="731" y="407"/>
                    <a:pt x="684" y="349"/>
                  </a:cubicBezTo>
                  <a:cubicBezTo>
                    <a:pt x="638" y="288"/>
                    <a:pt x="584" y="231"/>
                    <a:pt x="530" y="180"/>
                  </a:cubicBezTo>
                  <a:cubicBezTo>
                    <a:pt x="530" y="180"/>
                    <a:pt x="530" y="180"/>
                    <a:pt x="526" y="177"/>
                  </a:cubicBezTo>
                  <a:cubicBezTo>
                    <a:pt x="526" y="177"/>
                    <a:pt x="526" y="177"/>
                    <a:pt x="526" y="177"/>
                  </a:cubicBezTo>
                  <a:lnTo>
                    <a:pt x="526" y="177"/>
                  </a:lnTo>
                  <a:cubicBezTo>
                    <a:pt x="525" y="176"/>
                    <a:pt x="524" y="174"/>
                    <a:pt x="522" y="173"/>
                  </a:cubicBezTo>
                  <a:cubicBezTo>
                    <a:pt x="476" y="130"/>
                    <a:pt x="422" y="87"/>
                    <a:pt x="368" y="43"/>
                  </a:cubicBezTo>
                  <a:cubicBezTo>
                    <a:pt x="346" y="29"/>
                    <a:pt x="328" y="15"/>
                    <a:pt x="303"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3" name="Google Shape;2710;p44">
              <a:extLst>
                <a:ext uri="{FF2B5EF4-FFF2-40B4-BE49-F238E27FC236}">
                  <a16:creationId xmlns:a16="http://schemas.microsoft.com/office/drawing/2014/main" id="{F05C130A-70D9-DC43-5156-C19ACF3D866C}"/>
                </a:ext>
              </a:extLst>
            </p:cNvPr>
            <p:cNvSpPr/>
            <p:nvPr/>
          </p:nvSpPr>
          <p:spPr>
            <a:xfrm>
              <a:off x="9603850" y="4987932"/>
              <a:ext cx="46" cy="41"/>
            </a:xfrm>
            <a:custGeom>
              <a:avLst/>
              <a:gdLst/>
              <a:ahLst/>
              <a:cxnLst/>
              <a:rect l="l" t="t" r="r" b="b"/>
              <a:pathLst>
                <a:path w="1" h="1" extrusionOk="0">
                  <a:moveTo>
                    <a:pt x="1" y="0"/>
                  </a:moveTo>
                  <a:cubicBezTo>
                    <a:pt x="1" y="0"/>
                    <a:pt x="1" y="0"/>
                    <a:pt x="1" y="0"/>
                  </a:cubicBezTo>
                  <a:lnTo>
                    <a:pt x="1" y="0"/>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4" name="Google Shape;2711;p44">
              <a:extLst>
                <a:ext uri="{FF2B5EF4-FFF2-40B4-BE49-F238E27FC236}">
                  <a16:creationId xmlns:a16="http://schemas.microsoft.com/office/drawing/2014/main" id="{7B82E477-251E-5132-3DF5-6DDA3AD40B9F}"/>
                </a:ext>
              </a:extLst>
            </p:cNvPr>
            <p:cNvSpPr/>
            <p:nvPr/>
          </p:nvSpPr>
          <p:spPr>
            <a:xfrm>
              <a:off x="9787912" y="5132661"/>
              <a:ext cx="46" cy="206"/>
            </a:xfrm>
            <a:custGeom>
              <a:avLst/>
              <a:gdLst/>
              <a:ahLst/>
              <a:cxnLst/>
              <a:rect l="l" t="t" r="r" b="b"/>
              <a:pathLst>
                <a:path w="1" h="5" extrusionOk="0">
                  <a:moveTo>
                    <a:pt x="1" y="4"/>
                  </a:moveTo>
                  <a:lnTo>
                    <a:pt x="1" y="4"/>
                  </a:lnTo>
                  <a:lnTo>
                    <a:pt x="1" y="1"/>
                  </a:lnTo>
                  <a:lnTo>
                    <a:pt x="1" y="4"/>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5" name="Google Shape;2712;p44">
              <a:extLst>
                <a:ext uri="{FF2B5EF4-FFF2-40B4-BE49-F238E27FC236}">
                  <a16:creationId xmlns:a16="http://schemas.microsoft.com/office/drawing/2014/main" id="{7C63A7CC-6304-4427-A30E-259A177DDEDA}"/>
                </a:ext>
              </a:extLst>
            </p:cNvPr>
            <p:cNvSpPr/>
            <p:nvPr/>
          </p:nvSpPr>
          <p:spPr>
            <a:xfrm>
              <a:off x="9617324" y="5002793"/>
              <a:ext cx="46" cy="41"/>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6" name="Google Shape;2713;p44">
              <a:extLst>
                <a:ext uri="{FF2B5EF4-FFF2-40B4-BE49-F238E27FC236}">
                  <a16:creationId xmlns:a16="http://schemas.microsoft.com/office/drawing/2014/main" id="{8459B236-6FDA-5921-9FEB-D3D6BD79A58F}"/>
                </a:ext>
              </a:extLst>
            </p:cNvPr>
            <p:cNvSpPr/>
            <p:nvPr/>
          </p:nvSpPr>
          <p:spPr>
            <a:xfrm>
              <a:off x="9703564" y="5018232"/>
              <a:ext cx="62665" cy="23777"/>
            </a:xfrm>
            <a:custGeom>
              <a:avLst/>
              <a:gdLst/>
              <a:ahLst/>
              <a:cxnLst/>
              <a:rect l="l" t="t" r="r" b="b"/>
              <a:pathLst>
                <a:path w="1358" h="576" extrusionOk="0">
                  <a:moveTo>
                    <a:pt x="997" y="1"/>
                  </a:moveTo>
                  <a:cubicBezTo>
                    <a:pt x="659" y="1"/>
                    <a:pt x="331" y="141"/>
                    <a:pt x="68" y="350"/>
                  </a:cubicBezTo>
                  <a:cubicBezTo>
                    <a:pt x="14" y="393"/>
                    <a:pt x="0" y="469"/>
                    <a:pt x="40" y="526"/>
                  </a:cubicBezTo>
                  <a:cubicBezTo>
                    <a:pt x="64" y="557"/>
                    <a:pt x="104" y="576"/>
                    <a:pt x="143" y="576"/>
                  </a:cubicBezTo>
                  <a:cubicBezTo>
                    <a:pt x="168" y="576"/>
                    <a:pt x="193" y="568"/>
                    <a:pt x="212" y="551"/>
                  </a:cubicBezTo>
                  <a:cubicBezTo>
                    <a:pt x="288" y="494"/>
                    <a:pt x="364" y="440"/>
                    <a:pt x="446" y="393"/>
                  </a:cubicBezTo>
                  <a:cubicBezTo>
                    <a:pt x="547" y="343"/>
                    <a:pt x="655" y="299"/>
                    <a:pt x="767" y="271"/>
                  </a:cubicBezTo>
                  <a:cubicBezTo>
                    <a:pt x="850" y="256"/>
                    <a:pt x="929" y="245"/>
                    <a:pt x="1008" y="245"/>
                  </a:cubicBezTo>
                  <a:cubicBezTo>
                    <a:pt x="1076" y="249"/>
                    <a:pt x="1141" y="256"/>
                    <a:pt x="1206" y="271"/>
                  </a:cubicBezTo>
                  <a:cubicBezTo>
                    <a:pt x="1213" y="272"/>
                    <a:pt x="1220" y="273"/>
                    <a:pt x="1227" y="273"/>
                  </a:cubicBezTo>
                  <a:cubicBezTo>
                    <a:pt x="1285" y="273"/>
                    <a:pt x="1337" y="224"/>
                    <a:pt x="1346" y="166"/>
                  </a:cubicBezTo>
                  <a:cubicBezTo>
                    <a:pt x="1357" y="98"/>
                    <a:pt x="1307" y="40"/>
                    <a:pt x="1242" y="26"/>
                  </a:cubicBezTo>
                  <a:cubicBezTo>
                    <a:pt x="1163" y="8"/>
                    <a:pt x="1080" y="1"/>
                    <a:pt x="997"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7" name="Google Shape;2714;p44">
              <a:extLst>
                <a:ext uri="{FF2B5EF4-FFF2-40B4-BE49-F238E27FC236}">
                  <a16:creationId xmlns:a16="http://schemas.microsoft.com/office/drawing/2014/main" id="{52DB0093-B296-8812-94BA-AC028C91E443}"/>
                </a:ext>
              </a:extLst>
            </p:cNvPr>
            <p:cNvSpPr/>
            <p:nvPr/>
          </p:nvSpPr>
          <p:spPr>
            <a:xfrm>
              <a:off x="9723128" y="5041720"/>
              <a:ext cx="56205" cy="21300"/>
            </a:xfrm>
            <a:custGeom>
              <a:avLst/>
              <a:gdLst/>
              <a:ahLst/>
              <a:cxnLst/>
              <a:rect l="l" t="t" r="r" b="b"/>
              <a:pathLst>
                <a:path w="1218" h="516" extrusionOk="0">
                  <a:moveTo>
                    <a:pt x="901" y="0"/>
                  </a:moveTo>
                  <a:cubicBezTo>
                    <a:pt x="879" y="0"/>
                    <a:pt x="861" y="0"/>
                    <a:pt x="843" y="4"/>
                  </a:cubicBezTo>
                  <a:cubicBezTo>
                    <a:pt x="746" y="8"/>
                    <a:pt x="652" y="26"/>
                    <a:pt x="559" y="51"/>
                  </a:cubicBezTo>
                  <a:cubicBezTo>
                    <a:pt x="386" y="101"/>
                    <a:pt x="217" y="191"/>
                    <a:pt x="69" y="292"/>
                  </a:cubicBezTo>
                  <a:cubicBezTo>
                    <a:pt x="12" y="332"/>
                    <a:pt x="1" y="411"/>
                    <a:pt x="40" y="465"/>
                  </a:cubicBezTo>
                  <a:cubicBezTo>
                    <a:pt x="66" y="499"/>
                    <a:pt x="104" y="516"/>
                    <a:pt x="141" y="516"/>
                  </a:cubicBezTo>
                  <a:cubicBezTo>
                    <a:pt x="166" y="516"/>
                    <a:pt x="191" y="508"/>
                    <a:pt x="213" y="494"/>
                  </a:cubicBezTo>
                  <a:cubicBezTo>
                    <a:pt x="256" y="465"/>
                    <a:pt x="303" y="436"/>
                    <a:pt x="346" y="411"/>
                  </a:cubicBezTo>
                  <a:cubicBezTo>
                    <a:pt x="454" y="353"/>
                    <a:pt x="562" y="306"/>
                    <a:pt x="678" y="278"/>
                  </a:cubicBezTo>
                  <a:cubicBezTo>
                    <a:pt x="764" y="256"/>
                    <a:pt x="854" y="249"/>
                    <a:pt x="941" y="249"/>
                  </a:cubicBezTo>
                  <a:cubicBezTo>
                    <a:pt x="984" y="252"/>
                    <a:pt x="1023" y="256"/>
                    <a:pt x="1067" y="263"/>
                  </a:cubicBezTo>
                  <a:cubicBezTo>
                    <a:pt x="1072" y="264"/>
                    <a:pt x="1078" y="265"/>
                    <a:pt x="1084" y="265"/>
                  </a:cubicBezTo>
                  <a:cubicBezTo>
                    <a:pt x="1143" y="265"/>
                    <a:pt x="1197" y="218"/>
                    <a:pt x="1207" y="159"/>
                  </a:cubicBezTo>
                  <a:cubicBezTo>
                    <a:pt x="1218" y="90"/>
                    <a:pt x="1171" y="29"/>
                    <a:pt x="1103" y="18"/>
                  </a:cubicBezTo>
                  <a:cubicBezTo>
                    <a:pt x="1034" y="8"/>
                    <a:pt x="966" y="0"/>
                    <a:pt x="90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8" name="Google Shape;2715;p44">
              <a:extLst>
                <a:ext uri="{FF2B5EF4-FFF2-40B4-BE49-F238E27FC236}">
                  <a16:creationId xmlns:a16="http://schemas.microsoft.com/office/drawing/2014/main" id="{9D054F1E-043E-989D-5AAF-99CB0EB2D69C}"/>
                </a:ext>
              </a:extLst>
            </p:cNvPr>
            <p:cNvSpPr/>
            <p:nvPr/>
          </p:nvSpPr>
          <p:spPr>
            <a:xfrm>
              <a:off x="9734756" y="5065044"/>
              <a:ext cx="57543" cy="25057"/>
            </a:xfrm>
            <a:custGeom>
              <a:avLst/>
              <a:gdLst/>
              <a:ahLst/>
              <a:cxnLst/>
              <a:rect l="l" t="t" r="r" b="b"/>
              <a:pathLst>
                <a:path w="1247" h="607" extrusionOk="0">
                  <a:moveTo>
                    <a:pt x="1074" y="1"/>
                  </a:moveTo>
                  <a:cubicBezTo>
                    <a:pt x="1005" y="1"/>
                    <a:pt x="933" y="1"/>
                    <a:pt x="861" y="11"/>
                  </a:cubicBezTo>
                  <a:cubicBezTo>
                    <a:pt x="764" y="26"/>
                    <a:pt x="663" y="51"/>
                    <a:pt x="570" y="80"/>
                  </a:cubicBezTo>
                  <a:cubicBezTo>
                    <a:pt x="379" y="145"/>
                    <a:pt x="202" y="249"/>
                    <a:pt x="55" y="382"/>
                  </a:cubicBezTo>
                  <a:cubicBezTo>
                    <a:pt x="30" y="407"/>
                    <a:pt x="12" y="429"/>
                    <a:pt x="8" y="465"/>
                  </a:cubicBezTo>
                  <a:cubicBezTo>
                    <a:pt x="1" y="497"/>
                    <a:pt x="8" y="530"/>
                    <a:pt x="30" y="559"/>
                  </a:cubicBezTo>
                  <a:cubicBezTo>
                    <a:pt x="48" y="584"/>
                    <a:pt x="76" y="602"/>
                    <a:pt x="109" y="605"/>
                  </a:cubicBezTo>
                  <a:cubicBezTo>
                    <a:pt x="116" y="606"/>
                    <a:pt x="123" y="607"/>
                    <a:pt x="131" y="607"/>
                  </a:cubicBezTo>
                  <a:cubicBezTo>
                    <a:pt x="157" y="607"/>
                    <a:pt x="186" y="601"/>
                    <a:pt x="202" y="584"/>
                  </a:cubicBezTo>
                  <a:cubicBezTo>
                    <a:pt x="282" y="512"/>
                    <a:pt x="368" y="451"/>
                    <a:pt x="458" y="400"/>
                  </a:cubicBezTo>
                  <a:cubicBezTo>
                    <a:pt x="559" y="350"/>
                    <a:pt x="660" y="310"/>
                    <a:pt x="768" y="281"/>
                  </a:cubicBezTo>
                  <a:cubicBezTo>
                    <a:pt x="876" y="256"/>
                    <a:pt x="987" y="245"/>
                    <a:pt x="1095" y="245"/>
                  </a:cubicBezTo>
                  <a:cubicBezTo>
                    <a:pt x="1088" y="245"/>
                    <a:pt x="1081" y="245"/>
                    <a:pt x="1074" y="242"/>
                  </a:cubicBezTo>
                  <a:cubicBezTo>
                    <a:pt x="1081" y="242"/>
                    <a:pt x="1092" y="245"/>
                    <a:pt x="1099" y="245"/>
                  </a:cubicBezTo>
                  <a:cubicBezTo>
                    <a:pt x="1135" y="245"/>
                    <a:pt x="1164" y="242"/>
                    <a:pt x="1193" y="220"/>
                  </a:cubicBezTo>
                  <a:cubicBezTo>
                    <a:pt x="1218" y="202"/>
                    <a:pt x="1236" y="173"/>
                    <a:pt x="1239" y="141"/>
                  </a:cubicBezTo>
                  <a:cubicBezTo>
                    <a:pt x="1247" y="109"/>
                    <a:pt x="1239" y="76"/>
                    <a:pt x="1218" y="47"/>
                  </a:cubicBezTo>
                  <a:cubicBezTo>
                    <a:pt x="1200" y="26"/>
                    <a:pt x="1167" y="1"/>
                    <a:pt x="1139"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29" name="Google Shape;2716;p44">
              <a:extLst>
                <a:ext uri="{FF2B5EF4-FFF2-40B4-BE49-F238E27FC236}">
                  <a16:creationId xmlns:a16="http://schemas.microsoft.com/office/drawing/2014/main" id="{EC114C6C-D786-E8C2-7762-57CD0EBE1E6D}"/>
                </a:ext>
              </a:extLst>
            </p:cNvPr>
            <p:cNvSpPr/>
            <p:nvPr/>
          </p:nvSpPr>
          <p:spPr>
            <a:xfrm>
              <a:off x="9754044" y="5087624"/>
              <a:ext cx="52559" cy="23364"/>
            </a:xfrm>
            <a:custGeom>
              <a:avLst/>
              <a:gdLst/>
              <a:ahLst/>
              <a:cxnLst/>
              <a:rect l="l" t="t" r="r" b="b"/>
              <a:pathLst>
                <a:path w="1139" h="566" extrusionOk="0">
                  <a:moveTo>
                    <a:pt x="933" y="1"/>
                  </a:moveTo>
                  <a:cubicBezTo>
                    <a:pt x="883" y="1"/>
                    <a:pt x="829" y="4"/>
                    <a:pt x="778" y="12"/>
                  </a:cubicBezTo>
                  <a:cubicBezTo>
                    <a:pt x="688" y="26"/>
                    <a:pt x="598" y="51"/>
                    <a:pt x="512" y="80"/>
                  </a:cubicBezTo>
                  <a:cubicBezTo>
                    <a:pt x="350" y="138"/>
                    <a:pt x="202" y="235"/>
                    <a:pt x="69" y="343"/>
                  </a:cubicBezTo>
                  <a:cubicBezTo>
                    <a:pt x="15" y="386"/>
                    <a:pt x="0" y="458"/>
                    <a:pt x="40" y="516"/>
                  </a:cubicBezTo>
                  <a:cubicBezTo>
                    <a:pt x="64" y="546"/>
                    <a:pt x="105" y="565"/>
                    <a:pt x="144" y="565"/>
                  </a:cubicBezTo>
                  <a:cubicBezTo>
                    <a:pt x="169" y="565"/>
                    <a:pt x="193" y="558"/>
                    <a:pt x="213" y="541"/>
                  </a:cubicBezTo>
                  <a:cubicBezTo>
                    <a:pt x="285" y="483"/>
                    <a:pt x="361" y="433"/>
                    <a:pt x="440" y="386"/>
                  </a:cubicBezTo>
                  <a:cubicBezTo>
                    <a:pt x="530" y="339"/>
                    <a:pt x="620" y="300"/>
                    <a:pt x="717" y="274"/>
                  </a:cubicBezTo>
                  <a:cubicBezTo>
                    <a:pt x="796" y="256"/>
                    <a:pt x="875" y="249"/>
                    <a:pt x="958" y="249"/>
                  </a:cubicBezTo>
                  <a:lnTo>
                    <a:pt x="987" y="249"/>
                  </a:lnTo>
                  <a:cubicBezTo>
                    <a:pt x="994" y="250"/>
                    <a:pt x="1001" y="250"/>
                    <a:pt x="1008" y="250"/>
                  </a:cubicBezTo>
                  <a:cubicBezTo>
                    <a:pt x="1033" y="250"/>
                    <a:pt x="1058" y="245"/>
                    <a:pt x="1081" y="228"/>
                  </a:cubicBezTo>
                  <a:cubicBezTo>
                    <a:pt x="1106" y="206"/>
                    <a:pt x="1124" y="177"/>
                    <a:pt x="1127" y="145"/>
                  </a:cubicBezTo>
                  <a:cubicBezTo>
                    <a:pt x="1138" y="84"/>
                    <a:pt x="1091" y="8"/>
                    <a:pt x="1027" y="4"/>
                  </a:cubicBezTo>
                  <a:cubicBezTo>
                    <a:pt x="994" y="1"/>
                    <a:pt x="965" y="1"/>
                    <a:pt x="93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0" name="Google Shape;2717;p44">
              <a:extLst>
                <a:ext uri="{FF2B5EF4-FFF2-40B4-BE49-F238E27FC236}">
                  <a16:creationId xmlns:a16="http://schemas.microsoft.com/office/drawing/2014/main" id="{C2DB7502-D9F3-A6E1-1B4F-5524E2BDB800}"/>
                </a:ext>
              </a:extLst>
            </p:cNvPr>
            <p:cNvSpPr/>
            <p:nvPr/>
          </p:nvSpPr>
          <p:spPr>
            <a:xfrm>
              <a:off x="8862479" y="4841965"/>
              <a:ext cx="190763" cy="289125"/>
            </a:xfrm>
            <a:custGeom>
              <a:avLst/>
              <a:gdLst/>
              <a:ahLst/>
              <a:cxnLst/>
              <a:rect l="l" t="t" r="r" b="b"/>
              <a:pathLst>
                <a:path w="4134" h="7004" extrusionOk="0">
                  <a:moveTo>
                    <a:pt x="1831" y="0"/>
                  </a:moveTo>
                  <a:cubicBezTo>
                    <a:pt x="1816" y="0"/>
                    <a:pt x="1801" y="0"/>
                    <a:pt x="1786" y="1"/>
                  </a:cubicBezTo>
                  <a:cubicBezTo>
                    <a:pt x="1685" y="1"/>
                    <a:pt x="1584" y="12"/>
                    <a:pt x="1480" y="30"/>
                  </a:cubicBezTo>
                  <a:cubicBezTo>
                    <a:pt x="1358" y="51"/>
                    <a:pt x="1242" y="87"/>
                    <a:pt x="1124" y="148"/>
                  </a:cubicBezTo>
                  <a:cubicBezTo>
                    <a:pt x="1037" y="195"/>
                    <a:pt x="951" y="260"/>
                    <a:pt x="861" y="346"/>
                  </a:cubicBezTo>
                  <a:cubicBezTo>
                    <a:pt x="785" y="418"/>
                    <a:pt x="717" y="505"/>
                    <a:pt x="638" y="631"/>
                  </a:cubicBezTo>
                  <a:cubicBezTo>
                    <a:pt x="508" y="836"/>
                    <a:pt x="422" y="1066"/>
                    <a:pt x="346" y="1286"/>
                  </a:cubicBezTo>
                  <a:cubicBezTo>
                    <a:pt x="274" y="1509"/>
                    <a:pt x="213" y="1743"/>
                    <a:pt x="162" y="1977"/>
                  </a:cubicBezTo>
                  <a:cubicBezTo>
                    <a:pt x="119" y="2193"/>
                    <a:pt x="87" y="2424"/>
                    <a:pt x="58" y="2701"/>
                  </a:cubicBezTo>
                  <a:cubicBezTo>
                    <a:pt x="11" y="3136"/>
                    <a:pt x="0" y="3612"/>
                    <a:pt x="18" y="4155"/>
                  </a:cubicBezTo>
                  <a:lnTo>
                    <a:pt x="22" y="4224"/>
                  </a:lnTo>
                  <a:cubicBezTo>
                    <a:pt x="36" y="4616"/>
                    <a:pt x="51" y="5019"/>
                    <a:pt x="112" y="5415"/>
                  </a:cubicBezTo>
                  <a:cubicBezTo>
                    <a:pt x="148" y="5657"/>
                    <a:pt x="198" y="5865"/>
                    <a:pt x="267" y="6045"/>
                  </a:cubicBezTo>
                  <a:cubicBezTo>
                    <a:pt x="299" y="6135"/>
                    <a:pt x="342" y="6229"/>
                    <a:pt x="389" y="6319"/>
                  </a:cubicBezTo>
                  <a:cubicBezTo>
                    <a:pt x="432" y="6398"/>
                    <a:pt x="490" y="6477"/>
                    <a:pt x="558" y="6564"/>
                  </a:cubicBezTo>
                  <a:cubicBezTo>
                    <a:pt x="688" y="6715"/>
                    <a:pt x="850" y="6837"/>
                    <a:pt x="1026" y="6913"/>
                  </a:cubicBezTo>
                  <a:cubicBezTo>
                    <a:pt x="1161" y="6972"/>
                    <a:pt x="1297" y="7003"/>
                    <a:pt x="1428" y="7003"/>
                  </a:cubicBezTo>
                  <a:cubicBezTo>
                    <a:pt x="1472" y="7003"/>
                    <a:pt x="1516" y="7000"/>
                    <a:pt x="1559" y="6992"/>
                  </a:cubicBezTo>
                  <a:cubicBezTo>
                    <a:pt x="1660" y="6971"/>
                    <a:pt x="1754" y="6931"/>
                    <a:pt x="1836" y="6870"/>
                  </a:cubicBezTo>
                  <a:cubicBezTo>
                    <a:pt x="1923" y="6805"/>
                    <a:pt x="1998" y="6715"/>
                    <a:pt x="2063" y="6603"/>
                  </a:cubicBezTo>
                  <a:cubicBezTo>
                    <a:pt x="2132" y="6477"/>
                    <a:pt x="2186" y="6341"/>
                    <a:pt x="2232" y="6225"/>
                  </a:cubicBezTo>
                  <a:cubicBezTo>
                    <a:pt x="2286" y="6096"/>
                    <a:pt x="2333" y="5959"/>
                    <a:pt x="2384" y="5804"/>
                  </a:cubicBezTo>
                  <a:cubicBezTo>
                    <a:pt x="2456" y="5585"/>
                    <a:pt x="2517" y="5361"/>
                    <a:pt x="2574" y="5149"/>
                  </a:cubicBezTo>
                  <a:cubicBezTo>
                    <a:pt x="2664" y="4832"/>
                    <a:pt x="2754" y="4505"/>
                    <a:pt x="2873" y="4191"/>
                  </a:cubicBezTo>
                  <a:cubicBezTo>
                    <a:pt x="3017" y="3820"/>
                    <a:pt x="3212" y="3468"/>
                    <a:pt x="3449" y="3136"/>
                  </a:cubicBezTo>
                  <a:cubicBezTo>
                    <a:pt x="3539" y="3018"/>
                    <a:pt x="3633" y="2902"/>
                    <a:pt x="3730" y="2794"/>
                  </a:cubicBezTo>
                  <a:cubicBezTo>
                    <a:pt x="3766" y="2794"/>
                    <a:pt x="3795" y="2784"/>
                    <a:pt x="3817" y="2758"/>
                  </a:cubicBezTo>
                  <a:cubicBezTo>
                    <a:pt x="3853" y="2712"/>
                    <a:pt x="3885" y="2661"/>
                    <a:pt x="3914" y="2607"/>
                  </a:cubicBezTo>
                  <a:cubicBezTo>
                    <a:pt x="3968" y="2553"/>
                    <a:pt x="4025" y="2499"/>
                    <a:pt x="4083" y="2449"/>
                  </a:cubicBezTo>
                  <a:cubicBezTo>
                    <a:pt x="4133" y="2406"/>
                    <a:pt x="4126" y="2323"/>
                    <a:pt x="4087" y="2280"/>
                  </a:cubicBezTo>
                  <a:cubicBezTo>
                    <a:pt x="4065" y="2258"/>
                    <a:pt x="4047" y="2247"/>
                    <a:pt x="4029" y="2240"/>
                  </a:cubicBezTo>
                  <a:cubicBezTo>
                    <a:pt x="4065" y="2049"/>
                    <a:pt x="4072" y="1833"/>
                    <a:pt x="4051" y="1603"/>
                  </a:cubicBezTo>
                  <a:cubicBezTo>
                    <a:pt x="4029" y="1376"/>
                    <a:pt x="3982" y="1167"/>
                    <a:pt x="3910" y="980"/>
                  </a:cubicBezTo>
                  <a:cubicBezTo>
                    <a:pt x="3856" y="843"/>
                    <a:pt x="3795" y="735"/>
                    <a:pt x="3727" y="645"/>
                  </a:cubicBezTo>
                  <a:cubicBezTo>
                    <a:pt x="3745" y="631"/>
                    <a:pt x="3755" y="609"/>
                    <a:pt x="3763" y="584"/>
                  </a:cubicBezTo>
                  <a:cubicBezTo>
                    <a:pt x="3770" y="555"/>
                    <a:pt x="3763" y="519"/>
                    <a:pt x="3748" y="490"/>
                  </a:cubicBezTo>
                  <a:lnTo>
                    <a:pt x="3737" y="476"/>
                  </a:lnTo>
                  <a:cubicBezTo>
                    <a:pt x="3719" y="454"/>
                    <a:pt x="3694" y="444"/>
                    <a:pt x="3669" y="433"/>
                  </a:cubicBezTo>
                  <a:cubicBezTo>
                    <a:pt x="3219" y="264"/>
                    <a:pt x="2837" y="134"/>
                    <a:pt x="2434" y="58"/>
                  </a:cubicBezTo>
                  <a:cubicBezTo>
                    <a:pt x="2227" y="22"/>
                    <a:pt x="2023" y="0"/>
                    <a:pt x="183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31" name="Google Shape;2718;p44">
              <a:extLst>
                <a:ext uri="{FF2B5EF4-FFF2-40B4-BE49-F238E27FC236}">
                  <a16:creationId xmlns:a16="http://schemas.microsoft.com/office/drawing/2014/main" id="{87C0D713-A853-8671-1A03-1E0A999F6FDD}"/>
                </a:ext>
              </a:extLst>
            </p:cNvPr>
            <p:cNvSpPr/>
            <p:nvPr/>
          </p:nvSpPr>
          <p:spPr>
            <a:xfrm>
              <a:off x="8862294" y="4841965"/>
              <a:ext cx="108718" cy="289208"/>
            </a:xfrm>
            <a:custGeom>
              <a:avLst/>
              <a:gdLst/>
              <a:ahLst/>
              <a:cxnLst/>
              <a:rect l="l" t="t" r="r" b="b"/>
              <a:pathLst>
                <a:path w="2356" h="7006" extrusionOk="0">
                  <a:moveTo>
                    <a:pt x="1451" y="1148"/>
                  </a:moveTo>
                  <a:cubicBezTo>
                    <a:pt x="1450" y="1150"/>
                    <a:pt x="1449" y="1151"/>
                    <a:pt x="1448" y="1153"/>
                  </a:cubicBezTo>
                  <a:cubicBezTo>
                    <a:pt x="1448" y="1153"/>
                    <a:pt x="1450" y="1151"/>
                    <a:pt x="1451" y="1148"/>
                  </a:cubicBezTo>
                  <a:close/>
                  <a:moveTo>
                    <a:pt x="1732" y="1"/>
                  </a:moveTo>
                  <a:cubicBezTo>
                    <a:pt x="1650" y="4"/>
                    <a:pt x="1567" y="12"/>
                    <a:pt x="1484" y="26"/>
                  </a:cubicBezTo>
                  <a:cubicBezTo>
                    <a:pt x="1362" y="48"/>
                    <a:pt x="1246" y="84"/>
                    <a:pt x="1124" y="148"/>
                  </a:cubicBezTo>
                  <a:cubicBezTo>
                    <a:pt x="1041" y="192"/>
                    <a:pt x="955" y="256"/>
                    <a:pt x="861" y="343"/>
                  </a:cubicBezTo>
                  <a:cubicBezTo>
                    <a:pt x="786" y="415"/>
                    <a:pt x="717" y="505"/>
                    <a:pt x="638" y="627"/>
                  </a:cubicBezTo>
                  <a:cubicBezTo>
                    <a:pt x="508" y="832"/>
                    <a:pt x="422" y="1066"/>
                    <a:pt x="350" y="1286"/>
                  </a:cubicBezTo>
                  <a:cubicBezTo>
                    <a:pt x="274" y="1509"/>
                    <a:pt x="213" y="1743"/>
                    <a:pt x="163" y="1977"/>
                  </a:cubicBezTo>
                  <a:cubicBezTo>
                    <a:pt x="120" y="2190"/>
                    <a:pt x="87" y="2420"/>
                    <a:pt x="58" y="2701"/>
                  </a:cubicBezTo>
                  <a:cubicBezTo>
                    <a:pt x="12" y="3136"/>
                    <a:pt x="1" y="3612"/>
                    <a:pt x="19" y="4155"/>
                  </a:cubicBezTo>
                  <a:lnTo>
                    <a:pt x="22" y="4220"/>
                  </a:lnTo>
                  <a:cubicBezTo>
                    <a:pt x="33" y="4613"/>
                    <a:pt x="51" y="5016"/>
                    <a:pt x="112" y="5415"/>
                  </a:cubicBezTo>
                  <a:cubicBezTo>
                    <a:pt x="148" y="5657"/>
                    <a:pt x="199" y="5862"/>
                    <a:pt x="267" y="6045"/>
                  </a:cubicBezTo>
                  <a:cubicBezTo>
                    <a:pt x="300" y="6135"/>
                    <a:pt x="339" y="6225"/>
                    <a:pt x="390" y="6319"/>
                  </a:cubicBezTo>
                  <a:cubicBezTo>
                    <a:pt x="436" y="6402"/>
                    <a:pt x="490" y="6485"/>
                    <a:pt x="559" y="6564"/>
                  </a:cubicBezTo>
                  <a:cubicBezTo>
                    <a:pt x="688" y="6715"/>
                    <a:pt x="850" y="6837"/>
                    <a:pt x="1027" y="6913"/>
                  </a:cubicBezTo>
                  <a:cubicBezTo>
                    <a:pt x="1158" y="6974"/>
                    <a:pt x="1294" y="7005"/>
                    <a:pt x="1423" y="7005"/>
                  </a:cubicBezTo>
                  <a:cubicBezTo>
                    <a:pt x="1471" y="7005"/>
                    <a:pt x="1518" y="7001"/>
                    <a:pt x="1563" y="6992"/>
                  </a:cubicBezTo>
                  <a:cubicBezTo>
                    <a:pt x="1664" y="6974"/>
                    <a:pt x="1761" y="6935"/>
                    <a:pt x="1840" y="6873"/>
                  </a:cubicBezTo>
                  <a:cubicBezTo>
                    <a:pt x="1930" y="6805"/>
                    <a:pt x="2006" y="6715"/>
                    <a:pt x="2067" y="6603"/>
                  </a:cubicBezTo>
                  <a:cubicBezTo>
                    <a:pt x="2125" y="6499"/>
                    <a:pt x="2179" y="6373"/>
                    <a:pt x="2240" y="6225"/>
                  </a:cubicBezTo>
                  <a:cubicBezTo>
                    <a:pt x="2280" y="6128"/>
                    <a:pt x="2316" y="6024"/>
                    <a:pt x="2355" y="5909"/>
                  </a:cubicBezTo>
                  <a:cubicBezTo>
                    <a:pt x="2334" y="5883"/>
                    <a:pt x="2308" y="5862"/>
                    <a:pt x="2283" y="5840"/>
                  </a:cubicBezTo>
                  <a:cubicBezTo>
                    <a:pt x="2254" y="5815"/>
                    <a:pt x="2226" y="5793"/>
                    <a:pt x="2193" y="5768"/>
                  </a:cubicBezTo>
                  <a:cubicBezTo>
                    <a:pt x="2157" y="5743"/>
                    <a:pt x="2114" y="5721"/>
                    <a:pt x="2074" y="5700"/>
                  </a:cubicBezTo>
                  <a:cubicBezTo>
                    <a:pt x="2035" y="5682"/>
                    <a:pt x="1992" y="5664"/>
                    <a:pt x="1952" y="5649"/>
                  </a:cubicBezTo>
                  <a:cubicBezTo>
                    <a:pt x="1898" y="5631"/>
                    <a:pt x="1840" y="5617"/>
                    <a:pt x="1783" y="5606"/>
                  </a:cubicBezTo>
                  <a:cubicBezTo>
                    <a:pt x="1732" y="5599"/>
                    <a:pt x="1682" y="5592"/>
                    <a:pt x="1632" y="5588"/>
                  </a:cubicBezTo>
                  <a:lnTo>
                    <a:pt x="1624" y="5588"/>
                  </a:lnTo>
                  <a:cubicBezTo>
                    <a:pt x="1603" y="5587"/>
                    <a:pt x="1582" y="5587"/>
                    <a:pt x="1561" y="5587"/>
                  </a:cubicBezTo>
                  <a:cubicBezTo>
                    <a:pt x="1510" y="5587"/>
                    <a:pt x="1459" y="5589"/>
                    <a:pt x="1408" y="5592"/>
                  </a:cubicBezTo>
                  <a:cubicBezTo>
                    <a:pt x="1329" y="5599"/>
                    <a:pt x="1254" y="5613"/>
                    <a:pt x="1178" y="5628"/>
                  </a:cubicBezTo>
                  <a:lnTo>
                    <a:pt x="1182" y="5628"/>
                  </a:lnTo>
                  <a:cubicBezTo>
                    <a:pt x="962" y="5675"/>
                    <a:pt x="753" y="5754"/>
                    <a:pt x="552" y="5855"/>
                  </a:cubicBezTo>
                  <a:cubicBezTo>
                    <a:pt x="549" y="5855"/>
                    <a:pt x="546" y="5856"/>
                    <a:pt x="542" y="5856"/>
                  </a:cubicBezTo>
                  <a:cubicBezTo>
                    <a:pt x="532" y="5856"/>
                    <a:pt x="520" y="5852"/>
                    <a:pt x="512" y="5844"/>
                  </a:cubicBezTo>
                  <a:cubicBezTo>
                    <a:pt x="501" y="5837"/>
                    <a:pt x="498" y="5829"/>
                    <a:pt x="498" y="5819"/>
                  </a:cubicBezTo>
                  <a:cubicBezTo>
                    <a:pt x="307" y="4487"/>
                    <a:pt x="282" y="3126"/>
                    <a:pt x="537" y="1804"/>
                  </a:cubicBezTo>
                  <a:cubicBezTo>
                    <a:pt x="537" y="1794"/>
                    <a:pt x="544" y="1786"/>
                    <a:pt x="548" y="1779"/>
                  </a:cubicBezTo>
                  <a:cubicBezTo>
                    <a:pt x="548" y="1765"/>
                    <a:pt x="552" y="1758"/>
                    <a:pt x="559" y="1747"/>
                  </a:cubicBezTo>
                  <a:cubicBezTo>
                    <a:pt x="570" y="1740"/>
                    <a:pt x="577" y="1736"/>
                    <a:pt x="588" y="1732"/>
                  </a:cubicBezTo>
                  <a:cubicBezTo>
                    <a:pt x="606" y="1729"/>
                    <a:pt x="627" y="1729"/>
                    <a:pt x="645" y="1722"/>
                  </a:cubicBezTo>
                  <a:cubicBezTo>
                    <a:pt x="699" y="1711"/>
                    <a:pt x="753" y="1696"/>
                    <a:pt x="804" y="1678"/>
                  </a:cubicBezTo>
                  <a:cubicBezTo>
                    <a:pt x="847" y="1664"/>
                    <a:pt x="886" y="1646"/>
                    <a:pt x="926" y="1624"/>
                  </a:cubicBezTo>
                  <a:lnTo>
                    <a:pt x="930" y="1624"/>
                  </a:lnTo>
                  <a:cubicBezTo>
                    <a:pt x="976" y="1599"/>
                    <a:pt x="1023" y="1570"/>
                    <a:pt x="1070" y="1542"/>
                  </a:cubicBezTo>
                  <a:cubicBezTo>
                    <a:pt x="1113" y="1509"/>
                    <a:pt x="1156" y="1477"/>
                    <a:pt x="1200" y="1441"/>
                  </a:cubicBezTo>
                  <a:cubicBezTo>
                    <a:pt x="1196" y="1441"/>
                    <a:pt x="1196" y="1444"/>
                    <a:pt x="1192" y="1444"/>
                  </a:cubicBezTo>
                  <a:cubicBezTo>
                    <a:pt x="1243" y="1401"/>
                    <a:pt x="1293" y="1351"/>
                    <a:pt x="1340" y="1297"/>
                  </a:cubicBezTo>
                  <a:cubicBezTo>
                    <a:pt x="1380" y="1250"/>
                    <a:pt x="1419" y="1200"/>
                    <a:pt x="1452" y="1146"/>
                  </a:cubicBezTo>
                  <a:lnTo>
                    <a:pt x="1452" y="1146"/>
                  </a:lnTo>
                  <a:cubicBezTo>
                    <a:pt x="1452" y="1146"/>
                    <a:pt x="1451" y="1147"/>
                    <a:pt x="1451" y="1148"/>
                  </a:cubicBezTo>
                  <a:lnTo>
                    <a:pt x="1451" y="1148"/>
                  </a:lnTo>
                  <a:cubicBezTo>
                    <a:pt x="1493" y="1085"/>
                    <a:pt x="1532" y="1021"/>
                    <a:pt x="1563" y="951"/>
                  </a:cubicBezTo>
                  <a:cubicBezTo>
                    <a:pt x="1599" y="879"/>
                    <a:pt x="1628" y="807"/>
                    <a:pt x="1653" y="732"/>
                  </a:cubicBezTo>
                  <a:cubicBezTo>
                    <a:pt x="1675" y="660"/>
                    <a:pt x="1696" y="588"/>
                    <a:pt x="1711" y="512"/>
                  </a:cubicBezTo>
                  <a:cubicBezTo>
                    <a:pt x="1725" y="436"/>
                    <a:pt x="1736" y="361"/>
                    <a:pt x="1740" y="285"/>
                  </a:cubicBezTo>
                  <a:lnTo>
                    <a:pt x="1740" y="278"/>
                  </a:lnTo>
                  <a:cubicBezTo>
                    <a:pt x="1743" y="210"/>
                    <a:pt x="1743" y="145"/>
                    <a:pt x="1740" y="76"/>
                  </a:cubicBezTo>
                  <a:cubicBezTo>
                    <a:pt x="1740" y="51"/>
                    <a:pt x="1736" y="26"/>
                    <a:pt x="1732"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2" name="Google Shape;2719;p44">
              <a:extLst>
                <a:ext uri="{FF2B5EF4-FFF2-40B4-BE49-F238E27FC236}">
                  <a16:creationId xmlns:a16="http://schemas.microsoft.com/office/drawing/2014/main" id="{4319133A-7C0E-BFB4-A195-431CF2CF3D97}"/>
                </a:ext>
              </a:extLst>
            </p:cNvPr>
            <p:cNvSpPr/>
            <p:nvPr/>
          </p:nvSpPr>
          <p:spPr>
            <a:xfrm>
              <a:off x="8942536" y="4853399"/>
              <a:ext cx="231" cy="41"/>
            </a:xfrm>
            <a:custGeom>
              <a:avLst/>
              <a:gdLst/>
              <a:ahLst/>
              <a:cxnLst/>
              <a:rect l="l" t="t" r="r" b="b"/>
              <a:pathLst>
                <a:path w="5" h="1" extrusionOk="0">
                  <a:moveTo>
                    <a:pt x="1" y="1"/>
                  </a:moveTo>
                  <a:cubicBezTo>
                    <a:pt x="1" y="1"/>
                    <a:pt x="4" y="1"/>
                    <a:pt x="1"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3" name="Google Shape;2720;p44">
              <a:extLst>
                <a:ext uri="{FF2B5EF4-FFF2-40B4-BE49-F238E27FC236}">
                  <a16:creationId xmlns:a16="http://schemas.microsoft.com/office/drawing/2014/main" id="{9ABBA1AD-A724-AF59-210B-FFAE91E32B01}"/>
                </a:ext>
              </a:extLst>
            </p:cNvPr>
            <p:cNvSpPr/>
            <p:nvPr/>
          </p:nvSpPr>
          <p:spPr>
            <a:xfrm>
              <a:off x="8937230" y="5072639"/>
              <a:ext cx="46" cy="41"/>
            </a:xfrm>
            <a:custGeom>
              <a:avLst/>
              <a:gdLst/>
              <a:ahLst/>
              <a:cxnLst/>
              <a:rect l="l" t="t" r="r" b="b"/>
              <a:pathLst>
                <a:path w="1" h="1" extrusionOk="0">
                  <a:moveTo>
                    <a:pt x="0" y="0"/>
                  </a:moveTo>
                  <a:lnTo>
                    <a:pt x="0" y="0"/>
                  </a:lnTo>
                  <a:lnTo>
                    <a:pt x="0" y="0"/>
                  </a:lnTo>
                  <a:lnTo>
                    <a:pt x="0" y="0"/>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4" name="Google Shape;2721;p44">
              <a:extLst>
                <a:ext uri="{FF2B5EF4-FFF2-40B4-BE49-F238E27FC236}">
                  <a16:creationId xmlns:a16="http://schemas.microsoft.com/office/drawing/2014/main" id="{B97D3BE6-00E3-9751-C65F-4AE65B3ECE22}"/>
                </a:ext>
              </a:extLst>
            </p:cNvPr>
            <p:cNvSpPr/>
            <p:nvPr/>
          </p:nvSpPr>
          <p:spPr>
            <a:xfrm>
              <a:off x="8938568" y="4872141"/>
              <a:ext cx="46" cy="41"/>
            </a:xfrm>
            <a:custGeom>
              <a:avLst/>
              <a:gdLst/>
              <a:ahLst/>
              <a:cxnLst/>
              <a:rect l="l" t="t" r="r" b="b"/>
              <a:pathLst>
                <a:path w="1" h="1" extrusionOk="0">
                  <a:moveTo>
                    <a:pt x="0" y="1"/>
                  </a:moveTo>
                  <a:lnTo>
                    <a:pt x="0" y="1"/>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5" name="Google Shape;2722;p44">
              <a:extLst>
                <a:ext uri="{FF2B5EF4-FFF2-40B4-BE49-F238E27FC236}">
                  <a16:creationId xmlns:a16="http://schemas.microsoft.com/office/drawing/2014/main" id="{91DD56D5-E9A1-331B-547A-6DC4D53F4FB9}"/>
                </a:ext>
              </a:extLst>
            </p:cNvPr>
            <p:cNvSpPr/>
            <p:nvPr/>
          </p:nvSpPr>
          <p:spPr>
            <a:xfrm>
              <a:off x="8962977" y="4952555"/>
              <a:ext cx="55512" cy="36326"/>
            </a:xfrm>
            <a:custGeom>
              <a:avLst/>
              <a:gdLst/>
              <a:ahLst/>
              <a:cxnLst/>
              <a:rect l="l" t="t" r="r" b="b"/>
              <a:pathLst>
                <a:path w="1203" h="880" extrusionOk="0">
                  <a:moveTo>
                    <a:pt x="136" y="1"/>
                  </a:moveTo>
                  <a:cubicBezTo>
                    <a:pt x="79" y="1"/>
                    <a:pt x="27" y="35"/>
                    <a:pt x="15" y="94"/>
                  </a:cubicBezTo>
                  <a:cubicBezTo>
                    <a:pt x="0" y="159"/>
                    <a:pt x="40" y="231"/>
                    <a:pt x="105" y="245"/>
                  </a:cubicBezTo>
                  <a:cubicBezTo>
                    <a:pt x="198" y="263"/>
                    <a:pt x="285" y="288"/>
                    <a:pt x="375" y="321"/>
                  </a:cubicBezTo>
                  <a:cubicBezTo>
                    <a:pt x="483" y="364"/>
                    <a:pt x="584" y="418"/>
                    <a:pt x="677" y="486"/>
                  </a:cubicBezTo>
                  <a:cubicBezTo>
                    <a:pt x="681" y="489"/>
                    <a:pt x="684" y="491"/>
                    <a:pt x="687" y="494"/>
                  </a:cubicBezTo>
                  <a:lnTo>
                    <a:pt x="687" y="494"/>
                  </a:lnTo>
                  <a:cubicBezTo>
                    <a:pt x="686" y="494"/>
                    <a:pt x="685" y="493"/>
                    <a:pt x="684" y="493"/>
                  </a:cubicBezTo>
                  <a:lnTo>
                    <a:pt x="684" y="493"/>
                  </a:lnTo>
                  <a:cubicBezTo>
                    <a:pt x="688" y="493"/>
                    <a:pt x="688" y="496"/>
                    <a:pt x="691" y="497"/>
                  </a:cubicBezTo>
                  <a:lnTo>
                    <a:pt x="691" y="497"/>
                  </a:lnTo>
                  <a:cubicBezTo>
                    <a:pt x="750" y="545"/>
                    <a:pt x="803" y="599"/>
                    <a:pt x="854" y="655"/>
                  </a:cubicBezTo>
                  <a:cubicBezTo>
                    <a:pt x="893" y="709"/>
                    <a:pt x="929" y="763"/>
                    <a:pt x="958" y="821"/>
                  </a:cubicBezTo>
                  <a:cubicBezTo>
                    <a:pt x="979" y="859"/>
                    <a:pt x="1022" y="879"/>
                    <a:pt x="1064" y="879"/>
                  </a:cubicBezTo>
                  <a:cubicBezTo>
                    <a:pt x="1088" y="879"/>
                    <a:pt x="1111" y="873"/>
                    <a:pt x="1131" y="861"/>
                  </a:cubicBezTo>
                  <a:cubicBezTo>
                    <a:pt x="1188" y="825"/>
                    <a:pt x="1203" y="753"/>
                    <a:pt x="1170" y="691"/>
                  </a:cubicBezTo>
                  <a:cubicBezTo>
                    <a:pt x="1131" y="619"/>
                    <a:pt x="1084" y="551"/>
                    <a:pt x="1034" y="486"/>
                  </a:cubicBezTo>
                  <a:cubicBezTo>
                    <a:pt x="814" y="231"/>
                    <a:pt x="494" y="69"/>
                    <a:pt x="162" y="4"/>
                  </a:cubicBezTo>
                  <a:lnTo>
                    <a:pt x="166" y="4"/>
                  </a:lnTo>
                  <a:cubicBezTo>
                    <a:pt x="156" y="2"/>
                    <a:pt x="146" y="1"/>
                    <a:pt x="136"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6" name="Google Shape;2723;p44">
              <a:extLst>
                <a:ext uri="{FF2B5EF4-FFF2-40B4-BE49-F238E27FC236}">
                  <a16:creationId xmlns:a16="http://schemas.microsoft.com/office/drawing/2014/main" id="{D1193224-09E4-23BC-C76F-2FB2832633B7}"/>
                </a:ext>
              </a:extLst>
            </p:cNvPr>
            <p:cNvSpPr/>
            <p:nvPr/>
          </p:nvSpPr>
          <p:spPr>
            <a:xfrm>
              <a:off x="8957486" y="4979428"/>
              <a:ext cx="49744" cy="33354"/>
            </a:xfrm>
            <a:custGeom>
              <a:avLst/>
              <a:gdLst/>
              <a:ahLst/>
              <a:cxnLst/>
              <a:rect l="l" t="t" r="r" b="b"/>
              <a:pathLst>
                <a:path w="1078" h="808" extrusionOk="0">
                  <a:moveTo>
                    <a:pt x="138" y="1"/>
                  </a:moveTo>
                  <a:cubicBezTo>
                    <a:pt x="82" y="1"/>
                    <a:pt x="30" y="42"/>
                    <a:pt x="15" y="94"/>
                  </a:cubicBezTo>
                  <a:cubicBezTo>
                    <a:pt x="1" y="163"/>
                    <a:pt x="44" y="228"/>
                    <a:pt x="109" y="246"/>
                  </a:cubicBezTo>
                  <a:cubicBezTo>
                    <a:pt x="155" y="260"/>
                    <a:pt x="206" y="278"/>
                    <a:pt x="256" y="292"/>
                  </a:cubicBezTo>
                  <a:cubicBezTo>
                    <a:pt x="368" y="339"/>
                    <a:pt x="472" y="393"/>
                    <a:pt x="569" y="462"/>
                  </a:cubicBezTo>
                  <a:cubicBezTo>
                    <a:pt x="641" y="516"/>
                    <a:pt x="706" y="577"/>
                    <a:pt x="764" y="645"/>
                  </a:cubicBezTo>
                  <a:cubicBezTo>
                    <a:pt x="785" y="678"/>
                    <a:pt x="811" y="714"/>
                    <a:pt x="832" y="750"/>
                  </a:cubicBezTo>
                  <a:cubicBezTo>
                    <a:pt x="853" y="787"/>
                    <a:pt x="894" y="808"/>
                    <a:pt x="936" y="808"/>
                  </a:cubicBezTo>
                  <a:cubicBezTo>
                    <a:pt x="959" y="808"/>
                    <a:pt x="981" y="802"/>
                    <a:pt x="1001" y="789"/>
                  </a:cubicBezTo>
                  <a:cubicBezTo>
                    <a:pt x="1059" y="753"/>
                    <a:pt x="1077" y="678"/>
                    <a:pt x="1041" y="620"/>
                  </a:cubicBezTo>
                  <a:cubicBezTo>
                    <a:pt x="1009" y="559"/>
                    <a:pt x="969" y="505"/>
                    <a:pt x="922" y="454"/>
                  </a:cubicBezTo>
                  <a:cubicBezTo>
                    <a:pt x="911" y="440"/>
                    <a:pt x="901" y="426"/>
                    <a:pt x="886" y="411"/>
                  </a:cubicBezTo>
                  <a:cubicBezTo>
                    <a:pt x="821" y="339"/>
                    <a:pt x="746" y="282"/>
                    <a:pt x="667" y="228"/>
                  </a:cubicBezTo>
                  <a:cubicBezTo>
                    <a:pt x="515" y="123"/>
                    <a:pt x="339" y="55"/>
                    <a:pt x="166" y="4"/>
                  </a:cubicBezTo>
                  <a:cubicBezTo>
                    <a:pt x="157" y="2"/>
                    <a:pt x="147" y="1"/>
                    <a:pt x="138"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7" name="Google Shape;2724;p44">
              <a:extLst>
                <a:ext uri="{FF2B5EF4-FFF2-40B4-BE49-F238E27FC236}">
                  <a16:creationId xmlns:a16="http://schemas.microsoft.com/office/drawing/2014/main" id="{CE70537E-F78A-FB91-2D75-3E489F71558C}"/>
                </a:ext>
              </a:extLst>
            </p:cNvPr>
            <p:cNvSpPr/>
            <p:nvPr/>
          </p:nvSpPr>
          <p:spPr>
            <a:xfrm>
              <a:off x="8941890" y="5004485"/>
              <a:ext cx="53851" cy="31744"/>
            </a:xfrm>
            <a:custGeom>
              <a:avLst/>
              <a:gdLst/>
              <a:ahLst/>
              <a:cxnLst/>
              <a:rect l="l" t="t" r="r" b="b"/>
              <a:pathLst>
                <a:path w="1167" h="769" extrusionOk="0">
                  <a:moveTo>
                    <a:pt x="921" y="695"/>
                  </a:moveTo>
                  <a:lnTo>
                    <a:pt x="921" y="695"/>
                  </a:lnTo>
                  <a:cubicBezTo>
                    <a:pt x="925" y="700"/>
                    <a:pt x="930" y="705"/>
                    <a:pt x="933" y="708"/>
                  </a:cubicBezTo>
                  <a:cubicBezTo>
                    <a:pt x="929" y="704"/>
                    <a:pt x="925" y="699"/>
                    <a:pt x="921" y="695"/>
                  </a:cubicBezTo>
                  <a:close/>
                  <a:moveTo>
                    <a:pt x="933" y="708"/>
                  </a:moveTo>
                  <a:lnTo>
                    <a:pt x="933" y="712"/>
                  </a:lnTo>
                  <a:lnTo>
                    <a:pt x="936" y="712"/>
                  </a:lnTo>
                  <a:cubicBezTo>
                    <a:pt x="933" y="712"/>
                    <a:pt x="933" y="708"/>
                    <a:pt x="933" y="708"/>
                  </a:cubicBezTo>
                  <a:close/>
                  <a:moveTo>
                    <a:pt x="133" y="1"/>
                  </a:moveTo>
                  <a:cubicBezTo>
                    <a:pt x="109" y="1"/>
                    <a:pt x="86" y="6"/>
                    <a:pt x="61" y="17"/>
                  </a:cubicBezTo>
                  <a:cubicBezTo>
                    <a:pt x="36" y="35"/>
                    <a:pt x="15" y="63"/>
                    <a:pt x="7" y="96"/>
                  </a:cubicBezTo>
                  <a:cubicBezTo>
                    <a:pt x="0" y="128"/>
                    <a:pt x="4" y="161"/>
                    <a:pt x="22" y="190"/>
                  </a:cubicBezTo>
                  <a:cubicBezTo>
                    <a:pt x="36" y="215"/>
                    <a:pt x="69" y="240"/>
                    <a:pt x="97" y="244"/>
                  </a:cubicBezTo>
                  <a:cubicBezTo>
                    <a:pt x="202" y="258"/>
                    <a:pt x="303" y="283"/>
                    <a:pt x="403" y="323"/>
                  </a:cubicBezTo>
                  <a:cubicBezTo>
                    <a:pt x="508" y="366"/>
                    <a:pt x="605" y="420"/>
                    <a:pt x="695" y="481"/>
                  </a:cubicBezTo>
                  <a:cubicBezTo>
                    <a:pt x="777" y="546"/>
                    <a:pt x="852" y="617"/>
                    <a:pt x="921" y="695"/>
                  </a:cubicBezTo>
                  <a:lnTo>
                    <a:pt x="921" y="695"/>
                  </a:lnTo>
                  <a:cubicBezTo>
                    <a:pt x="920" y="693"/>
                    <a:pt x="919" y="692"/>
                    <a:pt x="918" y="690"/>
                  </a:cubicBezTo>
                  <a:lnTo>
                    <a:pt x="918" y="690"/>
                  </a:lnTo>
                  <a:cubicBezTo>
                    <a:pt x="925" y="697"/>
                    <a:pt x="929" y="704"/>
                    <a:pt x="936" y="712"/>
                  </a:cubicBezTo>
                  <a:cubicBezTo>
                    <a:pt x="958" y="737"/>
                    <a:pt x="976" y="758"/>
                    <a:pt x="1012" y="766"/>
                  </a:cubicBezTo>
                  <a:cubicBezTo>
                    <a:pt x="1022" y="768"/>
                    <a:pt x="1032" y="769"/>
                    <a:pt x="1043" y="769"/>
                  </a:cubicBezTo>
                  <a:cubicBezTo>
                    <a:pt x="1064" y="769"/>
                    <a:pt x="1086" y="763"/>
                    <a:pt x="1105" y="751"/>
                  </a:cubicBezTo>
                  <a:cubicBezTo>
                    <a:pt x="1134" y="737"/>
                    <a:pt x="1152" y="708"/>
                    <a:pt x="1159" y="676"/>
                  </a:cubicBezTo>
                  <a:cubicBezTo>
                    <a:pt x="1167" y="647"/>
                    <a:pt x="1167" y="607"/>
                    <a:pt x="1145" y="582"/>
                  </a:cubicBezTo>
                  <a:cubicBezTo>
                    <a:pt x="1134" y="568"/>
                    <a:pt x="1120" y="550"/>
                    <a:pt x="1105" y="535"/>
                  </a:cubicBezTo>
                  <a:cubicBezTo>
                    <a:pt x="1062" y="481"/>
                    <a:pt x="1012" y="431"/>
                    <a:pt x="961" y="380"/>
                  </a:cubicBezTo>
                  <a:cubicBezTo>
                    <a:pt x="886" y="316"/>
                    <a:pt x="803" y="254"/>
                    <a:pt x="717" y="204"/>
                  </a:cubicBezTo>
                  <a:cubicBezTo>
                    <a:pt x="547" y="99"/>
                    <a:pt x="353" y="31"/>
                    <a:pt x="155" y="2"/>
                  </a:cubicBezTo>
                  <a:cubicBezTo>
                    <a:pt x="147" y="1"/>
                    <a:pt x="140" y="1"/>
                    <a:pt x="13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8" name="Google Shape;2725;p44">
              <a:extLst>
                <a:ext uri="{FF2B5EF4-FFF2-40B4-BE49-F238E27FC236}">
                  <a16:creationId xmlns:a16="http://schemas.microsoft.com/office/drawing/2014/main" id="{6BD0C2FB-201E-3AC2-E6B7-13B46069066F}"/>
                </a:ext>
              </a:extLst>
            </p:cNvPr>
            <p:cNvSpPr/>
            <p:nvPr/>
          </p:nvSpPr>
          <p:spPr>
            <a:xfrm>
              <a:off x="8936399" y="5031524"/>
              <a:ext cx="49698" cy="29226"/>
            </a:xfrm>
            <a:custGeom>
              <a:avLst/>
              <a:gdLst/>
              <a:ahLst/>
              <a:cxnLst/>
              <a:rect l="l" t="t" r="r" b="b"/>
              <a:pathLst>
                <a:path w="1077" h="708" extrusionOk="0">
                  <a:moveTo>
                    <a:pt x="800" y="611"/>
                  </a:moveTo>
                  <a:lnTo>
                    <a:pt x="800" y="611"/>
                  </a:lnTo>
                  <a:cubicBezTo>
                    <a:pt x="800" y="611"/>
                    <a:pt x="803" y="615"/>
                    <a:pt x="803" y="618"/>
                  </a:cubicBezTo>
                  <a:cubicBezTo>
                    <a:pt x="803" y="615"/>
                    <a:pt x="803" y="615"/>
                    <a:pt x="800" y="611"/>
                  </a:cubicBezTo>
                  <a:close/>
                  <a:moveTo>
                    <a:pt x="142" y="1"/>
                  </a:moveTo>
                  <a:cubicBezTo>
                    <a:pt x="83" y="1"/>
                    <a:pt x="31" y="35"/>
                    <a:pt x="15" y="93"/>
                  </a:cubicBezTo>
                  <a:cubicBezTo>
                    <a:pt x="0" y="157"/>
                    <a:pt x="40" y="229"/>
                    <a:pt x="105" y="244"/>
                  </a:cubicBezTo>
                  <a:cubicBezTo>
                    <a:pt x="195" y="262"/>
                    <a:pt x="285" y="283"/>
                    <a:pt x="371" y="316"/>
                  </a:cubicBezTo>
                  <a:cubicBezTo>
                    <a:pt x="465" y="352"/>
                    <a:pt x="551" y="399"/>
                    <a:pt x="634" y="456"/>
                  </a:cubicBezTo>
                  <a:cubicBezTo>
                    <a:pt x="699" y="507"/>
                    <a:pt x="756" y="561"/>
                    <a:pt x="810" y="622"/>
                  </a:cubicBezTo>
                  <a:cubicBezTo>
                    <a:pt x="814" y="633"/>
                    <a:pt x="821" y="640"/>
                    <a:pt x="825" y="647"/>
                  </a:cubicBezTo>
                  <a:cubicBezTo>
                    <a:pt x="846" y="676"/>
                    <a:pt x="868" y="694"/>
                    <a:pt x="904" y="705"/>
                  </a:cubicBezTo>
                  <a:cubicBezTo>
                    <a:pt x="912" y="706"/>
                    <a:pt x="921" y="707"/>
                    <a:pt x="929" y="707"/>
                  </a:cubicBezTo>
                  <a:cubicBezTo>
                    <a:pt x="953" y="707"/>
                    <a:pt x="976" y="700"/>
                    <a:pt x="998" y="687"/>
                  </a:cubicBezTo>
                  <a:cubicBezTo>
                    <a:pt x="1052" y="654"/>
                    <a:pt x="1077" y="571"/>
                    <a:pt x="1037" y="517"/>
                  </a:cubicBezTo>
                  <a:cubicBezTo>
                    <a:pt x="1019" y="492"/>
                    <a:pt x="1001" y="471"/>
                    <a:pt x="980" y="445"/>
                  </a:cubicBezTo>
                  <a:cubicBezTo>
                    <a:pt x="947" y="406"/>
                    <a:pt x="911" y="370"/>
                    <a:pt x="872" y="334"/>
                  </a:cubicBezTo>
                  <a:lnTo>
                    <a:pt x="875" y="334"/>
                  </a:lnTo>
                  <a:cubicBezTo>
                    <a:pt x="807" y="273"/>
                    <a:pt x="731" y="222"/>
                    <a:pt x="652" y="175"/>
                  </a:cubicBezTo>
                  <a:cubicBezTo>
                    <a:pt x="504" y="89"/>
                    <a:pt x="335" y="35"/>
                    <a:pt x="166" y="3"/>
                  </a:cubicBezTo>
                  <a:cubicBezTo>
                    <a:pt x="158" y="1"/>
                    <a:pt x="150" y="1"/>
                    <a:pt x="142"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39" name="Google Shape;2726;p44">
              <a:extLst>
                <a:ext uri="{FF2B5EF4-FFF2-40B4-BE49-F238E27FC236}">
                  <a16:creationId xmlns:a16="http://schemas.microsoft.com/office/drawing/2014/main" id="{13307E8F-BDB9-AAB5-FA79-76483897A830}"/>
                </a:ext>
              </a:extLst>
            </p:cNvPr>
            <p:cNvSpPr/>
            <p:nvPr/>
          </p:nvSpPr>
          <p:spPr>
            <a:xfrm>
              <a:off x="8990709" y="2802510"/>
              <a:ext cx="172813" cy="159795"/>
            </a:xfrm>
            <a:custGeom>
              <a:avLst/>
              <a:gdLst/>
              <a:ahLst/>
              <a:cxnLst/>
              <a:rect l="l" t="t" r="r" b="b"/>
              <a:pathLst>
                <a:path w="3745" h="3871" extrusionOk="0">
                  <a:moveTo>
                    <a:pt x="2564" y="1"/>
                  </a:moveTo>
                  <a:cubicBezTo>
                    <a:pt x="2492" y="1"/>
                    <a:pt x="2416" y="26"/>
                    <a:pt x="2334" y="73"/>
                  </a:cubicBezTo>
                  <a:cubicBezTo>
                    <a:pt x="2298" y="94"/>
                    <a:pt x="2265" y="119"/>
                    <a:pt x="2233" y="148"/>
                  </a:cubicBezTo>
                  <a:cubicBezTo>
                    <a:pt x="2208" y="166"/>
                    <a:pt x="2193" y="184"/>
                    <a:pt x="2179" y="199"/>
                  </a:cubicBezTo>
                  <a:cubicBezTo>
                    <a:pt x="2164" y="184"/>
                    <a:pt x="2146" y="173"/>
                    <a:pt x="2132" y="163"/>
                  </a:cubicBezTo>
                  <a:cubicBezTo>
                    <a:pt x="2085" y="127"/>
                    <a:pt x="2028" y="105"/>
                    <a:pt x="1977" y="91"/>
                  </a:cubicBezTo>
                  <a:cubicBezTo>
                    <a:pt x="1923" y="73"/>
                    <a:pt x="1866" y="65"/>
                    <a:pt x="1819" y="65"/>
                  </a:cubicBezTo>
                  <a:cubicBezTo>
                    <a:pt x="1743" y="65"/>
                    <a:pt x="1682" y="80"/>
                    <a:pt x="1639" y="91"/>
                  </a:cubicBezTo>
                  <a:cubicBezTo>
                    <a:pt x="1581" y="105"/>
                    <a:pt x="1531" y="130"/>
                    <a:pt x="1484" y="152"/>
                  </a:cubicBezTo>
                  <a:cubicBezTo>
                    <a:pt x="1423" y="181"/>
                    <a:pt x="1369" y="217"/>
                    <a:pt x="1326" y="249"/>
                  </a:cubicBezTo>
                  <a:cubicBezTo>
                    <a:pt x="1257" y="296"/>
                    <a:pt x="1185" y="357"/>
                    <a:pt x="1120" y="422"/>
                  </a:cubicBezTo>
                  <a:cubicBezTo>
                    <a:pt x="1059" y="400"/>
                    <a:pt x="1005" y="386"/>
                    <a:pt x="948" y="379"/>
                  </a:cubicBezTo>
                  <a:cubicBezTo>
                    <a:pt x="919" y="375"/>
                    <a:pt x="890" y="375"/>
                    <a:pt x="865" y="375"/>
                  </a:cubicBezTo>
                  <a:cubicBezTo>
                    <a:pt x="800" y="375"/>
                    <a:pt x="735" y="382"/>
                    <a:pt x="674" y="400"/>
                  </a:cubicBezTo>
                  <a:cubicBezTo>
                    <a:pt x="598" y="418"/>
                    <a:pt x="519" y="458"/>
                    <a:pt x="440" y="515"/>
                  </a:cubicBezTo>
                  <a:cubicBezTo>
                    <a:pt x="368" y="569"/>
                    <a:pt x="307" y="634"/>
                    <a:pt x="249" y="713"/>
                  </a:cubicBezTo>
                  <a:cubicBezTo>
                    <a:pt x="62" y="976"/>
                    <a:pt x="1" y="1351"/>
                    <a:pt x="91" y="1714"/>
                  </a:cubicBezTo>
                  <a:cubicBezTo>
                    <a:pt x="123" y="1844"/>
                    <a:pt x="177" y="1977"/>
                    <a:pt x="267" y="2136"/>
                  </a:cubicBezTo>
                  <a:cubicBezTo>
                    <a:pt x="346" y="2269"/>
                    <a:pt x="436" y="2398"/>
                    <a:pt x="526" y="2514"/>
                  </a:cubicBezTo>
                  <a:lnTo>
                    <a:pt x="609" y="2629"/>
                  </a:lnTo>
                  <a:cubicBezTo>
                    <a:pt x="760" y="2823"/>
                    <a:pt x="911" y="3028"/>
                    <a:pt x="1020" y="3255"/>
                  </a:cubicBezTo>
                  <a:cubicBezTo>
                    <a:pt x="1063" y="3356"/>
                    <a:pt x="1095" y="3457"/>
                    <a:pt x="1113" y="3554"/>
                  </a:cubicBezTo>
                  <a:cubicBezTo>
                    <a:pt x="1117" y="3583"/>
                    <a:pt x="1120" y="3612"/>
                    <a:pt x="1120" y="3644"/>
                  </a:cubicBezTo>
                  <a:cubicBezTo>
                    <a:pt x="1128" y="3712"/>
                    <a:pt x="1182" y="3763"/>
                    <a:pt x="1246" y="3763"/>
                  </a:cubicBezTo>
                  <a:cubicBezTo>
                    <a:pt x="1300" y="3763"/>
                    <a:pt x="1347" y="3730"/>
                    <a:pt x="1365" y="3684"/>
                  </a:cubicBezTo>
                  <a:cubicBezTo>
                    <a:pt x="1419" y="3720"/>
                    <a:pt x="1480" y="3752"/>
                    <a:pt x="1549" y="3777"/>
                  </a:cubicBezTo>
                  <a:cubicBezTo>
                    <a:pt x="1700" y="3838"/>
                    <a:pt x="1851" y="3871"/>
                    <a:pt x="1999" y="3871"/>
                  </a:cubicBezTo>
                  <a:cubicBezTo>
                    <a:pt x="2049" y="3871"/>
                    <a:pt x="2096" y="3867"/>
                    <a:pt x="2143" y="3860"/>
                  </a:cubicBezTo>
                  <a:cubicBezTo>
                    <a:pt x="2244" y="3846"/>
                    <a:pt x="2326" y="3817"/>
                    <a:pt x="2406" y="3770"/>
                  </a:cubicBezTo>
                  <a:cubicBezTo>
                    <a:pt x="2499" y="3716"/>
                    <a:pt x="2575" y="3626"/>
                    <a:pt x="2636" y="3543"/>
                  </a:cubicBezTo>
                  <a:cubicBezTo>
                    <a:pt x="2704" y="3442"/>
                    <a:pt x="2766" y="3334"/>
                    <a:pt x="2823" y="3234"/>
                  </a:cubicBezTo>
                  <a:cubicBezTo>
                    <a:pt x="2877" y="3136"/>
                    <a:pt x="2931" y="3039"/>
                    <a:pt x="2996" y="2949"/>
                  </a:cubicBezTo>
                  <a:cubicBezTo>
                    <a:pt x="3039" y="2892"/>
                    <a:pt x="3082" y="2841"/>
                    <a:pt x="3129" y="2798"/>
                  </a:cubicBezTo>
                  <a:cubicBezTo>
                    <a:pt x="3162" y="2769"/>
                    <a:pt x="3194" y="2737"/>
                    <a:pt x="3223" y="2704"/>
                  </a:cubicBezTo>
                  <a:cubicBezTo>
                    <a:pt x="3288" y="2636"/>
                    <a:pt x="3352" y="2553"/>
                    <a:pt x="3424" y="2449"/>
                  </a:cubicBezTo>
                  <a:cubicBezTo>
                    <a:pt x="3558" y="2254"/>
                    <a:pt x="3651" y="2053"/>
                    <a:pt x="3705" y="1855"/>
                  </a:cubicBezTo>
                  <a:cubicBezTo>
                    <a:pt x="3734" y="1754"/>
                    <a:pt x="3745" y="1657"/>
                    <a:pt x="3741" y="1559"/>
                  </a:cubicBezTo>
                  <a:cubicBezTo>
                    <a:pt x="3738" y="1459"/>
                    <a:pt x="3712" y="1358"/>
                    <a:pt x="3666" y="1268"/>
                  </a:cubicBezTo>
                  <a:cubicBezTo>
                    <a:pt x="3622" y="1189"/>
                    <a:pt x="3550" y="1117"/>
                    <a:pt x="3453" y="1059"/>
                  </a:cubicBezTo>
                  <a:cubicBezTo>
                    <a:pt x="3428" y="1041"/>
                    <a:pt x="3396" y="1027"/>
                    <a:pt x="3367" y="1016"/>
                  </a:cubicBezTo>
                  <a:cubicBezTo>
                    <a:pt x="3356" y="1012"/>
                    <a:pt x="3342" y="1009"/>
                    <a:pt x="3331" y="1005"/>
                  </a:cubicBezTo>
                  <a:cubicBezTo>
                    <a:pt x="3324" y="1001"/>
                    <a:pt x="3320" y="998"/>
                    <a:pt x="3316" y="994"/>
                  </a:cubicBezTo>
                  <a:cubicBezTo>
                    <a:pt x="3306" y="991"/>
                    <a:pt x="3298" y="991"/>
                    <a:pt x="3288" y="987"/>
                  </a:cubicBezTo>
                  <a:cubicBezTo>
                    <a:pt x="3266" y="980"/>
                    <a:pt x="3241" y="973"/>
                    <a:pt x="3216" y="965"/>
                  </a:cubicBezTo>
                  <a:cubicBezTo>
                    <a:pt x="3219" y="933"/>
                    <a:pt x="3216" y="901"/>
                    <a:pt x="3216" y="868"/>
                  </a:cubicBezTo>
                  <a:cubicBezTo>
                    <a:pt x="3208" y="789"/>
                    <a:pt x="3194" y="703"/>
                    <a:pt x="3169" y="613"/>
                  </a:cubicBezTo>
                  <a:cubicBezTo>
                    <a:pt x="3122" y="447"/>
                    <a:pt x="3043" y="296"/>
                    <a:pt x="2938" y="177"/>
                  </a:cubicBezTo>
                  <a:cubicBezTo>
                    <a:pt x="2841" y="65"/>
                    <a:pt x="2708" y="1"/>
                    <a:pt x="2571"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40" name="Google Shape;2727;p44">
              <a:extLst>
                <a:ext uri="{FF2B5EF4-FFF2-40B4-BE49-F238E27FC236}">
                  <a16:creationId xmlns:a16="http://schemas.microsoft.com/office/drawing/2014/main" id="{CB8C9A34-D4D2-0711-3841-9490BF70C83C}"/>
                </a:ext>
              </a:extLst>
            </p:cNvPr>
            <p:cNvSpPr/>
            <p:nvPr/>
          </p:nvSpPr>
          <p:spPr>
            <a:xfrm>
              <a:off x="9068782" y="2842056"/>
              <a:ext cx="79785" cy="52673"/>
            </a:xfrm>
            <a:custGeom>
              <a:avLst/>
              <a:gdLst/>
              <a:ahLst/>
              <a:cxnLst/>
              <a:rect l="l" t="t" r="r" b="b"/>
              <a:pathLst>
                <a:path w="1729" h="1276" extrusionOk="0">
                  <a:moveTo>
                    <a:pt x="1394" y="0"/>
                  </a:moveTo>
                  <a:cubicBezTo>
                    <a:pt x="1264" y="0"/>
                    <a:pt x="1135" y="15"/>
                    <a:pt x="1009" y="36"/>
                  </a:cubicBezTo>
                  <a:cubicBezTo>
                    <a:pt x="868" y="61"/>
                    <a:pt x="732" y="97"/>
                    <a:pt x="598" y="144"/>
                  </a:cubicBezTo>
                  <a:cubicBezTo>
                    <a:pt x="537" y="169"/>
                    <a:pt x="476" y="195"/>
                    <a:pt x="415" y="223"/>
                  </a:cubicBezTo>
                  <a:cubicBezTo>
                    <a:pt x="357" y="252"/>
                    <a:pt x="300" y="288"/>
                    <a:pt x="246" y="328"/>
                  </a:cubicBezTo>
                  <a:cubicBezTo>
                    <a:pt x="199" y="360"/>
                    <a:pt x="159" y="400"/>
                    <a:pt x="123" y="443"/>
                  </a:cubicBezTo>
                  <a:cubicBezTo>
                    <a:pt x="105" y="465"/>
                    <a:pt x="87" y="490"/>
                    <a:pt x="73" y="515"/>
                  </a:cubicBezTo>
                  <a:cubicBezTo>
                    <a:pt x="55" y="540"/>
                    <a:pt x="40" y="573"/>
                    <a:pt x="30" y="601"/>
                  </a:cubicBezTo>
                  <a:cubicBezTo>
                    <a:pt x="8" y="652"/>
                    <a:pt x="1" y="709"/>
                    <a:pt x="1" y="763"/>
                  </a:cubicBezTo>
                  <a:cubicBezTo>
                    <a:pt x="1" y="832"/>
                    <a:pt x="15" y="904"/>
                    <a:pt x="40" y="969"/>
                  </a:cubicBezTo>
                  <a:cubicBezTo>
                    <a:pt x="66" y="1030"/>
                    <a:pt x="102" y="1087"/>
                    <a:pt x="152" y="1134"/>
                  </a:cubicBezTo>
                  <a:cubicBezTo>
                    <a:pt x="199" y="1185"/>
                    <a:pt x="260" y="1217"/>
                    <a:pt x="325" y="1242"/>
                  </a:cubicBezTo>
                  <a:cubicBezTo>
                    <a:pt x="386" y="1264"/>
                    <a:pt x="451" y="1271"/>
                    <a:pt x="516" y="1275"/>
                  </a:cubicBezTo>
                  <a:cubicBezTo>
                    <a:pt x="528" y="1275"/>
                    <a:pt x="540" y="1276"/>
                    <a:pt x="553" y="1276"/>
                  </a:cubicBezTo>
                  <a:cubicBezTo>
                    <a:pt x="615" y="1276"/>
                    <a:pt x="679" y="1269"/>
                    <a:pt x="739" y="1257"/>
                  </a:cubicBezTo>
                  <a:cubicBezTo>
                    <a:pt x="822" y="1242"/>
                    <a:pt x="904" y="1217"/>
                    <a:pt x="984" y="1185"/>
                  </a:cubicBezTo>
                  <a:cubicBezTo>
                    <a:pt x="1070" y="1156"/>
                    <a:pt x="1156" y="1116"/>
                    <a:pt x="1239" y="1073"/>
                  </a:cubicBezTo>
                  <a:cubicBezTo>
                    <a:pt x="1369" y="1005"/>
                    <a:pt x="1491" y="922"/>
                    <a:pt x="1603" y="825"/>
                  </a:cubicBezTo>
                  <a:cubicBezTo>
                    <a:pt x="1621" y="810"/>
                    <a:pt x="1621" y="778"/>
                    <a:pt x="1606" y="760"/>
                  </a:cubicBezTo>
                  <a:cubicBezTo>
                    <a:pt x="1597" y="751"/>
                    <a:pt x="1586" y="746"/>
                    <a:pt x="1574" y="746"/>
                  </a:cubicBezTo>
                  <a:cubicBezTo>
                    <a:pt x="1562" y="746"/>
                    <a:pt x="1551" y="751"/>
                    <a:pt x="1542" y="760"/>
                  </a:cubicBezTo>
                  <a:cubicBezTo>
                    <a:pt x="1531" y="767"/>
                    <a:pt x="1520" y="774"/>
                    <a:pt x="1513" y="785"/>
                  </a:cubicBezTo>
                  <a:cubicBezTo>
                    <a:pt x="1513" y="785"/>
                    <a:pt x="1513" y="785"/>
                    <a:pt x="1513" y="781"/>
                  </a:cubicBezTo>
                  <a:cubicBezTo>
                    <a:pt x="1372" y="879"/>
                    <a:pt x="1218" y="951"/>
                    <a:pt x="1059" y="1012"/>
                  </a:cubicBezTo>
                  <a:cubicBezTo>
                    <a:pt x="933" y="1055"/>
                    <a:pt x="807" y="1091"/>
                    <a:pt x="674" y="1106"/>
                  </a:cubicBezTo>
                  <a:lnTo>
                    <a:pt x="670" y="1106"/>
                  </a:lnTo>
                  <a:cubicBezTo>
                    <a:pt x="646" y="1108"/>
                    <a:pt x="621" y="1109"/>
                    <a:pt x="596" y="1109"/>
                  </a:cubicBezTo>
                  <a:cubicBezTo>
                    <a:pt x="556" y="1109"/>
                    <a:pt x="516" y="1106"/>
                    <a:pt x="476" y="1102"/>
                  </a:cubicBezTo>
                  <a:cubicBezTo>
                    <a:pt x="444" y="1095"/>
                    <a:pt x="411" y="1084"/>
                    <a:pt x="375" y="1069"/>
                  </a:cubicBezTo>
                  <a:cubicBezTo>
                    <a:pt x="354" y="1059"/>
                    <a:pt x="328" y="1044"/>
                    <a:pt x="307" y="1026"/>
                  </a:cubicBezTo>
                  <a:cubicBezTo>
                    <a:pt x="289" y="1008"/>
                    <a:pt x="271" y="990"/>
                    <a:pt x="253" y="972"/>
                  </a:cubicBezTo>
                  <a:cubicBezTo>
                    <a:pt x="238" y="947"/>
                    <a:pt x="224" y="918"/>
                    <a:pt x="210" y="889"/>
                  </a:cubicBezTo>
                  <a:cubicBezTo>
                    <a:pt x="199" y="857"/>
                    <a:pt x="192" y="821"/>
                    <a:pt x="184" y="785"/>
                  </a:cubicBezTo>
                  <a:cubicBezTo>
                    <a:pt x="184" y="756"/>
                    <a:pt x="184" y="727"/>
                    <a:pt x="188" y="699"/>
                  </a:cubicBezTo>
                  <a:cubicBezTo>
                    <a:pt x="192" y="673"/>
                    <a:pt x="202" y="648"/>
                    <a:pt x="210" y="623"/>
                  </a:cubicBezTo>
                  <a:cubicBezTo>
                    <a:pt x="228" y="587"/>
                    <a:pt x="249" y="555"/>
                    <a:pt x="271" y="526"/>
                  </a:cubicBezTo>
                  <a:cubicBezTo>
                    <a:pt x="310" y="479"/>
                    <a:pt x="357" y="436"/>
                    <a:pt x="408" y="400"/>
                  </a:cubicBezTo>
                  <a:cubicBezTo>
                    <a:pt x="508" y="328"/>
                    <a:pt x="616" y="274"/>
                    <a:pt x="732" y="231"/>
                  </a:cubicBezTo>
                  <a:cubicBezTo>
                    <a:pt x="919" y="159"/>
                    <a:pt x="1113" y="115"/>
                    <a:pt x="1311" y="97"/>
                  </a:cubicBezTo>
                  <a:lnTo>
                    <a:pt x="1315" y="97"/>
                  </a:lnTo>
                  <a:cubicBezTo>
                    <a:pt x="1315" y="97"/>
                    <a:pt x="1318" y="97"/>
                    <a:pt x="1318" y="94"/>
                  </a:cubicBezTo>
                  <a:cubicBezTo>
                    <a:pt x="1362" y="91"/>
                    <a:pt x="1404" y="89"/>
                    <a:pt x="1447" y="89"/>
                  </a:cubicBezTo>
                  <a:cubicBezTo>
                    <a:pt x="1506" y="89"/>
                    <a:pt x="1565" y="93"/>
                    <a:pt x="1624" y="101"/>
                  </a:cubicBezTo>
                  <a:lnTo>
                    <a:pt x="1614" y="101"/>
                  </a:lnTo>
                  <a:cubicBezTo>
                    <a:pt x="1635" y="105"/>
                    <a:pt x="1653" y="108"/>
                    <a:pt x="1675" y="115"/>
                  </a:cubicBezTo>
                  <a:cubicBezTo>
                    <a:pt x="1678" y="116"/>
                    <a:pt x="1680" y="116"/>
                    <a:pt x="1683" y="116"/>
                  </a:cubicBezTo>
                  <a:cubicBezTo>
                    <a:pt x="1702" y="116"/>
                    <a:pt x="1719" y="106"/>
                    <a:pt x="1725" y="87"/>
                  </a:cubicBezTo>
                  <a:cubicBezTo>
                    <a:pt x="1725" y="83"/>
                    <a:pt x="1725" y="79"/>
                    <a:pt x="1729" y="79"/>
                  </a:cubicBezTo>
                  <a:lnTo>
                    <a:pt x="1722" y="76"/>
                  </a:lnTo>
                  <a:cubicBezTo>
                    <a:pt x="1711" y="69"/>
                    <a:pt x="1696" y="65"/>
                    <a:pt x="1686" y="61"/>
                  </a:cubicBezTo>
                  <a:cubicBezTo>
                    <a:pt x="1668" y="54"/>
                    <a:pt x="1653" y="51"/>
                    <a:pt x="1635" y="43"/>
                  </a:cubicBezTo>
                  <a:cubicBezTo>
                    <a:pt x="1628" y="43"/>
                    <a:pt x="1621" y="40"/>
                    <a:pt x="1617" y="33"/>
                  </a:cubicBezTo>
                  <a:cubicBezTo>
                    <a:pt x="1610" y="29"/>
                    <a:pt x="1606" y="29"/>
                    <a:pt x="1599" y="25"/>
                  </a:cubicBezTo>
                  <a:lnTo>
                    <a:pt x="1592" y="25"/>
                  </a:lnTo>
                  <a:cubicBezTo>
                    <a:pt x="1581" y="22"/>
                    <a:pt x="1570" y="18"/>
                    <a:pt x="1563" y="11"/>
                  </a:cubicBezTo>
                  <a:cubicBezTo>
                    <a:pt x="1509" y="4"/>
                    <a:pt x="1455" y="0"/>
                    <a:pt x="1401"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41" name="Google Shape;2728;p44">
              <a:extLst>
                <a:ext uri="{FF2B5EF4-FFF2-40B4-BE49-F238E27FC236}">
                  <a16:creationId xmlns:a16="http://schemas.microsoft.com/office/drawing/2014/main" id="{40DDD507-7062-1CAB-B556-4446B4F930AB}"/>
                </a:ext>
              </a:extLst>
            </p:cNvPr>
            <p:cNvSpPr/>
            <p:nvPr/>
          </p:nvSpPr>
          <p:spPr>
            <a:xfrm>
              <a:off x="9129598" y="2846061"/>
              <a:ext cx="185" cy="41"/>
            </a:xfrm>
            <a:custGeom>
              <a:avLst/>
              <a:gdLst/>
              <a:ahLst/>
              <a:cxnLst/>
              <a:rect l="l" t="t" r="r" b="b"/>
              <a:pathLst>
                <a:path w="4" h="1" extrusionOk="0">
                  <a:moveTo>
                    <a:pt x="0" y="0"/>
                  </a:moveTo>
                  <a:lnTo>
                    <a:pt x="4" y="0"/>
                  </a:ln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2" name="Google Shape;2729;p44">
              <a:extLst>
                <a:ext uri="{FF2B5EF4-FFF2-40B4-BE49-F238E27FC236}">
                  <a16:creationId xmlns:a16="http://schemas.microsoft.com/office/drawing/2014/main" id="{ED933ADC-FA0C-EC25-4A55-F0CD0759E02D}"/>
                </a:ext>
              </a:extLst>
            </p:cNvPr>
            <p:cNvSpPr/>
            <p:nvPr/>
          </p:nvSpPr>
          <p:spPr>
            <a:xfrm>
              <a:off x="9129598" y="2846061"/>
              <a:ext cx="46" cy="41"/>
            </a:xfrm>
            <a:custGeom>
              <a:avLst/>
              <a:gdLst/>
              <a:ahLst/>
              <a:cxnLst/>
              <a:rect l="l" t="t" r="r" b="b"/>
              <a:pathLst>
                <a:path w="1" h="1" extrusionOk="0">
                  <a:moveTo>
                    <a:pt x="0" y="0"/>
                  </a:moveTo>
                  <a:lnTo>
                    <a:pt x="0" y="0"/>
                  </a:ln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3" name="Google Shape;2730;p44">
              <a:extLst>
                <a:ext uri="{FF2B5EF4-FFF2-40B4-BE49-F238E27FC236}">
                  <a16:creationId xmlns:a16="http://schemas.microsoft.com/office/drawing/2014/main" id="{4FAAC2BD-2D78-E22D-01C6-E4C1CB974868}"/>
                </a:ext>
              </a:extLst>
            </p:cNvPr>
            <p:cNvSpPr/>
            <p:nvPr/>
          </p:nvSpPr>
          <p:spPr>
            <a:xfrm>
              <a:off x="9099836" y="2887671"/>
              <a:ext cx="231" cy="41"/>
            </a:xfrm>
            <a:custGeom>
              <a:avLst/>
              <a:gdLst/>
              <a:ahLst/>
              <a:cxnLst/>
              <a:rect l="l" t="t" r="r" b="b"/>
              <a:pathLst>
                <a:path w="5" h="1" extrusionOk="0">
                  <a:moveTo>
                    <a:pt x="1" y="1"/>
                  </a:moveTo>
                  <a:lnTo>
                    <a:pt x="5" y="1"/>
                  </a:ln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4" name="Google Shape;2731;p44">
              <a:extLst>
                <a:ext uri="{FF2B5EF4-FFF2-40B4-BE49-F238E27FC236}">
                  <a16:creationId xmlns:a16="http://schemas.microsoft.com/office/drawing/2014/main" id="{29D5F882-33B4-9D9A-FAEA-D0B808E81D56}"/>
                </a:ext>
              </a:extLst>
            </p:cNvPr>
            <p:cNvSpPr/>
            <p:nvPr/>
          </p:nvSpPr>
          <p:spPr>
            <a:xfrm>
              <a:off x="8996200" y="2816793"/>
              <a:ext cx="80292" cy="67534"/>
            </a:xfrm>
            <a:custGeom>
              <a:avLst/>
              <a:gdLst/>
              <a:ahLst/>
              <a:cxnLst/>
              <a:rect l="l" t="t" r="r" b="b"/>
              <a:pathLst>
                <a:path w="1740" h="1636" extrusionOk="0">
                  <a:moveTo>
                    <a:pt x="569" y="151"/>
                  </a:moveTo>
                  <a:cubicBezTo>
                    <a:pt x="569" y="151"/>
                    <a:pt x="566" y="151"/>
                    <a:pt x="562" y="155"/>
                  </a:cubicBezTo>
                  <a:cubicBezTo>
                    <a:pt x="566" y="155"/>
                    <a:pt x="569" y="151"/>
                    <a:pt x="569" y="151"/>
                  </a:cubicBezTo>
                  <a:close/>
                  <a:moveTo>
                    <a:pt x="749" y="0"/>
                  </a:moveTo>
                  <a:cubicBezTo>
                    <a:pt x="670" y="0"/>
                    <a:pt x="594" y="18"/>
                    <a:pt x="519" y="43"/>
                  </a:cubicBezTo>
                  <a:cubicBezTo>
                    <a:pt x="443" y="72"/>
                    <a:pt x="375" y="115"/>
                    <a:pt x="310" y="166"/>
                  </a:cubicBezTo>
                  <a:cubicBezTo>
                    <a:pt x="213" y="245"/>
                    <a:pt x="134" y="342"/>
                    <a:pt x="69" y="447"/>
                  </a:cubicBezTo>
                  <a:cubicBezTo>
                    <a:pt x="54" y="479"/>
                    <a:pt x="36" y="511"/>
                    <a:pt x="22" y="544"/>
                  </a:cubicBezTo>
                  <a:cubicBezTo>
                    <a:pt x="15" y="565"/>
                    <a:pt x="8" y="583"/>
                    <a:pt x="0" y="601"/>
                  </a:cubicBezTo>
                  <a:cubicBezTo>
                    <a:pt x="4" y="612"/>
                    <a:pt x="11" y="619"/>
                    <a:pt x="22" y="623"/>
                  </a:cubicBezTo>
                  <a:cubicBezTo>
                    <a:pt x="27" y="626"/>
                    <a:pt x="32" y="627"/>
                    <a:pt x="37" y="627"/>
                  </a:cubicBezTo>
                  <a:cubicBezTo>
                    <a:pt x="53" y="627"/>
                    <a:pt x="68" y="615"/>
                    <a:pt x="76" y="601"/>
                  </a:cubicBezTo>
                  <a:cubicBezTo>
                    <a:pt x="76" y="594"/>
                    <a:pt x="80" y="587"/>
                    <a:pt x="83" y="583"/>
                  </a:cubicBezTo>
                  <a:cubicBezTo>
                    <a:pt x="83" y="583"/>
                    <a:pt x="83" y="587"/>
                    <a:pt x="83" y="587"/>
                  </a:cubicBezTo>
                  <a:cubicBezTo>
                    <a:pt x="126" y="508"/>
                    <a:pt x="177" y="436"/>
                    <a:pt x="238" y="371"/>
                  </a:cubicBezTo>
                  <a:cubicBezTo>
                    <a:pt x="288" y="313"/>
                    <a:pt x="346" y="267"/>
                    <a:pt x="411" y="223"/>
                  </a:cubicBezTo>
                  <a:cubicBezTo>
                    <a:pt x="458" y="198"/>
                    <a:pt x="508" y="173"/>
                    <a:pt x="558" y="155"/>
                  </a:cubicBezTo>
                  <a:lnTo>
                    <a:pt x="555" y="155"/>
                  </a:lnTo>
                  <a:cubicBezTo>
                    <a:pt x="609" y="141"/>
                    <a:pt x="663" y="130"/>
                    <a:pt x="720" y="126"/>
                  </a:cubicBezTo>
                  <a:cubicBezTo>
                    <a:pt x="764" y="126"/>
                    <a:pt x="803" y="130"/>
                    <a:pt x="847" y="137"/>
                  </a:cubicBezTo>
                  <a:cubicBezTo>
                    <a:pt x="911" y="155"/>
                    <a:pt x="969" y="177"/>
                    <a:pt x="1023" y="209"/>
                  </a:cubicBezTo>
                  <a:cubicBezTo>
                    <a:pt x="1020" y="206"/>
                    <a:pt x="1017" y="203"/>
                    <a:pt x="1013" y="201"/>
                  </a:cubicBezTo>
                  <a:lnTo>
                    <a:pt x="1013" y="201"/>
                  </a:lnTo>
                  <a:cubicBezTo>
                    <a:pt x="1076" y="236"/>
                    <a:pt x="1132" y="279"/>
                    <a:pt x="1185" y="328"/>
                  </a:cubicBezTo>
                  <a:cubicBezTo>
                    <a:pt x="1275" y="414"/>
                    <a:pt x="1354" y="511"/>
                    <a:pt x="1423" y="619"/>
                  </a:cubicBezTo>
                  <a:cubicBezTo>
                    <a:pt x="1484" y="717"/>
                    <a:pt x="1534" y="821"/>
                    <a:pt x="1574" y="933"/>
                  </a:cubicBezTo>
                  <a:cubicBezTo>
                    <a:pt x="1592" y="1001"/>
                    <a:pt x="1606" y="1069"/>
                    <a:pt x="1610" y="1138"/>
                  </a:cubicBezTo>
                  <a:cubicBezTo>
                    <a:pt x="1610" y="1181"/>
                    <a:pt x="1606" y="1221"/>
                    <a:pt x="1599" y="1260"/>
                  </a:cubicBezTo>
                  <a:cubicBezTo>
                    <a:pt x="1588" y="1296"/>
                    <a:pt x="1577" y="1332"/>
                    <a:pt x="1559" y="1365"/>
                  </a:cubicBezTo>
                  <a:cubicBezTo>
                    <a:pt x="1545" y="1393"/>
                    <a:pt x="1527" y="1419"/>
                    <a:pt x="1509" y="1444"/>
                  </a:cubicBezTo>
                  <a:cubicBezTo>
                    <a:pt x="1495" y="1455"/>
                    <a:pt x="1484" y="1469"/>
                    <a:pt x="1466" y="1476"/>
                  </a:cubicBezTo>
                  <a:cubicBezTo>
                    <a:pt x="1455" y="1487"/>
                    <a:pt x="1441" y="1491"/>
                    <a:pt x="1430" y="1494"/>
                  </a:cubicBezTo>
                  <a:cubicBezTo>
                    <a:pt x="1415" y="1498"/>
                    <a:pt x="1405" y="1501"/>
                    <a:pt x="1394" y="1501"/>
                  </a:cubicBezTo>
                  <a:cubicBezTo>
                    <a:pt x="1372" y="1501"/>
                    <a:pt x="1351" y="1501"/>
                    <a:pt x="1333" y="1498"/>
                  </a:cubicBezTo>
                  <a:cubicBezTo>
                    <a:pt x="1289" y="1487"/>
                    <a:pt x="1253" y="1469"/>
                    <a:pt x="1214" y="1451"/>
                  </a:cubicBezTo>
                  <a:cubicBezTo>
                    <a:pt x="1142" y="1408"/>
                    <a:pt x="1073" y="1357"/>
                    <a:pt x="1012" y="1300"/>
                  </a:cubicBezTo>
                  <a:cubicBezTo>
                    <a:pt x="919" y="1213"/>
                    <a:pt x="839" y="1116"/>
                    <a:pt x="771" y="1008"/>
                  </a:cubicBezTo>
                  <a:lnTo>
                    <a:pt x="771" y="1008"/>
                  </a:lnTo>
                  <a:cubicBezTo>
                    <a:pt x="771" y="1012"/>
                    <a:pt x="774" y="1015"/>
                    <a:pt x="774" y="1019"/>
                  </a:cubicBezTo>
                  <a:cubicBezTo>
                    <a:pt x="735" y="954"/>
                    <a:pt x="699" y="889"/>
                    <a:pt x="674" y="817"/>
                  </a:cubicBezTo>
                  <a:cubicBezTo>
                    <a:pt x="674" y="814"/>
                    <a:pt x="670" y="810"/>
                    <a:pt x="670" y="810"/>
                  </a:cubicBezTo>
                  <a:lnTo>
                    <a:pt x="674" y="810"/>
                  </a:lnTo>
                  <a:cubicBezTo>
                    <a:pt x="670" y="799"/>
                    <a:pt x="666" y="785"/>
                    <a:pt x="663" y="771"/>
                  </a:cubicBezTo>
                  <a:cubicBezTo>
                    <a:pt x="660" y="751"/>
                    <a:pt x="642" y="738"/>
                    <a:pt x="620" y="738"/>
                  </a:cubicBezTo>
                  <a:cubicBezTo>
                    <a:pt x="618" y="738"/>
                    <a:pt x="615" y="738"/>
                    <a:pt x="612" y="738"/>
                  </a:cubicBezTo>
                  <a:cubicBezTo>
                    <a:pt x="591" y="742"/>
                    <a:pt x="576" y="763"/>
                    <a:pt x="580" y="785"/>
                  </a:cubicBezTo>
                  <a:cubicBezTo>
                    <a:pt x="602" y="893"/>
                    <a:pt x="656" y="990"/>
                    <a:pt x="713" y="1084"/>
                  </a:cubicBezTo>
                  <a:cubicBezTo>
                    <a:pt x="785" y="1199"/>
                    <a:pt x="872" y="1314"/>
                    <a:pt x="969" y="1411"/>
                  </a:cubicBezTo>
                  <a:cubicBezTo>
                    <a:pt x="1059" y="1498"/>
                    <a:pt x="1160" y="1581"/>
                    <a:pt x="1282" y="1620"/>
                  </a:cubicBezTo>
                  <a:cubicBezTo>
                    <a:pt x="1321" y="1631"/>
                    <a:pt x="1359" y="1636"/>
                    <a:pt x="1399" y="1636"/>
                  </a:cubicBezTo>
                  <a:cubicBezTo>
                    <a:pt x="1412" y="1636"/>
                    <a:pt x="1424" y="1636"/>
                    <a:pt x="1437" y="1635"/>
                  </a:cubicBezTo>
                  <a:cubicBezTo>
                    <a:pt x="1491" y="1627"/>
                    <a:pt x="1545" y="1599"/>
                    <a:pt x="1585" y="1563"/>
                  </a:cubicBezTo>
                  <a:cubicBezTo>
                    <a:pt x="1635" y="1519"/>
                    <a:pt x="1667" y="1465"/>
                    <a:pt x="1693" y="1408"/>
                  </a:cubicBezTo>
                  <a:cubicBezTo>
                    <a:pt x="1725" y="1332"/>
                    <a:pt x="1739" y="1246"/>
                    <a:pt x="1736" y="1167"/>
                  </a:cubicBezTo>
                  <a:cubicBezTo>
                    <a:pt x="1736" y="1080"/>
                    <a:pt x="1718" y="1001"/>
                    <a:pt x="1693" y="922"/>
                  </a:cubicBezTo>
                  <a:cubicBezTo>
                    <a:pt x="1667" y="828"/>
                    <a:pt x="1628" y="738"/>
                    <a:pt x="1581" y="652"/>
                  </a:cubicBezTo>
                  <a:cubicBezTo>
                    <a:pt x="1541" y="573"/>
                    <a:pt x="1491" y="497"/>
                    <a:pt x="1441" y="425"/>
                  </a:cubicBezTo>
                  <a:cubicBezTo>
                    <a:pt x="1387" y="353"/>
                    <a:pt x="1329" y="285"/>
                    <a:pt x="1261" y="220"/>
                  </a:cubicBezTo>
                  <a:cubicBezTo>
                    <a:pt x="1235" y="198"/>
                    <a:pt x="1210" y="173"/>
                    <a:pt x="1181" y="151"/>
                  </a:cubicBezTo>
                  <a:cubicBezTo>
                    <a:pt x="1138" y="119"/>
                    <a:pt x="1095" y="94"/>
                    <a:pt x="1048" y="69"/>
                  </a:cubicBezTo>
                  <a:cubicBezTo>
                    <a:pt x="958" y="22"/>
                    <a:pt x="850" y="0"/>
                    <a:pt x="749"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45" name="Google Shape;2732;p44">
              <a:extLst>
                <a:ext uri="{FF2B5EF4-FFF2-40B4-BE49-F238E27FC236}">
                  <a16:creationId xmlns:a16="http://schemas.microsoft.com/office/drawing/2014/main" id="{F9C05FF1-9B10-0B19-29EA-396E31296C93}"/>
                </a:ext>
              </a:extLst>
            </p:cNvPr>
            <p:cNvSpPr/>
            <p:nvPr/>
          </p:nvSpPr>
          <p:spPr>
            <a:xfrm>
              <a:off x="9050832" y="2830292"/>
              <a:ext cx="231" cy="41"/>
            </a:xfrm>
            <a:custGeom>
              <a:avLst/>
              <a:gdLst/>
              <a:ahLst/>
              <a:cxnLst/>
              <a:rect l="l" t="t" r="r" b="b"/>
              <a:pathLst>
                <a:path w="5" h="1" extrusionOk="0">
                  <a:moveTo>
                    <a:pt x="5" y="1"/>
                  </a:moveTo>
                  <a:cubicBezTo>
                    <a:pt x="5" y="1"/>
                    <a:pt x="1" y="1"/>
                    <a:pt x="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46" name="Google Shape;2733;p44">
              <a:extLst>
                <a:ext uri="{FF2B5EF4-FFF2-40B4-BE49-F238E27FC236}">
                  <a16:creationId xmlns:a16="http://schemas.microsoft.com/office/drawing/2014/main" id="{141FA466-C3EC-81E5-800A-5FBB9BFE297C}"/>
                </a:ext>
              </a:extLst>
            </p:cNvPr>
            <p:cNvSpPr/>
            <p:nvPr/>
          </p:nvSpPr>
          <p:spPr>
            <a:xfrm>
              <a:off x="9027254" y="2850230"/>
              <a:ext cx="46" cy="165"/>
            </a:xfrm>
            <a:custGeom>
              <a:avLst/>
              <a:gdLst/>
              <a:ahLst/>
              <a:cxnLst/>
              <a:rect l="l" t="t" r="r" b="b"/>
              <a:pathLst>
                <a:path w="1" h="4" extrusionOk="0">
                  <a:moveTo>
                    <a:pt x="1" y="4"/>
                  </a:moveTo>
                  <a:lnTo>
                    <a:pt x="1" y="0"/>
                  </a:ln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7" name="Google Shape;2734;p44">
              <a:extLst>
                <a:ext uri="{FF2B5EF4-FFF2-40B4-BE49-F238E27FC236}">
                  <a16:creationId xmlns:a16="http://schemas.microsoft.com/office/drawing/2014/main" id="{E6B2CD0D-3CDF-6E66-299F-D83DC137F720}"/>
                </a:ext>
              </a:extLst>
            </p:cNvPr>
            <p:cNvSpPr/>
            <p:nvPr/>
          </p:nvSpPr>
          <p:spPr>
            <a:xfrm>
              <a:off x="9027254" y="2850354"/>
              <a:ext cx="46" cy="41"/>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8" name="Google Shape;2735;p44">
              <a:extLst>
                <a:ext uri="{FF2B5EF4-FFF2-40B4-BE49-F238E27FC236}">
                  <a16:creationId xmlns:a16="http://schemas.microsoft.com/office/drawing/2014/main" id="{C25EB006-62E7-1270-E677-421A26F85186}"/>
                </a:ext>
              </a:extLst>
            </p:cNvPr>
            <p:cNvSpPr/>
            <p:nvPr/>
          </p:nvSpPr>
          <p:spPr>
            <a:xfrm>
              <a:off x="9027254" y="2850354"/>
              <a:ext cx="46" cy="206"/>
            </a:xfrm>
            <a:custGeom>
              <a:avLst/>
              <a:gdLst/>
              <a:ahLst/>
              <a:cxnLst/>
              <a:rect l="l" t="t" r="r" b="b"/>
              <a:pathLst>
                <a:path w="1" h="5" extrusionOk="0">
                  <a:moveTo>
                    <a:pt x="1" y="4"/>
                  </a:moveTo>
                  <a:cubicBezTo>
                    <a:pt x="1" y="4"/>
                    <a:pt x="1" y="4"/>
                    <a:pt x="1" y="4"/>
                  </a:cubicBezTo>
                  <a:cubicBezTo>
                    <a:pt x="1" y="4"/>
                    <a:pt x="1" y="4"/>
                    <a:pt x="1" y="1"/>
                  </a:cubicBez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49" name="Google Shape;2736;p44">
              <a:extLst>
                <a:ext uri="{FF2B5EF4-FFF2-40B4-BE49-F238E27FC236}">
                  <a16:creationId xmlns:a16="http://schemas.microsoft.com/office/drawing/2014/main" id="{4C7B3CBF-76A9-04E8-55B6-E22A6C4BA174}"/>
                </a:ext>
              </a:extLst>
            </p:cNvPr>
            <p:cNvSpPr/>
            <p:nvPr/>
          </p:nvSpPr>
          <p:spPr>
            <a:xfrm>
              <a:off x="9068643" y="2854812"/>
              <a:ext cx="46" cy="206"/>
            </a:xfrm>
            <a:custGeom>
              <a:avLst/>
              <a:gdLst/>
              <a:ahLst/>
              <a:cxnLst/>
              <a:rect l="l" t="t" r="r" b="b"/>
              <a:pathLst>
                <a:path w="1" h="5" extrusionOk="0">
                  <a:moveTo>
                    <a:pt x="0" y="4"/>
                  </a:moveTo>
                  <a:cubicBezTo>
                    <a:pt x="0" y="4"/>
                    <a:pt x="0" y="1"/>
                    <a:pt x="0" y="1"/>
                  </a:cubicBezTo>
                  <a:cubicBezTo>
                    <a:pt x="0" y="1"/>
                    <a:pt x="0" y="4"/>
                    <a:pt x="0" y="4"/>
                  </a:cubicBez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50" name="Google Shape;2737;p44">
              <a:extLst>
                <a:ext uri="{FF2B5EF4-FFF2-40B4-BE49-F238E27FC236}">
                  <a16:creationId xmlns:a16="http://schemas.microsoft.com/office/drawing/2014/main" id="{D0BF468E-568D-E6CB-3674-2A845C9C8A48}"/>
                </a:ext>
              </a:extLst>
            </p:cNvPr>
            <p:cNvSpPr/>
            <p:nvPr/>
          </p:nvSpPr>
          <p:spPr>
            <a:xfrm>
              <a:off x="9040035" y="2801767"/>
              <a:ext cx="68525" cy="47761"/>
            </a:xfrm>
            <a:custGeom>
              <a:avLst/>
              <a:gdLst/>
              <a:ahLst/>
              <a:cxnLst/>
              <a:rect l="l" t="t" r="r" b="b"/>
              <a:pathLst>
                <a:path w="1485" h="1157" extrusionOk="0">
                  <a:moveTo>
                    <a:pt x="1152" y="424"/>
                  </a:moveTo>
                  <a:cubicBezTo>
                    <a:pt x="1154" y="428"/>
                    <a:pt x="1155" y="431"/>
                    <a:pt x="1160" y="436"/>
                  </a:cubicBezTo>
                  <a:cubicBezTo>
                    <a:pt x="1157" y="432"/>
                    <a:pt x="1155" y="428"/>
                    <a:pt x="1152" y="424"/>
                  </a:cubicBezTo>
                  <a:close/>
                  <a:moveTo>
                    <a:pt x="725" y="1"/>
                  </a:moveTo>
                  <a:cubicBezTo>
                    <a:pt x="696" y="1"/>
                    <a:pt x="663" y="4"/>
                    <a:pt x="635" y="11"/>
                  </a:cubicBezTo>
                  <a:cubicBezTo>
                    <a:pt x="591" y="19"/>
                    <a:pt x="545" y="33"/>
                    <a:pt x="505" y="51"/>
                  </a:cubicBezTo>
                  <a:cubicBezTo>
                    <a:pt x="462" y="69"/>
                    <a:pt x="419" y="94"/>
                    <a:pt x="379" y="119"/>
                  </a:cubicBezTo>
                  <a:cubicBezTo>
                    <a:pt x="336" y="148"/>
                    <a:pt x="289" y="177"/>
                    <a:pt x="249" y="213"/>
                  </a:cubicBezTo>
                  <a:cubicBezTo>
                    <a:pt x="170" y="278"/>
                    <a:pt x="95" y="346"/>
                    <a:pt x="23" y="418"/>
                  </a:cubicBezTo>
                  <a:cubicBezTo>
                    <a:pt x="5" y="433"/>
                    <a:pt x="1" y="458"/>
                    <a:pt x="15" y="476"/>
                  </a:cubicBezTo>
                  <a:cubicBezTo>
                    <a:pt x="24" y="486"/>
                    <a:pt x="37" y="492"/>
                    <a:pt x="49" y="492"/>
                  </a:cubicBezTo>
                  <a:cubicBezTo>
                    <a:pt x="58" y="492"/>
                    <a:pt x="67" y="489"/>
                    <a:pt x="73" y="483"/>
                  </a:cubicBezTo>
                  <a:cubicBezTo>
                    <a:pt x="123" y="436"/>
                    <a:pt x="174" y="389"/>
                    <a:pt x="224" y="346"/>
                  </a:cubicBezTo>
                  <a:cubicBezTo>
                    <a:pt x="278" y="303"/>
                    <a:pt x="332" y="263"/>
                    <a:pt x="393" y="227"/>
                  </a:cubicBezTo>
                  <a:cubicBezTo>
                    <a:pt x="447" y="195"/>
                    <a:pt x="501" y="166"/>
                    <a:pt x="559" y="145"/>
                  </a:cubicBezTo>
                  <a:cubicBezTo>
                    <a:pt x="599" y="134"/>
                    <a:pt x="638" y="127"/>
                    <a:pt x="674" y="123"/>
                  </a:cubicBezTo>
                  <a:cubicBezTo>
                    <a:pt x="717" y="123"/>
                    <a:pt x="753" y="127"/>
                    <a:pt x="793" y="134"/>
                  </a:cubicBezTo>
                  <a:cubicBezTo>
                    <a:pt x="833" y="145"/>
                    <a:pt x="872" y="159"/>
                    <a:pt x="908" y="177"/>
                  </a:cubicBezTo>
                  <a:cubicBezTo>
                    <a:pt x="944" y="202"/>
                    <a:pt x="980" y="227"/>
                    <a:pt x="1016" y="256"/>
                  </a:cubicBezTo>
                  <a:cubicBezTo>
                    <a:pt x="1067" y="307"/>
                    <a:pt x="1111" y="364"/>
                    <a:pt x="1152" y="424"/>
                  </a:cubicBezTo>
                  <a:lnTo>
                    <a:pt x="1152" y="424"/>
                  </a:lnTo>
                  <a:cubicBezTo>
                    <a:pt x="1151" y="422"/>
                    <a:pt x="1150" y="420"/>
                    <a:pt x="1149" y="418"/>
                  </a:cubicBezTo>
                  <a:lnTo>
                    <a:pt x="1149" y="418"/>
                  </a:lnTo>
                  <a:cubicBezTo>
                    <a:pt x="1178" y="465"/>
                    <a:pt x="1203" y="512"/>
                    <a:pt x="1225" y="562"/>
                  </a:cubicBezTo>
                  <a:cubicBezTo>
                    <a:pt x="1254" y="620"/>
                    <a:pt x="1275" y="677"/>
                    <a:pt x="1293" y="739"/>
                  </a:cubicBezTo>
                  <a:cubicBezTo>
                    <a:pt x="1311" y="796"/>
                    <a:pt x="1326" y="854"/>
                    <a:pt x="1340" y="911"/>
                  </a:cubicBezTo>
                  <a:cubicBezTo>
                    <a:pt x="1355" y="976"/>
                    <a:pt x="1369" y="1045"/>
                    <a:pt x="1383" y="1113"/>
                  </a:cubicBezTo>
                  <a:cubicBezTo>
                    <a:pt x="1387" y="1135"/>
                    <a:pt x="1405" y="1153"/>
                    <a:pt x="1430" y="1156"/>
                  </a:cubicBezTo>
                  <a:cubicBezTo>
                    <a:pt x="1445" y="1156"/>
                    <a:pt x="1455" y="1153"/>
                    <a:pt x="1466" y="1142"/>
                  </a:cubicBezTo>
                  <a:cubicBezTo>
                    <a:pt x="1477" y="1135"/>
                    <a:pt x="1484" y="1120"/>
                    <a:pt x="1484" y="1109"/>
                  </a:cubicBezTo>
                  <a:cubicBezTo>
                    <a:pt x="1477" y="893"/>
                    <a:pt x="1430" y="677"/>
                    <a:pt x="1344" y="479"/>
                  </a:cubicBezTo>
                  <a:cubicBezTo>
                    <a:pt x="1308" y="397"/>
                    <a:pt x="1257" y="317"/>
                    <a:pt x="1203" y="249"/>
                  </a:cubicBezTo>
                  <a:cubicBezTo>
                    <a:pt x="1146" y="177"/>
                    <a:pt x="1074" y="119"/>
                    <a:pt x="998" y="76"/>
                  </a:cubicBezTo>
                  <a:cubicBezTo>
                    <a:pt x="926" y="37"/>
                    <a:pt x="851" y="15"/>
                    <a:pt x="768" y="4"/>
                  </a:cubicBezTo>
                  <a:cubicBezTo>
                    <a:pt x="753" y="4"/>
                    <a:pt x="739" y="1"/>
                    <a:pt x="72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51" name="Google Shape;2738;p44">
              <a:extLst>
                <a:ext uri="{FF2B5EF4-FFF2-40B4-BE49-F238E27FC236}">
                  <a16:creationId xmlns:a16="http://schemas.microsoft.com/office/drawing/2014/main" id="{2B836D7D-518E-F5C0-6829-CF0741A70A2B}"/>
                </a:ext>
              </a:extLst>
            </p:cNvPr>
            <p:cNvSpPr/>
            <p:nvPr/>
          </p:nvSpPr>
          <p:spPr>
            <a:xfrm>
              <a:off x="9089731" y="2800900"/>
              <a:ext cx="51221" cy="42972"/>
            </a:xfrm>
            <a:custGeom>
              <a:avLst/>
              <a:gdLst/>
              <a:ahLst/>
              <a:cxnLst/>
              <a:rect l="l" t="t" r="r" b="b"/>
              <a:pathLst>
                <a:path w="1110" h="1041" extrusionOk="0">
                  <a:moveTo>
                    <a:pt x="360" y="0"/>
                  </a:moveTo>
                  <a:cubicBezTo>
                    <a:pt x="303" y="0"/>
                    <a:pt x="245" y="22"/>
                    <a:pt x="191" y="50"/>
                  </a:cubicBezTo>
                  <a:cubicBezTo>
                    <a:pt x="119" y="86"/>
                    <a:pt x="62" y="148"/>
                    <a:pt x="15" y="212"/>
                  </a:cubicBezTo>
                  <a:cubicBezTo>
                    <a:pt x="0" y="230"/>
                    <a:pt x="4" y="259"/>
                    <a:pt x="22" y="270"/>
                  </a:cubicBezTo>
                  <a:cubicBezTo>
                    <a:pt x="30" y="275"/>
                    <a:pt x="38" y="278"/>
                    <a:pt x="46" y="278"/>
                  </a:cubicBezTo>
                  <a:cubicBezTo>
                    <a:pt x="60" y="278"/>
                    <a:pt x="73" y="271"/>
                    <a:pt x="80" y="259"/>
                  </a:cubicBezTo>
                  <a:cubicBezTo>
                    <a:pt x="98" y="238"/>
                    <a:pt x="116" y="220"/>
                    <a:pt x="134" y="198"/>
                  </a:cubicBezTo>
                  <a:lnTo>
                    <a:pt x="134" y="198"/>
                  </a:lnTo>
                  <a:cubicBezTo>
                    <a:pt x="143" y="189"/>
                    <a:pt x="154" y="178"/>
                    <a:pt x="162" y="169"/>
                  </a:cubicBezTo>
                  <a:cubicBezTo>
                    <a:pt x="180" y="155"/>
                    <a:pt x="198" y="144"/>
                    <a:pt x="216" y="130"/>
                  </a:cubicBezTo>
                  <a:cubicBezTo>
                    <a:pt x="213" y="130"/>
                    <a:pt x="213" y="133"/>
                    <a:pt x="209" y="133"/>
                  </a:cubicBezTo>
                  <a:cubicBezTo>
                    <a:pt x="220" y="126"/>
                    <a:pt x="234" y="119"/>
                    <a:pt x="245" y="115"/>
                  </a:cubicBezTo>
                  <a:cubicBezTo>
                    <a:pt x="260" y="104"/>
                    <a:pt x="274" y="101"/>
                    <a:pt x="292" y="94"/>
                  </a:cubicBezTo>
                  <a:cubicBezTo>
                    <a:pt x="317" y="90"/>
                    <a:pt x="339" y="83"/>
                    <a:pt x="368" y="83"/>
                  </a:cubicBezTo>
                  <a:lnTo>
                    <a:pt x="393" y="83"/>
                  </a:lnTo>
                  <a:cubicBezTo>
                    <a:pt x="407" y="83"/>
                    <a:pt x="425" y="86"/>
                    <a:pt x="443" y="90"/>
                  </a:cubicBezTo>
                  <a:cubicBezTo>
                    <a:pt x="461" y="94"/>
                    <a:pt x="476" y="97"/>
                    <a:pt x="494" y="104"/>
                  </a:cubicBezTo>
                  <a:cubicBezTo>
                    <a:pt x="512" y="112"/>
                    <a:pt x="530" y="119"/>
                    <a:pt x="544" y="126"/>
                  </a:cubicBezTo>
                  <a:cubicBezTo>
                    <a:pt x="566" y="140"/>
                    <a:pt x="587" y="151"/>
                    <a:pt x="605" y="166"/>
                  </a:cubicBezTo>
                  <a:cubicBezTo>
                    <a:pt x="630" y="184"/>
                    <a:pt x="656" y="202"/>
                    <a:pt x="681" y="223"/>
                  </a:cubicBezTo>
                  <a:cubicBezTo>
                    <a:pt x="713" y="256"/>
                    <a:pt x="742" y="288"/>
                    <a:pt x="771" y="320"/>
                  </a:cubicBezTo>
                  <a:cubicBezTo>
                    <a:pt x="800" y="356"/>
                    <a:pt x="825" y="392"/>
                    <a:pt x="846" y="428"/>
                  </a:cubicBezTo>
                  <a:cubicBezTo>
                    <a:pt x="868" y="461"/>
                    <a:pt x="886" y="497"/>
                    <a:pt x="904" y="533"/>
                  </a:cubicBezTo>
                  <a:cubicBezTo>
                    <a:pt x="926" y="583"/>
                    <a:pt x="944" y="634"/>
                    <a:pt x="962" y="688"/>
                  </a:cubicBezTo>
                  <a:cubicBezTo>
                    <a:pt x="976" y="734"/>
                    <a:pt x="987" y="781"/>
                    <a:pt x="998" y="828"/>
                  </a:cubicBezTo>
                  <a:cubicBezTo>
                    <a:pt x="1012" y="889"/>
                    <a:pt x="1019" y="947"/>
                    <a:pt x="1026" y="1008"/>
                  </a:cubicBezTo>
                  <a:cubicBezTo>
                    <a:pt x="1030" y="1027"/>
                    <a:pt x="1050" y="1041"/>
                    <a:pt x="1070" y="1041"/>
                  </a:cubicBezTo>
                  <a:cubicBezTo>
                    <a:pt x="1072" y="1041"/>
                    <a:pt x="1075" y="1041"/>
                    <a:pt x="1077" y="1040"/>
                  </a:cubicBezTo>
                  <a:cubicBezTo>
                    <a:pt x="1095" y="1037"/>
                    <a:pt x="1109" y="1022"/>
                    <a:pt x="1109" y="1001"/>
                  </a:cubicBezTo>
                  <a:cubicBezTo>
                    <a:pt x="1106" y="994"/>
                    <a:pt x="1102" y="986"/>
                    <a:pt x="1102" y="976"/>
                  </a:cubicBezTo>
                  <a:cubicBezTo>
                    <a:pt x="1102" y="972"/>
                    <a:pt x="1106" y="972"/>
                    <a:pt x="1106" y="968"/>
                  </a:cubicBezTo>
                  <a:cubicBezTo>
                    <a:pt x="1102" y="925"/>
                    <a:pt x="1095" y="886"/>
                    <a:pt x="1084" y="846"/>
                  </a:cubicBezTo>
                  <a:cubicBezTo>
                    <a:pt x="1077" y="796"/>
                    <a:pt x="1062" y="749"/>
                    <a:pt x="1052" y="698"/>
                  </a:cubicBezTo>
                  <a:cubicBezTo>
                    <a:pt x="1030" y="623"/>
                    <a:pt x="1001" y="551"/>
                    <a:pt x="969" y="479"/>
                  </a:cubicBezTo>
                  <a:cubicBezTo>
                    <a:pt x="940" y="418"/>
                    <a:pt x="900" y="360"/>
                    <a:pt x="861" y="302"/>
                  </a:cubicBezTo>
                  <a:cubicBezTo>
                    <a:pt x="814" y="241"/>
                    <a:pt x="760" y="187"/>
                    <a:pt x="702" y="137"/>
                  </a:cubicBezTo>
                  <a:cubicBezTo>
                    <a:pt x="656" y="94"/>
                    <a:pt x="598" y="61"/>
                    <a:pt x="540" y="32"/>
                  </a:cubicBezTo>
                  <a:cubicBezTo>
                    <a:pt x="486" y="11"/>
                    <a:pt x="429" y="0"/>
                    <a:pt x="371"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52" name="Google Shape;2739;p44">
              <a:extLst>
                <a:ext uri="{FF2B5EF4-FFF2-40B4-BE49-F238E27FC236}">
                  <a16:creationId xmlns:a16="http://schemas.microsoft.com/office/drawing/2014/main" id="{B0E011C0-2100-E22A-F91F-DBB59D43150C}"/>
                </a:ext>
              </a:extLst>
            </p:cNvPr>
            <p:cNvSpPr/>
            <p:nvPr/>
          </p:nvSpPr>
          <p:spPr>
            <a:xfrm>
              <a:off x="9089546" y="2888414"/>
              <a:ext cx="8675" cy="26130"/>
            </a:xfrm>
            <a:custGeom>
              <a:avLst/>
              <a:gdLst/>
              <a:ahLst/>
              <a:cxnLst/>
              <a:rect l="l" t="t" r="r" b="b"/>
              <a:pathLst>
                <a:path w="188" h="633" extrusionOk="0">
                  <a:moveTo>
                    <a:pt x="48" y="1"/>
                  </a:moveTo>
                  <a:cubicBezTo>
                    <a:pt x="33" y="8"/>
                    <a:pt x="19" y="15"/>
                    <a:pt x="12" y="29"/>
                  </a:cubicBezTo>
                  <a:cubicBezTo>
                    <a:pt x="4" y="44"/>
                    <a:pt x="1" y="62"/>
                    <a:pt x="4" y="76"/>
                  </a:cubicBezTo>
                  <a:cubicBezTo>
                    <a:pt x="12" y="98"/>
                    <a:pt x="19" y="116"/>
                    <a:pt x="26" y="134"/>
                  </a:cubicBezTo>
                  <a:cubicBezTo>
                    <a:pt x="37" y="159"/>
                    <a:pt x="48" y="184"/>
                    <a:pt x="55" y="209"/>
                  </a:cubicBezTo>
                  <a:cubicBezTo>
                    <a:pt x="66" y="242"/>
                    <a:pt x="73" y="274"/>
                    <a:pt x="76" y="307"/>
                  </a:cubicBezTo>
                  <a:cubicBezTo>
                    <a:pt x="76" y="303"/>
                    <a:pt x="76" y="303"/>
                    <a:pt x="76" y="303"/>
                  </a:cubicBezTo>
                  <a:cubicBezTo>
                    <a:pt x="80" y="332"/>
                    <a:pt x="84" y="361"/>
                    <a:pt x="84" y="389"/>
                  </a:cubicBezTo>
                  <a:cubicBezTo>
                    <a:pt x="84" y="415"/>
                    <a:pt x="80" y="443"/>
                    <a:pt x="80" y="472"/>
                  </a:cubicBezTo>
                  <a:cubicBezTo>
                    <a:pt x="80" y="469"/>
                    <a:pt x="80" y="465"/>
                    <a:pt x="80" y="461"/>
                  </a:cubicBezTo>
                  <a:cubicBezTo>
                    <a:pt x="76" y="497"/>
                    <a:pt x="69" y="533"/>
                    <a:pt x="58" y="573"/>
                  </a:cubicBezTo>
                  <a:cubicBezTo>
                    <a:pt x="51" y="598"/>
                    <a:pt x="66" y="623"/>
                    <a:pt x="91" y="631"/>
                  </a:cubicBezTo>
                  <a:cubicBezTo>
                    <a:pt x="95" y="632"/>
                    <a:pt x="100" y="632"/>
                    <a:pt x="104" y="632"/>
                  </a:cubicBezTo>
                  <a:cubicBezTo>
                    <a:pt x="125" y="632"/>
                    <a:pt x="146" y="619"/>
                    <a:pt x="152" y="598"/>
                  </a:cubicBezTo>
                  <a:cubicBezTo>
                    <a:pt x="174" y="501"/>
                    <a:pt x="188" y="404"/>
                    <a:pt x="188" y="303"/>
                  </a:cubicBezTo>
                  <a:cubicBezTo>
                    <a:pt x="188" y="260"/>
                    <a:pt x="181" y="217"/>
                    <a:pt x="174" y="177"/>
                  </a:cubicBezTo>
                  <a:cubicBezTo>
                    <a:pt x="170" y="148"/>
                    <a:pt x="159" y="123"/>
                    <a:pt x="152" y="94"/>
                  </a:cubicBezTo>
                  <a:cubicBezTo>
                    <a:pt x="141" y="73"/>
                    <a:pt x="130" y="51"/>
                    <a:pt x="116" y="29"/>
                  </a:cubicBezTo>
                  <a:cubicBezTo>
                    <a:pt x="105" y="11"/>
                    <a:pt x="84" y="1"/>
                    <a:pt x="62"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53" name="Google Shape;2740;p44">
              <a:extLst>
                <a:ext uri="{FF2B5EF4-FFF2-40B4-BE49-F238E27FC236}">
                  <a16:creationId xmlns:a16="http://schemas.microsoft.com/office/drawing/2014/main" id="{513BCD28-C1F8-0D2F-EA4B-3F267694CF10}"/>
                </a:ext>
              </a:extLst>
            </p:cNvPr>
            <p:cNvSpPr/>
            <p:nvPr/>
          </p:nvSpPr>
          <p:spPr>
            <a:xfrm>
              <a:off x="9139564" y="2846804"/>
              <a:ext cx="12182" cy="4541"/>
            </a:xfrm>
            <a:custGeom>
              <a:avLst/>
              <a:gdLst/>
              <a:ahLst/>
              <a:cxnLst/>
              <a:rect l="l" t="t" r="r" b="b"/>
              <a:pathLst>
                <a:path w="264" h="110" extrusionOk="0">
                  <a:moveTo>
                    <a:pt x="44" y="0"/>
                  </a:moveTo>
                  <a:cubicBezTo>
                    <a:pt x="36" y="0"/>
                    <a:pt x="29" y="4"/>
                    <a:pt x="22" y="8"/>
                  </a:cubicBezTo>
                  <a:cubicBezTo>
                    <a:pt x="11" y="15"/>
                    <a:pt x="8" y="26"/>
                    <a:pt x="4" y="36"/>
                  </a:cubicBezTo>
                  <a:cubicBezTo>
                    <a:pt x="0" y="47"/>
                    <a:pt x="4" y="58"/>
                    <a:pt x="11" y="65"/>
                  </a:cubicBezTo>
                  <a:cubicBezTo>
                    <a:pt x="15" y="72"/>
                    <a:pt x="26" y="83"/>
                    <a:pt x="36" y="83"/>
                  </a:cubicBezTo>
                  <a:cubicBezTo>
                    <a:pt x="94" y="90"/>
                    <a:pt x="152" y="98"/>
                    <a:pt x="209" y="108"/>
                  </a:cubicBezTo>
                  <a:cubicBezTo>
                    <a:pt x="211" y="109"/>
                    <a:pt x="214" y="109"/>
                    <a:pt x="216" y="109"/>
                  </a:cubicBezTo>
                  <a:cubicBezTo>
                    <a:pt x="235" y="109"/>
                    <a:pt x="253" y="95"/>
                    <a:pt x="256" y="76"/>
                  </a:cubicBezTo>
                  <a:cubicBezTo>
                    <a:pt x="263" y="54"/>
                    <a:pt x="249" y="29"/>
                    <a:pt x="224" y="26"/>
                  </a:cubicBezTo>
                  <a:cubicBezTo>
                    <a:pt x="166" y="15"/>
                    <a:pt x="112" y="8"/>
                    <a:pt x="51" y="4"/>
                  </a:cubicBezTo>
                  <a:cubicBezTo>
                    <a:pt x="51" y="4"/>
                    <a:pt x="47" y="0"/>
                    <a:pt x="44"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4" name="Google Shape;2741;p44">
              <a:extLst>
                <a:ext uri="{FF2B5EF4-FFF2-40B4-BE49-F238E27FC236}">
                  <a16:creationId xmlns:a16="http://schemas.microsoft.com/office/drawing/2014/main" id="{D28A1F7E-C251-24B9-26B0-E268724347FC}"/>
                </a:ext>
              </a:extLst>
            </p:cNvPr>
            <p:cNvSpPr/>
            <p:nvPr/>
          </p:nvSpPr>
          <p:spPr>
            <a:xfrm>
              <a:off x="9136888" y="2846061"/>
              <a:ext cx="14536" cy="4954"/>
            </a:xfrm>
            <a:custGeom>
              <a:avLst/>
              <a:gdLst/>
              <a:ahLst/>
              <a:cxnLst/>
              <a:rect l="l" t="t" r="r" b="b"/>
              <a:pathLst>
                <a:path w="315" h="120" extrusionOk="0">
                  <a:moveTo>
                    <a:pt x="37" y="0"/>
                  </a:moveTo>
                  <a:cubicBezTo>
                    <a:pt x="15" y="0"/>
                    <a:pt x="1" y="22"/>
                    <a:pt x="1" y="44"/>
                  </a:cubicBezTo>
                  <a:cubicBezTo>
                    <a:pt x="1" y="54"/>
                    <a:pt x="8" y="65"/>
                    <a:pt x="15" y="72"/>
                  </a:cubicBezTo>
                  <a:cubicBezTo>
                    <a:pt x="22" y="80"/>
                    <a:pt x="33" y="83"/>
                    <a:pt x="44" y="83"/>
                  </a:cubicBezTo>
                  <a:lnTo>
                    <a:pt x="102" y="83"/>
                  </a:lnTo>
                  <a:cubicBezTo>
                    <a:pt x="116" y="87"/>
                    <a:pt x="134" y="87"/>
                    <a:pt x="148" y="90"/>
                  </a:cubicBezTo>
                  <a:cubicBezTo>
                    <a:pt x="177" y="94"/>
                    <a:pt x="202" y="101"/>
                    <a:pt x="231" y="108"/>
                  </a:cubicBezTo>
                  <a:cubicBezTo>
                    <a:pt x="238" y="108"/>
                    <a:pt x="246" y="112"/>
                    <a:pt x="253" y="116"/>
                  </a:cubicBezTo>
                  <a:cubicBezTo>
                    <a:pt x="259" y="118"/>
                    <a:pt x="265" y="120"/>
                    <a:pt x="272" y="120"/>
                  </a:cubicBezTo>
                  <a:cubicBezTo>
                    <a:pt x="276" y="120"/>
                    <a:pt x="281" y="119"/>
                    <a:pt x="285" y="116"/>
                  </a:cubicBezTo>
                  <a:cubicBezTo>
                    <a:pt x="296" y="112"/>
                    <a:pt x="303" y="105"/>
                    <a:pt x="307" y="98"/>
                  </a:cubicBezTo>
                  <a:cubicBezTo>
                    <a:pt x="314" y="87"/>
                    <a:pt x="314" y="76"/>
                    <a:pt x="310" y="65"/>
                  </a:cubicBezTo>
                  <a:cubicBezTo>
                    <a:pt x="307" y="54"/>
                    <a:pt x="300" y="44"/>
                    <a:pt x="289" y="40"/>
                  </a:cubicBezTo>
                  <a:cubicBezTo>
                    <a:pt x="278" y="36"/>
                    <a:pt x="264" y="33"/>
                    <a:pt x="253" y="26"/>
                  </a:cubicBezTo>
                  <a:cubicBezTo>
                    <a:pt x="242" y="26"/>
                    <a:pt x="235" y="22"/>
                    <a:pt x="224" y="18"/>
                  </a:cubicBezTo>
                  <a:cubicBezTo>
                    <a:pt x="206" y="15"/>
                    <a:pt x="188" y="11"/>
                    <a:pt x="166" y="8"/>
                  </a:cubicBezTo>
                  <a:cubicBezTo>
                    <a:pt x="127" y="0"/>
                    <a:pt x="84" y="0"/>
                    <a:pt x="40"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5" name="Google Shape;2742;p44">
              <a:extLst>
                <a:ext uri="{FF2B5EF4-FFF2-40B4-BE49-F238E27FC236}">
                  <a16:creationId xmlns:a16="http://schemas.microsoft.com/office/drawing/2014/main" id="{0758177A-84A3-F94D-1FF3-122B4588A210}"/>
                </a:ext>
              </a:extLst>
            </p:cNvPr>
            <p:cNvSpPr/>
            <p:nvPr/>
          </p:nvSpPr>
          <p:spPr>
            <a:xfrm>
              <a:off x="9136565" y="2845607"/>
              <a:ext cx="14859" cy="4871"/>
            </a:xfrm>
            <a:custGeom>
              <a:avLst/>
              <a:gdLst/>
              <a:ahLst/>
              <a:cxnLst/>
              <a:rect l="l" t="t" r="r" b="b"/>
              <a:pathLst>
                <a:path w="322" h="118" extrusionOk="0">
                  <a:moveTo>
                    <a:pt x="129" y="91"/>
                  </a:moveTo>
                  <a:cubicBezTo>
                    <a:pt x="130" y="91"/>
                    <a:pt x="130" y="91"/>
                    <a:pt x="130" y="91"/>
                  </a:cubicBezTo>
                  <a:cubicBezTo>
                    <a:pt x="130" y="91"/>
                    <a:pt x="130" y="91"/>
                    <a:pt x="129" y="91"/>
                  </a:cubicBezTo>
                  <a:close/>
                  <a:moveTo>
                    <a:pt x="109" y="1"/>
                  </a:moveTo>
                  <a:cubicBezTo>
                    <a:pt x="87" y="1"/>
                    <a:pt x="65" y="1"/>
                    <a:pt x="44" y="4"/>
                  </a:cubicBezTo>
                  <a:cubicBezTo>
                    <a:pt x="19" y="4"/>
                    <a:pt x="1" y="26"/>
                    <a:pt x="4" y="47"/>
                  </a:cubicBezTo>
                  <a:cubicBezTo>
                    <a:pt x="4" y="70"/>
                    <a:pt x="22" y="88"/>
                    <a:pt x="45" y="88"/>
                  </a:cubicBezTo>
                  <a:cubicBezTo>
                    <a:pt x="47" y="88"/>
                    <a:pt x="49" y="87"/>
                    <a:pt x="51" y="87"/>
                  </a:cubicBezTo>
                  <a:cubicBezTo>
                    <a:pt x="76" y="87"/>
                    <a:pt x="104" y="87"/>
                    <a:pt x="129" y="91"/>
                  </a:cubicBezTo>
                  <a:lnTo>
                    <a:pt x="129" y="91"/>
                  </a:lnTo>
                  <a:cubicBezTo>
                    <a:pt x="128" y="90"/>
                    <a:pt x="127" y="89"/>
                    <a:pt x="127" y="87"/>
                  </a:cubicBezTo>
                  <a:lnTo>
                    <a:pt x="127" y="87"/>
                  </a:lnTo>
                  <a:cubicBezTo>
                    <a:pt x="145" y="91"/>
                    <a:pt x="163" y="91"/>
                    <a:pt x="184" y="94"/>
                  </a:cubicBezTo>
                  <a:cubicBezTo>
                    <a:pt x="202" y="98"/>
                    <a:pt x="220" y="101"/>
                    <a:pt x="235" y="105"/>
                  </a:cubicBezTo>
                  <a:cubicBezTo>
                    <a:pt x="245" y="109"/>
                    <a:pt x="249" y="112"/>
                    <a:pt x="256" y="112"/>
                  </a:cubicBezTo>
                  <a:cubicBezTo>
                    <a:pt x="266" y="115"/>
                    <a:pt x="273" y="117"/>
                    <a:pt x="281" y="117"/>
                  </a:cubicBezTo>
                  <a:cubicBezTo>
                    <a:pt x="284" y="117"/>
                    <a:pt x="288" y="117"/>
                    <a:pt x="292" y="116"/>
                  </a:cubicBezTo>
                  <a:cubicBezTo>
                    <a:pt x="303" y="112"/>
                    <a:pt x="310" y="105"/>
                    <a:pt x="317" y="94"/>
                  </a:cubicBezTo>
                  <a:cubicBezTo>
                    <a:pt x="321" y="83"/>
                    <a:pt x="321" y="69"/>
                    <a:pt x="317" y="58"/>
                  </a:cubicBezTo>
                  <a:cubicBezTo>
                    <a:pt x="314" y="51"/>
                    <a:pt x="307" y="37"/>
                    <a:pt x="296" y="33"/>
                  </a:cubicBezTo>
                  <a:cubicBezTo>
                    <a:pt x="285" y="29"/>
                    <a:pt x="271" y="26"/>
                    <a:pt x="256" y="22"/>
                  </a:cubicBezTo>
                  <a:cubicBezTo>
                    <a:pt x="249" y="19"/>
                    <a:pt x="238" y="15"/>
                    <a:pt x="231" y="11"/>
                  </a:cubicBezTo>
                  <a:cubicBezTo>
                    <a:pt x="209" y="8"/>
                    <a:pt x="191" y="4"/>
                    <a:pt x="173" y="4"/>
                  </a:cubicBezTo>
                  <a:cubicBezTo>
                    <a:pt x="152" y="1"/>
                    <a:pt x="130" y="1"/>
                    <a:pt x="109"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6" name="Google Shape;2743;p44">
              <a:extLst>
                <a:ext uri="{FF2B5EF4-FFF2-40B4-BE49-F238E27FC236}">
                  <a16:creationId xmlns:a16="http://schemas.microsoft.com/office/drawing/2014/main" id="{9A091027-0954-F913-90C5-12598C117D5D}"/>
                </a:ext>
              </a:extLst>
            </p:cNvPr>
            <p:cNvSpPr/>
            <p:nvPr/>
          </p:nvSpPr>
          <p:spPr>
            <a:xfrm>
              <a:off x="9136427" y="2845483"/>
              <a:ext cx="14490" cy="4045"/>
            </a:xfrm>
            <a:custGeom>
              <a:avLst/>
              <a:gdLst/>
              <a:ahLst/>
              <a:cxnLst/>
              <a:rect l="l" t="t" r="r" b="b"/>
              <a:pathLst>
                <a:path w="314" h="98" extrusionOk="0">
                  <a:moveTo>
                    <a:pt x="126" y="0"/>
                  </a:moveTo>
                  <a:cubicBezTo>
                    <a:pt x="97" y="0"/>
                    <a:pt x="68" y="4"/>
                    <a:pt x="40" y="4"/>
                  </a:cubicBezTo>
                  <a:cubicBezTo>
                    <a:pt x="18" y="7"/>
                    <a:pt x="0" y="25"/>
                    <a:pt x="4" y="47"/>
                  </a:cubicBezTo>
                  <a:cubicBezTo>
                    <a:pt x="4" y="70"/>
                    <a:pt x="22" y="87"/>
                    <a:pt x="41" y="87"/>
                  </a:cubicBezTo>
                  <a:cubicBezTo>
                    <a:pt x="43" y="87"/>
                    <a:pt x="45" y="87"/>
                    <a:pt x="47" y="86"/>
                  </a:cubicBezTo>
                  <a:cubicBezTo>
                    <a:pt x="65" y="86"/>
                    <a:pt x="83" y="83"/>
                    <a:pt x="104" y="83"/>
                  </a:cubicBezTo>
                  <a:cubicBezTo>
                    <a:pt x="130" y="83"/>
                    <a:pt x="155" y="83"/>
                    <a:pt x="180" y="86"/>
                  </a:cubicBezTo>
                  <a:cubicBezTo>
                    <a:pt x="209" y="86"/>
                    <a:pt x="234" y="94"/>
                    <a:pt x="259" y="97"/>
                  </a:cubicBezTo>
                  <a:cubicBezTo>
                    <a:pt x="262" y="98"/>
                    <a:pt x="264" y="98"/>
                    <a:pt x="267" y="98"/>
                  </a:cubicBezTo>
                  <a:cubicBezTo>
                    <a:pt x="289" y="98"/>
                    <a:pt x="306" y="84"/>
                    <a:pt x="310" y="65"/>
                  </a:cubicBezTo>
                  <a:cubicBezTo>
                    <a:pt x="313" y="43"/>
                    <a:pt x="299" y="22"/>
                    <a:pt x="277" y="18"/>
                  </a:cubicBezTo>
                  <a:cubicBezTo>
                    <a:pt x="245" y="11"/>
                    <a:pt x="216" y="4"/>
                    <a:pt x="184" y="4"/>
                  </a:cubicBezTo>
                  <a:cubicBezTo>
                    <a:pt x="162" y="0"/>
                    <a:pt x="144" y="0"/>
                    <a:pt x="126"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7" name="Google Shape;2744;p44">
              <a:extLst>
                <a:ext uri="{FF2B5EF4-FFF2-40B4-BE49-F238E27FC236}">
                  <a16:creationId xmlns:a16="http://schemas.microsoft.com/office/drawing/2014/main" id="{AC211DFF-4981-F144-8B86-EBAA29AA9736}"/>
                </a:ext>
              </a:extLst>
            </p:cNvPr>
            <p:cNvSpPr/>
            <p:nvPr/>
          </p:nvSpPr>
          <p:spPr>
            <a:xfrm>
              <a:off x="9131582" y="2845029"/>
              <a:ext cx="18504" cy="3922"/>
            </a:xfrm>
            <a:custGeom>
              <a:avLst/>
              <a:gdLst/>
              <a:ahLst/>
              <a:cxnLst/>
              <a:rect l="l" t="t" r="r" b="b"/>
              <a:pathLst>
                <a:path w="401" h="95" extrusionOk="0">
                  <a:moveTo>
                    <a:pt x="202" y="0"/>
                  </a:moveTo>
                  <a:cubicBezTo>
                    <a:pt x="148" y="0"/>
                    <a:pt x="94" y="4"/>
                    <a:pt x="40" y="11"/>
                  </a:cubicBezTo>
                  <a:cubicBezTo>
                    <a:pt x="15" y="11"/>
                    <a:pt x="1" y="29"/>
                    <a:pt x="1" y="54"/>
                  </a:cubicBezTo>
                  <a:cubicBezTo>
                    <a:pt x="1" y="74"/>
                    <a:pt x="19" y="91"/>
                    <a:pt x="38" y="91"/>
                  </a:cubicBezTo>
                  <a:cubicBezTo>
                    <a:pt x="40" y="91"/>
                    <a:pt x="42" y="91"/>
                    <a:pt x="44" y="90"/>
                  </a:cubicBezTo>
                  <a:cubicBezTo>
                    <a:pt x="116" y="87"/>
                    <a:pt x="188" y="83"/>
                    <a:pt x="260" y="83"/>
                  </a:cubicBezTo>
                  <a:cubicBezTo>
                    <a:pt x="289" y="87"/>
                    <a:pt x="317" y="90"/>
                    <a:pt x="346" y="94"/>
                  </a:cubicBezTo>
                  <a:cubicBezTo>
                    <a:pt x="349" y="94"/>
                    <a:pt x="351" y="94"/>
                    <a:pt x="354" y="94"/>
                  </a:cubicBezTo>
                  <a:cubicBezTo>
                    <a:pt x="376" y="94"/>
                    <a:pt x="393" y="81"/>
                    <a:pt x="397" y="61"/>
                  </a:cubicBezTo>
                  <a:cubicBezTo>
                    <a:pt x="400" y="40"/>
                    <a:pt x="386" y="18"/>
                    <a:pt x="364" y="15"/>
                  </a:cubicBezTo>
                  <a:cubicBezTo>
                    <a:pt x="343" y="7"/>
                    <a:pt x="321" y="7"/>
                    <a:pt x="303" y="4"/>
                  </a:cubicBezTo>
                  <a:cubicBezTo>
                    <a:pt x="278" y="0"/>
                    <a:pt x="253" y="0"/>
                    <a:pt x="227"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8" name="Google Shape;2745;p44">
              <a:extLst>
                <a:ext uri="{FF2B5EF4-FFF2-40B4-BE49-F238E27FC236}">
                  <a16:creationId xmlns:a16="http://schemas.microsoft.com/office/drawing/2014/main" id="{853576A9-BF2E-ACD3-265D-864D8A0D9540}"/>
                </a:ext>
              </a:extLst>
            </p:cNvPr>
            <p:cNvSpPr/>
            <p:nvPr/>
          </p:nvSpPr>
          <p:spPr>
            <a:xfrm>
              <a:off x="9122630" y="2845029"/>
              <a:ext cx="26626" cy="4376"/>
            </a:xfrm>
            <a:custGeom>
              <a:avLst/>
              <a:gdLst/>
              <a:ahLst/>
              <a:cxnLst/>
              <a:rect l="l" t="t" r="r" b="b"/>
              <a:pathLst>
                <a:path w="577" h="106" extrusionOk="0">
                  <a:moveTo>
                    <a:pt x="313" y="0"/>
                  </a:moveTo>
                  <a:cubicBezTo>
                    <a:pt x="223" y="0"/>
                    <a:pt x="130" y="15"/>
                    <a:pt x="40" y="22"/>
                  </a:cubicBezTo>
                  <a:cubicBezTo>
                    <a:pt x="18" y="25"/>
                    <a:pt x="0" y="43"/>
                    <a:pt x="0" y="65"/>
                  </a:cubicBezTo>
                  <a:cubicBezTo>
                    <a:pt x="4" y="85"/>
                    <a:pt x="19" y="105"/>
                    <a:pt x="39" y="105"/>
                  </a:cubicBezTo>
                  <a:cubicBezTo>
                    <a:pt x="40" y="105"/>
                    <a:pt x="42" y="105"/>
                    <a:pt x="43" y="105"/>
                  </a:cubicBezTo>
                  <a:cubicBezTo>
                    <a:pt x="105" y="97"/>
                    <a:pt x="166" y="90"/>
                    <a:pt x="227" y="87"/>
                  </a:cubicBezTo>
                  <a:cubicBezTo>
                    <a:pt x="269" y="82"/>
                    <a:pt x="311" y="81"/>
                    <a:pt x="354" y="81"/>
                  </a:cubicBezTo>
                  <a:cubicBezTo>
                    <a:pt x="383" y="81"/>
                    <a:pt x="413" y="82"/>
                    <a:pt x="443" y="83"/>
                  </a:cubicBezTo>
                  <a:lnTo>
                    <a:pt x="439" y="83"/>
                  </a:lnTo>
                  <a:cubicBezTo>
                    <a:pt x="468" y="87"/>
                    <a:pt x="493" y="90"/>
                    <a:pt x="522" y="94"/>
                  </a:cubicBezTo>
                  <a:cubicBezTo>
                    <a:pt x="524" y="94"/>
                    <a:pt x="527" y="94"/>
                    <a:pt x="529" y="94"/>
                  </a:cubicBezTo>
                  <a:cubicBezTo>
                    <a:pt x="548" y="94"/>
                    <a:pt x="566" y="81"/>
                    <a:pt x="573" y="61"/>
                  </a:cubicBezTo>
                  <a:cubicBezTo>
                    <a:pt x="576" y="40"/>
                    <a:pt x="562" y="18"/>
                    <a:pt x="540" y="15"/>
                  </a:cubicBezTo>
                  <a:cubicBezTo>
                    <a:pt x="504" y="7"/>
                    <a:pt x="472" y="4"/>
                    <a:pt x="436"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59" name="Google Shape;2746;p44">
              <a:extLst>
                <a:ext uri="{FF2B5EF4-FFF2-40B4-BE49-F238E27FC236}">
                  <a16:creationId xmlns:a16="http://schemas.microsoft.com/office/drawing/2014/main" id="{DFA2454A-657A-153B-BB2A-8DC3FD5ABF51}"/>
                </a:ext>
              </a:extLst>
            </p:cNvPr>
            <p:cNvSpPr/>
            <p:nvPr/>
          </p:nvSpPr>
          <p:spPr>
            <a:xfrm>
              <a:off x="9114786" y="2845029"/>
              <a:ext cx="30317" cy="5655"/>
            </a:xfrm>
            <a:custGeom>
              <a:avLst/>
              <a:gdLst/>
              <a:ahLst/>
              <a:cxnLst/>
              <a:rect l="l" t="t" r="r" b="b"/>
              <a:pathLst>
                <a:path w="657" h="137" extrusionOk="0">
                  <a:moveTo>
                    <a:pt x="447" y="0"/>
                  </a:moveTo>
                  <a:cubicBezTo>
                    <a:pt x="411" y="0"/>
                    <a:pt x="375" y="0"/>
                    <a:pt x="339" y="4"/>
                  </a:cubicBezTo>
                  <a:cubicBezTo>
                    <a:pt x="235" y="11"/>
                    <a:pt x="131" y="36"/>
                    <a:pt x="30" y="54"/>
                  </a:cubicBezTo>
                  <a:cubicBezTo>
                    <a:pt x="19" y="58"/>
                    <a:pt x="12" y="69"/>
                    <a:pt x="8" y="76"/>
                  </a:cubicBezTo>
                  <a:cubicBezTo>
                    <a:pt x="1" y="87"/>
                    <a:pt x="1" y="97"/>
                    <a:pt x="5" y="108"/>
                  </a:cubicBezTo>
                  <a:cubicBezTo>
                    <a:pt x="8" y="119"/>
                    <a:pt x="15" y="126"/>
                    <a:pt x="26" y="133"/>
                  </a:cubicBezTo>
                  <a:cubicBezTo>
                    <a:pt x="32" y="135"/>
                    <a:pt x="37" y="136"/>
                    <a:pt x="42" y="136"/>
                  </a:cubicBezTo>
                  <a:cubicBezTo>
                    <a:pt x="48" y="136"/>
                    <a:pt x="53" y="135"/>
                    <a:pt x="59" y="133"/>
                  </a:cubicBezTo>
                  <a:cubicBezTo>
                    <a:pt x="69" y="133"/>
                    <a:pt x="77" y="130"/>
                    <a:pt x="87" y="130"/>
                  </a:cubicBezTo>
                  <a:lnTo>
                    <a:pt x="77" y="130"/>
                  </a:lnTo>
                  <a:cubicBezTo>
                    <a:pt x="145" y="115"/>
                    <a:pt x="213" y="105"/>
                    <a:pt x="285" y="94"/>
                  </a:cubicBezTo>
                  <a:cubicBezTo>
                    <a:pt x="342" y="86"/>
                    <a:pt x="399" y="82"/>
                    <a:pt x="457" y="82"/>
                  </a:cubicBezTo>
                  <a:cubicBezTo>
                    <a:pt x="476" y="82"/>
                    <a:pt x="496" y="82"/>
                    <a:pt x="516" y="83"/>
                  </a:cubicBezTo>
                  <a:cubicBezTo>
                    <a:pt x="545" y="87"/>
                    <a:pt x="573" y="90"/>
                    <a:pt x="602" y="97"/>
                  </a:cubicBezTo>
                  <a:cubicBezTo>
                    <a:pt x="604" y="98"/>
                    <a:pt x="607" y="98"/>
                    <a:pt x="609" y="98"/>
                  </a:cubicBezTo>
                  <a:cubicBezTo>
                    <a:pt x="629" y="98"/>
                    <a:pt x="649" y="84"/>
                    <a:pt x="653" y="65"/>
                  </a:cubicBezTo>
                  <a:cubicBezTo>
                    <a:pt x="656" y="43"/>
                    <a:pt x="642" y="18"/>
                    <a:pt x="620" y="15"/>
                  </a:cubicBezTo>
                  <a:cubicBezTo>
                    <a:pt x="599" y="11"/>
                    <a:pt x="581" y="7"/>
                    <a:pt x="563" y="7"/>
                  </a:cubicBezTo>
                  <a:cubicBezTo>
                    <a:pt x="537" y="4"/>
                    <a:pt x="512" y="0"/>
                    <a:pt x="491"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60" name="Google Shape;2747;p44">
              <a:extLst>
                <a:ext uri="{FF2B5EF4-FFF2-40B4-BE49-F238E27FC236}">
                  <a16:creationId xmlns:a16="http://schemas.microsoft.com/office/drawing/2014/main" id="{28CC483D-1160-613C-9545-0C28684190A3}"/>
                </a:ext>
              </a:extLst>
            </p:cNvPr>
            <p:cNvSpPr/>
            <p:nvPr/>
          </p:nvSpPr>
          <p:spPr>
            <a:xfrm>
              <a:off x="9104496" y="2845607"/>
              <a:ext cx="30456" cy="8008"/>
            </a:xfrm>
            <a:custGeom>
              <a:avLst/>
              <a:gdLst/>
              <a:ahLst/>
              <a:cxnLst/>
              <a:rect l="l" t="t" r="r" b="b"/>
              <a:pathLst>
                <a:path w="660" h="194" extrusionOk="0">
                  <a:moveTo>
                    <a:pt x="555" y="1"/>
                  </a:moveTo>
                  <a:cubicBezTo>
                    <a:pt x="526" y="1"/>
                    <a:pt x="498" y="1"/>
                    <a:pt x="469" y="4"/>
                  </a:cubicBezTo>
                  <a:cubicBezTo>
                    <a:pt x="426" y="8"/>
                    <a:pt x="386" y="15"/>
                    <a:pt x="343" y="22"/>
                  </a:cubicBezTo>
                  <a:cubicBezTo>
                    <a:pt x="238" y="47"/>
                    <a:pt x="138" y="80"/>
                    <a:pt x="33" y="112"/>
                  </a:cubicBezTo>
                  <a:cubicBezTo>
                    <a:pt x="15" y="119"/>
                    <a:pt x="1" y="145"/>
                    <a:pt x="8" y="166"/>
                  </a:cubicBezTo>
                  <a:cubicBezTo>
                    <a:pt x="14" y="183"/>
                    <a:pt x="31" y="194"/>
                    <a:pt x="48" y="194"/>
                  </a:cubicBezTo>
                  <a:cubicBezTo>
                    <a:pt x="53" y="194"/>
                    <a:pt x="57" y="193"/>
                    <a:pt x="62" y="191"/>
                  </a:cubicBezTo>
                  <a:cubicBezTo>
                    <a:pt x="159" y="159"/>
                    <a:pt x="260" y="127"/>
                    <a:pt x="361" y="105"/>
                  </a:cubicBezTo>
                  <a:cubicBezTo>
                    <a:pt x="397" y="98"/>
                    <a:pt x="436" y="91"/>
                    <a:pt x="476" y="87"/>
                  </a:cubicBezTo>
                  <a:cubicBezTo>
                    <a:pt x="523" y="83"/>
                    <a:pt x="573" y="83"/>
                    <a:pt x="620" y="83"/>
                  </a:cubicBezTo>
                  <a:cubicBezTo>
                    <a:pt x="631" y="83"/>
                    <a:pt x="645" y="76"/>
                    <a:pt x="649" y="69"/>
                  </a:cubicBezTo>
                  <a:cubicBezTo>
                    <a:pt x="656" y="62"/>
                    <a:pt x="660" y="51"/>
                    <a:pt x="660" y="40"/>
                  </a:cubicBezTo>
                  <a:cubicBezTo>
                    <a:pt x="660" y="29"/>
                    <a:pt x="656" y="19"/>
                    <a:pt x="645" y="11"/>
                  </a:cubicBezTo>
                  <a:cubicBezTo>
                    <a:pt x="638" y="4"/>
                    <a:pt x="627" y="1"/>
                    <a:pt x="616"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61" name="Google Shape;2748;p44">
              <a:extLst>
                <a:ext uri="{FF2B5EF4-FFF2-40B4-BE49-F238E27FC236}">
                  <a16:creationId xmlns:a16="http://schemas.microsoft.com/office/drawing/2014/main" id="{021EB2B9-1FEE-F39A-6682-F2E883C3183C}"/>
                </a:ext>
              </a:extLst>
            </p:cNvPr>
            <p:cNvSpPr/>
            <p:nvPr/>
          </p:nvSpPr>
          <p:spPr>
            <a:xfrm>
              <a:off x="9098175" y="2845896"/>
              <a:ext cx="29948" cy="9948"/>
            </a:xfrm>
            <a:custGeom>
              <a:avLst/>
              <a:gdLst/>
              <a:ahLst/>
              <a:cxnLst/>
              <a:rect l="l" t="t" r="r" b="b"/>
              <a:pathLst>
                <a:path w="649" h="241" extrusionOk="0">
                  <a:moveTo>
                    <a:pt x="602" y="1"/>
                  </a:moveTo>
                  <a:cubicBezTo>
                    <a:pt x="548" y="4"/>
                    <a:pt x="498" y="8"/>
                    <a:pt x="447" y="19"/>
                  </a:cubicBezTo>
                  <a:cubicBezTo>
                    <a:pt x="404" y="26"/>
                    <a:pt x="361" y="40"/>
                    <a:pt x="318" y="51"/>
                  </a:cubicBezTo>
                  <a:cubicBezTo>
                    <a:pt x="221" y="80"/>
                    <a:pt x="127" y="120"/>
                    <a:pt x="33" y="159"/>
                  </a:cubicBezTo>
                  <a:cubicBezTo>
                    <a:pt x="12" y="166"/>
                    <a:pt x="1" y="188"/>
                    <a:pt x="8" y="213"/>
                  </a:cubicBezTo>
                  <a:cubicBezTo>
                    <a:pt x="14" y="230"/>
                    <a:pt x="31" y="241"/>
                    <a:pt x="48" y="241"/>
                  </a:cubicBezTo>
                  <a:cubicBezTo>
                    <a:pt x="53" y="241"/>
                    <a:pt x="58" y="240"/>
                    <a:pt x="62" y="238"/>
                  </a:cubicBezTo>
                  <a:cubicBezTo>
                    <a:pt x="127" y="213"/>
                    <a:pt x="195" y="188"/>
                    <a:pt x="260" y="163"/>
                  </a:cubicBezTo>
                  <a:cubicBezTo>
                    <a:pt x="325" y="141"/>
                    <a:pt x="390" y="123"/>
                    <a:pt x="455" y="109"/>
                  </a:cubicBezTo>
                  <a:cubicBezTo>
                    <a:pt x="505" y="98"/>
                    <a:pt x="555" y="91"/>
                    <a:pt x="606" y="87"/>
                  </a:cubicBezTo>
                  <a:cubicBezTo>
                    <a:pt x="631" y="87"/>
                    <a:pt x="649" y="66"/>
                    <a:pt x="649" y="40"/>
                  </a:cubicBezTo>
                  <a:cubicBezTo>
                    <a:pt x="645" y="19"/>
                    <a:pt x="627" y="1"/>
                    <a:pt x="602"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62" name="Google Shape;2749;p44">
              <a:extLst>
                <a:ext uri="{FF2B5EF4-FFF2-40B4-BE49-F238E27FC236}">
                  <a16:creationId xmlns:a16="http://schemas.microsoft.com/office/drawing/2014/main" id="{CDAEBE16-5783-060F-FBBF-2D0A51E76375}"/>
                </a:ext>
              </a:extLst>
            </p:cNvPr>
            <p:cNvSpPr/>
            <p:nvPr/>
          </p:nvSpPr>
          <p:spPr>
            <a:xfrm>
              <a:off x="9146717" y="2846969"/>
              <a:ext cx="185" cy="165"/>
            </a:xfrm>
            <a:custGeom>
              <a:avLst/>
              <a:gdLst/>
              <a:ahLst/>
              <a:cxnLst/>
              <a:rect l="l" t="t" r="r" b="b"/>
              <a:pathLst>
                <a:path w="4" h="4" extrusionOk="0">
                  <a:moveTo>
                    <a:pt x="0" y="0"/>
                  </a:moveTo>
                  <a:cubicBezTo>
                    <a:pt x="0" y="0"/>
                    <a:pt x="0" y="4"/>
                    <a:pt x="4" y="4"/>
                  </a:cubicBezTo>
                  <a:cubicBezTo>
                    <a:pt x="4" y="4"/>
                    <a:pt x="0" y="0"/>
                    <a:pt x="0" y="0"/>
                  </a:cubicBezTo>
                  <a:close/>
                </a:path>
              </a:pathLst>
            </a:custGeom>
            <a:solidFill>
              <a:srgbClr val="EFB08C"/>
            </a:solidFill>
            <a:ln>
              <a:noFill/>
            </a:ln>
          </p:spPr>
          <p:txBody>
            <a:bodyPr spcFirstLastPara="1" wrap="square" lIns="91425" tIns="91425" rIns="91425" bIns="91425" anchor="ctr" anchorCtr="0">
              <a:noAutofit/>
            </a:bodyPr>
            <a:lstStyle/>
            <a:p>
              <a:endParaRPr/>
            </a:p>
          </p:txBody>
        </p:sp>
        <p:sp>
          <p:nvSpPr>
            <p:cNvPr id="763" name="Google Shape;2750;p44">
              <a:extLst>
                <a:ext uri="{FF2B5EF4-FFF2-40B4-BE49-F238E27FC236}">
                  <a16:creationId xmlns:a16="http://schemas.microsoft.com/office/drawing/2014/main" id="{C207ABA0-4803-4E0D-2B19-494AFAF0CE95}"/>
                </a:ext>
              </a:extLst>
            </p:cNvPr>
            <p:cNvSpPr/>
            <p:nvPr/>
          </p:nvSpPr>
          <p:spPr>
            <a:xfrm>
              <a:off x="9976312" y="2963173"/>
              <a:ext cx="172813" cy="159795"/>
            </a:xfrm>
            <a:custGeom>
              <a:avLst/>
              <a:gdLst/>
              <a:ahLst/>
              <a:cxnLst/>
              <a:rect l="l" t="t" r="r" b="b"/>
              <a:pathLst>
                <a:path w="3745" h="3871" extrusionOk="0">
                  <a:moveTo>
                    <a:pt x="1174" y="0"/>
                  </a:moveTo>
                  <a:cubicBezTo>
                    <a:pt x="1037" y="0"/>
                    <a:pt x="904" y="65"/>
                    <a:pt x="807" y="177"/>
                  </a:cubicBezTo>
                  <a:cubicBezTo>
                    <a:pt x="703" y="296"/>
                    <a:pt x="623" y="447"/>
                    <a:pt x="577" y="612"/>
                  </a:cubicBezTo>
                  <a:cubicBezTo>
                    <a:pt x="551" y="702"/>
                    <a:pt x="537" y="789"/>
                    <a:pt x="530" y="868"/>
                  </a:cubicBezTo>
                  <a:cubicBezTo>
                    <a:pt x="530" y="900"/>
                    <a:pt x="526" y="933"/>
                    <a:pt x="530" y="965"/>
                  </a:cubicBezTo>
                  <a:cubicBezTo>
                    <a:pt x="505" y="972"/>
                    <a:pt x="483" y="980"/>
                    <a:pt x="458" y="987"/>
                  </a:cubicBezTo>
                  <a:cubicBezTo>
                    <a:pt x="451" y="987"/>
                    <a:pt x="440" y="990"/>
                    <a:pt x="433" y="994"/>
                  </a:cubicBezTo>
                  <a:cubicBezTo>
                    <a:pt x="425" y="998"/>
                    <a:pt x="422" y="1001"/>
                    <a:pt x="418" y="1005"/>
                  </a:cubicBezTo>
                  <a:cubicBezTo>
                    <a:pt x="404" y="1008"/>
                    <a:pt x="393" y="1012"/>
                    <a:pt x="379" y="1016"/>
                  </a:cubicBezTo>
                  <a:cubicBezTo>
                    <a:pt x="350" y="1026"/>
                    <a:pt x="321" y="1041"/>
                    <a:pt x="292" y="1059"/>
                  </a:cubicBezTo>
                  <a:cubicBezTo>
                    <a:pt x="195" y="1116"/>
                    <a:pt x="127" y="1188"/>
                    <a:pt x="83" y="1268"/>
                  </a:cubicBezTo>
                  <a:cubicBezTo>
                    <a:pt x="33" y="1358"/>
                    <a:pt x="8" y="1458"/>
                    <a:pt x="4" y="1559"/>
                  </a:cubicBezTo>
                  <a:cubicBezTo>
                    <a:pt x="1" y="1653"/>
                    <a:pt x="15" y="1754"/>
                    <a:pt x="40" y="1854"/>
                  </a:cubicBezTo>
                  <a:cubicBezTo>
                    <a:pt x="94" y="2052"/>
                    <a:pt x="188" y="2254"/>
                    <a:pt x="321" y="2448"/>
                  </a:cubicBezTo>
                  <a:cubicBezTo>
                    <a:pt x="393" y="2553"/>
                    <a:pt x="458" y="2636"/>
                    <a:pt x="523" y="2704"/>
                  </a:cubicBezTo>
                  <a:cubicBezTo>
                    <a:pt x="551" y="2737"/>
                    <a:pt x="584" y="2769"/>
                    <a:pt x="616" y="2798"/>
                  </a:cubicBezTo>
                  <a:cubicBezTo>
                    <a:pt x="663" y="2841"/>
                    <a:pt x="706" y="2891"/>
                    <a:pt x="749" y="2949"/>
                  </a:cubicBezTo>
                  <a:cubicBezTo>
                    <a:pt x="814" y="3039"/>
                    <a:pt x="868" y="3136"/>
                    <a:pt x="922" y="3233"/>
                  </a:cubicBezTo>
                  <a:cubicBezTo>
                    <a:pt x="980" y="3334"/>
                    <a:pt x="1041" y="3442"/>
                    <a:pt x="1113" y="3543"/>
                  </a:cubicBezTo>
                  <a:cubicBezTo>
                    <a:pt x="1171" y="3622"/>
                    <a:pt x="1246" y="3716"/>
                    <a:pt x="1343" y="3770"/>
                  </a:cubicBezTo>
                  <a:cubicBezTo>
                    <a:pt x="1419" y="3813"/>
                    <a:pt x="1502" y="3845"/>
                    <a:pt x="1603" y="3860"/>
                  </a:cubicBezTo>
                  <a:cubicBezTo>
                    <a:pt x="1649" y="3867"/>
                    <a:pt x="1696" y="3871"/>
                    <a:pt x="1747" y="3871"/>
                  </a:cubicBezTo>
                  <a:cubicBezTo>
                    <a:pt x="1894" y="3871"/>
                    <a:pt x="2045" y="3838"/>
                    <a:pt x="2197" y="3777"/>
                  </a:cubicBezTo>
                  <a:cubicBezTo>
                    <a:pt x="2265" y="3752"/>
                    <a:pt x="2330" y="3719"/>
                    <a:pt x="2380" y="3683"/>
                  </a:cubicBezTo>
                  <a:cubicBezTo>
                    <a:pt x="2402" y="3730"/>
                    <a:pt x="2445" y="3763"/>
                    <a:pt x="2499" y="3763"/>
                  </a:cubicBezTo>
                  <a:cubicBezTo>
                    <a:pt x="2564" y="3763"/>
                    <a:pt x="2618" y="3712"/>
                    <a:pt x="2625" y="3640"/>
                  </a:cubicBezTo>
                  <a:cubicBezTo>
                    <a:pt x="2629" y="3611"/>
                    <a:pt x="2629" y="3583"/>
                    <a:pt x="2636" y="3554"/>
                  </a:cubicBezTo>
                  <a:cubicBezTo>
                    <a:pt x="2654" y="3457"/>
                    <a:pt x="2683" y="3356"/>
                    <a:pt x="2729" y="3251"/>
                  </a:cubicBezTo>
                  <a:cubicBezTo>
                    <a:pt x="2834" y="3028"/>
                    <a:pt x="2989" y="2823"/>
                    <a:pt x="3136" y="2629"/>
                  </a:cubicBezTo>
                  <a:lnTo>
                    <a:pt x="3223" y="2513"/>
                  </a:lnTo>
                  <a:cubicBezTo>
                    <a:pt x="3309" y="2394"/>
                    <a:pt x="3403" y="2268"/>
                    <a:pt x="3478" y="2135"/>
                  </a:cubicBezTo>
                  <a:cubicBezTo>
                    <a:pt x="3568" y="1977"/>
                    <a:pt x="3622" y="1840"/>
                    <a:pt x="3655" y="1710"/>
                  </a:cubicBezTo>
                  <a:cubicBezTo>
                    <a:pt x="3745" y="1347"/>
                    <a:pt x="3684" y="976"/>
                    <a:pt x="3496" y="710"/>
                  </a:cubicBezTo>
                  <a:cubicBezTo>
                    <a:pt x="3442" y="630"/>
                    <a:pt x="3377" y="566"/>
                    <a:pt x="3305" y="512"/>
                  </a:cubicBezTo>
                  <a:cubicBezTo>
                    <a:pt x="3226" y="458"/>
                    <a:pt x="3147" y="418"/>
                    <a:pt x="3071" y="400"/>
                  </a:cubicBezTo>
                  <a:cubicBezTo>
                    <a:pt x="3010" y="382"/>
                    <a:pt x="2945" y="375"/>
                    <a:pt x="2881" y="375"/>
                  </a:cubicBezTo>
                  <a:cubicBezTo>
                    <a:pt x="2855" y="375"/>
                    <a:pt x="2827" y="375"/>
                    <a:pt x="2798" y="378"/>
                  </a:cubicBezTo>
                  <a:cubicBezTo>
                    <a:pt x="2740" y="386"/>
                    <a:pt x="2686" y="400"/>
                    <a:pt x="2629" y="422"/>
                  </a:cubicBezTo>
                  <a:cubicBezTo>
                    <a:pt x="2560" y="353"/>
                    <a:pt x="2492" y="296"/>
                    <a:pt x="2423" y="245"/>
                  </a:cubicBezTo>
                  <a:cubicBezTo>
                    <a:pt x="2377" y="216"/>
                    <a:pt x="2323" y="180"/>
                    <a:pt x="2261" y="152"/>
                  </a:cubicBezTo>
                  <a:cubicBezTo>
                    <a:pt x="2218" y="130"/>
                    <a:pt x="2164" y="105"/>
                    <a:pt x="2110" y="90"/>
                  </a:cubicBezTo>
                  <a:cubicBezTo>
                    <a:pt x="2063" y="80"/>
                    <a:pt x="2002" y="65"/>
                    <a:pt x="1930" y="65"/>
                  </a:cubicBezTo>
                  <a:cubicBezTo>
                    <a:pt x="1880" y="65"/>
                    <a:pt x="1822" y="69"/>
                    <a:pt x="1768" y="87"/>
                  </a:cubicBezTo>
                  <a:cubicBezTo>
                    <a:pt x="1721" y="105"/>
                    <a:pt x="1664" y="126"/>
                    <a:pt x="1613" y="162"/>
                  </a:cubicBezTo>
                  <a:cubicBezTo>
                    <a:pt x="1599" y="173"/>
                    <a:pt x="1581" y="184"/>
                    <a:pt x="1570" y="198"/>
                  </a:cubicBezTo>
                  <a:cubicBezTo>
                    <a:pt x="1552" y="180"/>
                    <a:pt x="1538" y="166"/>
                    <a:pt x="1513" y="144"/>
                  </a:cubicBezTo>
                  <a:cubicBezTo>
                    <a:pt x="1480" y="119"/>
                    <a:pt x="1448" y="94"/>
                    <a:pt x="1415" y="72"/>
                  </a:cubicBezTo>
                  <a:cubicBezTo>
                    <a:pt x="1333" y="26"/>
                    <a:pt x="1253" y="0"/>
                    <a:pt x="1181"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764" name="Google Shape;2751;p44">
              <a:extLst>
                <a:ext uri="{FF2B5EF4-FFF2-40B4-BE49-F238E27FC236}">
                  <a16:creationId xmlns:a16="http://schemas.microsoft.com/office/drawing/2014/main" id="{794ADE9D-469E-9481-2513-36D68205B88B}"/>
                </a:ext>
              </a:extLst>
            </p:cNvPr>
            <p:cNvSpPr/>
            <p:nvPr/>
          </p:nvSpPr>
          <p:spPr>
            <a:xfrm>
              <a:off x="9991447" y="3002720"/>
              <a:ext cx="79785" cy="52673"/>
            </a:xfrm>
            <a:custGeom>
              <a:avLst/>
              <a:gdLst/>
              <a:ahLst/>
              <a:cxnLst/>
              <a:rect l="l" t="t" r="r" b="b"/>
              <a:pathLst>
                <a:path w="1729" h="1276" extrusionOk="0">
                  <a:moveTo>
                    <a:pt x="109" y="99"/>
                  </a:moveTo>
                  <a:cubicBezTo>
                    <a:pt x="106" y="100"/>
                    <a:pt x="104" y="100"/>
                    <a:pt x="101" y="101"/>
                  </a:cubicBezTo>
                  <a:cubicBezTo>
                    <a:pt x="104" y="101"/>
                    <a:pt x="106" y="101"/>
                    <a:pt x="109" y="99"/>
                  </a:cubicBezTo>
                  <a:close/>
                  <a:moveTo>
                    <a:pt x="324" y="0"/>
                  </a:moveTo>
                  <a:cubicBezTo>
                    <a:pt x="270" y="0"/>
                    <a:pt x="216" y="4"/>
                    <a:pt x="162" y="7"/>
                  </a:cubicBezTo>
                  <a:cubicBezTo>
                    <a:pt x="155" y="18"/>
                    <a:pt x="144" y="22"/>
                    <a:pt x="133" y="25"/>
                  </a:cubicBezTo>
                  <a:lnTo>
                    <a:pt x="126" y="25"/>
                  </a:lnTo>
                  <a:cubicBezTo>
                    <a:pt x="119" y="25"/>
                    <a:pt x="115" y="29"/>
                    <a:pt x="108" y="29"/>
                  </a:cubicBezTo>
                  <a:cubicBezTo>
                    <a:pt x="105" y="36"/>
                    <a:pt x="97" y="40"/>
                    <a:pt x="90" y="43"/>
                  </a:cubicBezTo>
                  <a:cubicBezTo>
                    <a:pt x="72" y="47"/>
                    <a:pt x="58" y="54"/>
                    <a:pt x="43" y="58"/>
                  </a:cubicBezTo>
                  <a:cubicBezTo>
                    <a:pt x="29" y="65"/>
                    <a:pt x="18" y="68"/>
                    <a:pt x="4" y="76"/>
                  </a:cubicBezTo>
                  <a:lnTo>
                    <a:pt x="0" y="76"/>
                  </a:lnTo>
                  <a:cubicBezTo>
                    <a:pt x="0" y="79"/>
                    <a:pt x="0" y="83"/>
                    <a:pt x="0" y="86"/>
                  </a:cubicBezTo>
                  <a:cubicBezTo>
                    <a:pt x="6" y="104"/>
                    <a:pt x="23" y="114"/>
                    <a:pt x="39" y="114"/>
                  </a:cubicBezTo>
                  <a:cubicBezTo>
                    <a:pt x="43" y="114"/>
                    <a:pt x="47" y="113"/>
                    <a:pt x="51" y="112"/>
                  </a:cubicBezTo>
                  <a:cubicBezTo>
                    <a:pt x="72" y="108"/>
                    <a:pt x="90" y="101"/>
                    <a:pt x="112" y="97"/>
                  </a:cubicBezTo>
                  <a:lnTo>
                    <a:pt x="112" y="97"/>
                  </a:lnTo>
                  <a:cubicBezTo>
                    <a:pt x="111" y="98"/>
                    <a:pt x="110" y="99"/>
                    <a:pt x="109" y="99"/>
                  </a:cubicBezTo>
                  <a:lnTo>
                    <a:pt x="109" y="99"/>
                  </a:lnTo>
                  <a:cubicBezTo>
                    <a:pt x="160" y="91"/>
                    <a:pt x="213" y="88"/>
                    <a:pt x="265" y="88"/>
                  </a:cubicBezTo>
                  <a:cubicBezTo>
                    <a:pt x="313" y="88"/>
                    <a:pt x="360" y="90"/>
                    <a:pt x="407" y="94"/>
                  </a:cubicBezTo>
                  <a:lnTo>
                    <a:pt x="418" y="94"/>
                  </a:lnTo>
                  <a:cubicBezTo>
                    <a:pt x="612" y="115"/>
                    <a:pt x="807" y="158"/>
                    <a:pt x="994" y="227"/>
                  </a:cubicBezTo>
                  <a:cubicBezTo>
                    <a:pt x="1109" y="270"/>
                    <a:pt x="1221" y="328"/>
                    <a:pt x="1321" y="400"/>
                  </a:cubicBezTo>
                  <a:cubicBezTo>
                    <a:pt x="1368" y="436"/>
                    <a:pt x="1415" y="479"/>
                    <a:pt x="1455" y="526"/>
                  </a:cubicBezTo>
                  <a:cubicBezTo>
                    <a:pt x="1480" y="554"/>
                    <a:pt x="1498" y="587"/>
                    <a:pt x="1516" y="619"/>
                  </a:cubicBezTo>
                  <a:cubicBezTo>
                    <a:pt x="1523" y="644"/>
                    <a:pt x="1534" y="670"/>
                    <a:pt x="1537" y="695"/>
                  </a:cubicBezTo>
                  <a:cubicBezTo>
                    <a:pt x="1541" y="727"/>
                    <a:pt x="1541" y="756"/>
                    <a:pt x="1541" y="785"/>
                  </a:cubicBezTo>
                  <a:cubicBezTo>
                    <a:pt x="1537" y="821"/>
                    <a:pt x="1527" y="853"/>
                    <a:pt x="1516" y="889"/>
                  </a:cubicBezTo>
                  <a:cubicBezTo>
                    <a:pt x="1501" y="918"/>
                    <a:pt x="1487" y="943"/>
                    <a:pt x="1473" y="968"/>
                  </a:cubicBezTo>
                  <a:cubicBezTo>
                    <a:pt x="1455" y="990"/>
                    <a:pt x="1437" y="1008"/>
                    <a:pt x="1419" y="1026"/>
                  </a:cubicBezTo>
                  <a:cubicBezTo>
                    <a:pt x="1397" y="1044"/>
                    <a:pt x="1372" y="1058"/>
                    <a:pt x="1350" y="1069"/>
                  </a:cubicBezTo>
                  <a:cubicBezTo>
                    <a:pt x="1314" y="1084"/>
                    <a:pt x="1282" y="1091"/>
                    <a:pt x="1249" y="1098"/>
                  </a:cubicBezTo>
                  <a:cubicBezTo>
                    <a:pt x="1208" y="1105"/>
                    <a:pt x="1167" y="1107"/>
                    <a:pt x="1126" y="1107"/>
                  </a:cubicBezTo>
                  <a:cubicBezTo>
                    <a:pt x="1102" y="1107"/>
                    <a:pt x="1079" y="1107"/>
                    <a:pt x="1055" y="1105"/>
                  </a:cubicBezTo>
                  <a:lnTo>
                    <a:pt x="1051" y="1105"/>
                  </a:lnTo>
                  <a:cubicBezTo>
                    <a:pt x="918" y="1091"/>
                    <a:pt x="792" y="1055"/>
                    <a:pt x="666" y="1012"/>
                  </a:cubicBezTo>
                  <a:cubicBezTo>
                    <a:pt x="508" y="950"/>
                    <a:pt x="353" y="878"/>
                    <a:pt x="213" y="781"/>
                  </a:cubicBezTo>
                  <a:lnTo>
                    <a:pt x="216" y="781"/>
                  </a:lnTo>
                  <a:cubicBezTo>
                    <a:pt x="205" y="774"/>
                    <a:pt x="195" y="767"/>
                    <a:pt x="184" y="756"/>
                  </a:cubicBezTo>
                  <a:cubicBezTo>
                    <a:pt x="175" y="749"/>
                    <a:pt x="164" y="746"/>
                    <a:pt x="154" y="746"/>
                  </a:cubicBezTo>
                  <a:cubicBezTo>
                    <a:pt x="142" y="746"/>
                    <a:pt x="130" y="750"/>
                    <a:pt x="123" y="760"/>
                  </a:cubicBezTo>
                  <a:cubicBezTo>
                    <a:pt x="105" y="778"/>
                    <a:pt x="105" y="806"/>
                    <a:pt x="123" y="824"/>
                  </a:cubicBezTo>
                  <a:cubicBezTo>
                    <a:pt x="234" y="918"/>
                    <a:pt x="357" y="1004"/>
                    <a:pt x="490" y="1073"/>
                  </a:cubicBezTo>
                  <a:cubicBezTo>
                    <a:pt x="569" y="1116"/>
                    <a:pt x="655" y="1152"/>
                    <a:pt x="742" y="1184"/>
                  </a:cubicBezTo>
                  <a:cubicBezTo>
                    <a:pt x="821" y="1213"/>
                    <a:pt x="904" y="1238"/>
                    <a:pt x="987" y="1256"/>
                  </a:cubicBezTo>
                  <a:cubicBezTo>
                    <a:pt x="1052" y="1266"/>
                    <a:pt x="1118" y="1275"/>
                    <a:pt x="1183" y="1275"/>
                  </a:cubicBezTo>
                  <a:cubicBezTo>
                    <a:pt x="1193" y="1275"/>
                    <a:pt x="1203" y="1275"/>
                    <a:pt x="1213" y="1274"/>
                  </a:cubicBezTo>
                  <a:cubicBezTo>
                    <a:pt x="1275" y="1271"/>
                    <a:pt x="1339" y="1264"/>
                    <a:pt x="1401" y="1242"/>
                  </a:cubicBezTo>
                  <a:cubicBezTo>
                    <a:pt x="1465" y="1217"/>
                    <a:pt x="1527" y="1181"/>
                    <a:pt x="1577" y="1134"/>
                  </a:cubicBezTo>
                  <a:cubicBezTo>
                    <a:pt x="1624" y="1084"/>
                    <a:pt x="1660" y="1030"/>
                    <a:pt x="1685" y="965"/>
                  </a:cubicBezTo>
                  <a:cubicBezTo>
                    <a:pt x="1710" y="900"/>
                    <a:pt x="1728" y="832"/>
                    <a:pt x="1725" y="763"/>
                  </a:cubicBezTo>
                  <a:cubicBezTo>
                    <a:pt x="1725" y="709"/>
                    <a:pt x="1717" y="652"/>
                    <a:pt x="1699" y="601"/>
                  </a:cubicBezTo>
                  <a:cubicBezTo>
                    <a:pt x="1685" y="572"/>
                    <a:pt x="1671" y="540"/>
                    <a:pt x="1656" y="511"/>
                  </a:cubicBezTo>
                  <a:cubicBezTo>
                    <a:pt x="1638" y="486"/>
                    <a:pt x="1620" y="464"/>
                    <a:pt x="1602" y="443"/>
                  </a:cubicBezTo>
                  <a:cubicBezTo>
                    <a:pt x="1566" y="400"/>
                    <a:pt x="1527" y="360"/>
                    <a:pt x="1483" y="328"/>
                  </a:cubicBezTo>
                  <a:cubicBezTo>
                    <a:pt x="1426" y="288"/>
                    <a:pt x="1372" y="252"/>
                    <a:pt x="1311" y="223"/>
                  </a:cubicBezTo>
                  <a:cubicBezTo>
                    <a:pt x="1249" y="194"/>
                    <a:pt x="1192" y="169"/>
                    <a:pt x="1127" y="144"/>
                  </a:cubicBezTo>
                  <a:cubicBezTo>
                    <a:pt x="997" y="97"/>
                    <a:pt x="857" y="58"/>
                    <a:pt x="717" y="36"/>
                  </a:cubicBezTo>
                  <a:cubicBezTo>
                    <a:pt x="591" y="14"/>
                    <a:pt x="461" y="0"/>
                    <a:pt x="331"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65" name="Google Shape;2752;p44">
              <a:extLst>
                <a:ext uri="{FF2B5EF4-FFF2-40B4-BE49-F238E27FC236}">
                  <a16:creationId xmlns:a16="http://schemas.microsoft.com/office/drawing/2014/main" id="{0AC17D2E-97F2-F186-3BFF-6A62421A8102}"/>
                </a:ext>
              </a:extLst>
            </p:cNvPr>
            <p:cNvSpPr/>
            <p:nvPr/>
          </p:nvSpPr>
          <p:spPr>
            <a:xfrm>
              <a:off x="10039942" y="3048334"/>
              <a:ext cx="46" cy="41"/>
            </a:xfrm>
            <a:custGeom>
              <a:avLst/>
              <a:gdLst/>
              <a:ahLst/>
              <a:cxnLst/>
              <a:rect l="l" t="t" r="r" b="b"/>
              <a:pathLst>
                <a:path w="1" h="1" extrusionOk="0">
                  <a:moveTo>
                    <a:pt x="0" y="0"/>
                  </a:moveTo>
                  <a:lnTo>
                    <a:pt x="0" y="0"/>
                  </a:ln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66" name="Google Shape;2753;p44">
              <a:extLst>
                <a:ext uri="{FF2B5EF4-FFF2-40B4-BE49-F238E27FC236}">
                  <a16:creationId xmlns:a16="http://schemas.microsoft.com/office/drawing/2014/main" id="{03D5F199-0516-EDC1-0BA0-85E2288E2C5D}"/>
                </a:ext>
              </a:extLst>
            </p:cNvPr>
            <p:cNvSpPr/>
            <p:nvPr/>
          </p:nvSpPr>
          <p:spPr>
            <a:xfrm>
              <a:off x="10063521" y="2977291"/>
              <a:ext cx="80108" cy="67658"/>
            </a:xfrm>
            <a:custGeom>
              <a:avLst/>
              <a:gdLst/>
              <a:ahLst/>
              <a:cxnLst/>
              <a:rect l="l" t="t" r="r" b="b"/>
              <a:pathLst>
                <a:path w="1736" h="1639" extrusionOk="0">
                  <a:moveTo>
                    <a:pt x="728" y="202"/>
                  </a:moveTo>
                  <a:lnTo>
                    <a:pt x="728" y="202"/>
                  </a:lnTo>
                  <a:cubicBezTo>
                    <a:pt x="724" y="204"/>
                    <a:pt x="720" y="207"/>
                    <a:pt x="716" y="209"/>
                  </a:cubicBezTo>
                  <a:lnTo>
                    <a:pt x="716" y="209"/>
                  </a:lnTo>
                  <a:cubicBezTo>
                    <a:pt x="720" y="208"/>
                    <a:pt x="725" y="205"/>
                    <a:pt x="728" y="202"/>
                  </a:cubicBezTo>
                  <a:close/>
                  <a:moveTo>
                    <a:pt x="987" y="0"/>
                  </a:moveTo>
                  <a:cubicBezTo>
                    <a:pt x="886" y="4"/>
                    <a:pt x="778" y="26"/>
                    <a:pt x="688" y="72"/>
                  </a:cubicBezTo>
                  <a:cubicBezTo>
                    <a:pt x="641" y="98"/>
                    <a:pt x="598" y="123"/>
                    <a:pt x="555" y="155"/>
                  </a:cubicBezTo>
                  <a:cubicBezTo>
                    <a:pt x="526" y="177"/>
                    <a:pt x="501" y="198"/>
                    <a:pt x="476" y="224"/>
                  </a:cubicBezTo>
                  <a:cubicBezTo>
                    <a:pt x="407" y="285"/>
                    <a:pt x="350" y="353"/>
                    <a:pt x="296" y="429"/>
                  </a:cubicBezTo>
                  <a:cubicBezTo>
                    <a:pt x="245" y="501"/>
                    <a:pt x="195" y="576"/>
                    <a:pt x="155" y="656"/>
                  </a:cubicBezTo>
                  <a:cubicBezTo>
                    <a:pt x="109" y="742"/>
                    <a:pt x="73" y="832"/>
                    <a:pt x="44" y="922"/>
                  </a:cubicBezTo>
                  <a:cubicBezTo>
                    <a:pt x="19" y="1005"/>
                    <a:pt x="1" y="1084"/>
                    <a:pt x="1" y="1167"/>
                  </a:cubicBezTo>
                  <a:cubicBezTo>
                    <a:pt x="1" y="1250"/>
                    <a:pt x="11" y="1332"/>
                    <a:pt x="44" y="1408"/>
                  </a:cubicBezTo>
                  <a:cubicBezTo>
                    <a:pt x="69" y="1466"/>
                    <a:pt x="101" y="1523"/>
                    <a:pt x="152" y="1566"/>
                  </a:cubicBezTo>
                  <a:cubicBezTo>
                    <a:pt x="191" y="1602"/>
                    <a:pt x="245" y="1631"/>
                    <a:pt x="299" y="1635"/>
                  </a:cubicBezTo>
                  <a:cubicBezTo>
                    <a:pt x="317" y="1637"/>
                    <a:pt x="333" y="1638"/>
                    <a:pt x="350" y="1638"/>
                  </a:cubicBezTo>
                  <a:cubicBezTo>
                    <a:pt x="385" y="1638"/>
                    <a:pt x="420" y="1633"/>
                    <a:pt x="454" y="1620"/>
                  </a:cubicBezTo>
                  <a:cubicBezTo>
                    <a:pt x="577" y="1584"/>
                    <a:pt x="677" y="1502"/>
                    <a:pt x="767" y="1412"/>
                  </a:cubicBezTo>
                  <a:cubicBezTo>
                    <a:pt x="865" y="1314"/>
                    <a:pt x="951" y="1203"/>
                    <a:pt x="1023" y="1084"/>
                  </a:cubicBezTo>
                  <a:cubicBezTo>
                    <a:pt x="1081" y="994"/>
                    <a:pt x="1135" y="893"/>
                    <a:pt x="1156" y="789"/>
                  </a:cubicBezTo>
                  <a:cubicBezTo>
                    <a:pt x="1160" y="767"/>
                    <a:pt x="1145" y="746"/>
                    <a:pt x="1124" y="742"/>
                  </a:cubicBezTo>
                  <a:cubicBezTo>
                    <a:pt x="1120" y="741"/>
                    <a:pt x="1116" y="740"/>
                    <a:pt x="1113" y="740"/>
                  </a:cubicBezTo>
                  <a:cubicBezTo>
                    <a:pt x="1092" y="740"/>
                    <a:pt x="1077" y="756"/>
                    <a:pt x="1073" y="774"/>
                  </a:cubicBezTo>
                  <a:cubicBezTo>
                    <a:pt x="1070" y="789"/>
                    <a:pt x="1066" y="800"/>
                    <a:pt x="1063" y="814"/>
                  </a:cubicBezTo>
                  <a:lnTo>
                    <a:pt x="1066" y="814"/>
                  </a:lnTo>
                  <a:cubicBezTo>
                    <a:pt x="1066" y="814"/>
                    <a:pt x="1063" y="818"/>
                    <a:pt x="1063" y="818"/>
                  </a:cubicBezTo>
                  <a:cubicBezTo>
                    <a:pt x="1063" y="819"/>
                    <a:pt x="1063" y="820"/>
                    <a:pt x="1063" y="821"/>
                  </a:cubicBezTo>
                  <a:cubicBezTo>
                    <a:pt x="1037" y="893"/>
                    <a:pt x="1001" y="958"/>
                    <a:pt x="962" y="1023"/>
                  </a:cubicBezTo>
                  <a:lnTo>
                    <a:pt x="965" y="1012"/>
                  </a:lnTo>
                  <a:lnTo>
                    <a:pt x="965" y="1012"/>
                  </a:lnTo>
                  <a:cubicBezTo>
                    <a:pt x="897" y="1120"/>
                    <a:pt x="818" y="1217"/>
                    <a:pt x="724" y="1304"/>
                  </a:cubicBezTo>
                  <a:cubicBezTo>
                    <a:pt x="663" y="1361"/>
                    <a:pt x="595" y="1412"/>
                    <a:pt x="523" y="1455"/>
                  </a:cubicBezTo>
                  <a:cubicBezTo>
                    <a:pt x="483" y="1473"/>
                    <a:pt x="447" y="1491"/>
                    <a:pt x="404" y="1498"/>
                  </a:cubicBezTo>
                  <a:cubicBezTo>
                    <a:pt x="386" y="1502"/>
                    <a:pt x="364" y="1505"/>
                    <a:pt x="346" y="1505"/>
                  </a:cubicBezTo>
                  <a:cubicBezTo>
                    <a:pt x="332" y="1505"/>
                    <a:pt x="321" y="1502"/>
                    <a:pt x="310" y="1498"/>
                  </a:cubicBezTo>
                  <a:cubicBezTo>
                    <a:pt x="296" y="1494"/>
                    <a:pt x="281" y="1487"/>
                    <a:pt x="271" y="1480"/>
                  </a:cubicBezTo>
                  <a:cubicBezTo>
                    <a:pt x="256" y="1469"/>
                    <a:pt x="242" y="1458"/>
                    <a:pt x="227" y="1448"/>
                  </a:cubicBezTo>
                  <a:cubicBezTo>
                    <a:pt x="209" y="1422"/>
                    <a:pt x="191" y="1397"/>
                    <a:pt x="177" y="1368"/>
                  </a:cubicBezTo>
                  <a:cubicBezTo>
                    <a:pt x="159" y="1336"/>
                    <a:pt x="148" y="1300"/>
                    <a:pt x="137" y="1264"/>
                  </a:cubicBezTo>
                  <a:cubicBezTo>
                    <a:pt x="130" y="1224"/>
                    <a:pt x="127" y="1181"/>
                    <a:pt x="127" y="1142"/>
                  </a:cubicBezTo>
                  <a:cubicBezTo>
                    <a:pt x="130" y="1073"/>
                    <a:pt x="145" y="1005"/>
                    <a:pt x="163" y="936"/>
                  </a:cubicBezTo>
                  <a:cubicBezTo>
                    <a:pt x="202" y="825"/>
                    <a:pt x="253" y="720"/>
                    <a:pt x="314" y="620"/>
                  </a:cubicBezTo>
                  <a:cubicBezTo>
                    <a:pt x="382" y="515"/>
                    <a:pt x="461" y="418"/>
                    <a:pt x="551" y="328"/>
                  </a:cubicBezTo>
                  <a:cubicBezTo>
                    <a:pt x="552" y="327"/>
                    <a:pt x="553" y="327"/>
                    <a:pt x="553" y="327"/>
                  </a:cubicBezTo>
                  <a:lnTo>
                    <a:pt x="553" y="327"/>
                  </a:lnTo>
                  <a:cubicBezTo>
                    <a:pt x="553" y="327"/>
                    <a:pt x="552" y="328"/>
                    <a:pt x="551" y="328"/>
                  </a:cubicBezTo>
                  <a:cubicBezTo>
                    <a:pt x="555" y="328"/>
                    <a:pt x="559" y="324"/>
                    <a:pt x="562" y="321"/>
                  </a:cubicBezTo>
                  <a:lnTo>
                    <a:pt x="562" y="321"/>
                  </a:lnTo>
                  <a:cubicBezTo>
                    <a:pt x="559" y="324"/>
                    <a:pt x="556" y="324"/>
                    <a:pt x="553" y="327"/>
                  </a:cubicBezTo>
                  <a:lnTo>
                    <a:pt x="553" y="327"/>
                  </a:lnTo>
                  <a:cubicBezTo>
                    <a:pt x="603" y="283"/>
                    <a:pt x="656" y="243"/>
                    <a:pt x="716" y="209"/>
                  </a:cubicBezTo>
                  <a:lnTo>
                    <a:pt x="716" y="209"/>
                  </a:lnTo>
                  <a:cubicBezTo>
                    <a:pt x="715" y="209"/>
                    <a:pt x="714" y="209"/>
                    <a:pt x="713" y="209"/>
                  </a:cubicBezTo>
                  <a:cubicBezTo>
                    <a:pt x="767" y="180"/>
                    <a:pt x="825" y="155"/>
                    <a:pt x="890" y="141"/>
                  </a:cubicBezTo>
                  <a:cubicBezTo>
                    <a:pt x="933" y="134"/>
                    <a:pt x="973" y="130"/>
                    <a:pt x="1016" y="130"/>
                  </a:cubicBezTo>
                  <a:cubicBezTo>
                    <a:pt x="1073" y="134"/>
                    <a:pt x="1127" y="141"/>
                    <a:pt x="1181" y="159"/>
                  </a:cubicBezTo>
                  <a:lnTo>
                    <a:pt x="1178" y="159"/>
                  </a:lnTo>
                  <a:cubicBezTo>
                    <a:pt x="1228" y="177"/>
                    <a:pt x="1279" y="198"/>
                    <a:pt x="1325" y="227"/>
                  </a:cubicBezTo>
                  <a:cubicBezTo>
                    <a:pt x="1389" y="266"/>
                    <a:pt x="1445" y="315"/>
                    <a:pt x="1495" y="368"/>
                  </a:cubicBezTo>
                  <a:lnTo>
                    <a:pt x="1495" y="368"/>
                  </a:lnTo>
                  <a:cubicBezTo>
                    <a:pt x="1495" y="368"/>
                    <a:pt x="1495" y="368"/>
                    <a:pt x="1495" y="368"/>
                  </a:cubicBezTo>
                  <a:lnTo>
                    <a:pt x="1495" y="368"/>
                  </a:lnTo>
                  <a:cubicBezTo>
                    <a:pt x="1495" y="368"/>
                    <a:pt x="1498" y="371"/>
                    <a:pt x="1498" y="371"/>
                  </a:cubicBezTo>
                  <a:cubicBezTo>
                    <a:pt x="1560" y="440"/>
                    <a:pt x="1610" y="512"/>
                    <a:pt x="1657" y="591"/>
                  </a:cubicBezTo>
                  <a:cubicBezTo>
                    <a:pt x="1654" y="588"/>
                    <a:pt x="1653" y="587"/>
                    <a:pt x="1653" y="587"/>
                  </a:cubicBezTo>
                  <a:lnTo>
                    <a:pt x="1653" y="587"/>
                  </a:lnTo>
                  <a:cubicBezTo>
                    <a:pt x="1657" y="591"/>
                    <a:pt x="1660" y="598"/>
                    <a:pt x="1664" y="602"/>
                  </a:cubicBezTo>
                  <a:cubicBezTo>
                    <a:pt x="1669" y="618"/>
                    <a:pt x="1683" y="631"/>
                    <a:pt x="1699" y="631"/>
                  </a:cubicBezTo>
                  <a:cubicBezTo>
                    <a:pt x="1704" y="631"/>
                    <a:pt x="1709" y="629"/>
                    <a:pt x="1714" y="627"/>
                  </a:cubicBezTo>
                  <a:cubicBezTo>
                    <a:pt x="1725" y="623"/>
                    <a:pt x="1732" y="616"/>
                    <a:pt x="1736" y="605"/>
                  </a:cubicBezTo>
                  <a:cubicBezTo>
                    <a:pt x="1729" y="587"/>
                    <a:pt x="1722" y="569"/>
                    <a:pt x="1714" y="548"/>
                  </a:cubicBezTo>
                  <a:cubicBezTo>
                    <a:pt x="1700" y="515"/>
                    <a:pt x="1686" y="483"/>
                    <a:pt x="1668" y="450"/>
                  </a:cubicBezTo>
                  <a:cubicBezTo>
                    <a:pt x="1603" y="342"/>
                    <a:pt x="1524" y="249"/>
                    <a:pt x="1426" y="170"/>
                  </a:cubicBezTo>
                  <a:cubicBezTo>
                    <a:pt x="1361" y="119"/>
                    <a:pt x="1293" y="76"/>
                    <a:pt x="1217" y="47"/>
                  </a:cubicBezTo>
                  <a:cubicBezTo>
                    <a:pt x="1142" y="18"/>
                    <a:pt x="1066" y="0"/>
                    <a:pt x="987"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67" name="Google Shape;2754;p44">
              <a:extLst>
                <a:ext uri="{FF2B5EF4-FFF2-40B4-BE49-F238E27FC236}">
                  <a16:creationId xmlns:a16="http://schemas.microsoft.com/office/drawing/2014/main" id="{61AB0FFB-E195-6031-DA1F-5AF2458310B2}"/>
                </a:ext>
              </a:extLst>
            </p:cNvPr>
            <p:cNvSpPr/>
            <p:nvPr/>
          </p:nvSpPr>
          <p:spPr>
            <a:xfrm>
              <a:off x="10088761" y="2990955"/>
              <a:ext cx="231" cy="41"/>
            </a:xfrm>
            <a:custGeom>
              <a:avLst/>
              <a:gdLst/>
              <a:ahLst/>
              <a:cxnLst/>
              <a:rect l="l" t="t" r="r" b="b"/>
              <a:pathLst>
                <a:path w="5" h="1" extrusionOk="0">
                  <a:moveTo>
                    <a:pt x="1" y="1"/>
                  </a:moveTo>
                  <a:cubicBezTo>
                    <a:pt x="1" y="1"/>
                    <a:pt x="4" y="1"/>
                    <a:pt x="4"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68" name="Google Shape;2755;p44">
              <a:extLst>
                <a:ext uri="{FF2B5EF4-FFF2-40B4-BE49-F238E27FC236}">
                  <a16:creationId xmlns:a16="http://schemas.microsoft.com/office/drawing/2014/main" id="{FADEE948-00FF-150C-E73D-771F1AF8EB51}"/>
                </a:ext>
              </a:extLst>
            </p:cNvPr>
            <p:cNvSpPr/>
            <p:nvPr/>
          </p:nvSpPr>
          <p:spPr>
            <a:xfrm>
              <a:off x="10112709" y="3010893"/>
              <a:ext cx="46" cy="165"/>
            </a:xfrm>
            <a:custGeom>
              <a:avLst/>
              <a:gdLst/>
              <a:ahLst/>
              <a:cxnLst/>
              <a:rect l="l" t="t" r="r" b="b"/>
              <a:pathLst>
                <a:path w="1" h="4" extrusionOk="0">
                  <a:moveTo>
                    <a:pt x="0" y="4"/>
                  </a:moveTo>
                  <a:lnTo>
                    <a:pt x="0" y="0"/>
                  </a:ln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69" name="Google Shape;2756;p44">
              <a:extLst>
                <a:ext uri="{FF2B5EF4-FFF2-40B4-BE49-F238E27FC236}">
                  <a16:creationId xmlns:a16="http://schemas.microsoft.com/office/drawing/2014/main" id="{24EECB1E-3AA8-E7C7-2329-1E78ECC7BD59}"/>
                </a:ext>
              </a:extLst>
            </p:cNvPr>
            <p:cNvSpPr/>
            <p:nvPr/>
          </p:nvSpPr>
          <p:spPr>
            <a:xfrm>
              <a:off x="10112524" y="3011017"/>
              <a:ext cx="46" cy="41"/>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0" name="Google Shape;2757;p44">
              <a:extLst>
                <a:ext uri="{FF2B5EF4-FFF2-40B4-BE49-F238E27FC236}">
                  <a16:creationId xmlns:a16="http://schemas.microsoft.com/office/drawing/2014/main" id="{276919F2-BACD-AA24-BA09-E0937645A940}"/>
                </a:ext>
              </a:extLst>
            </p:cNvPr>
            <p:cNvSpPr/>
            <p:nvPr/>
          </p:nvSpPr>
          <p:spPr>
            <a:xfrm>
              <a:off x="10112524" y="3011017"/>
              <a:ext cx="46" cy="206"/>
            </a:xfrm>
            <a:custGeom>
              <a:avLst/>
              <a:gdLst/>
              <a:ahLst/>
              <a:cxnLst/>
              <a:rect l="l" t="t" r="r" b="b"/>
              <a:pathLst>
                <a:path w="1" h="5" extrusionOk="0">
                  <a:moveTo>
                    <a:pt x="1" y="1"/>
                  </a:moveTo>
                  <a:cubicBezTo>
                    <a:pt x="1" y="1"/>
                    <a:pt x="1" y="4"/>
                    <a:pt x="1" y="4"/>
                  </a:cubicBezTo>
                  <a:cubicBezTo>
                    <a:pt x="1" y="4"/>
                    <a:pt x="1" y="1"/>
                    <a:pt x="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1" name="Google Shape;2758;p44">
              <a:extLst>
                <a:ext uri="{FF2B5EF4-FFF2-40B4-BE49-F238E27FC236}">
                  <a16:creationId xmlns:a16="http://schemas.microsoft.com/office/drawing/2014/main" id="{AF478813-BD21-08B8-4BE0-992340733681}"/>
                </a:ext>
              </a:extLst>
            </p:cNvPr>
            <p:cNvSpPr/>
            <p:nvPr/>
          </p:nvSpPr>
          <p:spPr>
            <a:xfrm>
              <a:off x="10071181" y="3015351"/>
              <a:ext cx="185" cy="330"/>
            </a:xfrm>
            <a:custGeom>
              <a:avLst/>
              <a:gdLst/>
              <a:ahLst/>
              <a:cxnLst/>
              <a:rect l="l" t="t" r="r" b="b"/>
              <a:pathLst>
                <a:path w="4" h="8" extrusionOk="0">
                  <a:moveTo>
                    <a:pt x="4" y="0"/>
                  </a:moveTo>
                  <a:cubicBezTo>
                    <a:pt x="0" y="4"/>
                    <a:pt x="0" y="4"/>
                    <a:pt x="0" y="7"/>
                  </a:cubicBezTo>
                  <a:cubicBezTo>
                    <a:pt x="0" y="7"/>
                    <a:pt x="0" y="4"/>
                    <a:pt x="4"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2" name="Google Shape;2759;p44">
              <a:extLst>
                <a:ext uri="{FF2B5EF4-FFF2-40B4-BE49-F238E27FC236}">
                  <a16:creationId xmlns:a16="http://schemas.microsoft.com/office/drawing/2014/main" id="{1A880529-2C78-8C09-0116-E061E1FD8105}"/>
                </a:ext>
              </a:extLst>
            </p:cNvPr>
            <p:cNvSpPr/>
            <p:nvPr/>
          </p:nvSpPr>
          <p:spPr>
            <a:xfrm>
              <a:off x="10031129" y="2962430"/>
              <a:ext cx="68664" cy="47637"/>
            </a:xfrm>
            <a:custGeom>
              <a:avLst/>
              <a:gdLst/>
              <a:ahLst/>
              <a:cxnLst/>
              <a:rect l="l" t="t" r="r" b="b"/>
              <a:pathLst>
                <a:path w="1488" h="1154" extrusionOk="0">
                  <a:moveTo>
                    <a:pt x="339" y="418"/>
                  </a:moveTo>
                  <a:lnTo>
                    <a:pt x="339" y="418"/>
                  </a:lnTo>
                  <a:cubicBezTo>
                    <a:pt x="337" y="421"/>
                    <a:pt x="336" y="423"/>
                    <a:pt x="334" y="425"/>
                  </a:cubicBezTo>
                  <a:lnTo>
                    <a:pt x="334" y="425"/>
                  </a:lnTo>
                  <a:cubicBezTo>
                    <a:pt x="336" y="423"/>
                    <a:pt x="337" y="421"/>
                    <a:pt x="339" y="418"/>
                  </a:cubicBezTo>
                  <a:close/>
                  <a:moveTo>
                    <a:pt x="760" y="0"/>
                  </a:moveTo>
                  <a:cubicBezTo>
                    <a:pt x="746" y="0"/>
                    <a:pt x="731" y="4"/>
                    <a:pt x="717" y="4"/>
                  </a:cubicBezTo>
                  <a:cubicBezTo>
                    <a:pt x="638" y="11"/>
                    <a:pt x="562" y="36"/>
                    <a:pt x="490" y="76"/>
                  </a:cubicBezTo>
                  <a:cubicBezTo>
                    <a:pt x="411" y="119"/>
                    <a:pt x="343" y="177"/>
                    <a:pt x="285" y="249"/>
                  </a:cubicBezTo>
                  <a:cubicBezTo>
                    <a:pt x="227" y="317"/>
                    <a:pt x="181" y="396"/>
                    <a:pt x="141" y="479"/>
                  </a:cubicBezTo>
                  <a:cubicBezTo>
                    <a:pt x="58" y="677"/>
                    <a:pt x="11" y="893"/>
                    <a:pt x="4" y="1109"/>
                  </a:cubicBezTo>
                  <a:cubicBezTo>
                    <a:pt x="1" y="1120"/>
                    <a:pt x="11" y="1134"/>
                    <a:pt x="22" y="1142"/>
                  </a:cubicBezTo>
                  <a:cubicBezTo>
                    <a:pt x="28" y="1150"/>
                    <a:pt x="37" y="1154"/>
                    <a:pt x="48" y="1154"/>
                  </a:cubicBezTo>
                  <a:cubicBezTo>
                    <a:pt x="51" y="1154"/>
                    <a:pt x="55" y="1153"/>
                    <a:pt x="58" y="1152"/>
                  </a:cubicBezTo>
                  <a:cubicBezTo>
                    <a:pt x="83" y="1152"/>
                    <a:pt x="98" y="1134"/>
                    <a:pt x="105" y="1113"/>
                  </a:cubicBezTo>
                  <a:cubicBezTo>
                    <a:pt x="119" y="1044"/>
                    <a:pt x="130" y="976"/>
                    <a:pt x="148" y="911"/>
                  </a:cubicBezTo>
                  <a:cubicBezTo>
                    <a:pt x="163" y="854"/>
                    <a:pt x="177" y="796"/>
                    <a:pt x="195" y="738"/>
                  </a:cubicBezTo>
                  <a:cubicBezTo>
                    <a:pt x="213" y="677"/>
                    <a:pt x="235" y="620"/>
                    <a:pt x="263" y="558"/>
                  </a:cubicBezTo>
                  <a:cubicBezTo>
                    <a:pt x="284" y="514"/>
                    <a:pt x="308" y="470"/>
                    <a:pt x="334" y="425"/>
                  </a:cubicBezTo>
                  <a:lnTo>
                    <a:pt x="334" y="425"/>
                  </a:lnTo>
                  <a:cubicBezTo>
                    <a:pt x="332" y="428"/>
                    <a:pt x="330" y="430"/>
                    <a:pt x="328" y="432"/>
                  </a:cubicBezTo>
                  <a:cubicBezTo>
                    <a:pt x="371" y="371"/>
                    <a:pt x="418" y="310"/>
                    <a:pt x="472" y="256"/>
                  </a:cubicBezTo>
                  <a:cubicBezTo>
                    <a:pt x="508" y="227"/>
                    <a:pt x="541" y="202"/>
                    <a:pt x="580" y="177"/>
                  </a:cubicBezTo>
                  <a:cubicBezTo>
                    <a:pt x="616" y="159"/>
                    <a:pt x="656" y="144"/>
                    <a:pt x="695" y="134"/>
                  </a:cubicBezTo>
                  <a:cubicBezTo>
                    <a:pt x="735" y="126"/>
                    <a:pt x="771" y="123"/>
                    <a:pt x="811" y="123"/>
                  </a:cubicBezTo>
                  <a:cubicBezTo>
                    <a:pt x="850" y="126"/>
                    <a:pt x="890" y="134"/>
                    <a:pt x="926" y="144"/>
                  </a:cubicBezTo>
                  <a:cubicBezTo>
                    <a:pt x="987" y="166"/>
                    <a:pt x="1041" y="191"/>
                    <a:pt x="1095" y="224"/>
                  </a:cubicBezTo>
                  <a:cubicBezTo>
                    <a:pt x="1156" y="263"/>
                    <a:pt x="1210" y="303"/>
                    <a:pt x="1264" y="346"/>
                  </a:cubicBezTo>
                  <a:cubicBezTo>
                    <a:pt x="1315" y="389"/>
                    <a:pt x="1365" y="436"/>
                    <a:pt x="1415" y="479"/>
                  </a:cubicBezTo>
                  <a:cubicBezTo>
                    <a:pt x="1422" y="487"/>
                    <a:pt x="1430" y="490"/>
                    <a:pt x="1439" y="490"/>
                  </a:cubicBezTo>
                  <a:cubicBezTo>
                    <a:pt x="1452" y="490"/>
                    <a:pt x="1465" y="484"/>
                    <a:pt x="1473" y="476"/>
                  </a:cubicBezTo>
                  <a:cubicBezTo>
                    <a:pt x="1487" y="458"/>
                    <a:pt x="1484" y="432"/>
                    <a:pt x="1466" y="418"/>
                  </a:cubicBezTo>
                  <a:cubicBezTo>
                    <a:pt x="1394" y="346"/>
                    <a:pt x="1318" y="274"/>
                    <a:pt x="1239" y="213"/>
                  </a:cubicBezTo>
                  <a:cubicBezTo>
                    <a:pt x="1199" y="177"/>
                    <a:pt x="1156" y="144"/>
                    <a:pt x="1109" y="119"/>
                  </a:cubicBezTo>
                  <a:cubicBezTo>
                    <a:pt x="1070" y="94"/>
                    <a:pt x="1027" y="69"/>
                    <a:pt x="983" y="51"/>
                  </a:cubicBezTo>
                  <a:cubicBezTo>
                    <a:pt x="944" y="33"/>
                    <a:pt x="901" y="15"/>
                    <a:pt x="854" y="11"/>
                  </a:cubicBezTo>
                  <a:cubicBezTo>
                    <a:pt x="825" y="4"/>
                    <a:pt x="793" y="0"/>
                    <a:pt x="760"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3" name="Google Shape;2760;p44">
              <a:extLst>
                <a:ext uri="{FF2B5EF4-FFF2-40B4-BE49-F238E27FC236}">
                  <a16:creationId xmlns:a16="http://schemas.microsoft.com/office/drawing/2014/main" id="{47950191-ACD8-C4FD-E008-AAC5BFAFC901}"/>
                </a:ext>
              </a:extLst>
            </p:cNvPr>
            <p:cNvSpPr/>
            <p:nvPr/>
          </p:nvSpPr>
          <p:spPr>
            <a:xfrm>
              <a:off x="9998922" y="2961522"/>
              <a:ext cx="51221" cy="43014"/>
            </a:xfrm>
            <a:custGeom>
              <a:avLst/>
              <a:gdLst/>
              <a:ahLst/>
              <a:cxnLst/>
              <a:rect l="l" t="t" r="r" b="b"/>
              <a:pathLst>
                <a:path w="1110" h="1042" extrusionOk="0">
                  <a:moveTo>
                    <a:pt x="738" y="1"/>
                  </a:moveTo>
                  <a:cubicBezTo>
                    <a:pt x="681" y="1"/>
                    <a:pt x="623" y="8"/>
                    <a:pt x="573" y="33"/>
                  </a:cubicBezTo>
                  <a:cubicBezTo>
                    <a:pt x="511" y="58"/>
                    <a:pt x="457" y="94"/>
                    <a:pt x="407" y="134"/>
                  </a:cubicBezTo>
                  <a:cubicBezTo>
                    <a:pt x="349" y="184"/>
                    <a:pt x="295" y="242"/>
                    <a:pt x="252" y="303"/>
                  </a:cubicBezTo>
                  <a:cubicBezTo>
                    <a:pt x="209" y="357"/>
                    <a:pt x="173" y="418"/>
                    <a:pt x="141" y="480"/>
                  </a:cubicBezTo>
                  <a:cubicBezTo>
                    <a:pt x="108" y="548"/>
                    <a:pt x="83" y="624"/>
                    <a:pt x="61" y="699"/>
                  </a:cubicBezTo>
                  <a:cubicBezTo>
                    <a:pt x="47" y="746"/>
                    <a:pt x="36" y="796"/>
                    <a:pt x="25" y="843"/>
                  </a:cubicBezTo>
                  <a:cubicBezTo>
                    <a:pt x="18" y="886"/>
                    <a:pt x="11" y="926"/>
                    <a:pt x="4" y="966"/>
                  </a:cubicBezTo>
                  <a:cubicBezTo>
                    <a:pt x="7" y="969"/>
                    <a:pt x="7" y="973"/>
                    <a:pt x="7" y="976"/>
                  </a:cubicBezTo>
                  <a:cubicBezTo>
                    <a:pt x="7" y="984"/>
                    <a:pt x="7" y="994"/>
                    <a:pt x="0" y="1002"/>
                  </a:cubicBezTo>
                  <a:cubicBezTo>
                    <a:pt x="4" y="1020"/>
                    <a:pt x="15" y="1038"/>
                    <a:pt x="36" y="1041"/>
                  </a:cubicBezTo>
                  <a:cubicBezTo>
                    <a:pt x="38" y="1042"/>
                    <a:pt x="41" y="1042"/>
                    <a:pt x="43" y="1042"/>
                  </a:cubicBezTo>
                  <a:cubicBezTo>
                    <a:pt x="62" y="1042"/>
                    <a:pt x="80" y="1028"/>
                    <a:pt x="83" y="1009"/>
                  </a:cubicBezTo>
                  <a:cubicBezTo>
                    <a:pt x="90" y="948"/>
                    <a:pt x="101" y="886"/>
                    <a:pt x="112" y="829"/>
                  </a:cubicBezTo>
                  <a:cubicBezTo>
                    <a:pt x="123" y="782"/>
                    <a:pt x="137" y="735"/>
                    <a:pt x="151" y="688"/>
                  </a:cubicBezTo>
                  <a:cubicBezTo>
                    <a:pt x="166" y="634"/>
                    <a:pt x="184" y="580"/>
                    <a:pt x="209" y="534"/>
                  </a:cubicBezTo>
                  <a:cubicBezTo>
                    <a:pt x="223" y="498"/>
                    <a:pt x="245" y="462"/>
                    <a:pt x="263" y="429"/>
                  </a:cubicBezTo>
                  <a:cubicBezTo>
                    <a:pt x="267" y="429"/>
                    <a:pt x="267" y="426"/>
                    <a:pt x="267" y="426"/>
                  </a:cubicBezTo>
                  <a:cubicBezTo>
                    <a:pt x="288" y="390"/>
                    <a:pt x="313" y="354"/>
                    <a:pt x="342" y="321"/>
                  </a:cubicBezTo>
                  <a:cubicBezTo>
                    <a:pt x="371" y="285"/>
                    <a:pt x="400" y="253"/>
                    <a:pt x="432" y="224"/>
                  </a:cubicBezTo>
                  <a:cubicBezTo>
                    <a:pt x="454" y="202"/>
                    <a:pt x="479" y="181"/>
                    <a:pt x="504" y="163"/>
                  </a:cubicBezTo>
                  <a:cubicBezTo>
                    <a:pt x="526" y="152"/>
                    <a:pt x="544" y="138"/>
                    <a:pt x="565" y="127"/>
                  </a:cubicBezTo>
                  <a:cubicBezTo>
                    <a:pt x="583" y="120"/>
                    <a:pt x="601" y="109"/>
                    <a:pt x="619" y="105"/>
                  </a:cubicBezTo>
                  <a:cubicBezTo>
                    <a:pt x="634" y="98"/>
                    <a:pt x="652" y="94"/>
                    <a:pt x="666" y="91"/>
                  </a:cubicBezTo>
                  <a:cubicBezTo>
                    <a:pt x="684" y="84"/>
                    <a:pt x="702" y="84"/>
                    <a:pt x="717" y="84"/>
                  </a:cubicBezTo>
                  <a:cubicBezTo>
                    <a:pt x="727" y="80"/>
                    <a:pt x="735" y="80"/>
                    <a:pt x="745" y="80"/>
                  </a:cubicBezTo>
                  <a:cubicBezTo>
                    <a:pt x="771" y="84"/>
                    <a:pt x="796" y="87"/>
                    <a:pt x="821" y="94"/>
                  </a:cubicBezTo>
                  <a:cubicBezTo>
                    <a:pt x="835" y="102"/>
                    <a:pt x="850" y="105"/>
                    <a:pt x="864" y="112"/>
                  </a:cubicBezTo>
                  <a:cubicBezTo>
                    <a:pt x="879" y="120"/>
                    <a:pt x="889" y="127"/>
                    <a:pt x="904" y="134"/>
                  </a:cubicBezTo>
                  <a:cubicBezTo>
                    <a:pt x="900" y="134"/>
                    <a:pt x="897" y="130"/>
                    <a:pt x="893" y="130"/>
                  </a:cubicBezTo>
                  <a:lnTo>
                    <a:pt x="893" y="130"/>
                  </a:lnTo>
                  <a:cubicBezTo>
                    <a:pt x="911" y="141"/>
                    <a:pt x="933" y="156"/>
                    <a:pt x="947" y="170"/>
                  </a:cubicBezTo>
                  <a:cubicBezTo>
                    <a:pt x="961" y="181"/>
                    <a:pt x="972" y="192"/>
                    <a:pt x="983" y="206"/>
                  </a:cubicBezTo>
                  <a:lnTo>
                    <a:pt x="976" y="199"/>
                  </a:lnTo>
                  <a:lnTo>
                    <a:pt x="976" y="199"/>
                  </a:lnTo>
                  <a:cubicBezTo>
                    <a:pt x="994" y="217"/>
                    <a:pt x="1012" y="238"/>
                    <a:pt x="1030" y="260"/>
                  </a:cubicBezTo>
                  <a:cubicBezTo>
                    <a:pt x="1039" y="271"/>
                    <a:pt x="1052" y="278"/>
                    <a:pt x="1066" y="278"/>
                  </a:cubicBezTo>
                  <a:cubicBezTo>
                    <a:pt x="1073" y="278"/>
                    <a:pt x="1081" y="276"/>
                    <a:pt x="1087" y="271"/>
                  </a:cubicBezTo>
                  <a:cubicBezTo>
                    <a:pt x="1105" y="256"/>
                    <a:pt x="1109" y="231"/>
                    <a:pt x="1098" y="213"/>
                  </a:cubicBezTo>
                  <a:cubicBezTo>
                    <a:pt x="1048" y="148"/>
                    <a:pt x="990" y="87"/>
                    <a:pt x="918" y="48"/>
                  </a:cubicBezTo>
                  <a:cubicBezTo>
                    <a:pt x="864" y="19"/>
                    <a:pt x="810" y="1"/>
                    <a:pt x="749"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4" name="Google Shape;2761;p44">
              <a:extLst>
                <a:ext uri="{FF2B5EF4-FFF2-40B4-BE49-F238E27FC236}">
                  <a16:creationId xmlns:a16="http://schemas.microsoft.com/office/drawing/2014/main" id="{A47060C9-96DE-8759-6E99-DA5EA66C1CDF}"/>
                </a:ext>
              </a:extLst>
            </p:cNvPr>
            <p:cNvSpPr/>
            <p:nvPr/>
          </p:nvSpPr>
          <p:spPr>
            <a:xfrm>
              <a:off x="10041603" y="3048912"/>
              <a:ext cx="8860" cy="26130"/>
            </a:xfrm>
            <a:custGeom>
              <a:avLst/>
              <a:gdLst/>
              <a:ahLst/>
              <a:cxnLst/>
              <a:rect l="l" t="t" r="r" b="b"/>
              <a:pathLst>
                <a:path w="192" h="633" extrusionOk="0">
                  <a:moveTo>
                    <a:pt x="126" y="1"/>
                  </a:moveTo>
                  <a:cubicBezTo>
                    <a:pt x="105" y="1"/>
                    <a:pt x="83" y="15"/>
                    <a:pt x="72" y="33"/>
                  </a:cubicBezTo>
                  <a:cubicBezTo>
                    <a:pt x="58" y="51"/>
                    <a:pt x="47" y="73"/>
                    <a:pt x="40" y="98"/>
                  </a:cubicBezTo>
                  <a:cubicBezTo>
                    <a:pt x="29" y="123"/>
                    <a:pt x="18" y="148"/>
                    <a:pt x="15" y="177"/>
                  </a:cubicBezTo>
                  <a:cubicBezTo>
                    <a:pt x="8" y="220"/>
                    <a:pt x="0" y="263"/>
                    <a:pt x="0" y="303"/>
                  </a:cubicBezTo>
                  <a:cubicBezTo>
                    <a:pt x="0" y="404"/>
                    <a:pt x="15" y="501"/>
                    <a:pt x="40" y="598"/>
                  </a:cubicBezTo>
                  <a:cubicBezTo>
                    <a:pt x="43" y="619"/>
                    <a:pt x="63" y="633"/>
                    <a:pt x="84" y="633"/>
                  </a:cubicBezTo>
                  <a:cubicBezTo>
                    <a:pt x="89" y="633"/>
                    <a:pt x="93" y="632"/>
                    <a:pt x="98" y="631"/>
                  </a:cubicBezTo>
                  <a:cubicBezTo>
                    <a:pt x="123" y="624"/>
                    <a:pt x="137" y="598"/>
                    <a:pt x="130" y="573"/>
                  </a:cubicBezTo>
                  <a:cubicBezTo>
                    <a:pt x="119" y="537"/>
                    <a:pt x="112" y="501"/>
                    <a:pt x="108" y="462"/>
                  </a:cubicBezTo>
                  <a:cubicBezTo>
                    <a:pt x="108" y="465"/>
                    <a:pt x="108" y="472"/>
                    <a:pt x="108" y="476"/>
                  </a:cubicBezTo>
                  <a:cubicBezTo>
                    <a:pt x="108" y="447"/>
                    <a:pt x="105" y="418"/>
                    <a:pt x="105" y="390"/>
                  </a:cubicBezTo>
                  <a:cubicBezTo>
                    <a:pt x="105" y="361"/>
                    <a:pt x="108" y="332"/>
                    <a:pt x="112" y="307"/>
                  </a:cubicBezTo>
                  <a:cubicBezTo>
                    <a:pt x="116" y="274"/>
                    <a:pt x="123" y="242"/>
                    <a:pt x="134" y="209"/>
                  </a:cubicBezTo>
                  <a:cubicBezTo>
                    <a:pt x="141" y="184"/>
                    <a:pt x="152" y="163"/>
                    <a:pt x="162" y="137"/>
                  </a:cubicBezTo>
                  <a:cubicBezTo>
                    <a:pt x="170" y="116"/>
                    <a:pt x="177" y="98"/>
                    <a:pt x="184" y="80"/>
                  </a:cubicBezTo>
                  <a:cubicBezTo>
                    <a:pt x="191" y="65"/>
                    <a:pt x="184" y="44"/>
                    <a:pt x="177" y="33"/>
                  </a:cubicBezTo>
                  <a:cubicBezTo>
                    <a:pt x="170" y="19"/>
                    <a:pt x="155" y="8"/>
                    <a:pt x="141" y="4"/>
                  </a:cubicBezTo>
                  <a:cubicBezTo>
                    <a:pt x="137" y="4"/>
                    <a:pt x="130" y="1"/>
                    <a:pt x="126"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5" name="Google Shape;2762;p44">
              <a:extLst>
                <a:ext uri="{FF2B5EF4-FFF2-40B4-BE49-F238E27FC236}">
                  <a16:creationId xmlns:a16="http://schemas.microsoft.com/office/drawing/2014/main" id="{C5806447-E3B1-C279-678D-063EA2BFBCDB}"/>
                </a:ext>
              </a:extLst>
            </p:cNvPr>
            <p:cNvSpPr/>
            <p:nvPr/>
          </p:nvSpPr>
          <p:spPr>
            <a:xfrm>
              <a:off x="8996015" y="4179746"/>
              <a:ext cx="1092206" cy="815940"/>
            </a:xfrm>
            <a:custGeom>
              <a:avLst/>
              <a:gdLst/>
              <a:ahLst/>
              <a:cxnLst/>
              <a:rect l="l" t="t" r="r" b="b"/>
              <a:pathLst>
                <a:path w="23669" h="19766" extrusionOk="0">
                  <a:moveTo>
                    <a:pt x="6103" y="0"/>
                  </a:moveTo>
                  <a:cubicBezTo>
                    <a:pt x="6104" y="0"/>
                    <a:pt x="6104" y="0"/>
                    <a:pt x="6105" y="0"/>
                  </a:cubicBezTo>
                  <a:lnTo>
                    <a:pt x="6105" y="0"/>
                  </a:lnTo>
                  <a:cubicBezTo>
                    <a:pt x="6106" y="0"/>
                    <a:pt x="6106" y="0"/>
                    <a:pt x="6107" y="0"/>
                  </a:cubicBezTo>
                  <a:close/>
                  <a:moveTo>
                    <a:pt x="6105" y="0"/>
                  </a:moveTo>
                  <a:lnTo>
                    <a:pt x="6105" y="0"/>
                  </a:lnTo>
                  <a:cubicBezTo>
                    <a:pt x="6073" y="1"/>
                    <a:pt x="6042" y="15"/>
                    <a:pt x="6017" y="36"/>
                  </a:cubicBezTo>
                  <a:cubicBezTo>
                    <a:pt x="5992" y="65"/>
                    <a:pt x="5984" y="94"/>
                    <a:pt x="5981" y="126"/>
                  </a:cubicBezTo>
                  <a:cubicBezTo>
                    <a:pt x="5916" y="630"/>
                    <a:pt x="5941" y="1185"/>
                    <a:pt x="6049" y="1826"/>
                  </a:cubicBezTo>
                  <a:cubicBezTo>
                    <a:pt x="6064" y="1919"/>
                    <a:pt x="6082" y="2013"/>
                    <a:pt x="6100" y="2103"/>
                  </a:cubicBezTo>
                  <a:lnTo>
                    <a:pt x="6096" y="2132"/>
                  </a:lnTo>
                  <a:lnTo>
                    <a:pt x="6089" y="2160"/>
                  </a:lnTo>
                  <a:cubicBezTo>
                    <a:pt x="6078" y="2200"/>
                    <a:pt x="6100" y="2247"/>
                    <a:pt x="6139" y="2276"/>
                  </a:cubicBezTo>
                  <a:cubicBezTo>
                    <a:pt x="6236" y="2729"/>
                    <a:pt x="6366" y="3172"/>
                    <a:pt x="6481" y="3547"/>
                  </a:cubicBezTo>
                  <a:cubicBezTo>
                    <a:pt x="6542" y="3748"/>
                    <a:pt x="6607" y="3950"/>
                    <a:pt x="6672" y="4151"/>
                  </a:cubicBezTo>
                  <a:cubicBezTo>
                    <a:pt x="6780" y="4493"/>
                    <a:pt x="6892" y="4850"/>
                    <a:pt x="6992" y="5203"/>
                  </a:cubicBezTo>
                  <a:cubicBezTo>
                    <a:pt x="7082" y="5512"/>
                    <a:pt x="7172" y="5822"/>
                    <a:pt x="7262" y="6131"/>
                  </a:cubicBezTo>
                  <a:cubicBezTo>
                    <a:pt x="7352" y="6441"/>
                    <a:pt x="7442" y="6751"/>
                    <a:pt x="7532" y="7060"/>
                  </a:cubicBezTo>
                  <a:cubicBezTo>
                    <a:pt x="7788" y="7953"/>
                    <a:pt x="7968" y="8634"/>
                    <a:pt x="8119" y="9278"/>
                  </a:cubicBezTo>
                  <a:cubicBezTo>
                    <a:pt x="8195" y="9598"/>
                    <a:pt x="8270" y="9940"/>
                    <a:pt x="8339" y="10286"/>
                  </a:cubicBezTo>
                  <a:cubicBezTo>
                    <a:pt x="8396" y="10592"/>
                    <a:pt x="8443" y="10862"/>
                    <a:pt x="8476" y="11110"/>
                  </a:cubicBezTo>
                  <a:lnTo>
                    <a:pt x="8476" y="11078"/>
                  </a:lnTo>
                  <a:cubicBezTo>
                    <a:pt x="8555" y="11715"/>
                    <a:pt x="8566" y="12234"/>
                    <a:pt x="8508" y="12709"/>
                  </a:cubicBezTo>
                  <a:lnTo>
                    <a:pt x="8504" y="12731"/>
                  </a:lnTo>
                  <a:cubicBezTo>
                    <a:pt x="8461" y="13022"/>
                    <a:pt x="8389" y="13303"/>
                    <a:pt x="8285" y="13551"/>
                  </a:cubicBezTo>
                  <a:lnTo>
                    <a:pt x="8285" y="13548"/>
                  </a:lnTo>
                  <a:cubicBezTo>
                    <a:pt x="8198" y="13739"/>
                    <a:pt x="8098" y="13915"/>
                    <a:pt x="7975" y="14073"/>
                  </a:cubicBezTo>
                  <a:cubicBezTo>
                    <a:pt x="7860" y="14221"/>
                    <a:pt x="7730" y="14351"/>
                    <a:pt x="7590" y="14462"/>
                  </a:cubicBezTo>
                  <a:cubicBezTo>
                    <a:pt x="7396" y="14610"/>
                    <a:pt x="7169" y="14736"/>
                    <a:pt x="6899" y="14855"/>
                  </a:cubicBezTo>
                  <a:cubicBezTo>
                    <a:pt x="6370" y="15078"/>
                    <a:pt x="5812" y="15204"/>
                    <a:pt x="5387" y="15294"/>
                  </a:cubicBezTo>
                  <a:cubicBezTo>
                    <a:pt x="5142" y="15344"/>
                    <a:pt x="4894" y="15387"/>
                    <a:pt x="4659" y="15427"/>
                  </a:cubicBezTo>
                  <a:lnTo>
                    <a:pt x="4541" y="15449"/>
                  </a:lnTo>
                  <a:cubicBezTo>
                    <a:pt x="4361" y="15481"/>
                    <a:pt x="4181" y="15510"/>
                    <a:pt x="4001" y="15539"/>
                  </a:cubicBezTo>
                  <a:lnTo>
                    <a:pt x="3979" y="15539"/>
                  </a:lnTo>
                  <a:cubicBezTo>
                    <a:pt x="3731" y="15571"/>
                    <a:pt x="3482" y="15596"/>
                    <a:pt x="3245" y="15618"/>
                  </a:cubicBezTo>
                  <a:cubicBezTo>
                    <a:pt x="3014" y="15639"/>
                    <a:pt x="2780" y="15665"/>
                    <a:pt x="2550" y="15693"/>
                  </a:cubicBezTo>
                  <a:cubicBezTo>
                    <a:pt x="2085" y="15751"/>
                    <a:pt x="1589" y="15830"/>
                    <a:pt x="1128" y="16021"/>
                  </a:cubicBezTo>
                  <a:cubicBezTo>
                    <a:pt x="901" y="16115"/>
                    <a:pt x="714" y="16223"/>
                    <a:pt x="566" y="16349"/>
                  </a:cubicBezTo>
                  <a:cubicBezTo>
                    <a:pt x="418" y="16471"/>
                    <a:pt x="296" y="16640"/>
                    <a:pt x="206" y="16831"/>
                  </a:cubicBezTo>
                  <a:cubicBezTo>
                    <a:pt x="37" y="17188"/>
                    <a:pt x="1" y="17620"/>
                    <a:pt x="98" y="18048"/>
                  </a:cubicBezTo>
                  <a:cubicBezTo>
                    <a:pt x="145" y="18246"/>
                    <a:pt x="224" y="18440"/>
                    <a:pt x="339" y="18624"/>
                  </a:cubicBezTo>
                  <a:cubicBezTo>
                    <a:pt x="440" y="18790"/>
                    <a:pt x="577" y="18941"/>
                    <a:pt x="739" y="19070"/>
                  </a:cubicBezTo>
                  <a:cubicBezTo>
                    <a:pt x="1016" y="19297"/>
                    <a:pt x="1358" y="19463"/>
                    <a:pt x="1790" y="19582"/>
                  </a:cubicBezTo>
                  <a:cubicBezTo>
                    <a:pt x="2157" y="19679"/>
                    <a:pt x="2564" y="19736"/>
                    <a:pt x="3079" y="19758"/>
                  </a:cubicBezTo>
                  <a:cubicBezTo>
                    <a:pt x="3201" y="19762"/>
                    <a:pt x="3324" y="19765"/>
                    <a:pt x="3446" y="19765"/>
                  </a:cubicBezTo>
                  <a:cubicBezTo>
                    <a:pt x="3734" y="19765"/>
                    <a:pt x="4051" y="19751"/>
                    <a:pt x="4411" y="19726"/>
                  </a:cubicBezTo>
                  <a:cubicBezTo>
                    <a:pt x="4796" y="19697"/>
                    <a:pt x="5182" y="19657"/>
                    <a:pt x="5610" y="19610"/>
                  </a:cubicBezTo>
                  <a:lnTo>
                    <a:pt x="5855" y="19585"/>
                  </a:lnTo>
                  <a:cubicBezTo>
                    <a:pt x="5981" y="19574"/>
                    <a:pt x="6107" y="19560"/>
                    <a:pt x="6233" y="19546"/>
                  </a:cubicBezTo>
                  <a:cubicBezTo>
                    <a:pt x="6510" y="19513"/>
                    <a:pt x="6776" y="19477"/>
                    <a:pt x="7032" y="19441"/>
                  </a:cubicBezTo>
                  <a:cubicBezTo>
                    <a:pt x="8213" y="19261"/>
                    <a:pt x="9210" y="18977"/>
                    <a:pt x="10089" y="18574"/>
                  </a:cubicBezTo>
                  <a:cubicBezTo>
                    <a:pt x="10578" y="18350"/>
                    <a:pt x="11035" y="18077"/>
                    <a:pt x="11457" y="17760"/>
                  </a:cubicBezTo>
                  <a:cubicBezTo>
                    <a:pt x="11669" y="17598"/>
                    <a:pt x="11881" y="17418"/>
                    <a:pt x="12079" y="17227"/>
                  </a:cubicBezTo>
                  <a:cubicBezTo>
                    <a:pt x="12241" y="17072"/>
                    <a:pt x="12400" y="16889"/>
                    <a:pt x="12547" y="16687"/>
                  </a:cubicBezTo>
                  <a:cubicBezTo>
                    <a:pt x="13030" y="16025"/>
                    <a:pt x="13314" y="15168"/>
                    <a:pt x="13422" y="14070"/>
                  </a:cubicBezTo>
                  <a:cubicBezTo>
                    <a:pt x="13509" y="13166"/>
                    <a:pt x="13458" y="12248"/>
                    <a:pt x="13412" y="11359"/>
                  </a:cubicBezTo>
                  <a:lnTo>
                    <a:pt x="13401" y="11197"/>
                  </a:lnTo>
                  <a:cubicBezTo>
                    <a:pt x="13379" y="10786"/>
                    <a:pt x="13365" y="10376"/>
                    <a:pt x="13350" y="9966"/>
                  </a:cubicBezTo>
                  <a:lnTo>
                    <a:pt x="13336" y="9606"/>
                  </a:lnTo>
                  <a:cubicBezTo>
                    <a:pt x="13307" y="8889"/>
                    <a:pt x="13278" y="8259"/>
                    <a:pt x="13242" y="7687"/>
                  </a:cubicBezTo>
                  <a:cubicBezTo>
                    <a:pt x="13199" y="6995"/>
                    <a:pt x="13145" y="6362"/>
                    <a:pt x="13084" y="5753"/>
                  </a:cubicBezTo>
                  <a:lnTo>
                    <a:pt x="13084" y="5753"/>
                  </a:lnTo>
                  <a:cubicBezTo>
                    <a:pt x="13743" y="6355"/>
                    <a:pt x="14524" y="6815"/>
                    <a:pt x="15262" y="7237"/>
                  </a:cubicBezTo>
                  <a:cubicBezTo>
                    <a:pt x="15413" y="7320"/>
                    <a:pt x="15564" y="7406"/>
                    <a:pt x="15712" y="7489"/>
                  </a:cubicBezTo>
                  <a:cubicBezTo>
                    <a:pt x="16007" y="7654"/>
                    <a:pt x="16313" y="7824"/>
                    <a:pt x="16608" y="8000"/>
                  </a:cubicBezTo>
                  <a:cubicBezTo>
                    <a:pt x="17073" y="8274"/>
                    <a:pt x="17476" y="8540"/>
                    <a:pt x="17840" y="8814"/>
                  </a:cubicBezTo>
                  <a:lnTo>
                    <a:pt x="17883" y="8850"/>
                  </a:lnTo>
                  <a:lnTo>
                    <a:pt x="17858" y="8828"/>
                  </a:lnTo>
                  <a:lnTo>
                    <a:pt x="17858" y="8828"/>
                  </a:lnTo>
                  <a:cubicBezTo>
                    <a:pt x="18070" y="8994"/>
                    <a:pt x="18340" y="9220"/>
                    <a:pt x="18560" y="9501"/>
                  </a:cubicBezTo>
                  <a:lnTo>
                    <a:pt x="18542" y="9476"/>
                  </a:lnTo>
                  <a:lnTo>
                    <a:pt x="18542" y="9476"/>
                  </a:lnTo>
                  <a:cubicBezTo>
                    <a:pt x="18643" y="9609"/>
                    <a:pt x="18718" y="9742"/>
                    <a:pt x="18776" y="9876"/>
                  </a:cubicBezTo>
                  <a:cubicBezTo>
                    <a:pt x="18819" y="9984"/>
                    <a:pt x="18851" y="10092"/>
                    <a:pt x="18866" y="10203"/>
                  </a:cubicBezTo>
                  <a:cubicBezTo>
                    <a:pt x="18880" y="10322"/>
                    <a:pt x="18880" y="10448"/>
                    <a:pt x="18866" y="10570"/>
                  </a:cubicBezTo>
                  <a:cubicBezTo>
                    <a:pt x="18844" y="10725"/>
                    <a:pt x="18801" y="10880"/>
                    <a:pt x="18733" y="11046"/>
                  </a:cubicBezTo>
                  <a:cubicBezTo>
                    <a:pt x="18603" y="11348"/>
                    <a:pt x="18437" y="11636"/>
                    <a:pt x="18304" y="11856"/>
                  </a:cubicBezTo>
                  <a:cubicBezTo>
                    <a:pt x="18131" y="12144"/>
                    <a:pt x="17944" y="12421"/>
                    <a:pt x="17782" y="12655"/>
                  </a:cubicBezTo>
                  <a:cubicBezTo>
                    <a:pt x="17667" y="12824"/>
                    <a:pt x="17548" y="12990"/>
                    <a:pt x="17429" y="13155"/>
                  </a:cubicBezTo>
                  <a:lnTo>
                    <a:pt x="17235" y="13429"/>
                  </a:lnTo>
                  <a:lnTo>
                    <a:pt x="17116" y="13602"/>
                  </a:lnTo>
                  <a:cubicBezTo>
                    <a:pt x="17015" y="13749"/>
                    <a:pt x="16907" y="13901"/>
                    <a:pt x="16799" y="14045"/>
                  </a:cubicBezTo>
                  <a:cubicBezTo>
                    <a:pt x="16601" y="14300"/>
                    <a:pt x="16389" y="14549"/>
                    <a:pt x="16184" y="14790"/>
                  </a:cubicBezTo>
                  <a:cubicBezTo>
                    <a:pt x="16097" y="14891"/>
                    <a:pt x="16011" y="14995"/>
                    <a:pt x="15924" y="15099"/>
                  </a:cubicBezTo>
                  <a:cubicBezTo>
                    <a:pt x="15644" y="15434"/>
                    <a:pt x="15320" y="15834"/>
                    <a:pt x="15042" y="16259"/>
                  </a:cubicBezTo>
                  <a:cubicBezTo>
                    <a:pt x="14758" y="16694"/>
                    <a:pt x="14567" y="17098"/>
                    <a:pt x="14463" y="17483"/>
                  </a:cubicBezTo>
                  <a:cubicBezTo>
                    <a:pt x="14409" y="17688"/>
                    <a:pt x="14380" y="17900"/>
                    <a:pt x="14384" y="18109"/>
                  </a:cubicBezTo>
                  <a:cubicBezTo>
                    <a:pt x="14384" y="18322"/>
                    <a:pt x="14438" y="18541"/>
                    <a:pt x="14538" y="18764"/>
                  </a:cubicBezTo>
                  <a:cubicBezTo>
                    <a:pt x="14625" y="18952"/>
                    <a:pt x="14762" y="19135"/>
                    <a:pt x="14934" y="19297"/>
                  </a:cubicBezTo>
                  <a:cubicBezTo>
                    <a:pt x="15096" y="19445"/>
                    <a:pt x="15287" y="19560"/>
                    <a:pt x="15507" y="19646"/>
                  </a:cubicBezTo>
                  <a:cubicBezTo>
                    <a:pt x="15680" y="19715"/>
                    <a:pt x="15874" y="19751"/>
                    <a:pt x="16065" y="19751"/>
                  </a:cubicBezTo>
                  <a:cubicBezTo>
                    <a:pt x="16101" y="19751"/>
                    <a:pt x="16133" y="19751"/>
                    <a:pt x="16169" y="19747"/>
                  </a:cubicBezTo>
                  <a:cubicBezTo>
                    <a:pt x="16374" y="19733"/>
                    <a:pt x="16583" y="19675"/>
                    <a:pt x="16810" y="19564"/>
                  </a:cubicBezTo>
                  <a:cubicBezTo>
                    <a:pt x="16987" y="19474"/>
                    <a:pt x="17159" y="19351"/>
                    <a:pt x="17368" y="19168"/>
                  </a:cubicBezTo>
                  <a:cubicBezTo>
                    <a:pt x="17552" y="19009"/>
                    <a:pt x="17714" y="18833"/>
                    <a:pt x="17861" y="18667"/>
                  </a:cubicBezTo>
                  <a:cubicBezTo>
                    <a:pt x="17937" y="18581"/>
                    <a:pt x="18016" y="18491"/>
                    <a:pt x="18092" y="18401"/>
                  </a:cubicBezTo>
                  <a:cubicBezTo>
                    <a:pt x="18157" y="18322"/>
                    <a:pt x="18225" y="18246"/>
                    <a:pt x="18293" y="18167"/>
                  </a:cubicBezTo>
                  <a:cubicBezTo>
                    <a:pt x="18441" y="17998"/>
                    <a:pt x="18592" y="17832"/>
                    <a:pt x="18743" y="17666"/>
                  </a:cubicBezTo>
                  <a:lnTo>
                    <a:pt x="18866" y="17533"/>
                  </a:lnTo>
                  <a:lnTo>
                    <a:pt x="18985" y="17400"/>
                  </a:lnTo>
                  <a:cubicBezTo>
                    <a:pt x="19726" y="16579"/>
                    <a:pt x="20497" y="15729"/>
                    <a:pt x="21188" y="14840"/>
                  </a:cubicBezTo>
                  <a:cubicBezTo>
                    <a:pt x="21562" y="14369"/>
                    <a:pt x="21908" y="13886"/>
                    <a:pt x="22214" y="13407"/>
                  </a:cubicBezTo>
                  <a:cubicBezTo>
                    <a:pt x="22545" y="12896"/>
                    <a:pt x="22812" y="12417"/>
                    <a:pt x="23031" y="11946"/>
                  </a:cubicBezTo>
                  <a:cubicBezTo>
                    <a:pt x="23265" y="11438"/>
                    <a:pt x="23434" y="10938"/>
                    <a:pt x="23532" y="10462"/>
                  </a:cubicBezTo>
                  <a:cubicBezTo>
                    <a:pt x="23640" y="9951"/>
                    <a:pt x="23668" y="9440"/>
                    <a:pt x="23618" y="8943"/>
                  </a:cubicBezTo>
                  <a:cubicBezTo>
                    <a:pt x="23593" y="8691"/>
                    <a:pt x="23542" y="8428"/>
                    <a:pt x="23470" y="8173"/>
                  </a:cubicBezTo>
                  <a:cubicBezTo>
                    <a:pt x="23406" y="7924"/>
                    <a:pt x="23308" y="7669"/>
                    <a:pt x="23182" y="7392"/>
                  </a:cubicBezTo>
                  <a:cubicBezTo>
                    <a:pt x="22984" y="6952"/>
                    <a:pt x="22711" y="6517"/>
                    <a:pt x="22300" y="5980"/>
                  </a:cubicBezTo>
                  <a:cubicBezTo>
                    <a:pt x="21721" y="5231"/>
                    <a:pt x="21022" y="4515"/>
                    <a:pt x="20158" y="3788"/>
                  </a:cubicBezTo>
                  <a:cubicBezTo>
                    <a:pt x="19449" y="3190"/>
                    <a:pt x="18646" y="2603"/>
                    <a:pt x="17638" y="1941"/>
                  </a:cubicBezTo>
                  <a:cubicBezTo>
                    <a:pt x="16929" y="1476"/>
                    <a:pt x="16202" y="1030"/>
                    <a:pt x="15514" y="612"/>
                  </a:cubicBezTo>
                  <a:cubicBezTo>
                    <a:pt x="15503" y="587"/>
                    <a:pt x="15482" y="569"/>
                    <a:pt x="15460" y="562"/>
                  </a:cubicBezTo>
                  <a:cubicBezTo>
                    <a:pt x="15431" y="551"/>
                    <a:pt x="15406" y="540"/>
                    <a:pt x="15381" y="530"/>
                  </a:cubicBezTo>
                  <a:lnTo>
                    <a:pt x="15186" y="411"/>
                  </a:lnTo>
                  <a:lnTo>
                    <a:pt x="15111" y="368"/>
                  </a:lnTo>
                  <a:cubicBezTo>
                    <a:pt x="15093" y="357"/>
                    <a:pt x="15071" y="350"/>
                    <a:pt x="15050" y="350"/>
                  </a:cubicBezTo>
                  <a:cubicBezTo>
                    <a:pt x="15010" y="350"/>
                    <a:pt x="14967" y="371"/>
                    <a:pt x="14945" y="404"/>
                  </a:cubicBezTo>
                  <a:cubicBezTo>
                    <a:pt x="14596" y="332"/>
                    <a:pt x="14229" y="314"/>
                    <a:pt x="13952" y="310"/>
                  </a:cubicBezTo>
                  <a:lnTo>
                    <a:pt x="13782" y="310"/>
                  </a:lnTo>
                  <a:cubicBezTo>
                    <a:pt x="13559" y="310"/>
                    <a:pt x="13340" y="314"/>
                    <a:pt x="13116" y="321"/>
                  </a:cubicBezTo>
                  <a:cubicBezTo>
                    <a:pt x="12897" y="328"/>
                    <a:pt x="12681" y="335"/>
                    <a:pt x="12461" y="335"/>
                  </a:cubicBezTo>
                  <a:lnTo>
                    <a:pt x="12385" y="335"/>
                  </a:lnTo>
                  <a:cubicBezTo>
                    <a:pt x="12187" y="332"/>
                    <a:pt x="11989" y="321"/>
                    <a:pt x="11791" y="310"/>
                  </a:cubicBezTo>
                  <a:lnTo>
                    <a:pt x="11651" y="303"/>
                  </a:lnTo>
                  <a:cubicBezTo>
                    <a:pt x="11377" y="292"/>
                    <a:pt x="11107" y="278"/>
                    <a:pt x="10834" y="263"/>
                  </a:cubicBezTo>
                  <a:cubicBezTo>
                    <a:pt x="10312" y="234"/>
                    <a:pt x="9750" y="209"/>
                    <a:pt x="9189" y="202"/>
                  </a:cubicBezTo>
                  <a:cubicBezTo>
                    <a:pt x="9030" y="198"/>
                    <a:pt x="8875" y="198"/>
                    <a:pt x="8717" y="198"/>
                  </a:cubicBezTo>
                  <a:cubicBezTo>
                    <a:pt x="8411" y="198"/>
                    <a:pt x="8166" y="206"/>
                    <a:pt x="7939" y="231"/>
                  </a:cubicBezTo>
                  <a:cubicBezTo>
                    <a:pt x="7727" y="249"/>
                    <a:pt x="7522" y="288"/>
                    <a:pt x="7331" y="342"/>
                  </a:cubicBezTo>
                  <a:cubicBezTo>
                    <a:pt x="7136" y="396"/>
                    <a:pt x="6960" y="479"/>
                    <a:pt x="6805" y="584"/>
                  </a:cubicBezTo>
                  <a:cubicBezTo>
                    <a:pt x="6596" y="731"/>
                    <a:pt x="6427" y="969"/>
                    <a:pt x="6305" y="1296"/>
                  </a:cubicBezTo>
                  <a:cubicBezTo>
                    <a:pt x="6283" y="1358"/>
                    <a:pt x="6262" y="1422"/>
                    <a:pt x="6244" y="1487"/>
                  </a:cubicBezTo>
                  <a:cubicBezTo>
                    <a:pt x="6182" y="990"/>
                    <a:pt x="6179" y="544"/>
                    <a:pt x="6229" y="126"/>
                  </a:cubicBezTo>
                  <a:cubicBezTo>
                    <a:pt x="6233" y="94"/>
                    <a:pt x="6215" y="58"/>
                    <a:pt x="6193" y="36"/>
                  </a:cubicBezTo>
                  <a:cubicBezTo>
                    <a:pt x="6172" y="15"/>
                    <a:pt x="6140" y="1"/>
                    <a:pt x="6105"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776" name="Google Shape;2763;p44">
              <a:extLst>
                <a:ext uri="{FF2B5EF4-FFF2-40B4-BE49-F238E27FC236}">
                  <a16:creationId xmlns:a16="http://schemas.microsoft.com/office/drawing/2014/main" id="{9029EB7F-86D4-CA29-A6EA-04B005DF4551}"/>
                </a:ext>
              </a:extLst>
            </p:cNvPr>
            <p:cNvSpPr/>
            <p:nvPr/>
          </p:nvSpPr>
          <p:spPr>
            <a:xfrm>
              <a:off x="8995877" y="4179581"/>
              <a:ext cx="740996" cy="789191"/>
            </a:xfrm>
            <a:custGeom>
              <a:avLst/>
              <a:gdLst/>
              <a:ahLst/>
              <a:cxnLst/>
              <a:rect l="l" t="t" r="r" b="b"/>
              <a:pathLst>
                <a:path w="16058" h="19118" extrusionOk="0">
                  <a:moveTo>
                    <a:pt x="13470" y="2530"/>
                  </a:moveTo>
                  <a:lnTo>
                    <a:pt x="13470" y="2530"/>
                  </a:lnTo>
                  <a:cubicBezTo>
                    <a:pt x="13468" y="2531"/>
                    <a:pt x="13467" y="2531"/>
                    <a:pt x="13466" y="2532"/>
                  </a:cubicBezTo>
                  <a:lnTo>
                    <a:pt x="13466" y="2532"/>
                  </a:lnTo>
                  <a:cubicBezTo>
                    <a:pt x="13467" y="2531"/>
                    <a:pt x="13468" y="2531"/>
                    <a:pt x="13470" y="2530"/>
                  </a:cubicBezTo>
                  <a:close/>
                  <a:moveTo>
                    <a:pt x="8468" y="2794"/>
                  </a:moveTo>
                  <a:cubicBezTo>
                    <a:pt x="8467" y="2795"/>
                    <a:pt x="8467" y="2796"/>
                    <a:pt x="8467" y="2797"/>
                  </a:cubicBezTo>
                  <a:lnTo>
                    <a:pt x="8467" y="2797"/>
                  </a:lnTo>
                  <a:cubicBezTo>
                    <a:pt x="8467" y="2797"/>
                    <a:pt x="8468" y="2796"/>
                    <a:pt x="8468" y="2794"/>
                  </a:cubicBezTo>
                  <a:close/>
                  <a:moveTo>
                    <a:pt x="6110" y="1"/>
                  </a:moveTo>
                  <a:cubicBezTo>
                    <a:pt x="6077" y="1"/>
                    <a:pt x="6041" y="15"/>
                    <a:pt x="6020" y="40"/>
                  </a:cubicBezTo>
                  <a:cubicBezTo>
                    <a:pt x="5991" y="66"/>
                    <a:pt x="5984" y="94"/>
                    <a:pt x="5980" y="130"/>
                  </a:cubicBezTo>
                  <a:cubicBezTo>
                    <a:pt x="5919" y="634"/>
                    <a:pt x="5941" y="1192"/>
                    <a:pt x="6049" y="1830"/>
                  </a:cubicBezTo>
                  <a:cubicBezTo>
                    <a:pt x="6063" y="1923"/>
                    <a:pt x="6081" y="2017"/>
                    <a:pt x="6099" y="2107"/>
                  </a:cubicBezTo>
                  <a:lnTo>
                    <a:pt x="6095" y="2132"/>
                  </a:lnTo>
                  <a:lnTo>
                    <a:pt x="6088" y="2161"/>
                  </a:lnTo>
                  <a:cubicBezTo>
                    <a:pt x="6077" y="2204"/>
                    <a:pt x="6099" y="2254"/>
                    <a:pt x="6139" y="2283"/>
                  </a:cubicBezTo>
                  <a:cubicBezTo>
                    <a:pt x="6243" y="2748"/>
                    <a:pt x="6376" y="3205"/>
                    <a:pt x="6484" y="3551"/>
                  </a:cubicBezTo>
                  <a:cubicBezTo>
                    <a:pt x="6545" y="3752"/>
                    <a:pt x="6607" y="3954"/>
                    <a:pt x="6671" y="4155"/>
                  </a:cubicBezTo>
                  <a:lnTo>
                    <a:pt x="6697" y="4238"/>
                  </a:lnTo>
                  <a:cubicBezTo>
                    <a:pt x="6801" y="4562"/>
                    <a:pt x="6898" y="4883"/>
                    <a:pt x="6992" y="5207"/>
                  </a:cubicBezTo>
                  <a:cubicBezTo>
                    <a:pt x="7082" y="5516"/>
                    <a:pt x="7172" y="5826"/>
                    <a:pt x="7262" y="6135"/>
                  </a:cubicBezTo>
                  <a:lnTo>
                    <a:pt x="7294" y="6240"/>
                  </a:lnTo>
                  <a:lnTo>
                    <a:pt x="7337" y="6391"/>
                  </a:lnTo>
                  <a:lnTo>
                    <a:pt x="7532" y="7064"/>
                  </a:lnTo>
                  <a:cubicBezTo>
                    <a:pt x="7787" y="7957"/>
                    <a:pt x="7967" y="8641"/>
                    <a:pt x="8119" y="9282"/>
                  </a:cubicBezTo>
                  <a:cubicBezTo>
                    <a:pt x="8194" y="9599"/>
                    <a:pt x="8266" y="9941"/>
                    <a:pt x="8335" y="10290"/>
                  </a:cubicBezTo>
                  <a:cubicBezTo>
                    <a:pt x="8396" y="10596"/>
                    <a:pt x="8443" y="10862"/>
                    <a:pt x="8475" y="11114"/>
                  </a:cubicBezTo>
                  <a:lnTo>
                    <a:pt x="8482" y="11078"/>
                  </a:lnTo>
                  <a:cubicBezTo>
                    <a:pt x="8554" y="11727"/>
                    <a:pt x="8565" y="12245"/>
                    <a:pt x="8507" y="12713"/>
                  </a:cubicBezTo>
                  <a:lnTo>
                    <a:pt x="8504" y="12735"/>
                  </a:lnTo>
                  <a:cubicBezTo>
                    <a:pt x="8461" y="13026"/>
                    <a:pt x="8389" y="13303"/>
                    <a:pt x="8284" y="13552"/>
                  </a:cubicBezTo>
                  <a:cubicBezTo>
                    <a:pt x="8201" y="13739"/>
                    <a:pt x="8097" y="13915"/>
                    <a:pt x="7978" y="14074"/>
                  </a:cubicBezTo>
                  <a:cubicBezTo>
                    <a:pt x="7863" y="14221"/>
                    <a:pt x="7730" y="14355"/>
                    <a:pt x="7589" y="14463"/>
                  </a:cubicBezTo>
                  <a:cubicBezTo>
                    <a:pt x="7399" y="14610"/>
                    <a:pt x="7172" y="14736"/>
                    <a:pt x="6902" y="14855"/>
                  </a:cubicBezTo>
                  <a:cubicBezTo>
                    <a:pt x="6373" y="15075"/>
                    <a:pt x="5818" y="15204"/>
                    <a:pt x="5390" y="15291"/>
                  </a:cubicBezTo>
                  <a:cubicBezTo>
                    <a:pt x="5116" y="15348"/>
                    <a:pt x="4821" y="15399"/>
                    <a:pt x="4662" y="15427"/>
                  </a:cubicBezTo>
                  <a:lnTo>
                    <a:pt x="4544" y="15449"/>
                  </a:lnTo>
                  <a:lnTo>
                    <a:pt x="4497" y="15456"/>
                  </a:lnTo>
                  <a:cubicBezTo>
                    <a:pt x="4331" y="15485"/>
                    <a:pt x="4169" y="15514"/>
                    <a:pt x="4004" y="15535"/>
                  </a:cubicBezTo>
                  <a:cubicBezTo>
                    <a:pt x="4000" y="15535"/>
                    <a:pt x="3982" y="15539"/>
                    <a:pt x="3982" y="15539"/>
                  </a:cubicBezTo>
                  <a:cubicBezTo>
                    <a:pt x="3752" y="15568"/>
                    <a:pt x="3521" y="15593"/>
                    <a:pt x="3248" y="15618"/>
                  </a:cubicBezTo>
                  <a:cubicBezTo>
                    <a:pt x="3017" y="15640"/>
                    <a:pt x="2783" y="15661"/>
                    <a:pt x="2553" y="15694"/>
                  </a:cubicBezTo>
                  <a:cubicBezTo>
                    <a:pt x="2085" y="15751"/>
                    <a:pt x="1588" y="15834"/>
                    <a:pt x="1131" y="16022"/>
                  </a:cubicBezTo>
                  <a:cubicBezTo>
                    <a:pt x="900" y="16115"/>
                    <a:pt x="717" y="16223"/>
                    <a:pt x="565" y="16349"/>
                  </a:cubicBezTo>
                  <a:cubicBezTo>
                    <a:pt x="421" y="16475"/>
                    <a:pt x="295" y="16641"/>
                    <a:pt x="205" y="16832"/>
                  </a:cubicBezTo>
                  <a:cubicBezTo>
                    <a:pt x="40" y="17192"/>
                    <a:pt x="0" y="17624"/>
                    <a:pt x="97" y="18052"/>
                  </a:cubicBezTo>
                  <a:cubicBezTo>
                    <a:pt x="144" y="18254"/>
                    <a:pt x="227" y="18448"/>
                    <a:pt x="342" y="18628"/>
                  </a:cubicBezTo>
                  <a:cubicBezTo>
                    <a:pt x="443" y="18794"/>
                    <a:pt x="576" y="18945"/>
                    <a:pt x="742" y="19078"/>
                  </a:cubicBezTo>
                  <a:cubicBezTo>
                    <a:pt x="756" y="19092"/>
                    <a:pt x="774" y="19103"/>
                    <a:pt x="792" y="19118"/>
                  </a:cubicBezTo>
                  <a:cubicBezTo>
                    <a:pt x="799" y="19074"/>
                    <a:pt x="807" y="19031"/>
                    <a:pt x="821" y="18988"/>
                  </a:cubicBezTo>
                  <a:cubicBezTo>
                    <a:pt x="839" y="18923"/>
                    <a:pt x="857" y="18862"/>
                    <a:pt x="886" y="18801"/>
                  </a:cubicBezTo>
                  <a:cubicBezTo>
                    <a:pt x="936" y="18675"/>
                    <a:pt x="1005" y="18556"/>
                    <a:pt x="1088" y="18448"/>
                  </a:cubicBezTo>
                  <a:cubicBezTo>
                    <a:pt x="1174" y="18329"/>
                    <a:pt x="1271" y="18221"/>
                    <a:pt x="1379" y="18124"/>
                  </a:cubicBezTo>
                  <a:cubicBezTo>
                    <a:pt x="1487" y="18023"/>
                    <a:pt x="1606" y="17930"/>
                    <a:pt x="1732" y="17847"/>
                  </a:cubicBezTo>
                  <a:cubicBezTo>
                    <a:pt x="1858" y="17760"/>
                    <a:pt x="1991" y="17685"/>
                    <a:pt x="2132" y="17616"/>
                  </a:cubicBezTo>
                  <a:cubicBezTo>
                    <a:pt x="2254" y="17559"/>
                    <a:pt x="2384" y="17505"/>
                    <a:pt x="2513" y="17462"/>
                  </a:cubicBezTo>
                  <a:cubicBezTo>
                    <a:pt x="2600" y="17433"/>
                    <a:pt x="2686" y="17408"/>
                    <a:pt x="2776" y="17386"/>
                  </a:cubicBezTo>
                  <a:cubicBezTo>
                    <a:pt x="2870" y="17364"/>
                    <a:pt x="2963" y="17346"/>
                    <a:pt x="3057" y="17328"/>
                  </a:cubicBezTo>
                  <a:cubicBezTo>
                    <a:pt x="3258" y="17285"/>
                    <a:pt x="3456" y="17246"/>
                    <a:pt x="3658" y="17210"/>
                  </a:cubicBezTo>
                  <a:cubicBezTo>
                    <a:pt x="4068" y="17130"/>
                    <a:pt x="4475" y="17055"/>
                    <a:pt x="4886" y="16968"/>
                  </a:cubicBezTo>
                  <a:cubicBezTo>
                    <a:pt x="5699" y="16803"/>
                    <a:pt x="6509" y="16601"/>
                    <a:pt x="7280" y="16281"/>
                  </a:cubicBezTo>
                  <a:lnTo>
                    <a:pt x="7276" y="16281"/>
                  </a:lnTo>
                  <a:cubicBezTo>
                    <a:pt x="7514" y="16180"/>
                    <a:pt x="7748" y="16068"/>
                    <a:pt x="7971" y="15939"/>
                  </a:cubicBezTo>
                  <a:cubicBezTo>
                    <a:pt x="8198" y="15809"/>
                    <a:pt x="8414" y="15669"/>
                    <a:pt x="8619" y="15510"/>
                  </a:cubicBezTo>
                  <a:cubicBezTo>
                    <a:pt x="8781" y="15384"/>
                    <a:pt x="8940" y="15247"/>
                    <a:pt x="9084" y="15103"/>
                  </a:cubicBezTo>
                  <a:cubicBezTo>
                    <a:pt x="9235" y="14952"/>
                    <a:pt x="9375" y="14794"/>
                    <a:pt x="9505" y="14625"/>
                  </a:cubicBezTo>
                  <a:lnTo>
                    <a:pt x="9508" y="14625"/>
                  </a:lnTo>
                  <a:cubicBezTo>
                    <a:pt x="9624" y="14473"/>
                    <a:pt x="9728" y="14319"/>
                    <a:pt x="9822" y="14153"/>
                  </a:cubicBezTo>
                  <a:cubicBezTo>
                    <a:pt x="9912" y="13998"/>
                    <a:pt x="9991" y="13836"/>
                    <a:pt x="10063" y="13671"/>
                  </a:cubicBezTo>
                  <a:lnTo>
                    <a:pt x="10063" y="13671"/>
                  </a:lnTo>
                  <a:cubicBezTo>
                    <a:pt x="10063" y="13674"/>
                    <a:pt x="10059" y="13678"/>
                    <a:pt x="10059" y="13681"/>
                  </a:cubicBezTo>
                  <a:cubicBezTo>
                    <a:pt x="10153" y="13462"/>
                    <a:pt x="10228" y="13235"/>
                    <a:pt x="10290" y="13008"/>
                  </a:cubicBezTo>
                  <a:cubicBezTo>
                    <a:pt x="10347" y="12785"/>
                    <a:pt x="10390" y="12558"/>
                    <a:pt x="10423" y="12328"/>
                  </a:cubicBezTo>
                  <a:cubicBezTo>
                    <a:pt x="10516" y="11604"/>
                    <a:pt x="10491" y="10870"/>
                    <a:pt x="10394" y="10150"/>
                  </a:cubicBezTo>
                  <a:cubicBezTo>
                    <a:pt x="10297" y="9426"/>
                    <a:pt x="10131" y="8710"/>
                    <a:pt x="9926" y="8011"/>
                  </a:cubicBezTo>
                  <a:cubicBezTo>
                    <a:pt x="9825" y="7673"/>
                    <a:pt x="9717" y="7338"/>
                    <a:pt x="9602" y="7007"/>
                  </a:cubicBezTo>
                  <a:cubicBezTo>
                    <a:pt x="9548" y="6852"/>
                    <a:pt x="9490" y="6693"/>
                    <a:pt x="9433" y="6535"/>
                  </a:cubicBezTo>
                  <a:cubicBezTo>
                    <a:pt x="9404" y="6456"/>
                    <a:pt x="9375" y="6377"/>
                    <a:pt x="9343" y="6297"/>
                  </a:cubicBezTo>
                  <a:cubicBezTo>
                    <a:pt x="9321" y="6236"/>
                    <a:pt x="9296" y="6175"/>
                    <a:pt x="9271" y="6114"/>
                  </a:cubicBezTo>
                  <a:lnTo>
                    <a:pt x="9271" y="6114"/>
                  </a:lnTo>
                  <a:cubicBezTo>
                    <a:pt x="9274" y="6117"/>
                    <a:pt x="9274" y="6121"/>
                    <a:pt x="9278" y="6125"/>
                  </a:cubicBezTo>
                  <a:cubicBezTo>
                    <a:pt x="9224" y="6002"/>
                    <a:pt x="9163" y="5883"/>
                    <a:pt x="9098" y="5768"/>
                  </a:cubicBezTo>
                  <a:cubicBezTo>
                    <a:pt x="9026" y="5635"/>
                    <a:pt x="8950" y="5505"/>
                    <a:pt x="8871" y="5372"/>
                  </a:cubicBezTo>
                  <a:cubicBezTo>
                    <a:pt x="8702" y="5081"/>
                    <a:pt x="8529" y="4785"/>
                    <a:pt x="8378" y="4483"/>
                  </a:cubicBezTo>
                  <a:cubicBezTo>
                    <a:pt x="8309" y="4343"/>
                    <a:pt x="8245" y="4199"/>
                    <a:pt x="8191" y="4051"/>
                  </a:cubicBezTo>
                  <a:cubicBezTo>
                    <a:pt x="8144" y="3925"/>
                    <a:pt x="8108" y="3799"/>
                    <a:pt x="8090" y="3669"/>
                  </a:cubicBezTo>
                  <a:cubicBezTo>
                    <a:pt x="8079" y="3612"/>
                    <a:pt x="8075" y="3554"/>
                    <a:pt x="8079" y="3497"/>
                  </a:cubicBezTo>
                  <a:cubicBezTo>
                    <a:pt x="8079" y="3464"/>
                    <a:pt x="8083" y="3435"/>
                    <a:pt x="8090" y="3403"/>
                  </a:cubicBezTo>
                  <a:cubicBezTo>
                    <a:pt x="8097" y="3378"/>
                    <a:pt x="8104" y="3353"/>
                    <a:pt x="8115" y="3327"/>
                  </a:cubicBezTo>
                  <a:cubicBezTo>
                    <a:pt x="8165" y="3212"/>
                    <a:pt x="8255" y="3115"/>
                    <a:pt x="8331" y="3018"/>
                  </a:cubicBezTo>
                  <a:cubicBezTo>
                    <a:pt x="8335" y="3018"/>
                    <a:pt x="8335" y="3014"/>
                    <a:pt x="8335" y="3014"/>
                  </a:cubicBezTo>
                  <a:cubicBezTo>
                    <a:pt x="8335" y="3014"/>
                    <a:pt x="8335" y="3014"/>
                    <a:pt x="8335" y="3011"/>
                  </a:cubicBezTo>
                  <a:lnTo>
                    <a:pt x="8338" y="3011"/>
                  </a:lnTo>
                  <a:cubicBezTo>
                    <a:pt x="8363" y="2978"/>
                    <a:pt x="8389" y="2942"/>
                    <a:pt x="8410" y="2902"/>
                  </a:cubicBezTo>
                  <a:cubicBezTo>
                    <a:pt x="8431" y="2867"/>
                    <a:pt x="8452" y="2832"/>
                    <a:pt x="8467" y="2797"/>
                  </a:cubicBezTo>
                  <a:lnTo>
                    <a:pt x="8467" y="2797"/>
                  </a:lnTo>
                  <a:cubicBezTo>
                    <a:pt x="8466" y="2798"/>
                    <a:pt x="8466" y="2798"/>
                    <a:pt x="8466" y="2799"/>
                  </a:cubicBezTo>
                  <a:lnTo>
                    <a:pt x="8466" y="2799"/>
                  </a:lnTo>
                  <a:cubicBezTo>
                    <a:pt x="8476" y="2774"/>
                    <a:pt x="8483" y="2750"/>
                    <a:pt x="8489" y="2722"/>
                  </a:cubicBezTo>
                  <a:cubicBezTo>
                    <a:pt x="8493" y="2708"/>
                    <a:pt x="8497" y="2694"/>
                    <a:pt x="8500" y="2676"/>
                  </a:cubicBezTo>
                  <a:cubicBezTo>
                    <a:pt x="8493" y="2676"/>
                    <a:pt x="8482" y="2672"/>
                    <a:pt x="8475" y="2668"/>
                  </a:cubicBezTo>
                  <a:cubicBezTo>
                    <a:pt x="8457" y="2661"/>
                    <a:pt x="8443" y="2640"/>
                    <a:pt x="8450" y="2618"/>
                  </a:cubicBezTo>
                  <a:cubicBezTo>
                    <a:pt x="8456" y="2600"/>
                    <a:pt x="8474" y="2587"/>
                    <a:pt x="8492" y="2587"/>
                  </a:cubicBezTo>
                  <a:cubicBezTo>
                    <a:pt x="8496" y="2587"/>
                    <a:pt x="8500" y="2588"/>
                    <a:pt x="8504" y="2589"/>
                  </a:cubicBezTo>
                  <a:lnTo>
                    <a:pt x="8504" y="2578"/>
                  </a:lnTo>
                  <a:cubicBezTo>
                    <a:pt x="8504" y="2557"/>
                    <a:pt x="8522" y="2535"/>
                    <a:pt x="8547" y="2535"/>
                  </a:cubicBezTo>
                  <a:cubicBezTo>
                    <a:pt x="8569" y="2535"/>
                    <a:pt x="8587" y="2557"/>
                    <a:pt x="8587" y="2578"/>
                  </a:cubicBezTo>
                  <a:lnTo>
                    <a:pt x="8587" y="2618"/>
                  </a:lnTo>
                  <a:cubicBezTo>
                    <a:pt x="8889" y="2722"/>
                    <a:pt x="9199" y="2805"/>
                    <a:pt x="9516" y="2866"/>
                  </a:cubicBezTo>
                  <a:cubicBezTo>
                    <a:pt x="9516" y="2864"/>
                    <a:pt x="9514" y="2864"/>
                    <a:pt x="9513" y="2863"/>
                  </a:cubicBezTo>
                  <a:lnTo>
                    <a:pt x="9513" y="2863"/>
                  </a:lnTo>
                  <a:cubicBezTo>
                    <a:pt x="9837" y="2924"/>
                    <a:pt x="10164" y="2964"/>
                    <a:pt x="10495" y="2982"/>
                  </a:cubicBezTo>
                  <a:cubicBezTo>
                    <a:pt x="10606" y="2987"/>
                    <a:pt x="10717" y="2989"/>
                    <a:pt x="10828" y="2989"/>
                  </a:cubicBezTo>
                  <a:cubicBezTo>
                    <a:pt x="11039" y="2989"/>
                    <a:pt x="11251" y="2980"/>
                    <a:pt x="11462" y="2964"/>
                  </a:cubicBezTo>
                  <a:lnTo>
                    <a:pt x="11462" y="2964"/>
                  </a:lnTo>
                  <a:cubicBezTo>
                    <a:pt x="11460" y="2965"/>
                    <a:pt x="11458" y="2965"/>
                    <a:pt x="11456" y="2967"/>
                  </a:cubicBezTo>
                  <a:cubicBezTo>
                    <a:pt x="11805" y="2938"/>
                    <a:pt x="12151" y="2888"/>
                    <a:pt x="12493" y="2812"/>
                  </a:cubicBezTo>
                  <a:cubicBezTo>
                    <a:pt x="12821" y="2738"/>
                    <a:pt x="13145" y="2645"/>
                    <a:pt x="13466" y="2532"/>
                  </a:cubicBezTo>
                  <a:lnTo>
                    <a:pt x="13466" y="2532"/>
                  </a:lnTo>
                  <a:cubicBezTo>
                    <a:pt x="13465" y="2532"/>
                    <a:pt x="13465" y="2532"/>
                    <a:pt x="13465" y="2532"/>
                  </a:cubicBezTo>
                  <a:cubicBezTo>
                    <a:pt x="13467" y="2531"/>
                    <a:pt x="13470" y="2530"/>
                    <a:pt x="13472" y="2529"/>
                  </a:cubicBezTo>
                  <a:lnTo>
                    <a:pt x="13472" y="2529"/>
                  </a:lnTo>
                  <a:cubicBezTo>
                    <a:pt x="13471" y="2529"/>
                    <a:pt x="13470" y="2530"/>
                    <a:pt x="13470" y="2530"/>
                  </a:cubicBezTo>
                  <a:lnTo>
                    <a:pt x="13470" y="2530"/>
                  </a:lnTo>
                  <a:cubicBezTo>
                    <a:pt x="13472" y="2530"/>
                    <a:pt x="13474" y="2529"/>
                    <a:pt x="13476" y="2528"/>
                  </a:cubicBezTo>
                  <a:cubicBezTo>
                    <a:pt x="13475" y="2528"/>
                    <a:pt x="13475" y="2528"/>
                    <a:pt x="13474" y="2528"/>
                  </a:cubicBezTo>
                  <a:lnTo>
                    <a:pt x="13474" y="2528"/>
                  </a:lnTo>
                  <a:cubicBezTo>
                    <a:pt x="13773" y="2418"/>
                    <a:pt x="14069" y="2293"/>
                    <a:pt x="14354" y="2146"/>
                  </a:cubicBezTo>
                  <a:cubicBezTo>
                    <a:pt x="14642" y="1995"/>
                    <a:pt x="14919" y="1830"/>
                    <a:pt x="15186" y="1650"/>
                  </a:cubicBezTo>
                  <a:cubicBezTo>
                    <a:pt x="15185" y="1650"/>
                    <a:pt x="15184" y="1650"/>
                    <a:pt x="15183" y="1650"/>
                  </a:cubicBezTo>
                  <a:lnTo>
                    <a:pt x="15183" y="1650"/>
                  </a:lnTo>
                  <a:cubicBezTo>
                    <a:pt x="15491" y="1435"/>
                    <a:pt x="15785" y="1198"/>
                    <a:pt x="16057" y="940"/>
                  </a:cubicBezTo>
                  <a:cubicBezTo>
                    <a:pt x="15873" y="825"/>
                    <a:pt x="15693" y="717"/>
                    <a:pt x="15521" y="613"/>
                  </a:cubicBezTo>
                  <a:cubicBezTo>
                    <a:pt x="15510" y="591"/>
                    <a:pt x="15488" y="573"/>
                    <a:pt x="15463" y="562"/>
                  </a:cubicBezTo>
                  <a:cubicBezTo>
                    <a:pt x="15438" y="552"/>
                    <a:pt x="15413" y="541"/>
                    <a:pt x="15387" y="530"/>
                  </a:cubicBezTo>
                  <a:lnTo>
                    <a:pt x="15193" y="411"/>
                  </a:lnTo>
                  <a:lnTo>
                    <a:pt x="15117" y="368"/>
                  </a:lnTo>
                  <a:cubicBezTo>
                    <a:pt x="15099" y="357"/>
                    <a:pt x="15078" y="350"/>
                    <a:pt x="15056" y="350"/>
                  </a:cubicBezTo>
                  <a:cubicBezTo>
                    <a:pt x="15013" y="350"/>
                    <a:pt x="14970" y="372"/>
                    <a:pt x="14948" y="408"/>
                  </a:cubicBezTo>
                  <a:cubicBezTo>
                    <a:pt x="14599" y="328"/>
                    <a:pt x="14235" y="314"/>
                    <a:pt x="13958" y="310"/>
                  </a:cubicBezTo>
                  <a:lnTo>
                    <a:pt x="13785" y="310"/>
                  </a:lnTo>
                  <a:cubicBezTo>
                    <a:pt x="13566" y="310"/>
                    <a:pt x="13343" y="314"/>
                    <a:pt x="13123" y="321"/>
                  </a:cubicBezTo>
                  <a:lnTo>
                    <a:pt x="13062" y="325"/>
                  </a:lnTo>
                  <a:cubicBezTo>
                    <a:pt x="12860" y="328"/>
                    <a:pt x="12666" y="336"/>
                    <a:pt x="12468" y="336"/>
                  </a:cubicBezTo>
                  <a:lnTo>
                    <a:pt x="12356" y="336"/>
                  </a:lnTo>
                  <a:lnTo>
                    <a:pt x="12388" y="343"/>
                  </a:lnTo>
                  <a:cubicBezTo>
                    <a:pt x="12190" y="332"/>
                    <a:pt x="11992" y="321"/>
                    <a:pt x="11794" y="310"/>
                  </a:cubicBezTo>
                  <a:lnTo>
                    <a:pt x="11658" y="303"/>
                  </a:lnTo>
                  <a:cubicBezTo>
                    <a:pt x="11384" y="292"/>
                    <a:pt x="11110" y="278"/>
                    <a:pt x="10840" y="264"/>
                  </a:cubicBezTo>
                  <a:cubicBezTo>
                    <a:pt x="10344" y="238"/>
                    <a:pt x="9768" y="210"/>
                    <a:pt x="9195" y="202"/>
                  </a:cubicBezTo>
                  <a:cubicBezTo>
                    <a:pt x="9037" y="199"/>
                    <a:pt x="8878" y="195"/>
                    <a:pt x="8720" y="195"/>
                  </a:cubicBezTo>
                  <a:cubicBezTo>
                    <a:pt x="8417" y="195"/>
                    <a:pt x="8169" y="206"/>
                    <a:pt x="7942" y="228"/>
                  </a:cubicBezTo>
                  <a:cubicBezTo>
                    <a:pt x="7733" y="249"/>
                    <a:pt x="7528" y="289"/>
                    <a:pt x="7334" y="343"/>
                  </a:cubicBezTo>
                  <a:cubicBezTo>
                    <a:pt x="7139" y="397"/>
                    <a:pt x="6963" y="480"/>
                    <a:pt x="6812" y="584"/>
                  </a:cubicBezTo>
                  <a:cubicBezTo>
                    <a:pt x="6599" y="732"/>
                    <a:pt x="6430" y="973"/>
                    <a:pt x="6308" y="1300"/>
                  </a:cubicBezTo>
                  <a:cubicBezTo>
                    <a:pt x="6286" y="1362"/>
                    <a:pt x="6265" y="1426"/>
                    <a:pt x="6247" y="1488"/>
                  </a:cubicBezTo>
                  <a:cubicBezTo>
                    <a:pt x="6193" y="980"/>
                    <a:pt x="6189" y="537"/>
                    <a:pt x="6239" y="130"/>
                  </a:cubicBezTo>
                  <a:cubicBezTo>
                    <a:pt x="6243" y="98"/>
                    <a:pt x="6221" y="58"/>
                    <a:pt x="6200" y="40"/>
                  </a:cubicBezTo>
                  <a:cubicBezTo>
                    <a:pt x="6178" y="15"/>
                    <a:pt x="6146" y="1"/>
                    <a:pt x="6110"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7" name="Google Shape;2764;p44">
              <a:extLst>
                <a:ext uri="{FF2B5EF4-FFF2-40B4-BE49-F238E27FC236}">
                  <a16:creationId xmlns:a16="http://schemas.microsoft.com/office/drawing/2014/main" id="{CC94201C-24D5-C1E0-3C20-EE67647F97B6}"/>
                </a:ext>
              </a:extLst>
            </p:cNvPr>
            <p:cNvSpPr/>
            <p:nvPr/>
          </p:nvSpPr>
          <p:spPr>
            <a:xfrm>
              <a:off x="9604865" y="4403691"/>
              <a:ext cx="324676" cy="573998"/>
            </a:xfrm>
            <a:custGeom>
              <a:avLst/>
              <a:gdLst/>
              <a:ahLst/>
              <a:cxnLst/>
              <a:rect l="l" t="t" r="r" b="b"/>
              <a:pathLst>
                <a:path w="7036" h="13905" extrusionOk="0">
                  <a:moveTo>
                    <a:pt x="289" y="1"/>
                  </a:moveTo>
                  <a:cubicBezTo>
                    <a:pt x="263" y="1"/>
                    <a:pt x="238" y="4"/>
                    <a:pt x="213" y="4"/>
                  </a:cubicBezTo>
                  <a:lnTo>
                    <a:pt x="217" y="8"/>
                  </a:lnTo>
                  <a:cubicBezTo>
                    <a:pt x="181" y="12"/>
                    <a:pt x="145" y="19"/>
                    <a:pt x="112" y="33"/>
                  </a:cubicBezTo>
                  <a:cubicBezTo>
                    <a:pt x="94" y="40"/>
                    <a:pt x="80" y="51"/>
                    <a:pt x="65" y="62"/>
                  </a:cubicBezTo>
                  <a:cubicBezTo>
                    <a:pt x="55" y="69"/>
                    <a:pt x="47" y="80"/>
                    <a:pt x="40" y="87"/>
                  </a:cubicBezTo>
                  <a:cubicBezTo>
                    <a:pt x="33" y="98"/>
                    <a:pt x="26" y="109"/>
                    <a:pt x="19" y="120"/>
                  </a:cubicBezTo>
                  <a:cubicBezTo>
                    <a:pt x="11" y="141"/>
                    <a:pt x="8" y="163"/>
                    <a:pt x="4" y="184"/>
                  </a:cubicBezTo>
                  <a:cubicBezTo>
                    <a:pt x="1" y="213"/>
                    <a:pt x="1" y="242"/>
                    <a:pt x="4" y="271"/>
                  </a:cubicBezTo>
                  <a:cubicBezTo>
                    <a:pt x="4" y="271"/>
                    <a:pt x="4" y="271"/>
                    <a:pt x="4" y="274"/>
                  </a:cubicBezTo>
                  <a:cubicBezTo>
                    <a:pt x="15" y="346"/>
                    <a:pt x="37" y="411"/>
                    <a:pt x="62" y="480"/>
                  </a:cubicBezTo>
                  <a:cubicBezTo>
                    <a:pt x="681" y="1009"/>
                    <a:pt x="1390" y="1430"/>
                    <a:pt x="2067" y="1812"/>
                  </a:cubicBezTo>
                  <a:cubicBezTo>
                    <a:pt x="2218" y="1898"/>
                    <a:pt x="2366" y="1981"/>
                    <a:pt x="2517" y="2064"/>
                  </a:cubicBezTo>
                  <a:lnTo>
                    <a:pt x="2542" y="2078"/>
                  </a:lnTo>
                  <a:cubicBezTo>
                    <a:pt x="2852" y="2255"/>
                    <a:pt x="3136" y="2413"/>
                    <a:pt x="3413" y="2575"/>
                  </a:cubicBezTo>
                  <a:cubicBezTo>
                    <a:pt x="3878" y="2849"/>
                    <a:pt x="4281" y="3115"/>
                    <a:pt x="4641" y="3392"/>
                  </a:cubicBezTo>
                  <a:lnTo>
                    <a:pt x="4684" y="3425"/>
                  </a:lnTo>
                  <a:lnTo>
                    <a:pt x="4666" y="3399"/>
                  </a:lnTo>
                  <a:lnTo>
                    <a:pt x="4666" y="3399"/>
                  </a:lnTo>
                  <a:cubicBezTo>
                    <a:pt x="4890" y="3587"/>
                    <a:pt x="5149" y="3803"/>
                    <a:pt x="5361" y="4076"/>
                  </a:cubicBezTo>
                  <a:lnTo>
                    <a:pt x="5350" y="4047"/>
                  </a:lnTo>
                  <a:lnTo>
                    <a:pt x="5350" y="4047"/>
                  </a:lnTo>
                  <a:cubicBezTo>
                    <a:pt x="5451" y="4195"/>
                    <a:pt x="5527" y="4325"/>
                    <a:pt x="5581" y="4451"/>
                  </a:cubicBezTo>
                  <a:cubicBezTo>
                    <a:pt x="5624" y="4566"/>
                    <a:pt x="5653" y="4670"/>
                    <a:pt x="5667" y="4778"/>
                  </a:cubicBezTo>
                  <a:cubicBezTo>
                    <a:pt x="5685" y="4897"/>
                    <a:pt x="5682" y="5019"/>
                    <a:pt x="5667" y="5145"/>
                  </a:cubicBezTo>
                  <a:cubicBezTo>
                    <a:pt x="5646" y="5300"/>
                    <a:pt x="5602" y="5455"/>
                    <a:pt x="5538" y="5621"/>
                  </a:cubicBezTo>
                  <a:cubicBezTo>
                    <a:pt x="5401" y="5930"/>
                    <a:pt x="5228" y="6229"/>
                    <a:pt x="5109" y="6427"/>
                  </a:cubicBezTo>
                  <a:cubicBezTo>
                    <a:pt x="4936" y="6715"/>
                    <a:pt x="4746" y="6992"/>
                    <a:pt x="4587" y="7226"/>
                  </a:cubicBezTo>
                  <a:cubicBezTo>
                    <a:pt x="4490" y="7363"/>
                    <a:pt x="4393" y="7500"/>
                    <a:pt x="4299" y="7637"/>
                  </a:cubicBezTo>
                  <a:lnTo>
                    <a:pt x="4231" y="7730"/>
                  </a:lnTo>
                  <a:lnTo>
                    <a:pt x="4040" y="8004"/>
                  </a:lnTo>
                  <a:lnTo>
                    <a:pt x="3921" y="8173"/>
                  </a:lnTo>
                  <a:lnTo>
                    <a:pt x="3900" y="8202"/>
                  </a:lnTo>
                  <a:cubicBezTo>
                    <a:pt x="3810" y="8332"/>
                    <a:pt x="3709" y="8479"/>
                    <a:pt x="3601" y="8620"/>
                  </a:cubicBezTo>
                  <a:cubicBezTo>
                    <a:pt x="3395" y="8882"/>
                    <a:pt x="3169" y="9149"/>
                    <a:pt x="2989" y="9361"/>
                  </a:cubicBezTo>
                  <a:lnTo>
                    <a:pt x="2920" y="9440"/>
                  </a:lnTo>
                  <a:lnTo>
                    <a:pt x="2855" y="9520"/>
                  </a:lnTo>
                  <a:lnTo>
                    <a:pt x="2729" y="9671"/>
                  </a:lnTo>
                  <a:cubicBezTo>
                    <a:pt x="2467" y="9984"/>
                    <a:pt x="2132" y="10398"/>
                    <a:pt x="1847" y="10834"/>
                  </a:cubicBezTo>
                  <a:cubicBezTo>
                    <a:pt x="1559" y="11269"/>
                    <a:pt x="1372" y="11669"/>
                    <a:pt x="1268" y="12058"/>
                  </a:cubicBezTo>
                  <a:cubicBezTo>
                    <a:pt x="1210" y="12263"/>
                    <a:pt x="1185" y="12475"/>
                    <a:pt x="1185" y="12684"/>
                  </a:cubicBezTo>
                  <a:cubicBezTo>
                    <a:pt x="1185" y="12897"/>
                    <a:pt x="1239" y="13116"/>
                    <a:pt x="1340" y="13339"/>
                  </a:cubicBezTo>
                  <a:cubicBezTo>
                    <a:pt x="1426" y="13530"/>
                    <a:pt x="1567" y="13714"/>
                    <a:pt x="1739" y="13872"/>
                  </a:cubicBezTo>
                  <a:cubicBezTo>
                    <a:pt x="1750" y="13883"/>
                    <a:pt x="1761" y="13894"/>
                    <a:pt x="1772" y="13905"/>
                  </a:cubicBezTo>
                  <a:cubicBezTo>
                    <a:pt x="1883" y="13638"/>
                    <a:pt x="2024" y="13386"/>
                    <a:pt x="2186" y="13145"/>
                  </a:cubicBezTo>
                  <a:cubicBezTo>
                    <a:pt x="2402" y="12821"/>
                    <a:pt x="2650" y="12515"/>
                    <a:pt x="2906" y="12220"/>
                  </a:cubicBezTo>
                  <a:cubicBezTo>
                    <a:pt x="3165" y="11921"/>
                    <a:pt x="3439" y="11637"/>
                    <a:pt x="3709" y="11352"/>
                  </a:cubicBezTo>
                  <a:cubicBezTo>
                    <a:pt x="3835" y="11219"/>
                    <a:pt x="3961" y="11086"/>
                    <a:pt x="4083" y="10953"/>
                  </a:cubicBezTo>
                  <a:cubicBezTo>
                    <a:pt x="4195" y="10834"/>
                    <a:pt x="4306" y="10711"/>
                    <a:pt x="4414" y="10585"/>
                  </a:cubicBezTo>
                  <a:cubicBezTo>
                    <a:pt x="4472" y="10517"/>
                    <a:pt x="4530" y="10449"/>
                    <a:pt x="4587" y="10376"/>
                  </a:cubicBezTo>
                  <a:cubicBezTo>
                    <a:pt x="4652" y="10297"/>
                    <a:pt x="4717" y="10218"/>
                    <a:pt x="4785" y="10139"/>
                  </a:cubicBezTo>
                  <a:cubicBezTo>
                    <a:pt x="4918" y="9970"/>
                    <a:pt x="5055" y="9800"/>
                    <a:pt x="5188" y="9628"/>
                  </a:cubicBezTo>
                  <a:cubicBezTo>
                    <a:pt x="5192" y="9624"/>
                    <a:pt x="5192" y="9624"/>
                    <a:pt x="5192" y="9624"/>
                  </a:cubicBezTo>
                  <a:cubicBezTo>
                    <a:pt x="5192" y="9620"/>
                    <a:pt x="5192" y="9620"/>
                    <a:pt x="5192" y="9620"/>
                  </a:cubicBezTo>
                  <a:cubicBezTo>
                    <a:pt x="5750" y="8900"/>
                    <a:pt x="6268" y="8141"/>
                    <a:pt x="6625" y="7302"/>
                  </a:cubicBezTo>
                  <a:lnTo>
                    <a:pt x="6625" y="7302"/>
                  </a:lnTo>
                  <a:cubicBezTo>
                    <a:pt x="6625" y="7302"/>
                    <a:pt x="6621" y="7309"/>
                    <a:pt x="6621" y="7309"/>
                  </a:cubicBezTo>
                  <a:cubicBezTo>
                    <a:pt x="6715" y="7093"/>
                    <a:pt x="6794" y="6870"/>
                    <a:pt x="6859" y="6640"/>
                  </a:cubicBezTo>
                  <a:cubicBezTo>
                    <a:pt x="6920" y="6424"/>
                    <a:pt x="6967" y="6200"/>
                    <a:pt x="6999" y="5977"/>
                  </a:cubicBezTo>
                  <a:lnTo>
                    <a:pt x="6999" y="5981"/>
                  </a:lnTo>
                  <a:cubicBezTo>
                    <a:pt x="7021" y="5801"/>
                    <a:pt x="7035" y="5621"/>
                    <a:pt x="7035" y="5441"/>
                  </a:cubicBezTo>
                  <a:cubicBezTo>
                    <a:pt x="7035" y="5253"/>
                    <a:pt x="7024" y="5073"/>
                    <a:pt x="7003" y="4890"/>
                  </a:cubicBezTo>
                  <a:cubicBezTo>
                    <a:pt x="7003" y="4886"/>
                    <a:pt x="7003" y="4886"/>
                    <a:pt x="6999" y="4883"/>
                  </a:cubicBezTo>
                  <a:lnTo>
                    <a:pt x="6999" y="4883"/>
                  </a:lnTo>
                  <a:cubicBezTo>
                    <a:pt x="7000" y="4883"/>
                    <a:pt x="7003" y="4886"/>
                    <a:pt x="7003" y="4886"/>
                  </a:cubicBezTo>
                  <a:cubicBezTo>
                    <a:pt x="7003" y="4886"/>
                    <a:pt x="6999" y="4883"/>
                    <a:pt x="6999" y="4879"/>
                  </a:cubicBezTo>
                  <a:lnTo>
                    <a:pt x="6999" y="4883"/>
                  </a:lnTo>
                  <a:cubicBezTo>
                    <a:pt x="6978" y="4724"/>
                    <a:pt x="6949" y="4569"/>
                    <a:pt x="6906" y="4418"/>
                  </a:cubicBezTo>
                  <a:cubicBezTo>
                    <a:pt x="6866" y="4278"/>
                    <a:pt x="6816" y="4141"/>
                    <a:pt x="6762" y="4004"/>
                  </a:cubicBezTo>
                  <a:lnTo>
                    <a:pt x="6762" y="4004"/>
                  </a:lnTo>
                  <a:cubicBezTo>
                    <a:pt x="6762" y="4008"/>
                    <a:pt x="6765" y="4011"/>
                    <a:pt x="6765" y="4015"/>
                  </a:cubicBezTo>
                  <a:cubicBezTo>
                    <a:pt x="6697" y="3860"/>
                    <a:pt x="6621" y="3705"/>
                    <a:pt x="6535" y="3561"/>
                  </a:cubicBezTo>
                  <a:cubicBezTo>
                    <a:pt x="6448" y="3421"/>
                    <a:pt x="6358" y="3284"/>
                    <a:pt x="6258" y="3155"/>
                  </a:cubicBezTo>
                  <a:lnTo>
                    <a:pt x="6258" y="3155"/>
                  </a:lnTo>
                  <a:cubicBezTo>
                    <a:pt x="6258" y="3158"/>
                    <a:pt x="6261" y="3158"/>
                    <a:pt x="6261" y="3162"/>
                  </a:cubicBezTo>
                  <a:cubicBezTo>
                    <a:pt x="5980" y="2802"/>
                    <a:pt x="5649" y="2489"/>
                    <a:pt x="5286" y="2208"/>
                  </a:cubicBezTo>
                  <a:cubicBezTo>
                    <a:pt x="5286" y="2208"/>
                    <a:pt x="5286" y="2204"/>
                    <a:pt x="5286" y="2204"/>
                  </a:cubicBezTo>
                  <a:cubicBezTo>
                    <a:pt x="5282" y="2204"/>
                    <a:pt x="5282" y="2204"/>
                    <a:pt x="5278" y="2201"/>
                  </a:cubicBezTo>
                  <a:lnTo>
                    <a:pt x="5282" y="2201"/>
                  </a:lnTo>
                  <a:cubicBezTo>
                    <a:pt x="4911" y="1923"/>
                    <a:pt x="4519" y="1675"/>
                    <a:pt x="4112" y="1455"/>
                  </a:cubicBezTo>
                  <a:cubicBezTo>
                    <a:pt x="3705" y="1236"/>
                    <a:pt x="3284" y="1038"/>
                    <a:pt x="2859" y="858"/>
                  </a:cubicBezTo>
                  <a:lnTo>
                    <a:pt x="2859" y="858"/>
                  </a:lnTo>
                  <a:cubicBezTo>
                    <a:pt x="2859" y="858"/>
                    <a:pt x="2860" y="858"/>
                    <a:pt x="2860" y="859"/>
                  </a:cubicBezTo>
                  <a:lnTo>
                    <a:pt x="2860" y="859"/>
                  </a:lnTo>
                  <a:cubicBezTo>
                    <a:pt x="2466" y="694"/>
                    <a:pt x="2065" y="540"/>
                    <a:pt x="1664" y="397"/>
                  </a:cubicBezTo>
                  <a:cubicBezTo>
                    <a:pt x="1473" y="325"/>
                    <a:pt x="1282" y="260"/>
                    <a:pt x="1088" y="192"/>
                  </a:cubicBezTo>
                  <a:cubicBezTo>
                    <a:pt x="872" y="116"/>
                    <a:pt x="652" y="40"/>
                    <a:pt x="422" y="12"/>
                  </a:cubicBezTo>
                  <a:cubicBezTo>
                    <a:pt x="379" y="4"/>
                    <a:pt x="335" y="1"/>
                    <a:pt x="289"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78" name="Google Shape;2765;p44">
              <a:extLst>
                <a:ext uri="{FF2B5EF4-FFF2-40B4-BE49-F238E27FC236}">
                  <a16:creationId xmlns:a16="http://schemas.microsoft.com/office/drawing/2014/main" id="{AC8D2605-E7F9-8130-E77B-DEE9D4CF72BD}"/>
                </a:ext>
              </a:extLst>
            </p:cNvPr>
            <p:cNvSpPr/>
            <p:nvPr/>
          </p:nvSpPr>
          <p:spPr>
            <a:xfrm>
              <a:off x="9607864" y="4405921"/>
              <a:ext cx="369" cy="372"/>
            </a:xfrm>
            <a:custGeom>
              <a:avLst/>
              <a:gdLst/>
              <a:ahLst/>
              <a:cxnLst/>
              <a:rect l="l" t="t" r="r" b="b"/>
              <a:pathLst>
                <a:path w="8" h="9" extrusionOk="0">
                  <a:moveTo>
                    <a:pt x="0" y="8"/>
                  </a:moveTo>
                  <a:cubicBezTo>
                    <a:pt x="0" y="8"/>
                    <a:pt x="4" y="4"/>
                    <a:pt x="8" y="1"/>
                  </a:cubicBezTo>
                  <a:cubicBezTo>
                    <a:pt x="4" y="4"/>
                    <a:pt x="4" y="4"/>
                    <a:pt x="0" y="8"/>
                  </a:cubicBezTo>
                  <a:close/>
                </a:path>
              </a:pathLst>
            </a:custGeom>
            <a:solidFill>
              <a:srgbClr val="321A29"/>
            </a:solidFill>
            <a:ln>
              <a:noFill/>
            </a:ln>
          </p:spPr>
          <p:txBody>
            <a:bodyPr spcFirstLastPara="1" wrap="square" lIns="91425" tIns="91425" rIns="91425" bIns="91425" anchor="ctr" anchorCtr="0">
              <a:noAutofit/>
            </a:bodyPr>
            <a:lstStyle/>
            <a:p>
              <a:endParaRPr/>
            </a:p>
          </p:txBody>
        </p:sp>
        <p:sp>
          <p:nvSpPr>
            <p:cNvPr id="779" name="Google Shape;2766;p44">
              <a:extLst>
                <a:ext uri="{FF2B5EF4-FFF2-40B4-BE49-F238E27FC236}">
                  <a16:creationId xmlns:a16="http://schemas.microsoft.com/office/drawing/2014/main" id="{BB3C79D8-A9C4-4639-6342-FFC9FBF72A24}"/>
                </a:ext>
              </a:extLst>
            </p:cNvPr>
            <p:cNvSpPr/>
            <p:nvPr/>
          </p:nvSpPr>
          <p:spPr>
            <a:xfrm>
              <a:off x="9605511" y="4408604"/>
              <a:ext cx="231" cy="330"/>
            </a:xfrm>
            <a:custGeom>
              <a:avLst/>
              <a:gdLst/>
              <a:ahLst/>
              <a:cxnLst/>
              <a:rect l="l" t="t" r="r" b="b"/>
              <a:pathLst>
                <a:path w="5" h="8" extrusionOk="0">
                  <a:moveTo>
                    <a:pt x="1" y="8"/>
                  </a:moveTo>
                  <a:cubicBezTo>
                    <a:pt x="5" y="4"/>
                    <a:pt x="5" y="4"/>
                    <a:pt x="5" y="1"/>
                  </a:cubicBezTo>
                  <a:cubicBezTo>
                    <a:pt x="5" y="4"/>
                    <a:pt x="5" y="4"/>
                    <a:pt x="1" y="8"/>
                  </a:cubicBezTo>
                  <a:close/>
                </a:path>
              </a:pathLst>
            </a:custGeom>
            <a:solidFill>
              <a:srgbClr val="321A29"/>
            </a:solidFill>
            <a:ln>
              <a:noFill/>
            </a:ln>
          </p:spPr>
          <p:txBody>
            <a:bodyPr spcFirstLastPara="1" wrap="square" lIns="91425" tIns="91425" rIns="91425" bIns="91425" anchor="ctr" anchorCtr="0">
              <a:noAutofit/>
            </a:bodyPr>
            <a:lstStyle/>
            <a:p>
              <a:endParaRPr/>
            </a:p>
          </p:txBody>
        </p:sp>
        <p:sp>
          <p:nvSpPr>
            <p:cNvPr id="780" name="Google Shape;2767;p44">
              <a:extLst>
                <a:ext uri="{FF2B5EF4-FFF2-40B4-BE49-F238E27FC236}">
                  <a16:creationId xmlns:a16="http://schemas.microsoft.com/office/drawing/2014/main" id="{EB8C1707-E3F8-ED73-8179-39B6E5CAABB5}"/>
                </a:ext>
              </a:extLst>
            </p:cNvPr>
            <p:cNvSpPr/>
            <p:nvPr/>
          </p:nvSpPr>
          <p:spPr>
            <a:xfrm>
              <a:off x="9380290" y="4304123"/>
              <a:ext cx="185" cy="41"/>
            </a:xfrm>
            <a:custGeom>
              <a:avLst/>
              <a:gdLst/>
              <a:ahLst/>
              <a:cxnLst/>
              <a:rect l="l" t="t" r="r" b="b"/>
              <a:pathLst>
                <a:path w="4" h="1" extrusionOk="0">
                  <a:moveTo>
                    <a:pt x="0" y="1"/>
                  </a:moveTo>
                  <a:lnTo>
                    <a:pt x="4" y="1"/>
                  </a:lnTo>
                  <a:close/>
                </a:path>
              </a:pathLst>
            </a:custGeom>
            <a:solidFill>
              <a:srgbClr val="321A29"/>
            </a:solidFill>
            <a:ln>
              <a:noFill/>
            </a:ln>
          </p:spPr>
          <p:txBody>
            <a:bodyPr spcFirstLastPara="1" wrap="square" lIns="91425" tIns="91425" rIns="91425" bIns="91425" anchor="ctr" anchorCtr="0">
              <a:noAutofit/>
            </a:bodyPr>
            <a:lstStyle/>
            <a:p>
              <a:endParaRPr/>
            </a:p>
          </p:txBody>
        </p:sp>
        <p:sp>
          <p:nvSpPr>
            <p:cNvPr id="781" name="Google Shape;2768;p44">
              <a:extLst>
                <a:ext uri="{FF2B5EF4-FFF2-40B4-BE49-F238E27FC236}">
                  <a16:creationId xmlns:a16="http://schemas.microsoft.com/office/drawing/2014/main" id="{A30A70E2-B6CA-13E5-B78B-7F93C6229D30}"/>
                </a:ext>
              </a:extLst>
            </p:cNvPr>
            <p:cNvSpPr/>
            <p:nvPr/>
          </p:nvSpPr>
          <p:spPr>
            <a:xfrm>
              <a:off x="9434599" y="4783264"/>
              <a:ext cx="46" cy="41"/>
            </a:xfrm>
            <a:custGeom>
              <a:avLst/>
              <a:gdLst/>
              <a:ahLst/>
              <a:cxnLst/>
              <a:rect l="l" t="t" r="r" b="b"/>
              <a:pathLst>
                <a:path w="1" h="1" extrusionOk="0">
                  <a:moveTo>
                    <a:pt x="0" y="1"/>
                  </a:moveTo>
                  <a:lnTo>
                    <a:pt x="0" y="1"/>
                  </a:lnTo>
                  <a:lnTo>
                    <a:pt x="0" y="1"/>
                  </a:lnTo>
                  <a:close/>
                </a:path>
              </a:pathLst>
            </a:custGeom>
            <a:solidFill>
              <a:srgbClr val="321A29"/>
            </a:solidFill>
            <a:ln>
              <a:noFill/>
            </a:ln>
          </p:spPr>
          <p:txBody>
            <a:bodyPr spcFirstLastPara="1" wrap="square" lIns="91425" tIns="91425" rIns="91425" bIns="91425" anchor="ctr" anchorCtr="0">
              <a:noAutofit/>
            </a:bodyPr>
            <a:lstStyle/>
            <a:p>
              <a:endParaRPr/>
            </a:p>
          </p:txBody>
        </p:sp>
        <p:sp>
          <p:nvSpPr>
            <p:cNvPr id="782" name="Google Shape;2769;p44">
              <a:extLst>
                <a:ext uri="{FF2B5EF4-FFF2-40B4-BE49-F238E27FC236}">
                  <a16:creationId xmlns:a16="http://schemas.microsoft.com/office/drawing/2014/main" id="{FD314AF3-D060-650C-288E-93B76C709B03}"/>
                </a:ext>
              </a:extLst>
            </p:cNvPr>
            <p:cNvSpPr/>
            <p:nvPr/>
          </p:nvSpPr>
          <p:spPr>
            <a:xfrm>
              <a:off x="9644225" y="4379171"/>
              <a:ext cx="231" cy="206"/>
            </a:xfrm>
            <a:custGeom>
              <a:avLst/>
              <a:gdLst/>
              <a:ahLst/>
              <a:cxnLst/>
              <a:rect l="l" t="t" r="r" b="b"/>
              <a:pathLst>
                <a:path w="5" h="5" extrusionOk="0">
                  <a:moveTo>
                    <a:pt x="1" y="4"/>
                  </a:moveTo>
                  <a:cubicBezTo>
                    <a:pt x="1" y="4"/>
                    <a:pt x="4" y="1"/>
                    <a:pt x="4" y="1"/>
                  </a:cubicBezTo>
                  <a:cubicBezTo>
                    <a:pt x="4" y="1"/>
                    <a:pt x="1" y="4"/>
                    <a:pt x="1" y="4"/>
                  </a:cubicBezTo>
                  <a:close/>
                </a:path>
              </a:pathLst>
            </a:custGeom>
            <a:solidFill>
              <a:srgbClr val="27131F"/>
            </a:solidFill>
            <a:ln>
              <a:noFill/>
            </a:ln>
          </p:spPr>
          <p:txBody>
            <a:bodyPr spcFirstLastPara="1" wrap="square" lIns="91425" tIns="91425" rIns="91425" bIns="91425" anchor="ctr" anchorCtr="0">
              <a:noAutofit/>
            </a:bodyPr>
            <a:lstStyle/>
            <a:p>
              <a:endParaRPr/>
            </a:p>
          </p:txBody>
        </p:sp>
        <p:sp>
          <p:nvSpPr>
            <p:cNvPr id="783" name="Google Shape;2770;p44">
              <a:extLst>
                <a:ext uri="{FF2B5EF4-FFF2-40B4-BE49-F238E27FC236}">
                  <a16:creationId xmlns:a16="http://schemas.microsoft.com/office/drawing/2014/main" id="{DC65D13A-42A2-A4B5-CD65-55F556B9FDA1}"/>
                </a:ext>
              </a:extLst>
            </p:cNvPr>
            <p:cNvSpPr/>
            <p:nvPr/>
          </p:nvSpPr>
          <p:spPr>
            <a:xfrm>
              <a:off x="9595406" y="4412608"/>
              <a:ext cx="24272" cy="382666"/>
            </a:xfrm>
            <a:custGeom>
              <a:avLst/>
              <a:gdLst/>
              <a:ahLst/>
              <a:cxnLst/>
              <a:rect l="l" t="t" r="r" b="b"/>
              <a:pathLst>
                <a:path w="526" h="9270" extrusionOk="0">
                  <a:moveTo>
                    <a:pt x="87" y="1"/>
                  </a:moveTo>
                  <a:cubicBezTo>
                    <a:pt x="40" y="1"/>
                    <a:pt x="0" y="40"/>
                    <a:pt x="0" y="87"/>
                  </a:cubicBezTo>
                  <a:cubicBezTo>
                    <a:pt x="22" y="2240"/>
                    <a:pt x="364" y="4375"/>
                    <a:pt x="411" y="6528"/>
                  </a:cubicBezTo>
                  <a:cubicBezTo>
                    <a:pt x="418" y="6902"/>
                    <a:pt x="418" y="7280"/>
                    <a:pt x="404" y="7658"/>
                  </a:cubicBezTo>
                  <a:cubicBezTo>
                    <a:pt x="400" y="7831"/>
                    <a:pt x="393" y="8008"/>
                    <a:pt x="382" y="8180"/>
                  </a:cubicBezTo>
                  <a:cubicBezTo>
                    <a:pt x="371" y="8360"/>
                    <a:pt x="357" y="8544"/>
                    <a:pt x="335" y="8728"/>
                  </a:cubicBezTo>
                  <a:cubicBezTo>
                    <a:pt x="335" y="8724"/>
                    <a:pt x="335" y="8720"/>
                    <a:pt x="335" y="8717"/>
                  </a:cubicBezTo>
                  <a:cubicBezTo>
                    <a:pt x="314" y="8886"/>
                    <a:pt x="281" y="9055"/>
                    <a:pt x="234" y="9217"/>
                  </a:cubicBezTo>
                  <a:cubicBezTo>
                    <a:pt x="227" y="9239"/>
                    <a:pt x="242" y="9264"/>
                    <a:pt x="263" y="9268"/>
                  </a:cubicBezTo>
                  <a:cubicBezTo>
                    <a:pt x="267" y="9269"/>
                    <a:pt x="271" y="9270"/>
                    <a:pt x="275" y="9270"/>
                  </a:cubicBezTo>
                  <a:cubicBezTo>
                    <a:pt x="292" y="9270"/>
                    <a:pt x="308" y="9257"/>
                    <a:pt x="314" y="9239"/>
                  </a:cubicBezTo>
                  <a:cubicBezTo>
                    <a:pt x="450" y="8756"/>
                    <a:pt x="468" y="8252"/>
                    <a:pt x="494" y="7756"/>
                  </a:cubicBezTo>
                  <a:cubicBezTo>
                    <a:pt x="522" y="7216"/>
                    <a:pt x="526" y="6676"/>
                    <a:pt x="512" y="6139"/>
                  </a:cubicBezTo>
                  <a:cubicBezTo>
                    <a:pt x="497" y="5599"/>
                    <a:pt x="468" y="5063"/>
                    <a:pt x="432" y="4526"/>
                  </a:cubicBezTo>
                  <a:cubicBezTo>
                    <a:pt x="396" y="3990"/>
                    <a:pt x="353" y="3453"/>
                    <a:pt x="314" y="2917"/>
                  </a:cubicBezTo>
                  <a:cubicBezTo>
                    <a:pt x="242" y="1974"/>
                    <a:pt x="180" y="1030"/>
                    <a:pt x="173" y="87"/>
                  </a:cubicBezTo>
                  <a:cubicBezTo>
                    <a:pt x="170" y="40"/>
                    <a:pt x="134" y="1"/>
                    <a:pt x="87" y="1"/>
                  </a:cubicBezTo>
                  <a:close/>
                </a:path>
              </a:pathLst>
            </a:custGeom>
            <a:solidFill>
              <a:srgbClr val="27131F"/>
            </a:solidFill>
            <a:ln>
              <a:noFill/>
            </a:ln>
          </p:spPr>
          <p:txBody>
            <a:bodyPr spcFirstLastPara="1" wrap="square" lIns="91425" tIns="91425" rIns="91425" bIns="91425" anchor="ctr" anchorCtr="0">
              <a:noAutofit/>
            </a:bodyPr>
            <a:lstStyle/>
            <a:p>
              <a:endParaRPr/>
            </a:p>
          </p:txBody>
        </p:sp>
        <p:sp>
          <p:nvSpPr>
            <p:cNvPr id="784" name="Google Shape;2771;p44">
              <a:extLst>
                <a:ext uri="{FF2B5EF4-FFF2-40B4-BE49-F238E27FC236}">
                  <a16:creationId xmlns:a16="http://schemas.microsoft.com/office/drawing/2014/main" id="{EDD10E1D-97A4-0ED9-8864-780262174BFC}"/>
                </a:ext>
              </a:extLst>
            </p:cNvPr>
            <p:cNvSpPr/>
            <p:nvPr/>
          </p:nvSpPr>
          <p:spPr>
            <a:xfrm>
              <a:off x="9282422" y="3577837"/>
              <a:ext cx="477185" cy="693050"/>
            </a:xfrm>
            <a:custGeom>
              <a:avLst/>
              <a:gdLst/>
              <a:ahLst/>
              <a:cxnLst/>
              <a:rect l="l" t="t" r="r" b="b"/>
              <a:pathLst>
                <a:path w="10341" h="16789" extrusionOk="0">
                  <a:moveTo>
                    <a:pt x="3086" y="1"/>
                  </a:moveTo>
                  <a:cubicBezTo>
                    <a:pt x="3086" y="1"/>
                    <a:pt x="3087" y="1"/>
                    <a:pt x="3088" y="1"/>
                  </a:cubicBezTo>
                  <a:lnTo>
                    <a:pt x="3088" y="1"/>
                  </a:lnTo>
                  <a:cubicBezTo>
                    <a:pt x="3088" y="1"/>
                    <a:pt x="3089" y="1"/>
                    <a:pt x="3090" y="1"/>
                  </a:cubicBezTo>
                  <a:close/>
                  <a:moveTo>
                    <a:pt x="3088" y="1"/>
                  </a:moveTo>
                  <a:lnTo>
                    <a:pt x="3088" y="1"/>
                  </a:lnTo>
                  <a:cubicBezTo>
                    <a:pt x="3056" y="1"/>
                    <a:pt x="3024" y="12"/>
                    <a:pt x="3000" y="37"/>
                  </a:cubicBezTo>
                  <a:cubicBezTo>
                    <a:pt x="2978" y="58"/>
                    <a:pt x="2960" y="91"/>
                    <a:pt x="2964" y="123"/>
                  </a:cubicBezTo>
                  <a:cubicBezTo>
                    <a:pt x="2985" y="303"/>
                    <a:pt x="3025" y="490"/>
                    <a:pt x="3090" y="710"/>
                  </a:cubicBezTo>
                  <a:cubicBezTo>
                    <a:pt x="3068" y="703"/>
                    <a:pt x="3043" y="699"/>
                    <a:pt x="3021" y="699"/>
                  </a:cubicBezTo>
                  <a:lnTo>
                    <a:pt x="3018" y="699"/>
                  </a:lnTo>
                  <a:cubicBezTo>
                    <a:pt x="2956" y="699"/>
                    <a:pt x="2899" y="710"/>
                    <a:pt x="2852" y="732"/>
                  </a:cubicBezTo>
                  <a:cubicBezTo>
                    <a:pt x="2784" y="757"/>
                    <a:pt x="2726" y="793"/>
                    <a:pt x="2668" y="843"/>
                  </a:cubicBezTo>
                  <a:cubicBezTo>
                    <a:pt x="2622" y="879"/>
                    <a:pt x="2578" y="926"/>
                    <a:pt x="2531" y="991"/>
                  </a:cubicBezTo>
                  <a:cubicBezTo>
                    <a:pt x="2431" y="1117"/>
                    <a:pt x="2344" y="1261"/>
                    <a:pt x="2254" y="1448"/>
                  </a:cubicBezTo>
                  <a:cubicBezTo>
                    <a:pt x="2168" y="1628"/>
                    <a:pt x="2085" y="1826"/>
                    <a:pt x="1999" y="2071"/>
                  </a:cubicBezTo>
                  <a:cubicBezTo>
                    <a:pt x="1801" y="2614"/>
                    <a:pt x="1657" y="3172"/>
                    <a:pt x="1552" y="3597"/>
                  </a:cubicBezTo>
                  <a:cubicBezTo>
                    <a:pt x="1433" y="4087"/>
                    <a:pt x="1318" y="4623"/>
                    <a:pt x="1199" y="5239"/>
                  </a:cubicBezTo>
                  <a:cubicBezTo>
                    <a:pt x="1066" y="5919"/>
                    <a:pt x="947" y="6621"/>
                    <a:pt x="832" y="7388"/>
                  </a:cubicBezTo>
                  <a:cubicBezTo>
                    <a:pt x="767" y="7813"/>
                    <a:pt x="681" y="8241"/>
                    <a:pt x="598" y="8641"/>
                  </a:cubicBezTo>
                  <a:lnTo>
                    <a:pt x="515" y="9034"/>
                  </a:lnTo>
                  <a:cubicBezTo>
                    <a:pt x="447" y="9358"/>
                    <a:pt x="382" y="9678"/>
                    <a:pt x="317" y="10002"/>
                  </a:cubicBezTo>
                  <a:cubicBezTo>
                    <a:pt x="159" y="10830"/>
                    <a:pt x="1" y="11806"/>
                    <a:pt x="33" y="12774"/>
                  </a:cubicBezTo>
                  <a:cubicBezTo>
                    <a:pt x="47" y="13238"/>
                    <a:pt x="112" y="13681"/>
                    <a:pt x="224" y="14085"/>
                  </a:cubicBezTo>
                  <a:cubicBezTo>
                    <a:pt x="325" y="14459"/>
                    <a:pt x="469" y="14787"/>
                    <a:pt x="645" y="15057"/>
                  </a:cubicBezTo>
                  <a:cubicBezTo>
                    <a:pt x="951" y="15528"/>
                    <a:pt x="1426" y="15928"/>
                    <a:pt x="2009" y="16212"/>
                  </a:cubicBezTo>
                  <a:cubicBezTo>
                    <a:pt x="2546" y="16475"/>
                    <a:pt x="3158" y="16644"/>
                    <a:pt x="3885" y="16731"/>
                  </a:cubicBezTo>
                  <a:cubicBezTo>
                    <a:pt x="4198" y="16770"/>
                    <a:pt x="4522" y="16788"/>
                    <a:pt x="4846" y="16788"/>
                  </a:cubicBezTo>
                  <a:cubicBezTo>
                    <a:pt x="5174" y="16788"/>
                    <a:pt x="5527" y="16767"/>
                    <a:pt x="5869" y="16727"/>
                  </a:cubicBezTo>
                  <a:cubicBezTo>
                    <a:pt x="6531" y="16655"/>
                    <a:pt x="7107" y="16522"/>
                    <a:pt x="7633" y="16327"/>
                  </a:cubicBezTo>
                  <a:cubicBezTo>
                    <a:pt x="7993" y="16194"/>
                    <a:pt x="8335" y="16029"/>
                    <a:pt x="8655" y="15838"/>
                  </a:cubicBezTo>
                  <a:cubicBezTo>
                    <a:pt x="9015" y="15615"/>
                    <a:pt x="9329" y="15366"/>
                    <a:pt x="9584" y="15089"/>
                  </a:cubicBezTo>
                  <a:cubicBezTo>
                    <a:pt x="9858" y="14787"/>
                    <a:pt x="10059" y="14452"/>
                    <a:pt x="10185" y="14088"/>
                  </a:cubicBezTo>
                  <a:cubicBezTo>
                    <a:pt x="10340" y="13635"/>
                    <a:pt x="10322" y="13145"/>
                    <a:pt x="10290" y="12770"/>
                  </a:cubicBezTo>
                  <a:cubicBezTo>
                    <a:pt x="10218" y="11946"/>
                    <a:pt x="9984" y="11140"/>
                    <a:pt x="9761" y="10358"/>
                  </a:cubicBezTo>
                  <a:cubicBezTo>
                    <a:pt x="9703" y="10164"/>
                    <a:pt x="9649" y="9973"/>
                    <a:pt x="9595" y="9782"/>
                  </a:cubicBezTo>
                  <a:cubicBezTo>
                    <a:pt x="9300" y="8717"/>
                    <a:pt x="9109" y="7604"/>
                    <a:pt x="8940" y="6625"/>
                  </a:cubicBezTo>
                  <a:cubicBezTo>
                    <a:pt x="8850" y="6103"/>
                    <a:pt x="8756" y="5563"/>
                    <a:pt x="8652" y="5034"/>
                  </a:cubicBezTo>
                  <a:cubicBezTo>
                    <a:pt x="8605" y="4807"/>
                    <a:pt x="8558" y="4580"/>
                    <a:pt x="8508" y="4357"/>
                  </a:cubicBezTo>
                  <a:cubicBezTo>
                    <a:pt x="8465" y="4155"/>
                    <a:pt x="8421" y="3954"/>
                    <a:pt x="8378" y="3756"/>
                  </a:cubicBezTo>
                  <a:lnTo>
                    <a:pt x="8367" y="3694"/>
                  </a:lnTo>
                  <a:cubicBezTo>
                    <a:pt x="8299" y="3356"/>
                    <a:pt x="8231" y="3003"/>
                    <a:pt x="8141" y="2658"/>
                  </a:cubicBezTo>
                  <a:cubicBezTo>
                    <a:pt x="8033" y="2222"/>
                    <a:pt x="7910" y="1880"/>
                    <a:pt x="7766" y="1574"/>
                  </a:cubicBezTo>
                  <a:cubicBezTo>
                    <a:pt x="7691" y="1419"/>
                    <a:pt x="7604" y="1272"/>
                    <a:pt x="7511" y="1146"/>
                  </a:cubicBezTo>
                  <a:cubicBezTo>
                    <a:pt x="7464" y="1084"/>
                    <a:pt x="7410" y="1020"/>
                    <a:pt x="7352" y="958"/>
                  </a:cubicBezTo>
                  <a:cubicBezTo>
                    <a:pt x="7291" y="894"/>
                    <a:pt x="7233" y="832"/>
                    <a:pt x="7169" y="775"/>
                  </a:cubicBezTo>
                  <a:cubicBezTo>
                    <a:pt x="7079" y="692"/>
                    <a:pt x="6956" y="598"/>
                    <a:pt x="6819" y="598"/>
                  </a:cubicBezTo>
                  <a:cubicBezTo>
                    <a:pt x="6805" y="598"/>
                    <a:pt x="6787" y="598"/>
                    <a:pt x="6769" y="602"/>
                  </a:cubicBezTo>
                  <a:cubicBezTo>
                    <a:pt x="6751" y="606"/>
                    <a:pt x="6737" y="609"/>
                    <a:pt x="6722" y="613"/>
                  </a:cubicBezTo>
                  <a:cubicBezTo>
                    <a:pt x="6729" y="530"/>
                    <a:pt x="6729" y="444"/>
                    <a:pt x="6733" y="357"/>
                  </a:cubicBezTo>
                  <a:lnTo>
                    <a:pt x="6733" y="271"/>
                  </a:lnTo>
                  <a:cubicBezTo>
                    <a:pt x="6733" y="242"/>
                    <a:pt x="6722" y="209"/>
                    <a:pt x="6697" y="184"/>
                  </a:cubicBezTo>
                  <a:cubicBezTo>
                    <a:pt x="6675" y="163"/>
                    <a:pt x="6643" y="148"/>
                    <a:pt x="6607" y="148"/>
                  </a:cubicBezTo>
                  <a:cubicBezTo>
                    <a:pt x="6539" y="148"/>
                    <a:pt x="6484" y="202"/>
                    <a:pt x="6481" y="271"/>
                  </a:cubicBezTo>
                  <a:cubicBezTo>
                    <a:pt x="6474" y="706"/>
                    <a:pt x="6463" y="1095"/>
                    <a:pt x="6412" y="1484"/>
                  </a:cubicBezTo>
                  <a:cubicBezTo>
                    <a:pt x="6366" y="1822"/>
                    <a:pt x="6290" y="2110"/>
                    <a:pt x="6189" y="2362"/>
                  </a:cubicBezTo>
                  <a:cubicBezTo>
                    <a:pt x="6110" y="2546"/>
                    <a:pt x="6016" y="2704"/>
                    <a:pt x="5908" y="2845"/>
                  </a:cubicBezTo>
                  <a:cubicBezTo>
                    <a:pt x="5829" y="2942"/>
                    <a:pt x="5750" y="3025"/>
                    <a:pt x="5667" y="3090"/>
                  </a:cubicBezTo>
                  <a:cubicBezTo>
                    <a:pt x="5606" y="3133"/>
                    <a:pt x="5545" y="3169"/>
                    <a:pt x="5484" y="3198"/>
                  </a:cubicBezTo>
                  <a:cubicBezTo>
                    <a:pt x="5433" y="3216"/>
                    <a:pt x="5383" y="3230"/>
                    <a:pt x="5329" y="3237"/>
                  </a:cubicBezTo>
                  <a:cubicBezTo>
                    <a:pt x="5304" y="3241"/>
                    <a:pt x="5278" y="3241"/>
                    <a:pt x="5253" y="3241"/>
                  </a:cubicBezTo>
                  <a:cubicBezTo>
                    <a:pt x="5224" y="3241"/>
                    <a:pt x="5196" y="3241"/>
                    <a:pt x="5170" y="3237"/>
                  </a:cubicBezTo>
                  <a:cubicBezTo>
                    <a:pt x="5106" y="3226"/>
                    <a:pt x="5044" y="3212"/>
                    <a:pt x="4980" y="3187"/>
                  </a:cubicBezTo>
                  <a:cubicBezTo>
                    <a:pt x="4893" y="3147"/>
                    <a:pt x="4803" y="3093"/>
                    <a:pt x="4713" y="3025"/>
                  </a:cubicBezTo>
                  <a:cubicBezTo>
                    <a:pt x="4566" y="2910"/>
                    <a:pt x="4425" y="2766"/>
                    <a:pt x="4285" y="2582"/>
                  </a:cubicBezTo>
                  <a:cubicBezTo>
                    <a:pt x="4022" y="2236"/>
                    <a:pt x="3792" y="1830"/>
                    <a:pt x="3579" y="1336"/>
                  </a:cubicBezTo>
                  <a:lnTo>
                    <a:pt x="3572" y="1318"/>
                  </a:lnTo>
                  <a:cubicBezTo>
                    <a:pt x="3482" y="1099"/>
                    <a:pt x="3403" y="886"/>
                    <a:pt x="3342" y="681"/>
                  </a:cubicBezTo>
                  <a:cubicBezTo>
                    <a:pt x="3280" y="483"/>
                    <a:pt x="3241" y="314"/>
                    <a:pt x="3216" y="159"/>
                  </a:cubicBezTo>
                  <a:lnTo>
                    <a:pt x="3212" y="137"/>
                  </a:lnTo>
                  <a:cubicBezTo>
                    <a:pt x="3208" y="91"/>
                    <a:pt x="3201" y="62"/>
                    <a:pt x="3176" y="37"/>
                  </a:cubicBezTo>
                  <a:cubicBezTo>
                    <a:pt x="3155" y="15"/>
                    <a:pt x="3120" y="1"/>
                    <a:pt x="308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785" name="Google Shape;2772;p44">
              <a:extLst>
                <a:ext uri="{FF2B5EF4-FFF2-40B4-BE49-F238E27FC236}">
                  <a16:creationId xmlns:a16="http://schemas.microsoft.com/office/drawing/2014/main" id="{491B70CF-04D9-E15F-0607-9C62DD35E27F}"/>
                </a:ext>
              </a:extLst>
            </p:cNvPr>
            <p:cNvSpPr/>
            <p:nvPr/>
          </p:nvSpPr>
          <p:spPr>
            <a:xfrm>
              <a:off x="9282237" y="3578745"/>
              <a:ext cx="356562" cy="693339"/>
            </a:xfrm>
            <a:custGeom>
              <a:avLst/>
              <a:gdLst/>
              <a:ahLst/>
              <a:cxnLst/>
              <a:rect l="l" t="t" r="r" b="b"/>
              <a:pathLst>
                <a:path w="7727" h="16796" extrusionOk="0">
                  <a:moveTo>
                    <a:pt x="3094" y="0"/>
                  </a:moveTo>
                  <a:cubicBezTo>
                    <a:pt x="3058" y="0"/>
                    <a:pt x="3025" y="15"/>
                    <a:pt x="3004" y="40"/>
                  </a:cubicBezTo>
                  <a:lnTo>
                    <a:pt x="3004" y="36"/>
                  </a:lnTo>
                  <a:cubicBezTo>
                    <a:pt x="2978" y="58"/>
                    <a:pt x="2960" y="94"/>
                    <a:pt x="2964" y="130"/>
                  </a:cubicBezTo>
                  <a:cubicBezTo>
                    <a:pt x="2986" y="313"/>
                    <a:pt x="3025" y="497"/>
                    <a:pt x="3090" y="713"/>
                  </a:cubicBezTo>
                  <a:cubicBezTo>
                    <a:pt x="3076" y="706"/>
                    <a:pt x="3058" y="702"/>
                    <a:pt x="3025" y="699"/>
                  </a:cubicBezTo>
                  <a:cubicBezTo>
                    <a:pt x="2960" y="699"/>
                    <a:pt x="2906" y="710"/>
                    <a:pt x="2852" y="731"/>
                  </a:cubicBezTo>
                  <a:cubicBezTo>
                    <a:pt x="2788" y="760"/>
                    <a:pt x="2730" y="796"/>
                    <a:pt x="2669" y="846"/>
                  </a:cubicBezTo>
                  <a:cubicBezTo>
                    <a:pt x="2626" y="882"/>
                    <a:pt x="2582" y="926"/>
                    <a:pt x="2532" y="990"/>
                  </a:cubicBezTo>
                  <a:cubicBezTo>
                    <a:pt x="2431" y="1120"/>
                    <a:pt x="2341" y="1268"/>
                    <a:pt x="2255" y="1451"/>
                  </a:cubicBezTo>
                  <a:cubicBezTo>
                    <a:pt x="2168" y="1628"/>
                    <a:pt x="2085" y="1826"/>
                    <a:pt x="1999" y="2074"/>
                  </a:cubicBezTo>
                  <a:cubicBezTo>
                    <a:pt x="1801" y="2621"/>
                    <a:pt x="1657" y="3179"/>
                    <a:pt x="1553" y="3600"/>
                  </a:cubicBezTo>
                  <a:cubicBezTo>
                    <a:pt x="1437" y="4079"/>
                    <a:pt x="1319" y="4616"/>
                    <a:pt x="1196" y="5246"/>
                  </a:cubicBezTo>
                  <a:cubicBezTo>
                    <a:pt x="1067" y="5933"/>
                    <a:pt x="944" y="6635"/>
                    <a:pt x="829" y="7391"/>
                  </a:cubicBezTo>
                  <a:cubicBezTo>
                    <a:pt x="764" y="7823"/>
                    <a:pt x="681" y="8248"/>
                    <a:pt x="599" y="8644"/>
                  </a:cubicBezTo>
                  <a:lnTo>
                    <a:pt x="516" y="9037"/>
                  </a:lnTo>
                  <a:cubicBezTo>
                    <a:pt x="447" y="9361"/>
                    <a:pt x="383" y="9681"/>
                    <a:pt x="318" y="10005"/>
                  </a:cubicBezTo>
                  <a:cubicBezTo>
                    <a:pt x="159" y="10833"/>
                    <a:pt x="1" y="11809"/>
                    <a:pt x="33" y="12777"/>
                  </a:cubicBezTo>
                  <a:cubicBezTo>
                    <a:pt x="48" y="13242"/>
                    <a:pt x="113" y="13685"/>
                    <a:pt x="224" y="14091"/>
                  </a:cubicBezTo>
                  <a:cubicBezTo>
                    <a:pt x="325" y="14462"/>
                    <a:pt x="465" y="14790"/>
                    <a:pt x="645" y="15063"/>
                  </a:cubicBezTo>
                  <a:cubicBezTo>
                    <a:pt x="951" y="15535"/>
                    <a:pt x="1427" y="15935"/>
                    <a:pt x="2013" y="16219"/>
                  </a:cubicBezTo>
                  <a:cubicBezTo>
                    <a:pt x="2546" y="16482"/>
                    <a:pt x="3162" y="16651"/>
                    <a:pt x="3889" y="16737"/>
                  </a:cubicBezTo>
                  <a:cubicBezTo>
                    <a:pt x="4202" y="16777"/>
                    <a:pt x="4526" y="16795"/>
                    <a:pt x="4850" y="16795"/>
                  </a:cubicBezTo>
                  <a:cubicBezTo>
                    <a:pt x="5178" y="16795"/>
                    <a:pt x="5527" y="16777"/>
                    <a:pt x="5876" y="16737"/>
                  </a:cubicBezTo>
                  <a:cubicBezTo>
                    <a:pt x="6539" y="16658"/>
                    <a:pt x="7115" y="16529"/>
                    <a:pt x="7641" y="16334"/>
                  </a:cubicBezTo>
                  <a:cubicBezTo>
                    <a:pt x="7669" y="16323"/>
                    <a:pt x="7698" y="16313"/>
                    <a:pt x="7727" y="16298"/>
                  </a:cubicBezTo>
                  <a:cubicBezTo>
                    <a:pt x="7453" y="16028"/>
                    <a:pt x="7209" y="15726"/>
                    <a:pt x="6978" y="15416"/>
                  </a:cubicBezTo>
                  <a:cubicBezTo>
                    <a:pt x="6557" y="14858"/>
                    <a:pt x="6179" y="14268"/>
                    <a:pt x="5754" y="13713"/>
                  </a:cubicBezTo>
                  <a:lnTo>
                    <a:pt x="5750" y="13713"/>
                  </a:lnTo>
                  <a:cubicBezTo>
                    <a:pt x="5750" y="13710"/>
                    <a:pt x="5747" y="13710"/>
                    <a:pt x="5747" y="13706"/>
                  </a:cubicBezTo>
                  <a:lnTo>
                    <a:pt x="5747" y="13706"/>
                  </a:lnTo>
                  <a:cubicBezTo>
                    <a:pt x="5747" y="13710"/>
                    <a:pt x="5750" y="13710"/>
                    <a:pt x="5750" y="13710"/>
                  </a:cubicBezTo>
                  <a:cubicBezTo>
                    <a:pt x="5635" y="13566"/>
                    <a:pt x="5520" y="13422"/>
                    <a:pt x="5398" y="13285"/>
                  </a:cubicBezTo>
                  <a:cubicBezTo>
                    <a:pt x="5264" y="13134"/>
                    <a:pt x="5124" y="12990"/>
                    <a:pt x="4966" y="12864"/>
                  </a:cubicBezTo>
                  <a:cubicBezTo>
                    <a:pt x="4879" y="12799"/>
                    <a:pt x="4789" y="12741"/>
                    <a:pt x="4692" y="12698"/>
                  </a:cubicBezTo>
                  <a:lnTo>
                    <a:pt x="4692" y="12698"/>
                  </a:lnTo>
                  <a:cubicBezTo>
                    <a:pt x="4692" y="12698"/>
                    <a:pt x="4699" y="12702"/>
                    <a:pt x="4699" y="12702"/>
                  </a:cubicBezTo>
                  <a:cubicBezTo>
                    <a:pt x="4652" y="12680"/>
                    <a:pt x="4602" y="12666"/>
                    <a:pt x="4548" y="12658"/>
                  </a:cubicBezTo>
                  <a:lnTo>
                    <a:pt x="4544" y="12658"/>
                  </a:lnTo>
                  <a:cubicBezTo>
                    <a:pt x="4528" y="12657"/>
                    <a:pt x="4513" y="12656"/>
                    <a:pt x="4498" y="12656"/>
                  </a:cubicBezTo>
                  <a:cubicBezTo>
                    <a:pt x="4482" y="12656"/>
                    <a:pt x="4467" y="12657"/>
                    <a:pt x="4451" y="12658"/>
                  </a:cubicBezTo>
                  <a:cubicBezTo>
                    <a:pt x="4424" y="12662"/>
                    <a:pt x="4398" y="12668"/>
                    <a:pt x="4371" y="12677"/>
                  </a:cubicBezTo>
                  <a:lnTo>
                    <a:pt x="4371" y="12677"/>
                  </a:lnTo>
                  <a:cubicBezTo>
                    <a:pt x="4372" y="12677"/>
                    <a:pt x="4372" y="12677"/>
                    <a:pt x="4372" y="12676"/>
                  </a:cubicBezTo>
                  <a:lnTo>
                    <a:pt x="4372" y="12676"/>
                  </a:lnTo>
                  <a:cubicBezTo>
                    <a:pt x="4370" y="12677"/>
                    <a:pt x="4369" y="12678"/>
                    <a:pt x="4367" y="12679"/>
                  </a:cubicBezTo>
                  <a:lnTo>
                    <a:pt x="4367" y="12679"/>
                  </a:lnTo>
                  <a:cubicBezTo>
                    <a:pt x="4366" y="12679"/>
                    <a:pt x="4365" y="12680"/>
                    <a:pt x="4364" y="12680"/>
                  </a:cubicBezTo>
                  <a:cubicBezTo>
                    <a:pt x="4365" y="12680"/>
                    <a:pt x="4365" y="12680"/>
                    <a:pt x="4365" y="12680"/>
                  </a:cubicBezTo>
                  <a:lnTo>
                    <a:pt x="4365" y="12680"/>
                  </a:lnTo>
                  <a:cubicBezTo>
                    <a:pt x="4342" y="12693"/>
                    <a:pt x="4319" y="12706"/>
                    <a:pt x="4300" y="12720"/>
                  </a:cubicBezTo>
                  <a:cubicBezTo>
                    <a:pt x="4274" y="12741"/>
                    <a:pt x="4253" y="12763"/>
                    <a:pt x="4235" y="12788"/>
                  </a:cubicBezTo>
                  <a:cubicBezTo>
                    <a:pt x="4206" y="12824"/>
                    <a:pt x="4184" y="12864"/>
                    <a:pt x="4166" y="12907"/>
                  </a:cubicBezTo>
                  <a:cubicBezTo>
                    <a:pt x="4130" y="12990"/>
                    <a:pt x="4109" y="13076"/>
                    <a:pt x="4098" y="13162"/>
                  </a:cubicBezTo>
                  <a:cubicBezTo>
                    <a:pt x="4098" y="13166"/>
                    <a:pt x="4098" y="13170"/>
                    <a:pt x="4094" y="13170"/>
                  </a:cubicBezTo>
                  <a:cubicBezTo>
                    <a:pt x="4077" y="13329"/>
                    <a:pt x="4083" y="13488"/>
                    <a:pt x="4104" y="13644"/>
                  </a:cubicBezTo>
                  <a:lnTo>
                    <a:pt x="4104" y="13644"/>
                  </a:lnTo>
                  <a:cubicBezTo>
                    <a:pt x="4103" y="13642"/>
                    <a:pt x="4102" y="13640"/>
                    <a:pt x="4102" y="13638"/>
                  </a:cubicBezTo>
                  <a:lnTo>
                    <a:pt x="4102" y="13638"/>
                  </a:lnTo>
                  <a:cubicBezTo>
                    <a:pt x="4102" y="13641"/>
                    <a:pt x="4102" y="13644"/>
                    <a:pt x="4104" y="13645"/>
                  </a:cubicBezTo>
                  <a:lnTo>
                    <a:pt x="4104" y="13645"/>
                  </a:lnTo>
                  <a:cubicBezTo>
                    <a:pt x="4104" y="13644"/>
                    <a:pt x="4104" y="13644"/>
                    <a:pt x="4104" y="13644"/>
                  </a:cubicBezTo>
                  <a:lnTo>
                    <a:pt x="4104" y="13644"/>
                  </a:lnTo>
                  <a:cubicBezTo>
                    <a:pt x="4105" y="13644"/>
                    <a:pt x="4105" y="13645"/>
                    <a:pt x="4105" y="13645"/>
                  </a:cubicBezTo>
                  <a:cubicBezTo>
                    <a:pt x="4105" y="13645"/>
                    <a:pt x="4104" y="13645"/>
                    <a:pt x="4104" y="13645"/>
                  </a:cubicBezTo>
                  <a:lnTo>
                    <a:pt x="4104" y="13645"/>
                  </a:lnTo>
                  <a:cubicBezTo>
                    <a:pt x="4105" y="13647"/>
                    <a:pt x="4105" y="13650"/>
                    <a:pt x="4105" y="13652"/>
                  </a:cubicBezTo>
                  <a:lnTo>
                    <a:pt x="4105" y="13649"/>
                  </a:lnTo>
                  <a:cubicBezTo>
                    <a:pt x="4134" y="13850"/>
                    <a:pt x="4188" y="14048"/>
                    <a:pt x="4267" y="14235"/>
                  </a:cubicBezTo>
                  <a:cubicBezTo>
                    <a:pt x="4267" y="14235"/>
                    <a:pt x="4267" y="14239"/>
                    <a:pt x="4267" y="14239"/>
                  </a:cubicBezTo>
                  <a:cubicBezTo>
                    <a:pt x="4332" y="14387"/>
                    <a:pt x="4411" y="14523"/>
                    <a:pt x="4508" y="14653"/>
                  </a:cubicBezTo>
                  <a:cubicBezTo>
                    <a:pt x="4512" y="14660"/>
                    <a:pt x="4516" y="14664"/>
                    <a:pt x="4523" y="14671"/>
                  </a:cubicBezTo>
                  <a:cubicBezTo>
                    <a:pt x="4544" y="14696"/>
                    <a:pt x="4562" y="14721"/>
                    <a:pt x="4584" y="14747"/>
                  </a:cubicBezTo>
                  <a:cubicBezTo>
                    <a:pt x="4598" y="14761"/>
                    <a:pt x="4602" y="14786"/>
                    <a:pt x="4584" y="14804"/>
                  </a:cubicBezTo>
                  <a:cubicBezTo>
                    <a:pt x="4577" y="14811"/>
                    <a:pt x="4566" y="14815"/>
                    <a:pt x="4555" y="14815"/>
                  </a:cubicBezTo>
                  <a:cubicBezTo>
                    <a:pt x="4544" y="14815"/>
                    <a:pt x="4534" y="14811"/>
                    <a:pt x="4526" y="14804"/>
                  </a:cubicBezTo>
                  <a:cubicBezTo>
                    <a:pt x="4523" y="14801"/>
                    <a:pt x="4519" y="14797"/>
                    <a:pt x="4519" y="14793"/>
                  </a:cubicBezTo>
                  <a:cubicBezTo>
                    <a:pt x="4516" y="14790"/>
                    <a:pt x="4512" y="14786"/>
                    <a:pt x="4508" y="14783"/>
                  </a:cubicBezTo>
                  <a:lnTo>
                    <a:pt x="4505" y="14779"/>
                  </a:lnTo>
                  <a:cubicBezTo>
                    <a:pt x="4505" y="14779"/>
                    <a:pt x="4505" y="14775"/>
                    <a:pt x="4501" y="14775"/>
                  </a:cubicBezTo>
                  <a:lnTo>
                    <a:pt x="4487" y="14757"/>
                  </a:lnTo>
                  <a:cubicBezTo>
                    <a:pt x="4177" y="14394"/>
                    <a:pt x="3904" y="13994"/>
                    <a:pt x="3691" y="13566"/>
                  </a:cubicBezTo>
                  <a:cubicBezTo>
                    <a:pt x="3482" y="13152"/>
                    <a:pt x="3324" y="12716"/>
                    <a:pt x="3216" y="12266"/>
                  </a:cubicBezTo>
                  <a:cubicBezTo>
                    <a:pt x="2993" y="11359"/>
                    <a:pt x="2957" y="10416"/>
                    <a:pt x="3004" y="9487"/>
                  </a:cubicBezTo>
                  <a:cubicBezTo>
                    <a:pt x="3050" y="8518"/>
                    <a:pt x="3187" y="7557"/>
                    <a:pt x="3313" y="6596"/>
                  </a:cubicBezTo>
                  <a:cubicBezTo>
                    <a:pt x="3342" y="6355"/>
                    <a:pt x="3374" y="6113"/>
                    <a:pt x="3403" y="5872"/>
                  </a:cubicBezTo>
                  <a:cubicBezTo>
                    <a:pt x="3436" y="5613"/>
                    <a:pt x="3472" y="5354"/>
                    <a:pt x="3515" y="5095"/>
                  </a:cubicBezTo>
                  <a:cubicBezTo>
                    <a:pt x="3598" y="4547"/>
                    <a:pt x="3691" y="4004"/>
                    <a:pt x="3767" y="3460"/>
                  </a:cubicBezTo>
                  <a:cubicBezTo>
                    <a:pt x="3824" y="3028"/>
                    <a:pt x="3868" y="2592"/>
                    <a:pt x="3886" y="2157"/>
                  </a:cubicBezTo>
                  <a:cubicBezTo>
                    <a:pt x="3886" y="2092"/>
                    <a:pt x="3889" y="2027"/>
                    <a:pt x="3889" y="1962"/>
                  </a:cubicBezTo>
                  <a:cubicBezTo>
                    <a:pt x="3785" y="1772"/>
                    <a:pt x="3684" y="1566"/>
                    <a:pt x="3587" y="1340"/>
                  </a:cubicBezTo>
                  <a:lnTo>
                    <a:pt x="3580" y="1325"/>
                  </a:lnTo>
                  <a:cubicBezTo>
                    <a:pt x="3486" y="1095"/>
                    <a:pt x="3407" y="882"/>
                    <a:pt x="3349" y="684"/>
                  </a:cubicBezTo>
                  <a:cubicBezTo>
                    <a:pt x="3288" y="483"/>
                    <a:pt x="3248" y="317"/>
                    <a:pt x="3227" y="162"/>
                  </a:cubicBezTo>
                  <a:lnTo>
                    <a:pt x="3220" y="141"/>
                  </a:lnTo>
                  <a:cubicBezTo>
                    <a:pt x="3216" y="90"/>
                    <a:pt x="3209" y="61"/>
                    <a:pt x="3184" y="40"/>
                  </a:cubicBezTo>
                  <a:cubicBezTo>
                    <a:pt x="3158" y="15"/>
                    <a:pt x="3126" y="0"/>
                    <a:pt x="3094"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86" name="Google Shape;2773;p44">
              <a:extLst>
                <a:ext uri="{FF2B5EF4-FFF2-40B4-BE49-F238E27FC236}">
                  <a16:creationId xmlns:a16="http://schemas.microsoft.com/office/drawing/2014/main" id="{DE8E8CE6-7661-6425-91CD-E2337B01AF07}"/>
                </a:ext>
              </a:extLst>
            </p:cNvPr>
            <p:cNvSpPr/>
            <p:nvPr/>
          </p:nvSpPr>
          <p:spPr>
            <a:xfrm>
              <a:off x="9580456" y="3583658"/>
              <a:ext cx="179135" cy="613049"/>
            </a:xfrm>
            <a:custGeom>
              <a:avLst/>
              <a:gdLst/>
              <a:ahLst/>
              <a:cxnLst/>
              <a:rect l="l" t="t" r="r" b="b"/>
              <a:pathLst>
                <a:path w="3882" h="14851" extrusionOk="0">
                  <a:moveTo>
                    <a:pt x="2294" y="13247"/>
                  </a:moveTo>
                  <a:cubicBezTo>
                    <a:pt x="2294" y="13250"/>
                    <a:pt x="2294" y="13253"/>
                    <a:pt x="2297" y="13256"/>
                  </a:cubicBezTo>
                  <a:cubicBezTo>
                    <a:pt x="2296" y="13253"/>
                    <a:pt x="2295" y="13250"/>
                    <a:pt x="2294" y="13247"/>
                  </a:cubicBezTo>
                  <a:close/>
                  <a:moveTo>
                    <a:pt x="148" y="0"/>
                  </a:moveTo>
                  <a:cubicBezTo>
                    <a:pt x="76" y="0"/>
                    <a:pt x="22" y="58"/>
                    <a:pt x="18" y="130"/>
                  </a:cubicBezTo>
                  <a:lnTo>
                    <a:pt x="22" y="130"/>
                  </a:lnTo>
                  <a:cubicBezTo>
                    <a:pt x="15" y="342"/>
                    <a:pt x="11" y="537"/>
                    <a:pt x="0" y="724"/>
                  </a:cubicBezTo>
                  <a:cubicBezTo>
                    <a:pt x="11" y="738"/>
                    <a:pt x="22" y="756"/>
                    <a:pt x="33" y="774"/>
                  </a:cubicBezTo>
                  <a:cubicBezTo>
                    <a:pt x="119" y="925"/>
                    <a:pt x="195" y="1084"/>
                    <a:pt x="260" y="1246"/>
                  </a:cubicBezTo>
                  <a:cubicBezTo>
                    <a:pt x="404" y="1602"/>
                    <a:pt x="501" y="1973"/>
                    <a:pt x="573" y="2347"/>
                  </a:cubicBezTo>
                  <a:cubicBezTo>
                    <a:pt x="645" y="2722"/>
                    <a:pt x="692" y="3103"/>
                    <a:pt x="735" y="3485"/>
                  </a:cubicBezTo>
                  <a:cubicBezTo>
                    <a:pt x="774" y="3839"/>
                    <a:pt x="810" y="4190"/>
                    <a:pt x="856" y="4544"/>
                  </a:cubicBezTo>
                  <a:lnTo>
                    <a:pt x="856" y="4544"/>
                  </a:lnTo>
                  <a:cubicBezTo>
                    <a:pt x="856" y="4543"/>
                    <a:pt x="855" y="4541"/>
                    <a:pt x="854" y="4540"/>
                  </a:cubicBezTo>
                  <a:lnTo>
                    <a:pt x="854" y="4540"/>
                  </a:lnTo>
                  <a:cubicBezTo>
                    <a:pt x="890" y="4792"/>
                    <a:pt x="922" y="5044"/>
                    <a:pt x="947" y="5296"/>
                  </a:cubicBezTo>
                  <a:cubicBezTo>
                    <a:pt x="1023" y="5973"/>
                    <a:pt x="1077" y="6646"/>
                    <a:pt x="1134" y="7323"/>
                  </a:cubicBezTo>
                  <a:cubicBezTo>
                    <a:pt x="1199" y="8041"/>
                    <a:pt x="1267" y="8758"/>
                    <a:pt x="1364" y="9472"/>
                  </a:cubicBezTo>
                  <a:lnTo>
                    <a:pt x="1364" y="9472"/>
                  </a:lnTo>
                  <a:cubicBezTo>
                    <a:pt x="1363" y="9472"/>
                    <a:pt x="1362" y="9472"/>
                    <a:pt x="1361" y="9472"/>
                  </a:cubicBezTo>
                  <a:cubicBezTo>
                    <a:pt x="1361" y="9472"/>
                    <a:pt x="1363" y="9472"/>
                    <a:pt x="1364" y="9473"/>
                  </a:cubicBezTo>
                  <a:lnTo>
                    <a:pt x="1364" y="9473"/>
                  </a:lnTo>
                  <a:cubicBezTo>
                    <a:pt x="1364" y="9475"/>
                    <a:pt x="1364" y="9477"/>
                    <a:pt x="1365" y="9479"/>
                  </a:cubicBezTo>
                  <a:lnTo>
                    <a:pt x="1365" y="9476"/>
                  </a:lnTo>
                  <a:cubicBezTo>
                    <a:pt x="1451" y="10131"/>
                    <a:pt x="1559" y="10783"/>
                    <a:pt x="1714" y="11427"/>
                  </a:cubicBezTo>
                  <a:cubicBezTo>
                    <a:pt x="1861" y="12047"/>
                    <a:pt x="2047" y="12660"/>
                    <a:pt x="2294" y="13247"/>
                  </a:cubicBezTo>
                  <a:lnTo>
                    <a:pt x="2294" y="13247"/>
                  </a:lnTo>
                  <a:cubicBezTo>
                    <a:pt x="2294" y="13247"/>
                    <a:pt x="2294" y="13246"/>
                    <a:pt x="2294" y="13245"/>
                  </a:cubicBezTo>
                  <a:lnTo>
                    <a:pt x="2294" y="13245"/>
                  </a:lnTo>
                  <a:cubicBezTo>
                    <a:pt x="2416" y="13533"/>
                    <a:pt x="2549" y="13818"/>
                    <a:pt x="2708" y="14088"/>
                  </a:cubicBezTo>
                  <a:cubicBezTo>
                    <a:pt x="2855" y="14350"/>
                    <a:pt x="3024" y="14606"/>
                    <a:pt x="3208" y="14847"/>
                  </a:cubicBezTo>
                  <a:cubicBezTo>
                    <a:pt x="3212" y="14847"/>
                    <a:pt x="3212" y="14851"/>
                    <a:pt x="3212" y="14851"/>
                  </a:cubicBezTo>
                  <a:cubicBezTo>
                    <a:pt x="3446" y="14574"/>
                    <a:pt x="3618" y="14271"/>
                    <a:pt x="3726" y="13947"/>
                  </a:cubicBezTo>
                  <a:cubicBezTo>
                    <a:pt x="3881" y="13490"/>
                    <a:pt x="3867" y="13004"/>
                    <a:pt x="3834" y="12629"/>
                  </a:cubicBezTo>
                  <a:cubicBezTo>
                    <a:pt x="3762" y="11809"/>
                    <a:pt x="3532" y="11006"/>
                    <a:pt x="3309" y="10232"/>
                  </a:cubicBezTo>
                  <a:cubicBezTo>
                    <a:pt x="3248" y="10023"/>
                    <a:pt x="3190" y="9832"/>
                    <a:pt x="3140" y="9641"/>
                  </a:cubicBezTo>
                  <a:cubicBezTo>
                    <a:pt x="2841" y="8568"/>
                    <a:pt x="2650" y="7460"/>
                    <a:pt x="2481" y="6484"/>
                  </a:cubicBezTo>
                  <a:lnTo>
                    <a:pt x="2470" y="6423"/>
                  </a:lnTo>
                  <a:cubicBezTo>
                    <a:pt x="2384" y="5901"/>
                    <a:pt x="2294" y="5393"/>
                    <a:pt x="2196" y="4889"/>
                  </a:cubicBezTo>
                  <a:cubicBezTo>
                    <a:pt x="2150" y="4666"/>
                    <a:pt x="2103" y="4439"/>
                    <a:pt x="2052" y="4212"/>
                  </a:cubicBezTo>
                  <a:cubicBezTo>
                    <a:pt x="2009" y="4014"/>
                    <a:pt x="1962" y="3813"/>
                    <a:pt x="1923" y="3611"/>
                  </a:cubicBezTo>
                  <a:lnTo>
                    <a:pt x="1912" y="3553"/>
                  </a:lnTo>
                  <a:cubicBezTo>
                    <a:pt x="1847" y="3233"/>
                    <a:pt x="1775" y="2866"/>
                    <a:pt x="1685" y="2517"/>
                  </a:cubicBezTo>
                  <a:cubicBezTo>
                    <a:pt x="1574" y="2077"/>
                    <a:pt x="1455" y="1732"/>
                    <a:pt x="1311" y="1433"/>
                  </a:cubicBezTo>
                  <a:cubicBezTo>
                    <a:pt x="1235" y="1275"/>
                    <a:pt x="1149" y="1131"/>
                    <a:pt x="1052" y="1001"/>
                  </a:cubicBezTo>
                  <a:cubicBezTo>
                    <a:pt x="1005" y="940"/>
                    <a:pt x="951" y="875"/>
                    <a:pt x="893" y="814"/>
                  </a:cubicBezTo>
                  <a:cubicBezTo>
                    <a:pt x="836" y="749"/>
                    <a:pt x="774" y="688"/>
                    <a:pt x="710" y="630"/>
                  </a:cubicBezTo>
                  <a:cubicBezTo>
                    <a:pt x="620" y="547"/>
                    <a:pt x="497" y="450"/>
                    <a:pt x="360" y="450"/>
                  </a:cubicBezTo>
                  <a:cubicBezTo>
                    <a:pt x="342" y="450"/>
                    <a:pt x="324" y="450"/>
                    <a:pt x="310" y="454"/>
                  </a:cubicBezTo>
                  <a:cubicBezTo>
                    <a:pt x="292" y="457"/>
                    <a:pt x="278" y="465"/>
                    <a:pt x="263" y="468"/>
                  </a:cubicBezTo>
                  <a:cubicBezTo>
                    <a:pt x="270" y="400"/>
                    <a:pt x="274" y="324"/>
                    <a:pt x="274" y="252"/>
                  </a:cubicBezTo>
                  <a:lnTo>
                    <a:pt x="274" y="216"/>
                  </a:lnTo>
                  <a:lnTo>
                    <a:pt x="278" y="130"/>
                  </a:lnTo>
                  <a:cubicBezTo>
                    <a:pt x="278" y="97"/>
                    <a:pt x="267" y="65"/>
                    <a:pt x="242" y="40"/>
                  </a:cubicBezTo>
                  <a:cubicBezTo>
                    <a:pt x="216" y="14"/>
                    <a:pt x="180" y="0"/>
                    <a:pt x="148"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87" name="Google Shape;2774;p44">
              <a:extLst>
                <a:ext uri="{FF2B5EF4-FFF2-40B4-BE49-F238E27FC236}">
                  <a16:creationId xmlns:a16="http://schemas.microsoft.com/office/drawing/2014/main" id="{CC0820FD-5F5C-26A7-FB36-4ECB69E5AC67}"/>
                </a:ext>
              </a:extLst>
            </p:cNvPr>
            <p:cNvSpPr/>
            <p:nvPr/>
          </p:nvSpPr>
          <p:spPr>
            <a:xfrm>
              <a:off x="9474466" y="4110188"/>
              <a:ext cx="46" cy="206"/>
            </a:xfrm>
            <a:custGeom>
              <a:avLst/>
              <a:gdLst/>
              <a:ahLst/>
              <a:cxnLst/>
              <a:rect l="l" t="t" r="r" b="b"/>
              <a:pathLst>
                <a:path w="1" h="5" extrusionOk="0">
                  <a:moveTo>
                    <a:pt x="0" y="4"/>
                  </a:moveTo>
                  <a:cubicBezTo>
                    <a:pt x="0" y="4"/>
                    <a:pt x="0" y="4"/>
                    <a:pt x="0" y="0"/>
                  </a:cubicBezTo>
                  <a:cubicBezTo>
                    <a:pt x="0" y="4"/>
                    <a:pt x="0" y="4"/>
                    <a:pt x="0" y="4"/>
                  </a:cubicBezTo>
                  <a:close/>
                </a:path>
              </a:pathLst>
            </a:custGeom>
            <a:solidFill>
              <a:srgbClr val="E9D6BC"/>
            </a:solidFill>
            <a:ln>
              <a:noFill/>
            </a:ln>
          </p:spPr>
          <p:txBody>
            <a:bodyPr spcFirstLastPara="1" wrap="square" lIns="91425" tIns="91425" rIns="91425" bIns="91425" anchor="ctr" anchorCtr="0">
              <a:noAutofit/>
            </a:bodyPr>
            <a:lstStyle/>
            <a:p>
              <a:endParaRPr/>
            </a:p>
          </p:txBody>
        </p:sp>
        <p:sp>
          <p:nvSpPr>
            <p:cNvPr id="788" name="Google Shape;2775;p44">
              <a:extLst>
                <a:ext uri="{FF2B5EF4-FFF2-40B4-BE49-F238E27FC236}">
                  <a16:creationId xmlns:a16="http://schemas.microsoft.com/office/drawing/2014/main" id="{1B61E173-BA99-6EE9-C165-A54E8622BF16}"/>
                </a:ext>
              </a:extLst>
            </p:cNvPr>
            <p:cNvSpPr/>
            <p:nvPr/>
          </p:nvSpPr>
          <p:spPr>
            <a:xfrm>
              <a:off x="9471144" y="4120880"/>
              <a:ext cx="185" cy="330"/>
            </a:xfrm>
            <a:custGeom>
              <a:avLst/>
              <a:gdLst/>
              <a:ahLst/>
              <a:cxnLst/>
              <a:rect l="l" t="t" r="r" b="b"/>
              <a:pathLst>
                <a:path w="4" h="8" extrusionOk="0">
                  <a:moveTo>
                    <a:pt x="4" y="1"/>
                  </a:moveTo>
                  <a:cubicBezTo>
                    <a:pt x="4" y="1"/>
                    <a:pt x="4" y="3"/>
                    <a:pt x="3" y="5"/>
                  </a:cubicBezTo>
                  <a:lnTo>
                    <a:pt x="3" y="5"/>
                  </a:lnTo>
                  <a:cubicBezTo>
                    <a:pt x="4" y="5"/>
                    <a:pt x="4" y="4"/>
                    <a:pt x="4" y="4"/>
                  </a:cubicBezTo>
                  <a:lnTo>
                    <a:pt x="4" y="1"/>
                  </a:lnTo>
                  <a:close/>
                  <a:moveTo>
                    <a:pt x="3" y="5"/>
                  </a:moveTo>
                  <a:cubicBezTo>
                    <a:pt x="2" y="6"/>
                    <a:pt x="0" y="8"/>
                    <a:pt x="0" y="8"/>
                  </a:cubicBezTo>
                  <a:cubicBezTo>
                    <a:pt x="2" y="8"/>
                    <a:pt x="3" y="6"/>
                    <a:pt x="3" y="5"/>
                  </a:cubicBezTo>
                  <a:close/>
                </a:path>
              </a:pathLst>
            </a:custGeom>
            <a:solidFill>
              <a:srgbClr val="E9D6BC"/>
            </a:solidFill>
            <a:ln>
              <a:noFill/>
            </a:ln>
          </p:spPr>
          <p:txBody>
            <a:bodyPr spcFirstLastPara="1" wrap="square" lIns="91425" tIns="91425" rIns="91425" bIns="91425" anchor="ctr" anchorCtr="0">
              <a:noAutofit/>
            </a:bodyPr>
            <a:lstStyle/>
            <a:p>
              <a:endParaRPr/>
            </a:p>
          </p:txBody>
        </p:sp>
        <p:sp>
          <p:nvSpPr>
            <p:cNvPr id="789" name="Google Shape;2776;p44">
              <a:extLst>
                <a:ext uri="{FF2B5EF4-FFF2-40B4-BE49-F238E27FC236}">
                  <a16:creationId xmlns:a16="http://schemas.microsoft.com/office/drawing/2014/main" id="{5904C657-F33E-08C8-5D14-8AC2796CA970}"/>
                </a:ext>
              </a:extLst>
            </p:cNvPr>
            <p:cNvSpPr/>
            <p:nvPr/>
          </p:nvSpPr>
          <p:spPr>
            <a:xfrm>
              <a:off x="9547556" y="4143625"/>
              <a:ext cx="231" cy="206"/>
            </a:xfrm>
            <a:custGeom>
              <a:avLst/>
              <a:gdLst/>
              <a:ahLst/>
              <a:cxnLst/>
              <a:rect l="l" t="t" r="r" b="b"/>
              <a:pathLst>
                <a:path w="5" h="5" extrusionOk="0">
                  <a:moveTo>
                    <a:pt x="4" y="4"/>
                  </a:moveTo>
                  <a:cubicBezTo>
                    <a:pt x="4" y="4"/>
                    <a:pt x="0" y="1"/>
                    <a:pt x="0" y="1"/>
                  </a:cubicBezTo>
                  <a:cubicBezTo>
                    <a:pt x="0" y="1"/>
                    <a:pt x="4" y="4"/>
                    <a:pt x="4" y="4"/>
                  </a:cubicBezTo>
                  <a:close/>
                </a:path>
              </a:pathLst>
            </a:custGeom>
            <a:solidFill>
              <a:srgbClr val="E9D6BC"/>
            </a:solidFill>
            <a:ln>
              <a:noFill/>
            </a:ln>
          </p:spPr>
          <p:txBody>
            <a:bodyPr spcFirstLastPara="1" wrap="square" lIns="91425" tIns="91425" rIns="91425" bIns="91425" anchor="ctr" anchorCtr="0">
              <a:noAutofit/>
            </a:bodyPr>
            <a:lstStyle/>
            <a:p>
              <a:endParaRPr/>
            </a:p>
          </p:txBody>
        </p:sp>
        <p:sp>
          <p:nvSpPr>
            <p:cNvPr id="790" name="Google Shape;2777;p44">
              <a:extLst>
                <a:ext uri="{FF2B5EF4-FFF2-40B4-BE49-F238E27FC236}">
                  <a16:creationId xmlns:a16="http://schemas.microsoft.com/office/drawing/2014/main" id="{0DFDBD11-123F-A338-67FA-3D41A112EF5D}"/>
                </a:ext>
              </a:extLst>
            </p:cNvPr>
            <p:cNvSpPr/>
            <p:nvPr/>
          </p:nvSpPr>
          <p:spPr>
            <a:xfrm>
              <a:off x="9483095" y="4174544"/>
              <a:ext cx="231" cy="165"/>
            </a:xfrm>
            <a:custGeom>
              <a:avLst/>
              <a:gdLst/>
              <a:ahLst/>
              <a:cxnLst/>
              <a:rect l="l" t="t" r="r" b="b"/>
              <a:pathLst>
                <a:path w="5" h="4" extrusionOk="0">
                  <a:moveTo>
                    <a:pt x="1" y="0"/>
                  </a:moveTo>
                  <a:cubicBezTo>
                    <a:pt x="1" y="0"/>
                    <a:pt x="1" y="4"/>
                    <a:pt x="4" y="4"/>
                  </a:cubicBezTo>
                  <a:lnTo>
                    <a:pt x="1" y="0"/>
                  </a:lnTo>
                  <a:close/>
                </a:path>
              </a:pathLst>
            </a:custGeom>
            <a:solidFill>
              <a:srgbClr val="E9D6BC"/>
            </a:solidFill>
            <a:ln>
              <a:noFill/>
            </a:ln>
          </p:spPr>
          <p:txBody>
            <a:bodyPr spcFirstLastPara="1" wrap="square" lIns="91425" tIns="91425" rIns="91425" bIns="91425" anchor="ctr" anchorCtr="0">
              <a:noAutofit/>
            </a:bodyPr>
            <a:lstStyle/>
            <a:p>
              <a:endParaRPr/>
            </a:p>
          </p:txBody>
        </p:sp>
        <p:sp>
          <p:nvSpPr>
            <p:cNvPr id="791" name="Google Shape;2778;p44">
              <a:extLst>
                <a:ext uri="{FF2B5EF4-FFF2-40B4-BE49-F238E27FC236}">
                  <a16:creationId xmlns:a16="http://schemas.microsoft.com/office/drawing/2014/main" id="{9A0F8BBE-72FE-1249-FBC2-D7DC9E1DB6FA}"/>
                </a:ext>
              </a:extLst>
            </p:cNvPr>
            <p:cNvSpPr/>
            <p:nvPr/>
          </p:nvSpPr>
          <p:spPr>
            <a:xfrm>
              <a:off x="8971283" y="2931676"/>
              <a:ext cx="467864" cy="1365047"/>
            </a:xfrm>
            <a:custGeom>
              <a:avLst/>
              <a:gdLst/>
              <a:ahLst/>
              <a:cxnLst/>
              <a:rect l="l" t="t" r="r" b="b"/>
              <a:pathLst>
                <a:path w="10139" h="33068" extrusionOk="0">
                  <a:moveTo>
                    <a:pt x="2233" y="0"/>
                  </a:moveTo>
                  <a:cubicBezTo>
                    <a:pt x="2175" y="0"/>
                    <a:pt x="2121" y="4"/>
                    <a:pt x="2067" y="11"/>
                  </a:cubicBezTo>
                  <a:cubicBezTo>
                    <a:pt x="2027" y="15"/>
                    <a:pt x="1988" y="22"/>
                    <a:pt x="1948" y="29"/>
                  </a:cubicBezTo>
                  <a:lnTo>
                    <a:pt x="1945" y="29"/>
                  </a:lnTo>
                  <a:cubicBezTo>
                    <a:pt x="1876" y="47"/>
                    <a:pt x="1815" y="69"/>
                    <a:pt x="1754" y="94"/>
                  </a:cubicBezTo>
                  <a:cubicBezTo>
                    <a:pt x="1682" y="123"/>
                    <a:pt x="1606" y="166"/>
                    <a:pt x="1520" y="223"/>
                  </a:cubicBezTo>
                  <a:cubicBezTo>
                    <a:pt x="1264" y="396"/>
                    <a:pt x="1037" y="648"/>
                    <a:pt x="821" y="994"/>
                  </a:cubicBezTo>
                  <a:cubicBezTo>
                    <a:pt x="746" y="1116"/>
                    <a:pt x="674" y="1249"/>
                    <a:pt x="594" y="1426"/>
                  </a:cubicBezTo>
                  <a:cubicBezTo>
                    <a:pt x="512" y="1599"/>
                    <a:pt x="450" y="1779"/>
                    <a:pt x="404" y="1915"/>
                  </a:cubicBezTo>
                  <a:cubicBezTo>
                    <a:pt x="278" y="2308"/>
                    <a:pt x="180" y="2729"/>
                    <a:pt x="108" y="3208"/>
                  </a:cubicBezTo>
                  <a:cubicBezTo>
                    <a:pt x="47" y="3626"/>
                    <a:pt x="11" y="4076"/>
                    <a:pt x="8" y="4583"/>
                  </a:cubicBezTo>
                  <a:cubicBezTo>
                    <a:pt x="0" y="5436"/>
                    <a:pt x="87" y="6354"/>
                    <a:pt x="278" y="7384"/>
                  </a:cubicBezTo>
                  <a:cubicBezTo>
                    <a:pt x="436" y="8237"/>
                    <a:pt x="663" y="9130"/>
                    <a:pt x="976" y="10113"/>
                  </a:cubicBezTo>
                  <a:cubicBezTo>
                    <a:pt x="1095" y="10491"/>
                    <a:pt x="1235" y="10905"/>
                    <a:pt x="1405" y="11369"/>
                  </a:cubicBezTo>
                  <a:cubicBezTo>
                    <a:pt x="1588" y="11877"/>
                    <a:pt x="1765" y="12342"/>
                    <a:pt x="1952" y="12792"/>
                  </a:cubicBezTo>
                  <a:cubicBezTo>
                    <a:pt x="2146" y="13270"/>
                    <a:pt x="2359" y="13735"/>
                    <a:pt x="2582" y="14174"/>
                  </a:cubicBezTo>
                  <a:cubicBezTo>
                    <a:pt x="2780" y="14570"/>
                    <a:pt x="3010" y="14973"/>
                    <a:pt x="3309" y="15448"/>
                  </a:cubicBezTo>
                  <a:cubicBezTo>
                    <a:pt x="3489" y="15736"/>
                    <a:pt x="3673" y="16021"/>
                    <a:pt x="3860" y="16305"/>
                  </a:cubicBezTo>
                  <a:cubicBezTo>
                    <a:pt x="4119" y="16705"/>
                    <a:pt x="4385" y="17119"/>
                    <a:pt x="4637" y="17533"/>
                  </a:cubicBezTo>
                  <a:cubicBezTo>
                    <a:pt x="5167" y="18404"/>
                    <a:pt x="5512" y="19099"/>
                    <a:pt x="5754" y="19790"/>
                  </a:cubicBezTo>
                  <a:lnTo>
                    <a:pt x="5750" y="19772"/>
                  </a:lnTo>
                  <a:lnTo>
                    <a:pt x="5750" y="19772"/>
                  </a:lnTo>
                  <a:cubicBezTo>
                    <a:pt x="5826" y="19995"/>
                    <a:pt x="5887" y="20211"/>
                    <a:pt x="5934" y="20420"/>
                  </a:cubicBezTo>
                  <a:cubicBezTo>
                    <a:pt x="5973" y="20582"/>
                    <a:pt x="5998" y="20762"/>
                    <a:pt x="6013" y="20953"/>
                  </a:cubicBezTo>
                  <a:cubicBezTo>
                    <a:pt x="6034" y="21274"/>
                    <a:pt x="6013" y="21590"/>
                    <a:pt x="5952" y="21900"/>
                  </a:cubicBezTo>
                  <a:cubicBezTo>
                    <a:pt x="5872" y="22274"/>
                    <a:pt x="5736" y="22660"/>
                    <a:pt x="5530" y="23070"/>
                  </a:cubicBezTo>
                  <a:lnTo>
                    <a:pt x="5548" y="23045"/>
                  </a:lnTo>
                  <a:lnTo>
                    <a:pt x="5548" y="23045"/>
                  </a:lnTo>
                  <a:cubicBezTo>
                    <a:pt x="5278" y="23574"/>
                    <a:pt x="4936" y="24078"/>
                    <a:pt x="4612" y="24564"/>
                  </a:cubicBezTo>
                  <a:cubicBezTo>
                    <a:pt x="4202" y="25173"/>
                    <a:pt x="3777" y="25803"/>
                    <a:pt x="3489" y="26497"/>
                  </a:cubicBezTo>
                  <a:cubicBezTo>
                    <a:pt x="3363" y="26793"/>
                    <a:pt x="3266" y="27109"/>
                    <a:pt x="3205" y="27441"/>
                  </a:cubicBezTo>
                  <a:cubicBezTo>
                    <a:pt x="3176" y="27603"/>
                    <a:pt x="3158" y="27775"/>
                    <a:pt x="3147" y="27952"/>
                  </a:cubicBezTo>
                  <a:cubicBezTo>
                    <a:pt x="3140" y="28128"/>
                    <a:pt x="3151" y="28319"/>
                    <a:pt x="3179" y="28535"/>
                  </a:cubicBezTo>
                  <a:cubicBezTo>
                    <a:pt x="3226" y="28873"/>
                    <a:pt x="3334" y="29234"/>
                    <a:pt x="3507" y="29604"/>
                  </a:cubicBezTo>
                  <a:cubicBezTo>
                    <a:pt x="3655" y="29918"/>
                    <a:pt x="3853" y="30238"/>
                    <a:pt x="4119" y="30573"/>
                  </a:cubicBezTo>
                  <a:cubicBezTo>
                    <a:pt x="4346" y="30864"/>
                    <a:pt x="4616" y="31145"/>
                    <a:pt x="4943" y="31444"/>
                  </a:cubicBezTo>
                  <a:cubicBezTo>
                    <a:pt x="5224" y="31696"/>
                    <a:pt x="5538" y="31937"/>
                    <a:pt x="5876" y="32168"/>
                  </a:cubicBezTo>
                  <a:cubicBezTo>
                    <a:pt x="6175" y="32373"/>
                    <a:pt x="6502" y="32567"/>
                    <a:pt x="6848" y="32751"/>
                  </a:cubicBezTo>
                  <a:cubicBezTo>
                    <a:pt x="7147" y="32909"/>
                    <a:pt x="7442" y="33053"/>
                    <a:pt x="7759" y="33064"/>
                  </a:cubicBezTo>
                  <a:lnTo>
                    <a:pt x="7791" y="33068"/>
                  </a:lnTo>
                  <a:cubicBezTo>
                    <a:pt x="7888" y="33068"/>
                    <a:pt x="7986" y="33046"/>
                    <a:pt x="8079" y="33006"/>
                  </a:cubicBezTo>
                  <a:cubicBezTo>
                    <a:pt x="8173" y="32967"/>
                    <a:pt x="8259" y="32891"/>
                    <a:pt x="8331" y="32787"/>
                  </a:cubicBezTo>
                  <a:cubicBezTo>
                    <a:pt x="8364" y="32740"/>
                    <a:pt x="8385" y="32690"/>
                    <a:pt x="8410" y="32639"/>
                  </a:cubicBezTo>
                  <a:cubicBezTo>
                    <a:pt x="8439" y="32574"/>
                    <a:pt x="8454" y="32513"/>
                    <a:pt x="8468" y="32452"/>
                  </a:cubicBezTo>
                  <a:cubicBezTo>
                    <a:pt x="8515" y="32276"/>
                    <a:pt x="8526" y="32088"/>
                    <a:pt x="8529" y="31944"/>
                  </a:cubicBezTo>
                  <a:cubicBezTo>
                    <a:pt x="8529" y="31858"/>
                    <a:pt x="8529" y="31772"/>
                    <a:pt x="8529" y="31685"/>
                  </a:cubicBezTo>
                  <a:lnTo>
                    <a:pt x="8529" y="31606"/>
                  </a:lnTo>
                  <a:lnTo>
                    <a:pt x="8526" y="31412"/>
                  </a:lnTo>
                  <a:lnTo>
                    <a:pt x="8522" y="31214"/>
                  </a:lnTo>
                  <a:cubicBezTo>
                    <a:pt x="8518" y="31026"/>
                    <a:pt x="8515" y="30839"/>
                    <a:pt x="8511" y="30652"/>
                  </a:cubicBezTo>
                  <a:lnTo>
                    <a:pt x="8508" y="30371"/>
                  </a:lnTo>
                  <a:cubicBezTo>
                    <a:pt x="8497" y="29828"/>
                    <a:pt x="8486" y="29288"/>
                    <a:pt x="8482" y="28747"/>
                  </a:cubicBezTo>
                  <a:cubicBezTo>
                    <a:pt x="8475" y="27901"/>
                    <a:pt x="8486" y="27156"/>
                    <a:pt x="8518" y="26469"/>
                  </a:cubicBezTo>
                  <a:cubicBezTo>
                    <a:pt x="8547" y="25763"/>
                    <a:pt x="8608" y="25018"/>
                    <a:pt x="8698" y="24197"/>
                  </a:cubicBezTo>
                  <a:cubicBezTo>
                    <a:pt x="8774" y="23513"/>
                    <a:pt x="8878" y="22778"/>
                    <a:pt x="9012" y="21947"/>
                  </a:cubicBezTo>
                  <a:cubicBezTo>
                    <a:pt x="9069" y="21583"/>
                    <a:pt x="9130" y="21220"/>
                    <a:pt x="9195" y="20856"/>
                  </a:cubicBezTo>
                  <a:cubicBezTo>
                    <a:pt x="9264" y="20482"/>
                    <a:pt x="9329" y="20107"/>
                    <a:pt x="9404" y="19736"/>
                  </a:cubicBezTo>
                  <a:lnTo>
                    <a:pt x="9408" y="19718"/>
                  </a:lnTo>
                  <a:cubicBezTo>
                    <a:pt x="9491" y="19315"/>
                    <a:pt x="9595" y="18908"/>
                    <a:pt x="9692" y="18516"/>
                  </a:cubicBezTo>
                  <a:cubicBezTo>
                    <a:pt x="9764" y="18242"/>
                    <a:pt x="9833" y="17969"/>
                    <a:pt x="9897" y="17695"/>
                  </a:cubicBezTo>
                  <a:cubicBezTo>
                    <a:pt x="9998" y="17249"/>
                    <a:pt x="10110" y="16698"/>
                    <a:pt x="10139" y="16118"/>
                  </a:cubicBezTo>
                  <a:cubicBezTo>
                    <a:pt x="10139" y="16046"/>
                    <a:pt x="10135" y="15974"/>
                    <a:pt x="10131" y="15902"/>
                  </a:cubicBezTo>
                  <a:cubicBezTo>
                    <a:pt x="10124" y="15812"/>
                    <a:pt x="10117" y="15726"/>
                    <a:pt x="10110" y="15639"/>
                  </a:cubicBezTo>
                  <a:cubicBezTo>
                    <a:pt x="10099" y="15582"/>
                    <a:pt x="10088" y="15524"/>
                    <a:pt x="10077" y="15466"/>
                  </a:cubicBezTo>
                  <a:cubicBezTo>
                    <a:pt x="9869" y="15301"/>
                    <a:pt x="9671" y="15146"/>
                    <a:pt x="9469" y="14988"/>
                  </a:cubicBezTo>
                  <a:cubicBezTo>
                    <a:pt x="9076" y="14685"/>
                    <a:pt x="8673" y="14372"/>
                    <a:pt x="8292" y="14041"/>
                  </a:cubicBezTo>
                  <a:cubicBezTo>
                    <a:pt x="8000" y="13785"/>
                    <a:pt x="7737" y="13522"/>
                    <a:pt x="7500" y="13252"/>
                  </a:cubicBezTo>
                  <a:cubicBezTo>
                    <a:pt x="7262" y="12982"/>
                    <a:pt x="7035" y="12687"/>
                    <a:pt x="6805" y="12345"/>
                  </a:cubicBezTo>
                  <a:lnTo>
                    <a:pt x="6805" y="12349"/>
                  </a:lnTo>
                  <a:cubicBezTo>
                    <a:pt x="6416" y="11762"/>
                    <a:pt x="6063" y="11099"/>
                    <a:pt x="5696" y="10271"/>
                  </a:cubicBezTo>
                  <a:cubicBezTo>
                    <a:pt x="5372" y="9537"/>
                    <a:pt x="5062" y="8745"/>
                    <a:pt x="4753" y="7856"/>
                  </a:cubicBezTo>
                  <a:cubicBezTo>
                    <a:pt x="4407" y="6855"/>
                    <a:pt x="4108" y="5843"/>
                    <a:pt x="3867" y="4853"/>
                  </a:cubicBezTo>
                  <a:cubicBezTo>
                    <a:pt x="3752" y="4371"/>
                    <a:pt x="3640" y="3860"/>
                    <a:pt x="3543" y="3334"/>
                  </a:cubicBezTo>
                  <a:cubicBezTo>
                    <a:pt x="3500" y="3093"/>
                    <a:pt x="3457" y="2848"/>
                    <a:pt x="3421" y="2607"/>
                  </a:cubicBezTo>
                  <a:cubicBezTo>
                    <a:pt x="3395" y="2455"/>
                    <a:pt x="3381" y="2308"/>
                    <a:pt x="3370" y="2160"/>
                  </a:cubicBezTo>
                  <a:lnTo>
                    <a:pt x="3367" y="2178"/>
                  </a:lnTo>
                  <a:lnTo>
                    <a:pt x="3359" y="1991"/>
                  </a:lnTo>
                  <a:cubicBezTo>
                    <a:pt x="3345" y="1761"/>
                    <a:pt x="3331" y="1527"/>
                    <a:pt x="3302" y="1300"/>
                  </a:cubicBezTo>
                  <a:cubicBezTo>
                    <a:pt x="3255" y="947"/>
                    <a:pt x="3176" y="688"/>
                    <a:pt x="3050" y="472"/>
                  </a:cubicBezTo>
                  <a:cubicBezTo>
                    <a:pt x="3021" y="425"/>
                    <a:pt x="2985" y="375"/>
                    <a:pt x="2942" y="317"/>
                  </a:cubicBezTo>
                  <a:cubicBezTo>
                    <a:pt x="2902" y="270"/>
                    <a:pt x="2855" y="227"/>
                    <a:pt x="2809" y="191"/>
                  </a:cubicBezTo>
                  <a:cubicBezTo>
                    <a:pt x="2726" y="123"/>
                    <a:pt x="2621" y="69"/>
                    <a:pt x="2503" y="36"/>
                  </a:cubicBezTo>
                  <a:cubicBezTo>
                    <a:pt x="2474" y="29"/>
                    <a:pt x="2445" y="25"/>
                    <a:pt x="2416" y="18"/>
                  </a:cubicBezTo>
                  <a:cubicBezTo>
                    <a:pt x="2373" y="11"/>
                    <a:pt x="2330" y="4"/>
                    <a:pt x="2290"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792" name="Google Shape;2779;p44">
              <a:extLst>
                <a:ext uri="{FF2B5EF4-FFF2-40B4-BE49-F238E27FC236}">
                  <a16:creationId xmlns:a16="http://schemas.microsoft.com/office/drawing/2014/main" id="{AA007830-585D-F62C-9858-2BF708890787}"/>
                </a:ext>
              </a:extLst>
            </p:cNvPr>
            <p:cNvSpPr/>
            <p:nvPr/>
          </p:nvSpPr>
          <p:spPr>
            <a:xfrm>
              <a:off x="9564167" y="3088294"/>
              <a:ext cx="557893" cy="1145437"/>
            </a:xfrm>
            <a:custGeom>
              <a:avLst/>
              <a:gdLst/>
              <a:ahLst/>
              <a:cxnLst/>
              <a:rect l="l" t="t" r="r" b="b"/>
              <a:pathLst>
                <a:path w="12090" h="27748" extrusionOk="0">
                  <a:moveTo>
                    <a:pt x="9628" y="455"/>
                  </a:moveTo>
                  <a:cubicBezTo>
                    <a:pt x="9626" y="456"/>
                    <a:pt x="9623" y="459"/>
                    <a:pt x="9620" y="462"/>
                  </a:cubicBezTo>
                  <a:cubicBezTo>
                    <a:pt x="9623" y="459"/>
                    <a:pt x="9626" y="457"/>
                    <a:pt x="9628" y="455"/>
                  </a:cubicBezTo>
                  <a:close/>
                  <a:moveTo>
                    <a:pt x="10711" y="1"/>
                  </a:moveTo>
                  <a:cubicBezTo>
                    <a:pt x="10682" y="1"/>
                    <a:pt x="10657" y="4"/>
                    <a:pt x="10628" y="4"/>
                  </a:cubicBezTo>
                  <a:lnTo>
                    <a:pt x="10632" y="8"/>
                  </a:lnTo>
                  <a:cubicBezTo>
                    <a:pt x="10585" y="12"/>
                    <a:pt x="10542" y="19"/>
                    <a:pt x="10499" y="26"/>
                  </a:cubicBezTo>
                  <a:cubicBezTo>
                    <a:pt x="10427" y="37"/>
                    <a:pt x="10351" y="55"/>
                    <a:pt x="10283" y="76"/>
                  </a:cubicBezTo>
                  <a:cubicBezTo>
                    <a:pt x="10214" y="98"/>
                    <a:pt x="10149" y="123"/>
                    <a:pt x="10088" y="152"/>
                  </a:cubicBezTo>
                  <a:cubicBezTo>
                    <a:pt x="10005" y="192"/>
                    <a:pt x="9926" y="238"/>
                    <a:pt x="9851" y="289"/>
                  </a:cubicBezTo>
                  <a:cubicBezTo>
                    <a:pt x="9774" y="341"/>
                    <a:pt x="9701" y="396"/>
                    <a:pt x="9628" y="455"/>
                  </a:cubicBezTo>
                  <a:lnTo>
                    <a:pt x="9628" y="455"/>
                  </a:lnTo>
                  <a:cubicBezTo>
                    <a:pt x="9629" y="455"/>
                    <a:pt x="9630" y="454"/>
                    <a:pt x="9631" y="454"/>
                  </a:cubicBezTo>
                  <a:lnTo>
                    <a:pt x="9631" y="454"/>
                  </a:lnTo>
                  <a:cubicBezTo>
                    <a:pt x="9606" y="476"/>
                    <a:pt x="9581" y="498"/>
                    <a:pt x="9555" y="519"/>
                  </a:cubicBezTo>
                  <a:cubicBezTo>
                    <a:pt x="9519" y="559"/>
                    <a:pt x="9483" y="602"/>
                    <a:pt x="9447" y="645"/>
                  </a:cubicBezTo>
                  <a:cubicBezTo>
                    <a:pt x="9419" y="674"/>
                    <a:pt x="9393" y="703"/>
                    <a:pt x="9368" y="735"/>
                  </a:cubicBezTo>
                  <a:cubicBezTo>
                    <a:pt x="9332" y="786"/>
                    <a:pt x="9296" y="843"/>
                    <a:pt x="9260" y="904"/>
                  </a:cubicBezTo>
                  <a:cubicBezTo>
                    <a:pt x="9141" y="1102"/>
                    <a:pt x="9033" y="1318"/>
                    <a:pt x="8915" y="1585"/>
                  </a:cubicBezTo>
                  <a:cubicBezTo>
                    <a:pt x="8810" y="1819"/>
                    <a:pt x="8717" y="2056"/>
                    <a:pt x="8634" y="2280"/>
                  </a:cubicBezTo>
                  <a:lnTo>
                    <a:pt x="8591" y="2391"/>
                  </a:lnTo>
                  <a:cubicBezTo>
                    <a:pt x="8529" y="2553"/>
                    <a:pt x="8465" y="2715"/>
                    <a:pt x="8396" y="2874"/>
                  </a:cubicBezTo>
                  <a:cubicBezTo>
                    <a:pt x="8371" y="2931"/>
                    <a:pt x="8349" y="2985"/>
                    <a:pt x="8320" y="3043"/>
                  </a:cubicBezTo>
                  <a:cubicBezTo>
                    <a:pt x="8248" y="3183"/>
                    <a:pt x="8176" y="3327"/>
                    <a:pt x="8104" y="3468"/>
                  </a:cubicBezTo>
                  <a:cubicBezTo>
                    <a:pt x="7968" y="3734"/>
                    <a:pt x="7831" y="4001"/>
                    <a:pt x="7690" y="4267"/>
                  </a:cubicBezTo>
                  <a:cubicBezTo>
                    <a:pt x="7399" y="4814"/>
                    <a:pt x="7114" y="5318"/>
                    <a:pt x="6823" y="5804"/>
                  </a:cubicBezTo>
                  <a:lnTo>
                    <a:pt x="6826" y="5797"/>
                  </a:lnTo>
                  <a:lnTo>
                    <a:pt x="6826" y="5797"/>
                  </a:lnTo>
                  <a:cubicBezTo>
                    <a:pt x="6394" y="6513"/>
                    <a:pt x="5962" y="7154"/>
                    <a:pt x="5512" y="7745"/>
                  </a:cubicBezTo>
                  <a:cubicBezTo>
                    <a:pt x="5012" y="8400"/>
                    <a:pt x="4468" y="9023"/>
                    <a:pt x="3885" y="9588"/>
                  </a:cubicBezTo>
                  <a:cubicBezTo>
                    <a:pt x="3547" y="9923"/>
                    <a:pt x="3255" y="10182"/>
                    <a:pt x="2967" y="10409"/>
                  </a:cubicBezTo>
                  <a:cubicBezTo>
                    <a:pt x="2636" y="10675"/>
                    <a:pt x="2276" y="10924"/>
                    <a:pt x="1894" y="11143"/>
                  </a:cubicBezTo>
                  <a:cubicBezTo>
                    <a:pt x="1325" y="11460"/>
                    <a:pt x="742" y="11698"/>
                    <a:pt x="162" y="11849"/>
                  </a:cubicBezTo>
                  <a:cubicBezTo>
                    <a:pt x="123" y="11860"/>
                    <a:pt x="105" y="11863"/>
                    <a:pt x="87" y="11878"/>
                  </a:cubicBezTo>
                  <a:cubicBezTo>
                    <a:pt x="76" y="11878"/>
                    <a:pt x="65" y="11881"/>
                    <a:pt x="54" y="11885"/>
                  </a:cubicBezTo>
                  <a:cubicBezTo>
                    <a:pt x="33" y="11892"/>
                    <a:pt x="15" y="11910"/>
                    <a:pt x="0" y="11928"/>
                  </a:cubicBezTo>
                  <a:cubicBezTo>
                    <a:pt x="8" y="11942"/>
                    <a:pt x="15" y="11953"/>
                    <a:pt x="18" y="11968"/>
                  </a:cubicBezTo>
                  <a:cubicBezTo>
                    <a:pt x="22" y="11971"/>
                    <a:pt x="26" y="11978"/>
                    <a:pt x="29" y="11982"/>
                  </a:cubicBezTo>
                  <a:cubicBezTo>
                    <a:pt x="29" y="11989"/>
                    <a:pt x="33" y="11996"/>
                    <a:pt x="36" y="12000"/>
                  </a:cubicBezTo>
                  <a:cubicBezTo>
                    <a:pt x="159" y="12277"/>
                    <a:pt x="278" y="12558"/>
                    <a:pt x="382" y="12843"/>
                  </a:cubicBezTo>
                  <a:cubicBezTo>
                    <a:pt x="400" y="12886"/>
                    <a:pt x="418" y="12929"/>
                    <a:pt x="433" y="12972"/>
                  </a:cubicBezTo>
                  <a:cubicBezTo>
                    <a:pt x="479" y="13087"/>
                    <a:pt x="519" y="13206"/>
                    <a:pt x="559" y="13325"/>
                  </a:cubicBezTo>
                  <a:cubicBezTo>
                    <a:pt x="591" y="13411"/>
                    <a:pt x="623" y="13494"/>
                    <a:pt x="656" y="13581"/>
                  </a:cubicBezTo>
                  <a:cubicBezTo>
                    <a:pt x="829" y="14059"/>
                    <a:pt x="983" y="14563"/>
                    <a:pt x="1127" y="15121"/>
                  </a:cubicBezTo>
                  <a:lnTo>
                    <a:pt x="1135" y="15136"/>
                  </a:lnTo>
                  <a:cubicBezTo>
                    <a:pt x="1135" y="15136"/>
                    <a:pt x="1135" y="15139"/>
                    <a:pt x="1135" y="15139"/>
                  </a:cubicBezTo>
                  <a:cubicBezTo>
                    <a:pt x="1498" y="16587"/>
                    <a:pt x="1700" y="18088"/>
                    <a:pt x="1894" y="19539"/>
                  </a:cubicBezTo>
                  <a:lnTo>
                    <a:pt x="1963" y="20039"/>
                  </a:lnTo>
                  <a:cubicBezTo>
                    <a:pt x="2071" y="20828"/>
                    <a:pt x="2193" y="21670"/>
                    <a:pt x="2351" y="22516"/>
                  </a:cubicBezTo>
                  <a:cubicBezTo>
                    <a:pt x="2434" y="22952"/>
                    <a:pt x="2521" y="23341"/>
                    <a:pt x="2621" y="23704"/>
                  </a:cubicBezTo>
                  <a:cubicBezTo>
                    <a:pt x="2722" y="24079"/>
                    <a:pt x="2848" y="24464"/>
                    <a:pt x="2999" y="24853"/>
                  </a:cubicBezTo>
                  <a:cubicBezTo>
                    <a:pt x="3280" y="25573"/>
                    <a:pt x="3655" y="26289"/>
                    <a:pt x="4115" y="26980"/>
                  </a:cubicBezTo>
                  <a:cubicBezTo>
                    <a:pt x="4270" y="27218"/>
                    <a:pt x="4494" y="27513"/>
                    <a:pt x="4803" y="27668"/>
                  </a:cubicBezTo>
                  <a:cubicBezTo>
                    <a:pt x="4908" y="27722"/>
                    <a:pt x="5026" y="27747"/>
                    <a:pt x="5145" y="27747"/>
                  </a:cubicBezTo>
                  <a:cubicBezTo>
                    <a:pt x="5271" y="27747"/>
                    <a:pt x="5394" y="27722"/>
                    <a:pt x="5527" y="27664"/>
                  </a:cubicBezTo>
                  <a:cubicBezTo>
                    <a:pt x="5671" y="27600"/>
                    <a:pt x="5800" y="27506"/>
                    <a:pt x="5898" y="27430"/>
                  </a:cubicBezTo>
                  <a:cubicBezTo>
                    <a:pt x="6052" y="27308"/>
                    <a:pt x="6189" y="27164"/>
                    <a:pt x="6322" y="27027"/>
                  </a:cubicBezTo>
                  <a:cubicBezTo>
                    <a:pt x="6607" y="26732"/>
                    <a:pt x="6837" y="26473"/>
                    <a:pt x="7035" y="26181"/>
                  </a:cubicBezTo>
                  <a:cubicBezTo>
                    <a:pt x="7237" y="25882"/>
                    <a:pt x="7366" y="25573"/>
                    <a:pt x="7413" y="25267"/>
                  </a:cubicBezTo>
                  <a:cubicBezTo>
                    <a:pt x="7435" y="25119"/>
                    <a:pt x="7435" y="24957"/>
                    <a:pt x="7410" y="24784"/>
                  </a:cubicBezTo>
                  <a:cubicBezTo>
                    <a:pt x="7388" y="24608"/>
                    <a:pt x="7327" y="24424"/>
                    <a:pt x="7233" y="24223"/>
                  </a:cubicBezTo>
                  <a:cubicBezTo>
                    <a:pt x="7179" y="24115"/>
                    <a:pt x="7114" y="23999"/>
                    <a:pt x="7021" y="23863"/>
                  </a:cubicBezTo>
                  <a:cubicBezTo>
                    <a:pt x="6956" y="23758"/>
                    <a:pt x="6877" y="23657"/>
                    <a:pt x="6780" y="23542"/>
                  </a:cubicBezTo>
                  <a:cubicBezTo>
                    <a:pt x="6592" y="23319"/>
                    <a:pt x="6380" y="23121"/>
                    <a:pt x="6214" y="22973"/>
                  </a:cubicBezTo>
                  <a:cubicBezTo>
                    <a:pt x="6067" y="22840"/>
                    <a:pt x="5912" y="22711"/>
                    <a:pt x="5757" y="22581"/>
                  </a:cubicBezTo>
                  <a:cubicBezTo>
                    <a:pt x="5498" y="22358"/>
                    <a:pt x="5228" y="22131"/>
                    <a:pt x="4983" y="21883"/>
                  </a:cubicBezTo>
                  <a:lnTo>
                    <a:pt x="4983" y="21883"/>
                  </a:lnTo>
                  <a:lnTo>
                    <a:pt x="4998" y="21901"/>
                  </a:lnTo>
                  <a:cubicBezTo>
                    <a:pt x="4882" y="21778"/>
                    <a:pt x="4774" y="21656"/>
                    <a:pt x="4681" y="21537"/>
                  </a:cubicBezTo>
                  <a:cubicBezTo>
                    <a:pt x="4576" y="21407"/>
                    <a:pt x="4483" y="21263"/>
                    <a:pt x="4389" y="21101"/>
                  </a:cubicBezTo>
                  <a:cubicBezTo>
                    <a:pt x="4112" y="20608"/>
                    <a:pt x="3885" y="20028"/>
                    <a:pt x="3719" y="19391"/>
                  </a:cubicBezTo>
                  <a:cubicBezTo>
                    <a:pt x="3518" y="18596"/>
                    <a:pt x="3421" y="17764"/>
                    <a:pt x="3428" y="16918"/>
                  </a:cubicBezTo>
                  <a:cubicBezTo>
                    <a:pt x="3428" y="16911"/>
                    <a:pt x="3428" y="16904"/>
                    <a:pt x="3428" y="16900"/>
                  </a:cubicBezTo>
                  <a:cubicBezTo>
                    <a:pt x="3431" y="16709"/>
                    <a:pt x="3442" y="16540"/>
                    <a:pt x="3453" y="16389"/>
                  </a:cubicBezTo>
                  <a:cubicBezTo>
                    <a:pt x="3464" y="16227"/>
                    <a:pt x="3493" y="16054"/>
                    <a:pt x="3539" y="15885"/>
                  </a:cubicBezTo>
                  <a:cubicBezTo>
                    <a:pt x="3593" y="15715"/>
                    <a:pt x="3658" y="15561"/>
                    <a:pt x="3741" y="15413"/>
                  </a:cubicBezTo>
                  <a:cubicBezTo>
                    <a:pt x="3842" y="15251"/>
                    <a:pt x="3964" y="15100"/>
                    <a:pt x="4115" y="14949"/>
                  </a:cubicBezTo>
                  <a:cubicBezTo>
                    <a:pt x="4324" y="14751"/>
                    <a:pt x="4558" y="14578"/>
                    <a:pt x="4764" y="14437"/>
                  </a:cubicBezTo>
                  <a:cubicBezTo>
                    <a:pt x="4843" y="14383"/>
                    <a:pt x="4926" y="14326"/>
                    <a:pt x="5005" y="14272"/>
                  </a:cubicBezTo>
                  <a:cubicBezTo>
                    <a:pt x="5174" y="14157"/>
                    <a:pt x="5347" y="14041"/>
                    <a:pt x="5512" y="13919"/>
                  </a:cubicBezTo>
                  <a:cubicBezTo>
                    <a:pt x="5635" y="13829"/>
                    <a:pt x="5757" y="13732"/>
                    <a:pt x="5880" y="13627"/>
                  </a:cubicBezTo>
                  <a:cubicBezTo>
                    <a:pt x="6006" y="13523"/>
                    <a:pt x="6124" y="13411"/>
                    <a:pt x="6240" y="13303"/>
                  </a:cubicBezTo>
                  <a:lnTo>
                    <a:pt x="6301" y="13246"/>
                  </a:lnTo>
                  <a:cubicBezTo>
                    <a:pt x="6560" y="13005"/>
                    <a:pt x="6830" y="12738"/>
                    <a:pt x="7096" y="12461"/>
                  </a:cubicBezTo>
                  <a:cubicBezTo>
                    <a:pt x="8191" y="11334"/>
                    <a:pt x="9134" y="10121"/>
                    <a:pt x="9905" y="8854"/>
                  </a:cubicBezTo>
                  <a:cubicBezTo>
                    <a:pt x="10301" y="8198"/>
                    <a:pt x="10653" y="7521"/>
                    <a:pt x="10949" y="6841"/>
                  </a:cubicBezTo>
                  <a:cubicBezTo>
                    <a:pt x="11247" y="6157"/>
                    <a:pt x="11496" y="5441"/>
                    <a:pt x="11690" y="4710"/>
                  </a:cubicBezTo>
                  <a:cubicBezTo>
                    <a:pt x="11784" y="4350"/>
                    <a:pt x="11863" y="3975"/>
                    <a:pt x="11931" y="3597"/>
                  </a:cubicBezTo>
                  <a:cubicBezTo>
                    <a:pt x="11993" y="3241"/>
                    <a:pt x="12029" y="2953"/>
                    <a:pt x="12047" y="2690"/>
                  </a:cubicBezTo>
                  <a:cubicBezTo>
                    <a:pt x="12090" y="2060"/>
                    <a:pt x="12039" y="1534"/>
                    <a:pt x="11888" y="1074"/>
                  </a:cubicBezTo>
                  <a:cubicBezTo>
                    <a:pt x="11805" y="814"/>
                    <a:pt x="11672" y="580"/>
                    <a:pt x="11507" y="400"/>
                  </a:cubicBezTo>
                  <a:cubicBezTo>
                    <a:pt x="11355" y="235"/>
                    <a:pt x="11165" y="109"/>
                    <a:pt x="10952" y="33"/>
                  </a:cubicBezTo>
                  <a:cubicBezTo>
                    <a:pt x="10934" y="30"/>
                    <a:pt x="10916" y="26"/>
                    <a:pt x="10898" y="22"/>
                  </a:cubicBezTo>
                  <a:cubicBezTo>
                    <a:pt x="10866" y="15"/>
                    <a:pt x="10830" y="8"/>
                    <a:pt x="10794" y="4"/>
                  </a:cubicBezTo>
                  <a:lnTo>
                    <a:pt x="10790" y="4"/>
                  </a:lnTo>
                  <a:cubicBezTo>
                    <a:pt x="10765" y="4"/>
                    <a:pt x="10736" y="1"/>
                    <a:pt x="10711"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793" name="Google Shape;2780;p44">
              <a:extLst>
                <a:ext uri="{FF2B5EF4-FFF2-40B4-BE49-F238E27FC236}">
                  <a16:creationId xmlns:a16="http://schemas.microsoft.com/office/drawing/2014/main" id="{77C3B943-B5A7-640C-D995-80FBC38C3ED6}"/>
                </a:ext>
              </a:extLst>
            </p:cNvPr>
            <p:cNvSpPr/>
            <p:nvPr/>
          </p:nvSpPr>
          <p:spPr>
            <a:xfrm>
              <a:off x="8971098" y="2931965"/>
              <a:ext cx="368883" cy="1364923"/>
            </a:xfrm>
            <a:custGeom>
              <a:avLst/>
              <a:gdLst/>
              <a:ahLst/>
              <a:cxnLst/>
              <a:rect l="l" t="t" r="r" b="b"/>
              <a:pathLst>
                <a:path w="7994" h="33065" extrusionOk="0">
                  <a:moveTo>
                    <a:pt x="7126" y="21457"/>
                  </a:moveTo>
                  <a:lnTo>
                    <a:pt x="7126" y="21457"/>
                  </a:lnTo>
                  <a:cubicBezTo>
                    <a:pt x="7125" y="21459"/>
                    <a:pt x="7125" y="21461"/>
                    <a:pt x="7125" y="21463"/>
                  </a:cubicBezTo>
                  <a:lnTo>
                    <a:pt x="7125" y="21463"/>
                  </a:lnTo>
                  <a:cubicBezTo>
                    <a:pt x="7126" y="21462"/>
                    <a:pt x="7126" y="21460"/>
                    <a:pt x="7126" y="21457"/>
                  </a:cubicBezTo>
                  <a:close/>
                  <a:moveTo>
                    <a:pt x="5592" y="29273"/>
                  </a:moveTo>
                  <a:cubicBezTo>
                    <a:pt x="5589" y="29276"/>
                    <a:pt x="5588" y="29279"/>
                    <a:pt x="5588" y="29282"/>
                  </a:cubicBezTo>
                  <a:lnTo>
                    <a:pt x="5588" y="29282"/>
                  </a:lnTo>
                  <a:cubicBezTo>
                    <a:pt x="5590" y="29279"/>
                    <a:pt x="5591" y="29276"/>
                    <a:pt x="5592" y="29273"/>
                  </a:cubicBezTo>
                  <a:close/>
                  <a:moveTo>
                    <a:pt x="6807" y="29825"/>
                  </a:moveTo>
                  <a:cubicBezTo>
                    <a:pt x="6808" y="29826"/>
                    <a:pt x="6808" y="29827"/>
                    <a:pt x="6809" y="29828"/>
                  </a:cubicBezTo>
                  <a:cubicBezTo>
                    <a:pt x="6809" y="29826"/>
                    <a:pt x="6808" y="29825"/>
                    <a:pt x="6807" y="29825"/>
                  </a:cubicBezTo>
                  <a:close/>
                  <a:moveTo>
                    <a:pt x="2071" y="0"/>
                  </a:moveTo>
                  <a:cubicBezTo>
                    <a:pt x="2028" y="8"/>
                    <a:pt x="1988" y="15"/>
                    <a:pt x="1945" y="22"/>
                  </a:cubicBezTo>
                  <a:cubicBezTo>
                    <a:pt x="1931" y="26"/>
                    <a:pt x="1916" y="29"/>
                    <a:pt x="1902" y="33"/>
                  </a:cubicBezTo>
                  <a:cubicBezTo>
                    <a:pt x="1848" y="47"/>
                    <a:pt x="1797" y="69"/>
                    <a:pt x="1758" y="83"/>
                  </a:cubicBezTo>
                  <a:cubicBezTo>
                    <a:pt x="1682" y="116"/>
                    <a:pt x="1607" y="155"/>
                    <a:pt x="1520" y="216"/>
                  </a:cubicBezTo>
                  <a:cubicBezTo>
                    <a:pt x="1268" y="389"/>
                    <a:pt x="1038" y="641"/>
                    <a:pt x="822" y="987"/>
                  </a:cubicBezTo>
                  <a:cubicBezTo>
                    <a:pt x="750" y="1106"/>
                    <a:pt x="674" y="1242"/>
                    <a:pt x="595" y="1419"/>
                  </a:cubicBezTo>
                  <a:cubicBezTo>
                    <a:pt x="512" y="1592"/>
                    <a:pt x="451" y="1772"/>
                    <a:pt x="404" y="1908"/>
                  </a:cubicBezTo>
                  <a:cubicBezTo>
                    <a:pt x="278" y="2297"/>
                    <a:pt x="181" y="2722"/>
                    <a:pt x="109" y="3201"/>
                  </a:cubicBezTo>
                  <a:cubicBezTo>
                    <a:pt x="48" y="3622"/>
                    <a:pt x="12" y="4072"/>
                    <a:pt x="8" y="4576"/>
                  </a:cubicBezTo>
                  <a:cubicBezTo>
                    <a:pt x="1" y="5429"/>
                    <a:pt x="87" y="6347"/>
                    <a:pt x="278" y="7377"/>
                  </a:cubicBezTo>
                  <a:cubicBezTo>
                    <a:pt x="436" y="8234"/>
                    <a:pt x="667" y="9127"/>
                    <a:pt x="976" y="10106"/>
                  </a:cubicBezTo>
                  <a:cubicBezTo>
                    <a:pt x="1095" y="10488"/>
                    <a:pt x="1236" y="10898"/>
                    <a:pt x="1405" y="11366"/>
                  </a:cubicBezTo>
                  <a:cubicBezTo>
                    <a:pt x="1592" y="11881"/>
                    <a:pt x="1769" y="12345"/>
                    <a:pt x="1952" y="12785"/>
                  </a:cubicBezTo>
                  <a:cubicBezTo>
                    <a:pt x="2150" y="13267"/>
                    <a:pt x="2363" y="13735"/>
                    <a:pt x="2582" y="14171"/>
                  </a:cubicBezTo>
                  <a:cubicBezTo>
                    <a:pt x="2780" y="14563"/>
                    <a:pt x="3011" y="14966"/>
                    <a:pt x="3309" y="15445"/>
                  </a:cubicBezTo>
                  <a:cubicBezTo>
                    <a:pt x="3489" y="15733"/>
                    <a:pt x="3673" y="16017"/>
                    <a:pt x="3860" y="16302"/>
                  </a:cubicBezTo>
                  <a:lnTo>
                    <a:pt x="3889" y="16345"/>
                  </a:lnTo>
                  <a:lnTo>
                    <a:pt x="3918" y="16392"/>
                  </a:lnTo>
                  <a:cubicBezTo>
                    <a:pt x="4159" y="16763"/>
                    <a:pt x="4407" y="17144"/>
                    <a:pt x="4638" y="17526"/>
                  </a:cubicBezTo>
                  <a:cubicBezTo>
                    <a:pt x="5167" y="18397"/>
                    <a:pt x="5513" y="19092"/>
                    <a:pt x="5754" y="19783"/>
                  </a:cubicBezTo>
                  <a:lnTo>
                    <a:pt x="5758" y="19765"/>
                  </a:lnTo>
                  <a:cubicBezTo>
                    <a:pt x="5833" y="20014"/>
                    <a:pt x="5894" y="20226"/>
                    <a:pt x="5934" y="20413"/>
                  </a:cubicBezTo>
                  <a:cubicBezTo>
                    <a:pt x="5974" y="20575"/>
                    <a:pt x="5999" y="20755"/>
                    <a:pt x="6013" y="20946"/>
                  </a:cubicBezTo>
                  <a:cubicBezTo>
                    <a:pt x="6035" y="21267"/>
                    <a:pt x="6013" y="21583"/>
                    <a:pt x="5952" y="21893"/>
                  </a:cubicBezTo>
                  <a:cubicBezTo>
                    <a:pt x="5873" y="22267"/>
                    <a:pt x="5736" y="22653"/>
                    <a:pt x="5531" y="23063"/>
                  </a:cubicBezTo>
                  <a:lnTo>
                    <a:pt x="5556" y="23038"/>
                  </a:lnTo>
                  <a:lnTo>
                    <a:pt x="5556" y="23038"/>
                  </a:lnTo>
                  <a:cubicBezTo>
                    <a:pt x="5282" y="23560"/>
                    <a:pt x="4947" y="24057"/>
                    <a:pt x="4623" y="24535"/>
                  </a:cubicBezTo>
                  <a:cubicBezTo>
                    <a:pt x="4209" y="25155"/>
                    <a:pt x="3781" y="25792"/>
                    <a:pt x="3489" y="26487"/>
                  </a:cubicBezTo>
                  <a:cubicBezTo>
                    <a:pt x="3363" y="26786"/>
                    <a:pt x="3266" y="27106"/>
                    <a:pt x="3205" y="27434"/>
                  </a:cubicBezTo>
                  <a:cubicBezTo>
                    <a:pt x="3176" y="27588"/>
                    <a:pt x="3158" y="27761"/>
                    <a:pt x="3147" y="27945"/>
                  </a:cubicBezTo>
                  <a:cubicBezTo>
                    <a:pt x="3140" y="28125"/>
                    <a:pt x="3151" y="28316"/>
                    <a:pt x="3180" y="28528"/>
                  </a:cubicBezTo>
                  <a:cubicBezTo>
                    <a:pt x="3227" y="28866"/>
                    <a:pt x="3335" y="29227"/>
                    <a:pt x="3507" y="29597"/>
                  </a:cubicBezTo>
                  <a:cubicBezTo>
                    <a:pt x="3655" y="29911"/>
                    <a:pt x="3853" y="30231"/>
                    <a:pt x="4119" y="30569"/>
                  </a:cubicBezTo>
                  <a:cubicBezTo>
                    <a:pt x="4343" y="30854"/>
                    <a:pt x="4613" y="31138"/>
                    <a:pt x="4944" y="31437"/>
                  </a:cubicBezTo>
                  <a:cubicBezTo>
                    <a:pt x="5228" y="31693"/>
                    <a:pt x="5542" y="31934"/>
                    <a:pt x="5876" y="32164"/>
                  </a:cubicBezTo>
                  <a:cubicBezTo>
                    <a:pt x="6172" y="32366"/>
                    <a:pt x="6499" y="32564"/>
                    <a:pt x="6848" y="32747"/>
                  </a:cubicBezTo>
                  <a:cubicBezTo>
                    <a:pt x="7151" y="32906"/>
                    <a:pt x="7446" y="33050"/>
                    <a:pt x="7763" y="33061"/>
                  </a:cubicBezTo>
                  <a:lnTo>
                    <a:pt x="7795" y="33064"/>
                  </a:lnTo>
                  <a:cubicBezTo>
                    <a:pt x="7864" y="33064"/>
                    <a:pt x="7928" y="33053"/>
                    <a:pt x="7993" y="33035"/>
                  </a:cubicBezTo>
                  <a:cubicBezTo>
                    <a:pt x="7907" y="32881"/>
                    <a:pt x="7831" y="32722"/>
                    <a:pt x="7759" y="32560"/>
                  </a:cubicBezTo>
                  <a:cubicBezTo>
                    <a:pt x="7662" y="32333"/>
                    <a:pt x="7572" y="32099"/>
                    <a:pt x="7493" y="31865"/>
                  </a:cubicBezTo>
                  <a:cubicBezTo>
                    <a:pt x="7414" y="31631"/>
                    <a:pt x="7338" y="31394"/>
                    <a:pt x="7266" y="31160"/>
                  </a:cubicBezTo>
                  <a:cubicBezTo>
                    <a:pt x="7126" y="30711"/>
                    <a:pt x="6989" y="30258"/>
                    <a:pt x="6806" y="29824"/>
                  </a:cubicBezTo>
                  <a:lnTo>
                    <a:pt x="6806" y="29824"/>
                  </a:lnTo>
                  <a:cubicBezTo>
                    <a:pt x="6807" y="29824"/>
                    <a:pt x="6807" y="29824"/>
                    <a:pt x="6807" y="29825"/>
                  </a:cubicBezTo>
                  <a:lnTo>
                    <a:pt x="6807" y="29825"/>
                  </a:lnTo>
                  <a:cubicBezTo>
                    <a:pt x="6754" y="29700"/>
                    <a:pt x="6697" y="29575"/>
                    <a:pt x="6625" y="29457"/>
                  </a:cubicBezTo>
                  <a:cubicBezTo>
                    <a:pt x="6600" y="29410"/>
                    <a:pt x="6575" y="29367"/>
                    <a:pt x="6546" y="29327"/>
                  </a:cubicBezTo>
                  <a:cubicBezTo>
                    <a:pt x="6521" y="29288"/>
                    <a:pt x="6496" y="29252"/>
                    <a:pt x="6470" y="29216"/>
                  </a:cubicBezTo>
                  <a:cubicBezTo>
                    <a:pt x="6438" y="29176"/>
                    <a:pt x="6402" y="29137"/>
                    <a:pt x="6366" y="29101"/>
                  </a:cubicBezTo>
                  <a:cubicBezTo>
                    <a:pt x="6348" y="29083"/>
                    <a:pt x="6330" y="29065"/>
                    <a:pt x="6312" y="29050"/>
                  </a:cubicBezTo>
                  <a:cubicBezTo>
                    <a:pt x="6298" y="29036"/>
                    <a:pt x="6280" y="29021"/>
                    <a:pt x="6262" y="29007"/>
                  </a:cubicBezTo>
                  <a:cubicBezTo>
                    <a:pt x="6240" y="28993"/>
                    <a:pt x="6215" y="28975"/>
                    <a:pt x="6190" y="28964"/>
                  </a:cubicBezTo>
                  <a:cubicBezTo>
                    <a:pt x="6175" y="28953"/>
                    <a:pt x="6161" y="28949"/>
                    <a:pt x="6146" y="28942"/>
                  </a:cubicBezTo>
                  <a:lnTo>
                    <a:pt x="6150" y="28942"/>
                  </a:lnTo>
                  <a:cubicBezTo>
                    <a:pt x="6132" y="28935"/>
                    <a:pt x="6114" y="28928"/>
                    <a:pt x="6100" y="28924"/>
                  </a:cubicBezTo>
                  <a:cubicBezTo>
                    <a:pt x="6085" y="28921"/>
                    <a:pt x="6067" y="28917"/>
                    <a:pt x="6053" y="28913"/>
                  </a:cubicBezTo>
                  <a:lnTo>
                    <a:pt x="6049" y="28913"/>
                  </a:lnTo>
                  <a:cubicBezTo>
                    <a:pt x="6038" y="28913"/>
                    <a:pt x="6024" y="28910"/>
                    <a:pt x="6010" y="28910"/>
                  </a:cubicBezTo>
                  <a:lnTo>
                    <a:pt x="5970" y="28910"/>
                  </a:lnTo>
                  <a:cubicBezTo>
                    <a:pt x="5956" y="28913"/>
                    <a:pt x="5941" y="28917"/>
                    <a:pt x="5927" y="28921"/>
                  </a:cubicBezTo>
                  <a:cubicBezTo>
                    <a:pt x="5912" y="28924"/>
                    <a:pt x="5902" y="28928"/>
                    <a:pt x="5887" y="28931"/>
                  </a:cubicBezTo>
                  <a:lnTo>
                    <a:pt x="5891" y="28931"/>
                  </a:lnTo>
                  <a:cubicBezTo>
                    <a:pt x="5876" y="28935"/>
                    <a:pt x="5862" y="28942"/>
                    <a:pt x="5848" y="28953"/>
                  </a:cubicBezTo>
                  <a:cubicBezTo>
                    <a:pt x="5833" y="28957"/>
                    <a:pt x="5822" y="28967"/>
                    <a:pt x="5812" y="28975"/>
                  </a:cubicBezTo>
                  <a:lnTo>
                    <a:pt x="5808" y="28975"/>
                  </a:lnTo>
                  <a:cubicBezTo>
                    <a:pt x="5808" y="28975"/>
                    <a:pt x="5808" y="28978"/>
                    <a:pt x="5808" y="28978"/>
                  </a:cubicBezTo>
                  <a:cubicBezTo>
                    <a:pt x="5786" y="28993"/>
                    <a:pt x="5768" y="29007"/>
                    <a:pt x="5754" y="29025"/>
                  </a:cubicBezTo>
                  <a:cubicBezTo>
                    <a:pt x="5736" y="29043"/>
                    <a:pt x="5718" y="29065"/>
                    <a:pt x="5700" y="29083"/>
                  </a:cubicBezTo>
                  <a:lnTo>
                    <a:pt x="5704" y="29083"/>
                  </a:lnTo>
                  <a:cubicBezTo>
                    <a:pt x="5678" y="29115"/>
                    <a:pt x="5653" y="29151"/>
                    <a:pt x="5635" y="29191"/>
                  </a:cubicBezTo>
                  <a:cubicBezTo>
                    <a:pt x="5617" y="29219"/>
                    <a:pt x="5603" y="29252"/>
                    <a:pt x="5588" y="29284"/>
                  </a:cubicBezTo>
                  <a:cubicBezTo>
                    <a:pt x="5588" y="29283"/>
                    <a:pt x="5588" y="29282"/>
                    <a:pt x="5588" y="29282"/>
                  </a:cubicBezTo>
                  <a:lnTo>
                    <a:pt x="5588" y="29282"/>
                  </a:lnTo>
                  <a:cubicBezTo>
                    <a:pt x="5558" y="29354"/>
                    <a:pt x="5534" y="29424"/>
                    <a:pt x="5516" y="29500"/>
                  </a:cubicBezTo>
                  <a:cubicBezTo>
                    <a:pt x="5506" y="29543"/>
                    <a:pt x="5495" y="29587"/>
                    <a:pt x="5484" y="29630"/>
                  </a:cubicBezTo>
                  <a:cubicBezTo>
                    <a:pt x="5477" y="29673"/>
                    <a:pt x="5470" y="29720"/>
                    <a:pt x="5462" y="29767"/>
                  </a:cubicBezTo>
                  <a:cubicBezTo>
                    <a:pt x="5455" y="29831"/>
                    <a:pt x="5444" y="29896"/>
                    <a:pt x="5444" y="29961"/>
                  </a:cubicBezTo>
                  <a:cubicBezTo>
                    <a:pt x="5437" y="30033"/>
                    <a:pt x="5437" y="30105"/>
                    <a:pt x="5434" y="30177"/>
                  </a:cubicBezTo>
                  <a:cubicBezTo>
                    <a:pt x="5434" y="30202"/>
                    <a:pt x="5416" y="30220"/>
                    <a:pt x="5394" y="30220"/>
                  </a:cubicBezTo>
                  <a:cubicBezTo>
                    <a:pt x="5372" y="30220"/>
                    <a:pt x="5358" y="30209"/>
                    <a:pt x="5354" y="30191"/>
                  </a:cubicBezTo>
                  <a:cubicBezTo>
                    <a:pt x="5300" y="30008"/>
                    <a:pt x="5253" y="29828"/>
                    <a:pt x="5221" y="29641"/>
                  </a:cubicBezTo>
                  <a:cubicBezTo>
                    <a:pt x="5196" y="29471"/>
                    <a:pt x="5174" y="29302"/>
                    <a:pt x="5163" y="29129"/>
                  </a:cubicBezTo>
                  <a:cubicBezTo>
                    <a:pt x="5153" y="28946"/>
                    <a:pt x="5149" y="28758"/>
                    <a:pt x="5160" y="28571"/>
                  </a:cubicBezTo>
                  <a:cubicBezTo>
                    <a:pt x="5163" y="28478"/>
                    <a:pt x="5167" y="28384"/>
                    <a:pt x="5178" y="28294"/>
                  </a:cubicBezTo>
                  <a:cubicBezTo>
                    <a:pt x="5185" y="28200"/>
                    <a:pt x="5196" y="28107"/>
                    <a:pt x="5207" y="28013"/>
                  </a:cubicBezTo>
                  <a:cubicBezTo>
                    <a:pt x="5232" y="27840"/>
                    <a:pt x="5257" y="27668"/>
                    <a:pt x="5293" y="27498"/>
                  </a:cubicBezTo>
                  <a:cubicBezTo>
                    <a:pt x="5333" y="27311"/>
                    <a:pt x="5376" y="27124"/>
                    <a:pt x="5426" y="26937"/>
                  </a:cubicBezTo>
                  <a:cubicBezTo>
                    <a:pt x="5524" y="26562"/>
                    <a:pt x="5642" y="26188"/>
                    <a:pt x="5772" y="25821"/>
                  </a:cubicBezTo>
                  <a:cubicBezTo>
                    <a:pt x="5898" y="25454"/>
                    <a:pt x="6038" y="25086"/>
                    <a:pt x="6175" y="24719"/>
                  </a:cubicBezTo>
                  <a:cubicBezTo>
                    <a:pt x="6312" y="24363"/>
                    <a:pt x="6445" y="24003"/>
                    <a:pt x="6571" y="23643"/>
                  </a:cubicBezTo>
                  <a:cubicBezTo>
                    <a:pt x="6694" y="23297"/>
                    <a:pt x="6809" y="22948"/>
                    <a:pt x="6899" y="22595"/>
                  </a:cubicBezTo>
                  <a:cubicBezTo>
                    <a:pt x="6949" y="22411"/>
                    <a:pt x="6992" y="22224"/>
                    <a:pt x="7028" y="22037"/>
                  </a:cubicBezTo>
                  <a:cubicBezTo>
                    <a:pt x="7064" y="21848"/>
                    <a:pt x="7096" y="21656"/>
                    <a:pt x="7125" y="21463"/>
                  </a:cubicBezTo>
                  <a:lnTo>
                    <a:pt x="7125" y="21463"/>
                  </a:lnTo>
                  <a:cubicBezTo>
                    <a:pt x="7124" y="21464"/>
                    <a:pt x="7123" y="21465"/>
                    <a:pt x="7122" y="21465"/>
                  </a:cubicBezTo>
                  <a:cubicBezTo>
                    <a:pt x="7187" y="20997"/>
                    <a:pt x="7219" y="20525"/>
                    <a:pt x="7219" y="20050"/>
                  </a:cubicBezTo>
                  <a:cubicBezTo>
                    <a:pt x="7219" y="19812"/>
                    <a:pt x="7212" y="19571"/>
                    <a:pt x="7194" y="19333"/>
                  </a:cubicBezTo>
                  <a:cubicBezTo>
                    <a:pt x="7176" y="19114"/>
                    <a:pt x="7154" y="18894"/>
                    <a:pt x="7126" y="18678"/>
                  </a:cubicBezTo>
                  <a:lnTo>
                    <a:pt x="7126" y="18682"/>
                  </a:lnTo>
                  <a:cubicBezTo>
                    <a:pt x="7072" y="18271"/>
                    <a:pt x="6992" y="17864"/>
                    <a:pt x="6884" y="17465"/>
                  </a:cubicBezTo>
                  <a:cubicBezTo>
                    <a:pt x="6827" y="17256"/>
                    <a:pt x="6766" y="17047"/>
                    <a:pt x="6694" y="16846"/>
                  </a:cubicBezTo>
                  <a:cubicBezTo>
                    <a:pt x="6629" y="16662"/>
                    <a:pt x="6560" y="16482"/>
                    <a:pt x="6485" y="16302"/>
                  </a:cubicBezTo>
                  <a:lnTo>
                    <a:pt x="6485" y="16302"/>
                  </a:lnTo>
                  <a:cubicBezTo>
                    <a:pt x="6485" y="16306"/>
                    <a:pt x="6488" y="16309"/>
                    <a:pt x="6488" y="16313"/>
                  </a:cubicBezTo>
                  <a:cubicBezTo>
                    <a:pt x="6319" y="15920"/>
                    <a:pt x="6132" y="15535"/>
                    <a:pt x="5930" y="15157"/>
                  </a:cubicBezTo>
                  <a:cubicBezTo>
                    <a:pt x="5740" y="14801"/>
                    <a:pt x="5542" y="14448"/>
                    <a:pt x="5333" y="14099"/>
                  </a:cubicBezTo>
                  <a:cubicBezTo>
                    <a:pt x="4857" y="13310"/>
                    <a:pt x="4346" y="12540"/>
                    <a:pt x="3853" y="11762"/>
                  </a:cubicBezTo>
                  <a:cubicBezTo>
                    <a:pt x="3608" y="11373"/>
                    <a:pt x="3363" y="10984"/>
                    <a:pt x="3133" y="10588"/>
                  </a:cubicBezTo>
                  <a:cubicBezTo>
                    <a:pt x="2899" y="10192"/>
                    <a:pt x="2676" y="9789"/>
                    <a:pt x="2474" y="9379"/>
                  </a:cubicBezTo>
                  <a:cubicBezTo>
                    <a:pt x="2067" y="8565"/>
                    <a:pt x="1722" y="7716"/>
                    <a:pt x="1506" y="6830"/>
                  </a:cubicBezTo>
                  <a:cubicBezTo>
                    <a:pt x="1470" y="6689"/>
                    <a:pt x="1437" y="6549"/>
                    <a:pt x="1409" y="6405"/>
                  </a:cubicBezTo>
                  <a:cubicBezTo>
                    <a:pt x="1391" y="6315"/>
                    <a:pt x="1373" y="6225"/>
                    <a:pt x="1358" y="6135"/>
                  </a:cubicBezTo>
                  <a:cubicBezTo>
                    <a:pt x="1318" y="5912"/>
                    <a:pt x="1282" y="5689"/>
                    <a:pt x="1254" y="5462"/>
                  </a:cubicBezTo>
                  <a:cubicBezTo>
                    <a:pt x="1178" y="4889"/>
                    <a:pt x="1124" y="4310"/>
                    <a:pt x="1110" y="3730"/>
                  </a:cubicBezTo>
                  <a:cubicBezTo>
                    <a:pt x="1102" y="3417"/>
                    <a:pt x="1102" y="3104"/>
                    <a:pt x="1120" y="2794"/>
                  </a:cubicBezTo>
                  <a:cubicBezTo>
                    <a:pt x="1138" y="2499"/>
                    <a:pt x="1164" y="2204"/>
                    <a:pt x="1210" y="1912"/>
                  </a:cubicBezTo>
                  <a:cubicBezTo>
                    <a:pt x="1257" y="1635"/>
                    <a:pt x="1318" y="1358"/>
                    <a:pt x="1409" y="1091"/>
                  </a:cubicBezTo>
                  <a:cubicBezTo>
                    <a:pt x="1452" y="969"/>
                    <a:pt x="1499" y="850"/>
                    <a:pt x="1553" y="731"/>
                  </a:cubicBezTo>
                  <a:cubicBezTo>
                    <a:pt x="1607" y="627"/>
                    <a:pt x="1661" y="522"/>
                    <a:pt x="1725" y="422"/>
                  </a:cubicBezTo>
                  <a:cubicBezTo>
                    <a:pt x="1830" y="267"/>
                    <a:pt x="1952" y="119"/>
                    <a:pt x="2100" y="0"/>
                  </a:cubicBezTo>
                  <a:cubicBezTo>
                    <a:pt x="2089" y="0"/>
                    <a:pt x="2078" y="4"/>
                    <a:pt x="2071" y="4"/>
                  </a:cubicBezTo>
                  <a:lnTo>
                    <a:pt x="2071" y="0"/>
                  </a:ln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94" name="Google Shape;2781;p44">
              <a:extLst>
                <a:ext uri="{FF2B5EF4-FFF2-40B4-BE49-F238E27FC236}">
                  <a16:creationId xmlns:a16="http://schemas.microsoft.com/office/drawing/2014/main" id="{14F63F28-425D-3C1F-8919-B3A27202EED0}"/>
                </a:ext>
              </a:extLst>
            </p:cNvPr>
            <p:cNvSpPr/>
            <p:nvPr/>
          </p:nvSpPr>
          <p:spPr>
            <a:xfrm>
              <a:off x="9239048" y="4127856"/>
              <a:ext cx="231" cy="206"/>
            </a:xfrm>
            <a:custGeom>
              <a:avLst/>
              <a:gdLst/>
              <a:ahLst/>
              <a:cxnLst/>
              <a:rect l="l" t="t" r="r" b="b"/>
              <a:pathLst>
                <a:path w="5" h="5" extrusionOk="0">
                  <a:moveTo>
                    <a:pt x="5" y="1"/>
                  </a:moveTo>
                  <a:cubicBezTo>
                    <a:pt x="5" y="5"/>
                    <a:pt x="5" y="5"/>
                    <a:pt x="1" y="5"/>
                  </a:cubicBezTo>
                  <a:lnTo>
                    <a:pt x="5" y="5"/>
                  </a:lnTo>
                  <a:cubicBezTo>
                    <a:pt x="5" y="5"/>
                    <a:pt x="5" y="5"/>
                    <a:pt x="5" y="1"/>
                  </a:cubicBez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795" name="Google Shape;2782;p44">
              <a:extLst>
                <a:ext uri="{FF2B5EF4-FFF2-40B4-BE49-F238E27FC236}">
                  <a16:creationId xmlns:a16="http://schemas.microsoft.com/office/drawing/2014/main" id="{2F6D621E-7F16-EA90-1DCB-6BC6D28CC103}"/>
                </a:ext>
              </a:extLst>
            </p:cNvPr>
            <p:cNvSpPr/>
            <p:nvPr/>
          </p:nvSpPr>
          <p:spPr>
            <a:xfrm>
              <a:off x="9746384" y="3089326"/>
              <a:ext cx="375851" cy="623658"/>
            </a:xfrm>
            <a:custGeom>
              <a:avLst/>
              <a:gdLst/>
              <a:ahLst/>
              <a:cxnLst/>
              <a:rect l="l" t="t" r="r" b="b"/>
              <a:pathLst>
                <a:path w="8145" h="15108" extrusionOk="0">
                  <a:moveTo>
                    <a:pt x="6967" y="1"/>
                  </a:moveTo>
                  <a:cubicBezTo>
                    <a:pt x="7021" y="188"/>
                    <a:pt x="7061" y="383"/>
                    <a:pt x="7086" y="577"/>
                  </a:cubicBezTo>
                  <a:cubicBezTo>
                    <a:pt x="7136" y="984"/>
                    <a:pt x="7129" y="1398"/>
                    <a:pt x="7079" y="1805"/>
                  </a:cubicBezTo>
                  <a:cubicBezTo>
                    <a:pt x="7028" y="2226"/>
                    <a:pt x="6942" y="2643"/>
                    <a:pt x="6830" y="3054"/>
                  </a:cubicBezTo>
                  <a:cubicBezTo>
                    <a:pt x="6722" y="3453"/>
                    <a:pt x="6596" y="3846"/>
                    <a:pt x="6463" y="4235"/>
                  </a:cubicBezTo>
                  <a:cubicBezTo>
                    <a:pt x="6420" y="4361"/>
                    <a:pt x="6377" y="4483"/>
                    <a:pt x="6334" y="4609"/>
                  </a:cubicBezTo>
                  <a:cubicBezTo>
                    <a:pt x="6290" y="4728"/>
                    <a:pt x="6247" y="4850"/>
                    <a:pt x="6204" y="4973"/>
                  </a:cubicBezTo>
                  <a:cubicBezTo>
                    <a:pt x="6107" y="5228"/>
                    <a:pt x="6002" y="5484"/>
                    <a:pt x="5894" y="5736"/>
                  </a:cubicBezTo>
                  <a:cubicBezTo>
                    <a:pt x="5668" y="6251"/>
                    <a:pt x="5416" y="6751"/>
                    <a:pt x="5138" y="7241"/>
                  </a:cubicBezTo>
                  <a:cubicBezTo>
                    <a:pt x="4588" y="8217"/>
                    <a:pt x="3954" y="9145"/>
                    <a:pt x="3295" y="10053"/>
                  </a:cubicBezTo>
                  <a:cubicBezTo>
                    <a:pt x="2964" y="10506"/>
                    <a:pt x="2629" y="10956"/>
                    <a:pt x="2291" y="11406"/>
                  </a:cubicBezTo>
                  <a:cubicBezTo>
                    <a:pt x="2121" y="11633"/>
                    <a:pt x="1952" y="11856"/>
                    <a:pt x="1783" y="12083"/>
                  </a:cubicBezTo>
                  <a:cubicBezTo>
                    <a:pt x="1653" y="12256"/>
                    <a:pt x="1524" y="12429"/>
                    <a:pt x="1398" y="12605"/>
                  </a:cubicBezTo>
                  <a:cubicBezTo>
                    <a:pt x="1149" y="12958"/>
                    <a:pt x="915" y="13318"/>
                    <a:pt x="699" y="13692"/>
                  </a:cubicBezTo>
                  <a:cubicBezTo>
                    <a:pt x="465" y="14096"/>
                    <a:pt x="249" y="14513"/>
                    <a:pt x="69" y="14942"/>
                  </a:cubicBezTo>
                  <a:cubicBezTo>
                    <a:pt x="69" y="14938"/>
                    <a:pt x="73" y="14934"/>
                    <a:pt x="73" y="14931"/>
                  </a:cubicBezTo>
                  <a:lnTo>
                    <a:pt x="73" y="14931"/>
                  </a:lnTo>
                  <a:cubicBezTo>
                    <a:pt x="48" y="14988"/>
                    <a:pt x="26" y="15050"/>
                    <a:pt x="1" y="15107"/>
                  </a:cubicBezTo>
                  <a:cubicBezTo>
                    <a:pt x="51" y="15046"/>
                    <a:pt x="109" y="14985"/>
                    <a:pt x="166" y="14927"/>
                  </a:cubicBezTo>
                  <a:cubicBezTo>
                    <a:pt x="372" y="14733"/>
                    <a:pt x="609" y="14560"/>
                    <a:pt x="815" y="14416"/>
                  </a:cubicBezTo>
                  <a:lnTo>
                    <a:pt x="1059" y="14250"/>
                  </a:lnTo>
                  <a:cubicBezTo>
                    <a:pt x="1232" y="14132"/>
                    <a:pt x="1405" y="14016"/>
                    <a:pt x="1567" y="13898"/>
                  </a:cubicBezTo>
                  <a:cubicBezTo>
                    <a:pt x="1686" y="13808"/>
                    <a:pt x="1808" y="13714"/>
                    <a:pt x="1934" y="13606"/>
                  </a:cubicBezTo>
                  <a:cubicBezTo>
                    <a:pt x="2049" y="13509"/>
                    <a:pt x="2161" y="13404"/>
                    <a:pt x="2269" y="13304"/>
                  </a:cubicBezTo>
                  <a:lnTo>
                    <a:pt x="2294" y="13278"/>
                  </a:lnTo>
                  <a:lnTo>
                    <a:pt x="2352" y="13224"/>
                  </a:lnTo>
                  <a:cubicBezTo>
                    <a:pt x="2618" y="12976"/>
                    <a:pt x="2885" y="12713"/>
                    <a:pt x="3151" y="12440"/>
                  </a:cubicBezTo>
                  <a:cubicBezTo>
                    <a:pt x="4245" y="11313"/>
                    <a:pt x="5189" y="10099"/>
                    <a:pt x="5956" y="8829"/>
                  </a:cubicBezTo>
                  <a:cubicBezTo>
                    <a:pt x="6352" y="8177"/>
                    <a:pt x="6704" y="7500"/>
                    <a:pt x="7003" y="6820"/>
                  </a:cubicBezTo>
                  <a:cubicBezTo>
                    <a:pt x="7298" y="6136"/>
                    <a:pt x="7550" y="5419"/>
                    <a:pt x="7741" y="4685"/>
                  </a:cubicBezTo>
                  <a:cubicBezTo>
                    <a:pt x="7835" y="4336"/>
                    <a:pt x="7918" y="3961"/>
                    <a:pt x="7986" y="3572"/>
                  </a:cubicBezTo>
                  <a:cubicBezTo>
                    <a:pt x="8047" y="3216"/>
                    <a:pt x="8083" y="2928"/>
                    <a:pt x="8101" y="2665"/>
                  </a:cubicBezTo>
                  <a:cubicBezTo>
                    <a:pt x="8144" y="2035"/>
                    <a:pt x="8094" y="1506"/>
                    <a:pt x="7943" y="1049"/>
                  </a:cubicBezTo>
                  <a:cubicBezTo>
                    <a:pt x="7860" y="786"/>
                    <a:pt x="7727" y="552"/>
                    <a:pt x="7561" y="372"/>
                  </a:cubicBezTo>
                  <a:cubicBezTo>
                    <a:pt x="7421" y="224"/>
                    <a:pt x="7252" y="105"/>
                    <a:pt x="7064" y="30"/>
                  </a:cubicBezTo>
                  <a:cubicBezTo>
                    <a:pt x="7036" y="19"/>
                    <a:pt x="7003" y="8"/>
                    <a:pt x="6967"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796" name="Google Shape;2783;p44">
              <a:extLst>
                <a:ext uri="{FF2B5EF4-FFF2-40B4-BE49-F238E27FC236}">
                  <a16:creationId xmlns:a16="http://schemas.microsoft.com/office/drawing/2014/main" id="{90559624-E3D0-910F-A09B-0EFFA34D779A}"/>
                </a:ext>
              </a:extLst>
            </p:cNvPr>
            <p:cNvSpPr/>
            <p:nvPr/>
          </p:nvSpPr>
          <p:spPr>
            <a:xfrm>
              <a:off x="10069335" y="3111947"/>
              <a:ext cx="46" cy="41"/>
            </a:xfrm>
            <a:custGeom>
              <a:avLst/>
              <a:gdLst/>
              <a:ahLst/>
              <a:cxnLst/>
              <a:rect l="l" t="t" r="r" b="b"/>
              <a:pathLst>
                <a:path w="1" h="1" extrusionOk="0">
                  <a:moveTo>
                    <a:pt x="1" y="0"/>
                  </a:moveTo>
                  <a:lnTo>
                    <a:pt x="1" y="0"/>
                  </a:lnTo>
                  <a:lnTo>
                    <a:pt x="1" y="0"/>
                  </a:lnTo>
                  <a:lnTo>
                    <a:pt x="1" y="0"/>
                  </a:ln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797" name="Google Shape;2784;p44">
              <a:extLst>
                <a:ext uri="{FF2B5EF4-FFF2-40B4-BE49-F238E27FC236}">
                  <a16:creationId xmlns:a16="http://schemas.microsoft.com/office/drawing/2014/main" id="{D3DD8B42-B614-3CD9-C6B0-B05857AD43CC}"/>
                </a:ext>
              </a:extLst>
            </p:cNvPr>
            <p:cNvSpPr/>
            <p:nvPr/>
          </p:nvSpPr>
          <p:spPr>
            <a:xfrm>
              <a:off x="9039205" y="2932089"/>
              <a:ext cx="49560" cy="15356"/>
            </a:xfrm>
            <a:custGeom>
              <a:avLst/>
              <a:gdLst/>
              <a:ahLst/>
              <a:cxnLst/>
              <a:rect l="l" t="t" r="r" b="b"/>
              <a:pathLst>
                <a:path w="1074" h="372" extrusionOk="0">
                  <a:moveTo>
                    <a:pt x="768" y="1"/>
                  </a:moveTo>
                  <a:cubicBezTo>
                    <a:pt x="678" y="5"/>
                    <a:pt x="591" y="19"/>
                    <a:pt x="505" y="37"/>
                  </a:cubicBezTo>
                  <a:cubicBezTo>
                    <a:pt x="411" y="59"/>
                    <a:pt x="325" y="95"/>
                    <a:pt x="242" y="138"/>
                  </a:cubicBezTo>
                  <a:cubicBezTo>
                    <a:pt x="159" y="181"/>
                    <a:pt x="87" y="235"/>
                    <a:pt x="19" y="296"/>
                  </a:cubicBezTo>
                  <a:cubicBezTo>
                    <a:pt x="12" y="303"/>
                    <a:pt x="5" y="311"/>
                    <a:pt x="5" y="321"/>
                  </a:cubicBezTo>
                  <a:cubicBezTo>
                    <a:pt x="1" y="332"/>
                    <a:pt x="5" y="343"/>
                    <a:pt x="12" y="354"/>
                  </a:cubicBezTo>
                  <a:cubicBezTo>
                    <a:pt x="15" y="361"/>
                    <a:pt x="26" y="368"/>
                    <a:pt x="37" y="372"/>
                  </a:cubicBezTo>
                  <a:cubicBezTo>
                    <a:pt x="48" y="372"/>
                    <a:pt x="62" y="372"/>
                    <a:pt x="69" y="365"/>
                  </a:cubicBezTo>
                  <a:cubicBezTo>
                    <a:pt x="102" y="332"/>
                    <a:pt x="134" y="303"/>
                    <a:pt x="170" y="278"/>
                  </a:cubicBezTo>
                  <a:cubicBezTo>
                    <a:pt x="203" y="253"/>
                    <a:pt x="235" y="235"/>
                    <a:pt x="271" y="213"/>
                  </a:cubicBezTo>
                  <a:lnTo>
                    <a:pt x="275" y="213"/>
                  </a:lnTo>
                  <a:cubicBezTo>
                    <a:pt x="275" y="213"/>
                    <a:pt x="275" y="210"/>
                    <a:pt x="278" y="210"/>
                  </a:cubicBezTo>
                  <a:cubicBezTo>
                    <a:pt x="321" y="188"/>
                    <a:pt x="365" y="170"/>
                    <a:pt x="411" y="152"/>
                  </a:cubicBezTo>
                  <a:cubicBezTo>
                    <a:pt x="455" y="138"/>
                    <a:pt x="501" y="123"/>
                    <a:pt x="548" y="113"/>
                  </a:cubicBezTo>
                  <a:lnTo>
                    <a:pt x="545" y="113"/>
                  </a:lnTo>
                  <a:cubicBezTo>
                    <a:pt x="606" y="102"/>
                    <a:pt x="663" y="95"/>
                    <a:pt x="725" y="87"/>
                  </a:cubicBezTo>
                  <a:cubicBezTo>
                    <a:pt x="753" y="86"/>
                    <a:pt x="783" y="85"/>
                    <a:pt x="813" y="85"/>
                  </a:cubicBezTo>
                  <a:cubicBezTo>
                    <a:pt x="842" y="85"/>
                    <a:pt x="872" y="86"/>
                    <a:pt x="901" y="87"/>
                  </a:cubicBezTo>
                  <a:cubicBezTo>
                    <a:pt x="901" y="87"/>
                    <a:pt x="901" y="84"/>
                    <a:pt x="901" y="84"/>
                  </a:cubicBezTo>
                  <a:cubicBezTo>
                    <a:pt x="941" y="87"/>
                    <a:pt x="984" y="91"/>
                    <a:pt x="1023" y="95"/>
                  </a:cubicBezTo>
                  <a:cubicBezTo>
                    <a:pt x="1026" y="95"/>
                    <a:pt x="1029" y="95"/>
                    <a:pt x="1031" y="95"/>
                  </a:cubicBezTo>
                  <a:cubicBezTo>
                    <a:pt x="1053" y="95"/>
                    <a:pt x="1071" y="82"/>
                    <a:pt x="1074" y="62"/>
                  </a:cubicBezTo>
                  <a:cubicBezTo>
                    <a:pt x="1074" y="51"/>
                    <a:pt x="1074" y="44"/>
                    <a:pt x="1070" y="33"/>
                  </a:cubicBezTo>
                  <a:cubicBezTo>
                    <a:pt x="1027" y="26"/>
                    <a:pt x="987" y="19"/>
                    <a:pt x="944" y="12"/>
                  </a:cubicBezTo>
                  <a:cubicBezTo>
                    <a:pt x="930" y="8"/>
                    <a:pt x="915" y="5"/>
                    <a:pt x="901" y="5"/>
                  </a:cubicBezTo>
                  <a:cubicBezTo>
                    <a:pt x="876" y="1"/>
                    <a:pt x="851" y="1"/>
                    <a:pt x="825" y="1"/>
                  </a:cubicBez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798" name="Google Shape;2785;p44">
              <a:extLst>
                <a:ext uri="{FF2B5EF4-FFF2-40B4-BE49-F238E27FC236}">
                  <a16:creationId xmlns:a16="http://schemas.microsoft.com/office/drawing/2014/main" id="{5AD81D1B-8787-07D6-76DB-56C7319D4E6C}"/>
                </a:ext>
              </a:extLst>
            </p:cNvPr>
            <p:cNvSpPr/>
            <p:nvPr/>
          </p:nvSpPr>
          <p:spPr>
            <a:xfrm>
              <a:off x="9080733" y="2935515"/>
              <a:ext cx="231" cy="41"/>
            </a:xfrm>
            <a:custGeom>
              <a:avLst/>
              <a:gdLst/>
              <a:ahLst/>
              <a:cxnLst/>
              <a:rect l="l" t="t" r="r" b="b"/>
              <a:pathLst>
                <a:path w="5" h="1" extrusionOk="0">
                  <a:moveTo>
                    <a:pt x="5" y="1"/>
                  </a:moveTo>
                  <a:lnTo>
                    <a:pt x="1" y="1"/>
                  </a:ln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799" name="Google Shape;2786;p44">
              <a:extLst>
                <a:ext uri="{FF2B5EF4-FFF2-40B4-BE49-F238E27FC236}">
                  <a16:creationId xmlns:a16="http://schemas.microsoft.com/office/drawing/2014/main" id="{015019D8-5E92-4EB2-CEFF-759E69C325F8}"/>
                </a:ext>
              </a:extLst>
            </p:cNvPr>
            <p:cNvSpPr/>
            <p:nvPr/>
          </p:nvSpPr>
          <p:spPr>
            <a:xfrm>
              <a:off x="9028269" y="2931676"/>
              <a:ext cx="59988" cy="23406"/>
            </a:xfrm>
            <a:custGeom>
              <a:avLst/>
              <a:gdLst/>
              <a:ahLst/>
              <a:cxnLst/>
              <a:rect l="l" t="t" r="r" b="b"/>
              <a:pathLst>
                <a:path w="1300" h="567" extrusionOk="0">
                  <a:moveTo>
                    <a:pt x="998" y="0"/>
                  </a:moveTo>
                  <a:cubicBezTo>
                    <a:pt x="940" y="0"/>
                    <a:pt x="886" y="4"/>
                    <a:pt x="828" y="11"/>
                  </a:cubicBezTo>
                  <a:cubicBezTo>
                    <a:pt x="789" y="15"/>
                    <a:pt x="749" y="22"/>
                    <a:pt x="706" y="29"/>
                  </a:cubicBezTo>
                  <a:cubicBezTo>
                    <a:pt x="692" y="33"/>
                    <a:pt x="674" y="36"/>
                    <a:pt x="656" y="40"/>
                  </a:cubicBezTo>
                  <a:cubicBezTo>
                    <a:pt x="634" y="47"/>
                    <a:pt x="609" y="54"/>
                    <a:pt x="587" y="65"/>
                  </a:cubicBezTo>
                  <a:cubicBezTo>
                    <a:pt x="537" y="83"/>
                    <a:pt x="490" y="105"/>
                    <a:pt x="443" y="130"/>
                  </a:cubicBezTo>
                  <a:cubicBezTo>
                    <a:pt x="386" y="162"/>
                    <a:pt x="332" y="198"/>
                    <a:pt x="281" y="234"/>
                  </a:cubicBezTo>
                  <a:cubicBezTo>
                    <a:pt x="238" y="267"/>
                    <a:pt x="198" y="306"/>
                    <a:pt x="159" y="342"/>
                  </a:cubicBezTo>
                  <a:cubicBezTo>
                    <a:pt x="108" y="389"/>
                    <a:pt x="61" y="439"/>
                    <a:pt x="18" y="490"/>
                  </a:cubicBezTo>
                  <a:cubicBezTo>
                    <a:pt x="0" y="511"/>
                    <a:pt x="4" y="540"/>
                    <a:pt x="22" y="558"/>
                  </a:cubicBezTo>
                  <a:cubicBezTo>
                    <a:pt x="30" y="563"/>
                    <a:pt x="38" y="567"/>
                    <a:pt x="47" y="567"/>
                  </a:cubicBezTo>
                  <a:cubicBezTo>
                    <a:pt x="50" y="567"/>
                    <a:pt x="54" y="566"/>
                    <a:pt x="58" y="565"/>
                  </a:cubicBezTo>
                  <a:cubicBezTo>
                    <a:pt x="69" y="565"/>
                    <a:pt x="79" y="558"/>
                    <a:pt x="90" y="551"/>
                  </a:cubicBezTo>
                  <a:cubicBezTo>
                    <a:pt x="94" y="547"/>
                    <a:pt x="97" y="544"/>
                    <a:pt x="101" y="537"/>
                  </a:cubicBezTo>
                  <a:lnTo>
                    <a:pt x="105" y="537"/>
                  </a:lnTo>
                  <a:cubicBezTo>
                    <a:pt x="134" y="508"/>
                    <a:pt x="162" y="483"/>
                    <a:pt x="195" y="457"/>
                  </a:cubicBezTo>
                  <a:cubicBezTo>
                    <a:pt x="231" y="425"/>
                    <a:pt x="270" y="393"/>
                    <a:pt x="314" y="364"/>
                  </a:cubicBezTo>
                  <a:cubicBezTo>
                    <a:pt x="382" y="313"/>
                    <a:pt x="454" y="267"/>
                    <a:pt x="530" y="227"/>
                  </a:cubicBezTo>
                  <a:cubicBezTo>
                    <a:pt x="576" y="202"/>
                    <a:pt x="623" y="184"/>
                    <a:pt x="674" y="162"/>
                  </a:cubicBezTo>
                  <a:cubicBezTo>
                    <a:pt x="728" y="141"/>
                    <a:pt x="785" y="126"/>
                    <a:pt x="843" y="112"/>
                  </a:cubicBezTo>
                  <a:cubicBezTo>
                    <a:pt x="890" y="105"/>
                    <a:pt x="936" y="97"/>
                    <a:pt x="983" y="90"/>
                  </a:cubicBezTo>
                  <a:cubicBezTo>
                    <a:pt x="1030" y="87"/>
                    <a:pt x="1080" y="87"/>
                    <a:pt x="1131" y="87"/>
                  </a:cubicBezTo>
                  <a:cubicBezTo>
                    <a:pt x="1170" y="90"/>
                    <a:pt x="1210" y="94"/>
                    <a:pt x="1253" y="101"/>
                  </a:cubicBezTo>
                  <a:cubicBezTo>
                    <a:pt x="1255" y="101"/>
                    <a:pt x="1258" y="102"/>
                    <a:pt x="1260" y="102"/>
                  </a:cubicBezTo>
                  <a:cubicBezTo>
                    <a:pt x="1279" y="102"/>
                    <a:pt x="1297" y="88"/>
                    <a:pt x="1300" y="65"/>
                  </a:cubicBezTo>
                  <a:cubicBezTo>
                    <a:pt x="1300" y="58"/>
                    <a:pt x="1300" y="51"/>
                    <a:pt x="1296" y="43"/>
                  </a:cubicBezTo>
                  <a:cubicBezTo>
                    <a:pt x="1257" y="33"/>
                    <a:pt x="1221" y="25"/>
                    <a:pt x="1181" y="18"/>
                  </a:cubicBezTo>
                  <a:cubicBezTo>
                    <a:pt x="1138" y="11"/>
                    <a:pt x="1098" y="4"/>
                    <a:pt x="1055" y="0"/>
                  </a:cubicBez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800" name="Google Shape;2787;p44">
              <a:extLst>
                <a:ext uri="{FF2B5EF4-FFF2-40B4-BE49-F238E27FC236}">
                  <a16:creationId xmlns:a16="http://schemas.microsoft.com/office/drawing/2014/main" id="{652A804F-1E73-EDEE-53AB-FD7AF2092054}"/>
                </a:ext>
              </a:extLst>
            </p:cNvPr>
            <p:cNvSpPr/>
            <p:nvPr/>
          </p:nvSpPr>
          <p:spPr>
            <a:xfrm>
              <a:off x="9032929" y="2953967"/>
              <a:ext cx="46" cy="41"/>
            </a:xfrm>
            <a:custGeom>
              <a:avLst/>
              <a:gdLst/>
              <a:ahLst/>
              <a:cxnLst/>
              <a:rect l="l" t="t" r="r" b="b"/>
              <a:pathLst>
                <a:path w="1" h="1" extrusionOk="0">
                  <a:moveTo>
                    <a:pt x="0" y="0"/>
                  </a:moveTo>
                  <a:lnTo>
                    <a:pt x="0" y="0"/>
                  </a:lnTo>
                  <a:close/>
                </a:path>
              </a:pathLst>
            </a:custGeom>
            <a:solidFill>
              <a:srgbClr val="005C5E"/>
            </a:solidFill>
            <a:ln>
              <a:noFill/>
            </a:ln>
          </p:spPr>
          <p:txBody>
            <a:bodyPr spcFirstLastPara="1" wrap="square" lIns="91425" tIns="91425" rIns="91425" bIns="91425" anchor="ctr" anchorCtr="0">
              <a:noAutofit/>
            </a:bodyPr>
            <a:lstStyle/>
            <a:p>
              <a:endParaRPr/>
            </a:p>
          </p:txBody>
        </p:sp>
        <p:sp>
          <p:nvSpPr>
            <p:cNvPr id="801" name="Google Shape;2788;p44">
              <a:extLst>
                <a:ext uri="{FF2B5EF4-FFF2-40B4-BE49-F238E27FC236}">
                  <a16:creationId xmlns:a16="http://schemas.microsoft.com/office/drawing/2014/main" id="{19FDBBC5-8B70-82D6-1257-8F24A82F7A7C}"/>
                </a:ext>
              </a:extLst>
            </p:cNvPr>
            <p:cNvSpPr/>
            <p:nvPr/>
          </p:nvSpPr>
          <p:spPr>
            <a:xfrm>
              <a:off x="9079902" y="2935680"/>
              <a:ext cx="13843" cy="4417"/>
            </a:xfrm>
            <a:custGeom>
              <a:avLst/>
              <a:gdLst/>
              <a:ahLst/>
              <a:cxnLst/>
              <a:rect l="l" t="t" r="r" b="b"/>
              <a:pathLst>
                <a:path w="300" h="107" extrusionOk="0">
                  <a:moveTo>
                    <a:pt x="41" y="0"/>
                  </a:moveTo>
                  <a:cubicBezTo>
                    <a:pt x="19" y="0"/>
                    <a:pt x="1" y="22"/>
                    <a:pt x="1" y="44"/>
                  </a:cubicBezTo>
                  <a:cubicBezTo>
                    <a:pt x="1" y="65"/>
                    <a:pt x="23" y="83"/>
                    <a:pt x="44" y="83"/>
                  </a:cubicBezTo>
                  <a:lnTo>
                    <a:pt x="127" y="83"/>
                  </a:lnTo>
                  <a:cubicBezTo>
                    <a:pt x="149" y="87"/>
                    <a:pt x="167" y="87"/>
                    <a:pt x="188" y="90"/>
                  </a:cubicBezTo>
                  <a:cubicBezTo>
                    <a:pt x="206" y="94"/>
                    <a:pt x="228" y="98"/>
                    <a:pt x="246" y="105"/>
                  </a:cubicBezTo>
                  <a:cubicBezTo>
                    <a:pt x="250" y="106"/>
                    <a:pt x="253" y="106"/>
                    <a:pt x="257" y="106"/>
                  </a:cubicBezTo>
                  <a:cubicBezTo>
                    <a:pt x="277" y="106"/>
                    <a:pt x="293" y="91"/>
                    <a:pt x="296" y="72"/>
                  </a:cubicBezTo>
                  <a:cubicBezTo>
                    <a:pt x="300" y="51"/>
                    <a:pt x="285" y="29"/>
                    <a:pt x="264" y="26"/>
                  </a:cubicBezTo>
                  <a:cubicBezTo>
                    <a:pt x="246" y="18"/>
                    <a:pt x="224" y="15"/>
                    <a:pt x="206" y="11"/>
                  </a:cubicBezTo>
                  <a:cubicBezTo>
                    <a:pt x="185" y="8"/>
                    <a:pt x="163" y="4"/>
                    <a:pt x="145" y="4"/>
                  </a:cubicBezTo>
                  <a:cubicBezTo>
                    <a:pt x="123" y="0"/>
                    <a:pt x="102" y="0"/>
                    <a:pt x="80"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2" name="Google Shape;2789;p44">
              <a:extLst>
                <a:ext uri="{FF2B5EF4-FFF2-40B4-BE49-F238E27FC236}">
                  <a16:creationId xmlns:a16="http://schemas.microsoft.com/office/drawing/2014/main" id="{5D6729C4-EAD8-4FC9-0F94-2F048BCF067B}"/>
                </a:ext>
              </a:extLst>
            </p:cNvPr>
            <p:cNvSpPr/>
            <p:nvPr/>
          </p:nvSpPr>
          <p:spPr>
            <a:xfrm>
              <a:off x="9077595" y="2934937"/>
              <a:ext cx="16658" cy="4830"/>
            </a:xfrm>
            <a:custGeom>
              <a:avLst/>
              <a:gdLst/>
              <a:ahLst/>
              <a:cxnLst/>
              <a:rect l="l" t="t" r="r" b="b"/>
              <a:pathLst>
                <a:path w="361" h="117" extrusionOk="0">
                  <a:moveTo>
                    <a:pt x="127" y="0"/>
                  </a:moveTo>
                  <a:cubicBezTo>
                    <a:pt x="98" y="0"/>
                    <a:pt x="69" y="0"/>
                    <a:pt x="44" y="4"/>
                  </a:cubicBezTo>
                  <a:lnTo>
                    <a:pt x="40" y="4"/>
                  </a:lnTo>
                  <a:cubicBezTo>
                    <a:pt x="19" y="8"/>
                    <a:pt x="1" y="22"/>
                    <a:pt x="4" y="47"/>
                  </a:cubicBezTo>
                  <a:cubicBezTo>
                    <a:pt x="4" y="67"/>
                    <a:pt x="20" y="87"/>
                    <a:pt x="42" y="87"/>
                  </a:cubicBezTo>
                  <a:cubicBezTo>
                    <a:pt x="44" y="87"/>
                    <a:pt x="45" y="87"/>
                    <a:pt x="47" y="87"/>
                  </a:cubicBezTo>
                  <a:cubicBezTo>
                    <a:pt x="65" y="83"/>
                    <a:pt x="87" y="83"/>
                    <a:pt x="109" y="80"/>
                  </a:cubicBezTo>
                  <a:cubicBezTo>
                    <a:pt x="123" y="80"/>
                    <a:pt x="141" y="80"/>
                    <a:pt x="159" y="83"/>
                  </a:cubicBezTo>
                  <a:cubicBezTo>
                    <a:pt x="177" y="83"/>
                    <a:pt x="199" y="87"/>
                    <a:pt x="217" y="90"/>
                  </a:cubicBezTo>
                  <a:cubicBezTo>
                    <a:pt x="249" y="94"/>
                    <a:pt x="278" y="105"/>
                    <a:pt x="307" y="116"/>
                  </a:cubicBezTo>
                  <a:cubicBezTo>
                    <a:pt x="309" y="117"/>
                    <a:pt x="312" y="117"/>
                    <a:pt x="315" y="117"/>
                  </a:cubicBezTo>
                  <a:cubicBezTo>
                    <a:pt x="323" y="117"/>
                    <a:pt x="331" y="114"/>
                    <a:pt x="339" y="108"/>
                  </a:cubicBezTo>
                  <a:cubicBezTo>
                    <a:pt x="346" y="105"/>
                    <a:pt x="353" y="94"/>
                    <a:pt x="357" y="83"/>
                  </a:cubicBezTo>
                  <a:cubicBezTo>
                    <a:pt x="361" y="72"/>
                    <a:pt x="357" y="62"/>
                    <a:pt x="350" y="54"/>
                  </a:cubicBezTo>
                  <a:cubicBezTo>
                    <a:pt x="346" y="44"/>
                    <a:pt x="335" y="40"/>
                    <a:pt x="325" y="36"/>
                  </a:cubicBezTo>
                  <a:cubicBezTo>
                    <a:pt x="307" y="29"/>
                    <a:pt x="289" y="22"/>
                    <a:pt x="267" y="18"/>
                  </a:cubicBezTo>
                  <a:cubicBezTo>
                    <a:pt x="238" y="8"/>
                    <a:pt x="206" y="4"/>
                    <a:pt x="177"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3" name="Google Shape;2790;p44">
              <a:extLst>
                <a:ext uri="{FF2B5EF4-FFF2-40B4-BE49-F238E27FC236}">
                  <a16:creationId xmlns:a16="http://schemas.microsoft.com/office/drawing/2014/main" id="{3194C21F-AA71-6762-1253-91318AECE0EE}"/>
                </a:ext>
              </a:extLst>
            </p:cNvPr>
            <p:cNvSpPr/>
            <p:nvPr/>
          </p:nvSpPr>
          <p:spPr>
            <a:xfrm>
              <a:off x="9079441" y="2934318"/>
              <a:ext cx="13151" cy="4169"/>
            </a:xfrm>
            <a:custGeom>
              <a:avLst/>
              <a:gdLst/>
              <a:ahLst/>
              <a:cxnLst/>
              <a:rect l="l" t="t" r="r" b="b"/>
              <a:pathLst>
                <a:path w="285" h="101" extrusionOk="0">
                  <a:moveTo>
                    <a:pt x="133" y="1"/>
                  </a:moveTo>
                  <a:cubicBezTo>
                    <a:pt x="119" y="1"/>
                    <a:pt x="108" y="1"/>
                    <a:pt x="97" y="5"/>
                  </a:cubicBezTo>
                  <a:lnTo>
                    <a:pt x="94" y="5"/>
                  </a:lnTo>
                  <a:cubicBezTo>
                    <a:pt x="76" y="5"/>
                    <a:pt x="58" y="8"/>
                    <a:pt x="40" y="12"/>
                  </a:cubicBezTo>
                  <a:cubicBezTo>
                    <a:pt x="29" y="12"/>
                    <a:pt x="18" y="15"/>
                    <a:pt x="11" y="23"/>
                  </a:cubicBezTo>
                  <a:cubicBezTo>
                    <a:pt x="4" y="33"/>
                    <a:pt x="0" y="44"/>
                    <a:pt x="0" y="55"/>
                  </a:cubicBezTo>
                  <a:cubicBezTo>
                    <a:pt x="0" y="72"/>
                    <a:pt x="19" y="91"/>
                    <a:pt x="39" y="91"/>
                  </a:cubicBezTo>
                  <a:cubicBezTo>
                    <a:pt x="40" y="91"/>
                    <a:pt x="42" y="91"/>
                    <a:pt x="43" y="91"/>
                  </a:cubicBezTo>
                  <a:cubicBezTo>
                    <a:pt x="61" y="91"/>
                    <a:pt x="79" y="87"/>
                    <a:pt x="101" y="87"/>
                  </a:cubicBezTo>
                  <a:cubicBezTo>
                    <a:pt x="110" y="86"/>
                    <a:pt x="119" y="85"/>
                    <a:pt x="128" y="85"/>
                  </a:cubicBezTo>
                  <a:cubicBezTo>
                    <a:pt x="138" y="85"/>
                    <a:pt x="148" y="86"/>
                    <a:pt x="159" y="87"/>
                  </a:cubicBezTo>
                  <a:lnTo>
                    <a:pt x="177" y="87"/>
                  </a:lnTo>
                  <a:cubicBezTo>
                    <a:pt x="195" y="91"/>
                    <a:pt x="213" y="95"/>
                    <a:pt x="231" y="98"/>
                  </a:cubicBezTo>
                  <a:cubicBezTo>
                    <a:pt x="234" y="99"/>
                    <a:pt x="238" y="100"/>
                    <a:pt x="242" y="100"/>
                  </a:cubicBezTo>
                  <a:cubicBezTo>
                    <a:pt x="260" y="100"/>
                    <a:pt x="278" y="87"/>
                    <a:pt x="281" y="69"/>
                  </a:cubicBezTo>
                  <a:cubicBezTo>
                    <a:pt x="285" y="44"/>
                    <a:pt x="270" y="26"/>
                    <a:pt x="249" y="19"/>
                  </a:cubicBezTo>
                  <a:cubicBezTo>
                    <a:pt x="216" y="12"/>
                    <a:pt x="187" y="5"/>
                    <a:pt x="155" y="5"/>
                  </a:cubicBezTo>
                  <a:cubicBezTo>
                    <a:pt x="144" y="1"/>
                    <a:pt x="141" y="1"/>
                    <a:pt x="133"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4" name="Google Shape;2791;p44">
              <a:extLst>
                <a:ext uri="{FF2B5EF4-FFF2-40B4-BE49-F238E27FC236}">
                  <a16:creationId xmlns:a16="http://schemas.microsoft.com/office/drawing/2014/main" id="{A108AAAC-5982-7FF0-C8C3-FC9029F1F237}"/>
                </a:ext>
              </a:extLst>
            </p:cNvPr>
            <p:cNvSpPr/>
            <p:nvPr/>
          </p:nvSpPr>
          <p:spPr>
            <a:xfrm>
              <a:off x="9078241" y="2933575"/>
              <a:ext cx="13197" cy="4087"/>
            </a:xfrm>
            <a:custGeom>
              <a:avLst/>
              <a:gdLst/>
              <a:ahLst/>
              <a:cxnLst/>
              <a:rect l="l" t="t" r="r" b="b"/>
              <a:pathLst>
                <a:path w="286" h="99" extrusionOk="0">
                  <a:moveTo>
                    <a:pt x="134" y="1"/>
                  </a:moveTo>
                  <a:cubicBezTo>
                    <a:pt x="120" y="1"/>
                    <a:pt x="109" y="1"/>
                    <a:pt x="98" y="5"/>
                  </a:cubicBezTo>
                  <a:cubicBezTo>
                    <a:pt x="80" y="5"/>
                    <a:pt x="62" y="5"/>
                    <a:pt x="44" y="8"/>
                  </a:cubicBezTo>
                  <a:cubicBezTo>
                    <a:pt x="30" y="12"/>
                    <a:pt x="23" y="15"/>
                    <a:pt x="15" y="23"/>
                  </a:cubicBezTo>
                  <a:cubicBezTo>
                    <a:pt x="8" y="30"/>
                    <a:pt x="1" y="41"/>
                    <a:pt x="5" y="51"/>
                  </a:cubicBezTo>
                  <a:cubicBezTo>
                    <a:pt x="5" y="71"/>
                    <a:pt x="23" y="91"/>
                    <a:pt x="43" y="91"/>
                  </a:cubicBezTo>
                  <a:cubicBezTo>
                    <a:pt x="45" y="91"/>
                    <a:pt x="46" y="91"/>
                    <a:pt x="48" y="91"/>
                  </a:cubicBezTo>
                  <a:cubicBezTo>
                    <a:pt x="66" y="87"/>
                    <a:pt x="84" y="87"/>
                    <a:pt x="102" y="84"/>
                  </a:cubicBezTo>
                  <a:lnTo>
                    <a:pt x="156" y="84"/>
                  </a:lnTo>
                  <a:cubicBezTo>
                    <a:pt x="163" y="84"/>
                    <a:pt x="170" y="84"/>
                    <a:pt x="177" y="87"/>
                  </a:cubicBezTo>
                  <a:cubicBezTo>
                    <a:pt x="195" y="87"/>
                    <a:pt x="213" y="91"/>
                    <a:pt x="231" y="98"/>
                  </a:cubicBezTo>
                  <a:cubicBezTo>
                    <a:pt x="234" y="99"/>
                    <a:pt x="237" y="99"/>
                    <a:pt x="239" y="99"/>
                  </a:cubicBezTo>
                  <a:cubicBezTo>
                    <a:pt x="261" y="99"/>
                    <a:pt x="279" y="85"/>
                    <a:pt x="282" y="66"/>
                  </a:cubicBezTo>
                  <a:cubicBezTo>
                    <a:pt x="285" y="44"/>
                    <a:pt x="271" y="23"/>
                    <a:pt x="249" y="19"/>
                  </a:cubicBezTo>
                  <a:cubicBezTo>
                    <a:pt x="221" y="8"/>
                    <a:pt x="188" y="5"/>
                    <a:pt x="156"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5" name="Google Shape;2792;p44">
              <a:extLst>
                <a:ext uri="{FF2B5EF4-FFF2-40B4-BE49-F238E27FC236}">
                  <a16:creationId xmlns:a16="http://schemas.microsoft.com/office/drawing/2014/main" id="{B3C6C2F8-0137-4642-E936-A8371EAD1C6D}"/>
                </a:ext>
              </a:extLst>
            </p:cNvPr>
            <p:cNvSpPr/>
            <p:nvPr/>
          </p:nvSpPr>
          <p:spPr>
            <a:xfrm>
              <a:off x="9068459" y="2933451"/>
              <a:ext cx="21457" cy="5325"/>
            </a:xfrm>
            <a:custGeom>
              <a:avLst/>
              <a:gdLst/>
              <a:ahLst/>
              <a:cxnLst/>
              <a:rect l="l" t="t" r="r" b="b"/>
              <a:pathLst>
                <a:path w="465" h="129" extrusionOk="0">
                  <a:moveTo>
                    <a:pt x="245" y="0"/>
                  </a:moveTo>
                  <a:cubicBezTo>
                    <a:pt x="213" y="4"/>
                    <a:pt x="181" y="11"/>
                    <a:pt x="148" y="18"/>
                  </a:cubicBezTo>
                  <a:cubicBezTo>
                    <a:pt x="109" y="26"/>
                    <a:pt x="73" y="36"/>
                    <a:pt x="37" y="47"/>
                  </a:cubicBezTo>
                  <a:cubicBezTo>
                    <a:pt x="11" y="54"/>
                    <a:pt x="1" y="76"/>
                    <a:pt x="8" y="98"/>
                  </a:cubicBezTo>
                  <a:cubicBezTo>
                    <a:pt x="14" y="115"/>
                    <a:pt x="32" y="128"/>
                    <a:pt x="50" y="128"/>
                  </a:cubicBezTo>
                  <a:cubicBezTo>
                    <a:pt x="54" y="128"/>
                    <a:pt x="58" y="128"/>
                    <a:pt x="62" y="126"/>
                  </a:cubicBezTo>
                  <a:cubicBezTo>
                    <a:pt x="106" y="113"/>
                    <a:pt x="148" y="99"/>
                    <a:pt x="195" y="91"/>
                  </a:cubicBezTo>
                  <a:lnTo>
                    <a:pt x="195" y="91"/>
                  </a:lnTo>
                  <a:cubicBezTo>
                    <a:pt x="194" y="92"/>
                    <a:pt x="193" y="93"/>
                    <a:pt x="191" y="94"/>
                  </a:cubicBezTo>
                  <a:cubicBezTo>
                    <a:pt x="209" y="90"/>
                    <a:pt x="227" y="87"/>
                    <a:pt x="249" y="83"/>
                  </a:cubicBezTo>
                  <a:lnTo>
                    <a:pt x="335" y="83"/>
                  </a:lnTo>
                  <a:cubicBezTo>
                    <a:pt x="343" y="83"/>
                    <a:pt x="350" y="87"/>
                    <a:pt x="353" y="87"/>
                  </a:cubicBezTo>
                  <a:cubicBezTo>
                    <a:pt x="375" y="90"/>
                    <a:pt x="393" y="90"/>
                    <a:pt x="411" y="98"/>
                  </a:cubicBezTo>
                  <a:cubicBezTo>
                    <a:pt x="413" y="98"/>
                    <a:pt x="415" y="98"/>
                    <a:pt x="418" y="98"/>
                  </a:cubicBezTo>
                  <a:cubicBezTo>
                    <a:pt x="437" y="98"/>
                    <a:pt x="455" y="85"/>
                    <a:pt x="461" y="65"/>
                  </a:cubicBezTo>
                  <a:cubicBezTo>
                    <a:pt x="465" y="44"/>
                    <a:pt x="451" y="22"/>
                    <a:pt x="429" y="15"/>
                  </a:cubicBezTo>
                  <a:cubicBezTo>
                    <a:pt x="418" y="15"/>
                    <a:pt x="411" y="11"/>
                    <a:pt x="400" y="11"/>
                  </a:cubicBezTo>
                  <a:cubicBezTo>
                    <a:pt x="382" y="8"/>
                    <a:pt x="364" y="4"/>
                    <a:pt x="343" y="4"/>
                  </a:cubicBezTo>
                  <a:cubicBezTo>
                    <a:pt x="328" y="0"/>
                    <a:pt x="314" y="0"/>
                    <a:pt x="299" y="0"/>
                  </a:cubicBezTo>
                  <a:cubicBezTo>
                    <a:pt x="281" y="0"/>
                    <a:pt x="263" y="0"/>
                    <a:pt x="245" y="4"/>
                  </a:cubicBezTo>
                  <a:lnTo>
                    <a:pt x="245" y="0"/>
                  </a:ln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6" name="Google Shape;2793;p44">
              <a:extLst>
                <a:ext uri="{FF2B5EF4-FFF2-40B4-BE49-F238E27FC236}">
                  <a16:creationId xmlns:a16="http://schemas.microsoft.com/office/drawing/2014/main" id="{3A62BB45-E0B2-EFE3-EB46-9381F2659CCB}"/>
                </a:ext>
              </a:extLst>
            </p:cNvPr>
            <p:cNvSpPr/>
            <p:nvPr/>
          </p:nvSpPr>
          <p:spPr>
            <a:xfrm>
              <a:off x="9066290" y="2934194"/>
              <a:ext cx="18181" cy="6687"/>
            </a:xfrm>
            <a:custGeom>
              <a:avLst/>
              <a:gdLst/>
              <a:ahLst/>
              <a:cxnLst/>
              <a:rect l="l" t="t" r="r" b="b"/>
              <a:pathLst>
                <a:path w="394" h="162" extrusionOk="0">
                  <a:moveTo>
                    <a:pt x="278" y="0"/>
                  </a:moveTo>
                  <a:cubicBezTo>
                    <a:pt x="253" y="0"/>
                    <a:pt x="228" y="4"/>
                    <a:pt x="206" y="11"/>
                  </a:cubicBezTo>
                  <a:lnTo>
                    <a:pt x="202" y="8"/>
                  </a:lnTo>
                  <a:cubicBezTo>
                    <a:pt x="188" y="11"/>
                    <a:pt x="170" y="18"/>
                    <a:pt x="152" y="22"/>
                  </a:cubicBezTo>
                  <a:cubicBezTo>
                    <a:pt x="138" y="29"/>
                    <a:pt x="120" y="33"/>
                    <a:pt x="105" y="44"/>
                  </a:cubicBezTo>
                  <a:cubicBezTo>
                    <a:pt x="76" y="54"/>
                    <a:pt x="51" y="69"/>
                    <a:pt x="26" y="87"/>
                  </a:cubicBezTo>
                  <a:cubicBezTo>
                    <a:pt x="8" y="98"/>
                    <a:pt x="1" y="123"/>
                    <a:pt x="15" y="141"/>
                  </a:cubicBezTo>
                  <a:cubicBezTo>
                    <a:pt x="22" y="155"/>
                    <a:pt x="35" y="161"/>
                    <a:pt x="48" y="161"/>
                  </a:cubicBezTo>
                  <a:cubicBezTo>
                    <a:pt x="55" y="161"/>
                    <a:pt x="63" y="159"/>
                    <a:pt x="69" y="155"/>
                  </a:cubicBezTo>
                  <a:cubicBezTo>
                    <a:pt x="94" y="141"/>
                    <a:pt x="116" y="126"/>
                    <a:pt x="138" y="116"/>
                  </a:cubicBezTo>
                  <a:cubicBezTo>
                    <a:pt x="152" y="112"/>
                    <a:pt x="166" y="105"/>
                    <a:pt x="177" y="101"/>
                  </a:cubicBezTo>
                  <a:cubicBezTo>
                    <a:pt x="195" y="94"/>
                    <a:pt x="213" y="90"/>
                    <a:pt x="228" y="87"/>
                  </a:cubicBezTo>
                  <a:cubicBezTo>
                    <a:pt x="242" y="87"/>
                    <a:pt x="256" y="83"/>
                    <a:pt x="271" y="83"/>
                  </a:cubicBezTo>
                  <a:lnTo>
                    <a:pt x="314" y="83"/>
                  </a:lnTo>
                  <a:cubicBezTo>
                    <a:pt x="321" y="83"/>
                    <a:pt x="328" y="83"/>
                    <a:pt x="339" y="87"/>
                  </a:cubicBezTo>
                  <a:cubicBezTo>
                    <a:pt x="350" y="87"/>
                    <a:pt x="361" y="87"/>
                    <a:pt x="368" y="80"/>
                  </a:cubicBezTo>
                  <a:cubicBezTo>
                    <a:pt x="379" y="72"/>
                    <a:pt x="386" y="65"/>
                    <a:pt x="386" y="54"/>
                  </a:cubicBezTo>
                  <a:cubicBezTo>
                    <a:pt x="393" y="33"/>
                    <a:pt x="379" y="8"/>
                    <a:pt x="357" y="4"/>
                  </a:cubicBezTo>
                  <a:cubicBezTo>
                    <a:pt x="336" y="4"/>
                    <a:pt x="314" y="0"/>
                    <a:pt x="292"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7" name="Google Shape;2794;p44">
              <a:extLst>
                <a:ext uri="{FF2B5EF4-FFF2-40B4-BE49-F238E27FC236}">
                  <a16:creationId xmlns:a16="http://schemas.microsoft.com/office/drawing/2014/main" id="{EB0A30E4-DE26-1FFB-B49F-011C8A5E837D}"/>
                </a:ext>
              </a:extLst>
            </p:cNvPr>
            <p:cNvSpPr/>
            <p:nvPr/>
          </p:nvSpPr>
          <p:spPr>
            <a:xfrm>
              <a:off x="9059000" y="2934029"/>
              <a:ext cx="29948" cy="11228"/>
            </a:xfrm>
            <a:custGeom>
              <a:avLst/>
              <a:gdLst/>
              <a:ahLst/>
              <a:cxnLst/>
              <a:rect l="l" t="t" r="r" b="b"/>
              <a:pathLst>
                <a:path w="649" h="272" extrusionOk="0">
                  <a:moveTo>
                    <a:pt x="256" y="138"/>
                  </a:moveTo>
                  <a:cubicBezTo>
                    <a:pt x="256" y="138"/>
                    <a:pt x="252" y="138"/>
                    <a:pt x="249" y="141"/>
                  </a:cubicBezTo>
                  <a:cubicBezTo>
                    <a:pt x="252" y="138"/>
                    <a:pt x="252" y="138"/>
                    <a:pt x="256" y="138"/>
                  </a:cubicBezTo>
                  <a:close/>
                  <a:moveTo>
                    <a:pt x="519" y="1"/>
                  </a:moveTo>
                  <a:cubicBezTo>
                    <a:pt x="497" y="1"/>
                    <a:pt x="472" y="1"/>
                    <a:pt x="450" y="4"/>
                  </a:cubicBezTo>
                  <a:cubicBezTo>
                    <a:pt x="396" y="8"/>
                    <a:pt x="342" y="19"/>
                    <a:pt x="292" y="33"/>
                  </a:cubicBezTo>
                  <a:cubicBezTo>
                    <a:pt x="242" y="51"/>
                    <a:pt x="195" y="73"/>
                    <a:pt x="148" y="102"/>
                  </a:cubicBezTo>
                  <a:cubicBezTo>
                    <a:pt x="101" y="130"/>
                    <a:pt x="58" y="166"/>
                    <a:pt x="18" y="202"/>
                  </a:cubicBezTo>
                  <a:cubicBezTo>
                    <a:pt x="0" y="217"/>
                    <a:pt x="4" y="246"/>
                    <a:pt x="22" y="260"/>
                  </a:cubicBezTo>
                  <a:cubicBezTo>
                    <a:pt x="28" y="266"/>
                    <a:pt x="36" y="272"/>
                    <a:pt x="45" y="272"/>
                  </a:cubicBezTo>
                  <a:cubicBezTo>
                    <a:pt x="47" y="272"/>
                    <a:pt x="49" y="271"/>
                    <a:pt x="51" y="271"/>
                  </a:cubicBezTo>
                  <a:cubicBezTo>
                    <a:pt x="62" y="271"/>
                    <a:pt x="69" y="267"/>
                    <a:pt x="80" y="260"/>
                  </a:cubicBezTo>
                  <a:cubicBezTo>
                    <a:pt x="90" y="246"/>
                    <a:pt x="105" y="235"/>
                    <a:pt x="119" y="224"/>
                  </a:cubicBezTo>
                  <a:cubicBezTo>
                    <a:pt x="134" y="210"/>
                    <a:pt x="155" y="195"/>
                    <a:pt x="173" y="184"/>
                  </a:cubicBezTo>
                  <a:cubicBezTo>
                    <a:pt x="198" y="166"/>
                    <a:pt x="224" y="152"/>
                    <a:pt x="252" y="141"/>
                  </a:cubicBezTo>
                  <a:cubicBezTo>
                    <a:pt x="274" y="130"/>
                    <a:pt x="296" y="120"/>
                    <a:pt x="321" y="112"/>
                  </a:cubicBezTo>
                  <a:cubicBezTo>
                    <a:pt x="346" y="102"/>
                    <a:pt x="378" y="98"/>
                    <a:pt x="407" y="91"/>
                  </a:cubicBezTo>
                  <a:cubicBezTo>
                    <a:pt x="432" y="87"/>
                    <a:pt x="454" y="84"/>
                    <a:pt x="479" y="84"/>
                  </a:cubicBezTo>
                  <a:cubicBezTo>
                    <a:pt x="490" y="82"/>
                    <a:pt x="501" y="82"/>
                    <a:pt x="511" y="82"/>
                  </a:cubicBezTo>
                  <a:cubicBezTo>
                    <a:pt x="533" y="82"/>
                    <a:pt x="554" y="84"/>
                    <a:pt x="573" y="84"/>
                  </a:cubicBezTo>
                  <a:cubicBezTo>
                    <a:pt x="584" y="84"/>
                    <a:pt x="591" y="87"/>
                    <a:pt x="598" y="87"/>
                  </a:cubicBezTo>
                  <a:cubicBezTo>
                    <a:pt x="609" y="87"/>
                    <a:pt x="620" y="87"/>
                    <a:pt x="630" y="80"/>
                  </a:cubicBezTo>
                  <a:cubicBezTo>
                    <a:pt x="638" y="76"/>
                    <a:pt x="645" y="66"/>
                    <a:pt x="648" y="55"/>
                  </a:cubicBezTo>
                  <a:cubicBezTo>
                    <a:pt x="648" y="44"/>
                    <a:pt x="648" y="33"/>
                    <a:pt x="641" y="26"/>
                  </a:cubicBezTo>
                  <a:cubicBezTo>
                    <a:pt x="638" y="15"/>
                    <a:pt x="627" y="8"/>
                    <a:pt x="616" y="8"/>
                  </a:cubicBezTo>
                  <a:cubicBezTo>
                    <a:pt x="594" y="4"/>
                    <a:pt x="573" y="1"/>
                    <a:pt x="551"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8" name="Google Shape;2795;p44">
              <a:extLst>
                <a:ext uri="{FF2B5EF4-FFF2-40B4-BE49-F238E27FC236}">
                  <a16:creationId xmlns:a16="http://schemas.microsoft.com/office/drawing/2014/main" id="{3B436F07-3061-5E11-B61E-9928209E693D}"/>
                </a:ext>
              </a:extLst>
            </p:cNvPr>
            <p:cNvSpPr/>
            <p:nvPr/>
          </p:nvSpPr>
          <p:spPr>
            <a:xfrm>
              <a:off x="9058169" y="2934029"/>
              <a:ext cx="23119" cy="12425"/>
            </a:xfrm>
            <a:custGeom>
              <a:avLst/>
              <a:gdLst/>
              <a:ahLst/>
              <a:cxnLst/>
              <a:rect l="l" t="t" r="r" b="b"/>
              <a:pathLst>
                <a:path w="501" h="301" extrusionOk="0">
                  <a:moveTo>
                    <a:pt x="407" y="1"/>
                  </a:moveTo>
                  <a:lnTo>
                    <a:pt x="411" y="4"/>
                  </a:lnTo>
                  <a:cubicBezTo>
                    <a:pt x="393" y="4"/>
                    <a:pt x="378" y="4"/>
                    <a:pt x="360" y="8"/>
                  </a:cubicBezTo>
                  <a:cubicBezTo>
                    <a:pt x="321" y="15"/>
                    <a:pt x="281" y="30"/>
                    <a:pt x="242" y="48"/>
                  </a:cubicBezTo>
                  <a:cubicBezTo>
                    <a:pt x="198" y="69"/>
                    <a:pt x="159" y="94"/>
                    <a:pt x="123" y="123"/>
                  </a:cubicBezTo>
                  <a:cubicBezTo>
                    <a:pt x="101" y="141"/>
                    <a:pt x="83" y="159"/>
                    <a:pt x="65" y="177"/>
                  </a:cubicBezTo>
                  <a:cubicBezTo>
                    <a:pt x="47" y="195"/>
                    <a:pt x="33" y="213"/>
                    <a:pt x="15" y="231"/>
                  </a:cubicBezTo>
                  <a:cubicBezTo>
                    <a:pt x="0" y="249"/>
                    <a:pt x="0" y="274"/>
                    <a:pt x="18" y="289"/>
                  </a:cubicBezTo>
                  <a:cubicBezTo>
                    <a:pt x="26" y="296"/>
                    <a:pt x="38" y="301"/>
                    <a:pt x="49" y="301"/>
                  </a:cubicBezTo>
                  <a:cubicBezTo>
                    <a:pt x="59" y="301"/>
                    <a:pt x="69" y="297"/>
                    <a:pt x="76" y="289"/>
                  </a:cubicBezTo>
                  <a:cubicBezTo>
                    <a:pt x="90" y="267"/>
                    <a:pt x="108" y="249"/>
                    <a:pt x="123" y="231"/>
                  </a:cubicBezTo>
                  <a:cubicBezTo>
                    <a:pt x="141" y="213"/>
                    <a:pt x="162" y="199"/>
                    <a:pt x="180" y="181"/>
                  </a:cubicBezTo>
                  <a:cubicBezTo>
                    <a:pt x="195" y="170"/>
                    <a:pt x="206" y="163"/>
                    <a:pt x="216" y="156"/>
                  </a:cubicBezTo>
                  <a:cubicBezTo>
                    <a:pt x="238" y="141"/>
                    <a:pt x="260" y="130"/>
                    <a:pt x="281" y="120"/>
                  </a:cubicBezTo>
                  <a:cubicBezTo>
                    <a:pt x="296" y="112"/>
                    <a:pt x="310" y="105"/>
                    <a:pt x="324" y="102"/>
                  </a:cubicBezTo>
                  <a:cubicBezTo>
                    <a:pt x="339" y="94"/>
                    <a:pt x="353" y="91"/>
                    <a:pt x="368" y="87"/>
                  </a:cubicBezTo>
                  <a:lnTo>
                    <a:pt x="389" y="87"/>
                  </a:lnTo>
                  <a:cubicBezTo>
                    <a:pt x="404" y="84"/>
                    <a:pt x="418" y="84"/>
                    <a:pt x="432" y="84"/>
                  </a:cubicBezTo>
                  <a:cubicBezTo>
                    <a:pt x="440" y="84"/>
                    <a:pt x="443" y="87"/>
                    <a:pt x="450" y="87"/>
                  </a:cubicBezTo>
                  <a:cubicBezTo>
                    <a:pt x="461" y="87"/>
                    <a:pt x="472" y="87"/>
                    <a:pt x="483" y="80"/>
                  </a:cubicBezTo>
                  <a:cubicBezTo>
                    <a:pt x="490" y="76"/>
                    <a:pt x="497" y="66"/>
                    <a:pt x="501" y="55"/>
                  </a:cubicBezTo>
                  <a:cubicBezTo>
                    <a:pt x="501" y="44"/>
                    <a:pt x="501" y="33"/>
                    <a:pt x="494" y="22"/>
                  </a:cubicBezTo>
                  <a:cubicBezTo>
                    <a:pt x="490" y="15"/>
                    <a:pt x="479" y="8"/>
                    <a:pt x="468" y="4"/>
                  </a:cubicBezTo>
                  <a:cubicBezTo>
                    <a:pt x="458" y="4"/>
                    <a:pt x="443" y="4"/>
                    <a:pt x="432"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09" name="Google Shape;2796;p44">
              <a:extLst>
                <a:ext uri="{FF2B5EF4-FFF2-40B4-BE49-F238E27FC236}">
                  <a16:creationId xmlns:a16="http://schemas.microsoft.com/office/drawing/2014/main" id="{272331C3-9AC2-516C-93D6-A976B04CA47E}"/>
                </a:ext>
              </a:extLst>
            </p:cNvPr>
            <p:cNvSpPr/>
            <p:nvPr/>
          </p:nvSpPr>
          <p:spPr>
            <a:xfrm>
              <a:off x="9059646" y="2934483"/>
              <a:ext cx="18643" cy="10072"/>
            </a:xfrm>
            <a:custGeom>
              <a:avLst/>
              <a:gdLst/>
              <a:ahLst/>
              <a:cxnLst/>
              <a:rect l="l" t="t" r="r" b="b"/>
              <a:pathLst>
                <a:path w="404" h="244" extrusionOk="0">
                  <a:moveTo>
                    <a:pt x="366" y="0"/>
                  </a:moveTo>
                  <a:cubicBezTo>
                    <a:pt x="364" y="0"/>
                    <a:pt x="363" y="0"/>
                    <a:pt x="361" y="1"/>
                  </a:cubicBezTo>
                  <a:lnTo>
                    <a:pt x="350" y="1"/>
                  </a:lnTo>
                  <a:cubicBezTo>
                    <a:pt x="336" y="1"/>
                    <a:pt x="321" y="1"/>
                    <a:pt x="307" y="4"/>
                  </a:cubicBezTo>
                  <a:lnTo>
                    <a:pt x="310" y="4"/>
                  </a:lnTo>
                  <a:cubicBezTo>
                    <a:pt x="296" y="4"/>
                    <a:pt x="285" y="8"/>
                    <a:pt x="274" y="11"/>
                  </a:cubicBezTo>
                  <a:cubicBezTo>
                    <a:pt x="246" y="15"/>
                    <a:pt x="217" y="29"/>
                    <a:pt x="192" y="44"/>
                  </a:cubicBezTo>
                  <a:cubicBezTo>
                    <a:pt x="177" y="51"/>
                    <a:pt x="159" y="58"/>
                    <a:pt x="145" y="69"/>
                  </a:cubicBezTo>
                  <a:cubicBezTo>
                    <a:pt x="130" y="80"/>
                    <a:pt x="116" y="87"/>
                    <a:pt x="102" y="98"/>
                  </a:cubicBezTo>
                  <a:cubicBezTo>
                    <a:pt x="73" y="123"/>
                    <a:pt x="44" y="148"/>
                    <a:pt x="19" y="173"/>
                  </a:cubicBezTo>
                  <a:cubicBezTo>
                    <a:pt x="1" y="188"/>
                    <a:pt x="4" y="217"/>
                    <a:pt x="19" y="231"/>
                  </a:cubicBezTo>
                  <a:cubicBezTo>
                    <a:pt x="27" y="239"/>
                    <a:pt x="37" y="243"/>
                    <a:pt x="48" y="243"/>
                  </a:cubicBezTo>
                  <a:cubicBezTo>
                    <a:pt x="59" y="243"/>
                    <a:pt x="70" y="239"/>
                    <a:pt x="80" y="231"/>
                  </a:cubicBezTo>
                  <a:cubicBezTo>
                    <a:pt x="96" y="215"/>
                    <a:pt x="111" y="200"/>
                    <a:pt x="127" y="184"/>
                  </a:cubicBezTo>
                  <a:lnTo>
                    <a:pt x="127" y="184"/>
                  </a:lnTo>
                  <a:cubicBezTo>
                    <a:pt x="141" y="173"/>
                    <a:pt x="152" y="163"/>
                    <a:pt x="170" y="152"/>
                  </a:cubicBezTo>
                  <a:cubicBezTo>
                    <a:pt x="188" y="137"/>
                    <a:pt x="213" y="123"/>
                    <a:pt x="235" y="112"/>
                  </a:cubicBezTo>
                  <a:cubicBezTo>
                    <a:pt x="246" y="105"/>
                    <a:pt x="260" y="101"/>
                    <a:pt x="274" y="94"/>
                  </a:cubicBezTo>
                  <a:cubicBezTo>
                    <a:pt x="286" y="91"/>
                    <a:pt x="300" y="88"/>
                    <a:pt x="314" y="85"/>
                  </a:cubicBezTo>
                  <a:lnTo>
                    <a:pt x="314" y="85"/>
                  </a:lnTo>
                  <a:cubicBezTo>
                    <a:pt x="314" y="86"/>
                    <a:pt x="314" y="86"/>
                    <a:pt x="314" y="87"/>
                  </a:cubicBezTo>
                  <a:cubicBezTo>
                    <a:pt x="328" y="83"/>
                    <a:pt x="346" y="80"/>
                    <a:pt x="364" y="80"/>
                  </a:cubicBezTo>
                  <a:cubicBezTo>
                    <a:pt x="386" y="80"/>
                    <a:pt x="404" y="62"/>
                    <a:pt x="404" y="37"/>
                  </a:cubicBezTo>
                  <a:cubicBezTo>
                    <a:pt x="401" y="17"/>
                    <a:pt x="385" y="0"/>
                    <a:pt x="366"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10" name="Google Shape;2797;p44">
              <a:extLst>
                <a:ext uri="{FF2B5EF4-FFF2-40B4-BE49-F238E27FC236}">
                  <a16:creationId xmlns:a16="http://schemas.microsoft.com/office/drawing/2014/main" id="{282149B5-C7BF-3172-8906-375F0EED1899}"/>
                </a:ext>
              </a:extLst>
            </p:cNvPr>
            <p:cNvSpPr/>
            <p:nvPr/>
          </p:nvSpPr>
          <p:spPr>
            <a:xfrm>
              <a:off x="9060476" y="2934648"/>
              <a:ext cx="16658" cy="9247"/>
            </a:xfrm>
            <a:custGeom>
              <a:avLst/>
              <a:gdLst/>
              <a:ahLst/>
              <a:cxnLst/>
              <a:rect l="l" t="t" r="r" b="b"/>
              <a:pathLst>
                <a:path w="361" h="224" extrusionOk="0">
                  <a:moveTo>
                    <a:pt x="274" y="0"/>
                  </a:moveTo>
                  <a:cubicBezTo>
                    <a:pt x="260" y="4"/>
                    <a:pt x="249" y="7"/>
                    <a:pt x="238" y="7"/>
                  </a:cubicBezTo>
                  <a:cubicBezTo>
                    <a:pt x="213" y="15"/>
                    <a:pt x="184" y="29"/>
                    <a:pt x="163" y="40"/>
                  </a:cubicBezTo>
                  <a:cubicBezTo>
                    <a:pt x="130" y="58"/>
                    <a:pt x="105" y="79"/>
                    <a:pt x="80" y="101"/>
                  </a:cubicBezTo>
                  <a:cubicBezTo>
                    <a:pt x="58" y="115"/>
                    <a:pt x="37" y="137"/>
                    <a:pt x="19" y="155"/>
                  </a:cubicBezTo>
                  <a:cubicBezTo>
                    <a:pt x="1" y="169"/>
                    <a:pt x="4" y="198"/>
                    <a:pt x="19" y="213"/>
                  </a:cubicBezTo>
                  <a:cubicBezTo>
                    <a:pt x="26" y="220"/>
                    <a:pt x="37" y="223"/>
                    <a:pt x="51" y="223"/>
                  </a:cubicBezTo>
                  <a:cubicBezTo>
                    <a:pt x="62" y="223"/>
                    <a:pt x="69" y="216"/>
                    <a:pt x="76" y="209"/>
                  </a:cubicBezTo>
                  <a:cubicBezTo>
                    <a:pt x="94" y="195"/>
                    <a:pt x="112" y="177"/>
                    <a:pt x="130" y="162"/>
                  </a:cubicBezTo>
                  <a:lnTo>
                    <a:pt x="130" y="162"/>
                  </a:lnTo>
                  <a:cubicBezTo>
                    <a:pt x="130" y="162"/>
                    <a:pt x="127" y="166"/>
                    <a:pt x="123" y="169"/>
                  </a:cubicBezTo>
                  <a:cubicBezTo>
                    <a:pt x="138" y="159"/>
                    <a:pt x="148" y="148"/>
                    <a:pt x="163" y="137"/>
                  </a:cubicBezTo>
                  <a:cubicBezTo>
                    <a:pt x="181" y="123"/>
                    <a:pt x="202" y="112"/>
                    <a:pt x="220" y="101"/>
                  </a:cubicBezTo>
                  <a:lnTo>
                    <a:pt x="224" y="101"/>
                  </a:lnTo>
                  <a:cubicBezTo>
                    <a:pt x="224" y="101"/>
                    <a:pt x="224" y="97"/>
                    <a:pt x="228" y="97"/>
                  </a:cubicBezTo>
                  <a:cubicBezTo>
                    <a:pt x="228" y="97"/>
                    <a:pt x="224" y="101"/>
                    <a:pt x="224" y="101"/>
                  </a:cubicBezTo>
                  <a:cubicBezTo>
                    <a:pt x="231" y="97"/>
                    <a:pt x="235" y="94"/>
                    <a:pt x="238" y="94"/>
                  </a:cubicBezTo>
                  <a:cubicBezTo>
                    <a:pt x="253" y="87"/>
                    <a:pt x="264" y="87"/>
                    <a:pt x="278" y="83"/>
                  </a:cubicBezTo>
                  <a:lnTo>
                    <a:pt x="321" y="83"/>
                  </a:lnTo>
                  <a:cubicBezTo>
                    <a:pt x="332" y="83"/>
                    <a:pt x="343" y="76"/>
                    <a:pt x="350" y="69"/>
                  </a:cubicBezTo>
                  <a:cubicBezTo>
                    <a:pt x="357" y="61"/>
                    <a:pt x="361" y="51"/>
                    <a:pt x="361" y="40"/>
                  </a:cubicBezTo>
                  <a:cubicBezTo>
                    <a:pt x="361" y="29"/>
                    <a:pt x="357" y="18"/>
                    <a:pt x="350" y="11"/>
                  </a:cubicBezTo>
                  <a:cubicBezTo>
                    <a:pt x="339" y="4"/>
                    <a:pt x="328" y="0"/>
                    <a:pt x="318"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11" name="Google Shape;2798;p44">
              <a:extLst>
                <a:ext uri="{FF2B5EF4-FFF2-40B4-BE49-F238E27FC236}">
                  <a16:creationId xmlns:a16="http://schemas.microsoft.com/office/drawing/2014/main" id="{8938EF4E-D037-9C52-720B-FBEA12D93CB1}"/>
                </a:ext>
              </a:extLst>
            </p:cNvPr>
            <p:cNvSpPr/>
            <p:nvPr/>
          </p:nvSpPr>
          <p:spPr>
            <a:xfrm>
              <a:off x="9053001" y="2935226"/>
              <a:ext cx="21642" cy="16512"/>
            </a:xfrm>
            <a:custGeom>
              <a:avLst/>
              <a:gdLst/>
              <a:ahLst/>
              <a:cxnLst/>
              <a:rect l="l" t="t" r="r" b="b"/>
              <a:pathLst>
                <a:path w="469" h="400" extrusionOk="0">
                  <a:moveTo>
                    <a:pt x="393" y="94"/>
                  </a:moveTo>
                  <a:cubicBezTo>
                    <a:pt x="393" y="94"/>
                    <a:pt x="393" y="98"/>
                    <a:pt x="393" y="98"/>
                  </a:cubicBezTo>
                  <a:cubicBezTo>
                    <a:pt x="393" y="94"/>
                    <a:pt x="397" y="94"/>
                    <a:pt x="397" y="94"/>
                  </a:cubicBezTo>
                  <a:close/>
                  <a:moveTo>
                    <a:pt x="411" y="1"/>
                  </a:moveTo>
                  <a:cubicBezTo>
                    <a:pt x="375" y="15"/>
                    <a:pt x="339" y="29"/>
                    <a:pt x="307" y="47"/>
                  </a:cubicBezTo>
                  <a:cubicBezTo>
                    <a:pt x="264" y="69"/>
                    <a:pt x="224" y="101"/>
                    <a:pt x="188" y="134"/>
                  </a:cubicBezTo>
                  <a:cubicBezTo>
                    <a:pt x="156" y="163"/>
                    <a:pt x="123" y="195"/>
                    <a:pt x="91" y="227"/>
                  </a:cubicBezTo>
                  <a:cubicBezTo>
                    <a:pt x="62" y="263"/>
                    <a:pt x="33" y="299"/>
                    <a:pt x="8" y="339"/>
                  </a:cubicBezTo>
                  <a:cubicBezTo>
                    <a:pt x="1" y="346"/>
                    <a:pt x="1" y="361"/>
                    <a:pt x="4" y="371"/>
                  </a:cubicBezTo>
                  <a:cubicBezTo>
                    <a:pt x="8" y="382"/>
                    <a:pt x="15" y="389"/>
                    <a:pt x="22" y="397"/>
                  </a:cubicBezTo>
                  <a:cubicBezTo>
                    <a:pt x="28" y="398"/>
                    <a:pt x="33" y="399"/>
                    <a:pt x="39" y="399"/>
                  </a:cubicBezTo>
                  <a:cubicBezTo>
                    <a:pt x="44" y="399"/>
                    <a:pt x="49" y="398"/>
                    <a:pt x="55" y="397"/>
                  </a:cubicBezTo>
                  <a:cubicBezTo>
                    <a:pt x="66" y="397"/>
                    <a:pt x="73" y="389"/>
                    <a:pt x="80" y="379"/>
                  </a:cubicBezTo>
                  <a:cubicBezTo>
                    <a:pt x="84" y="371"/>
                    <a:pt x="87" y="364"/>
                    <a:pt x="94" y="361"/>
                  </a:cubicBezTo>
                  <a:cubicBezTo>
                    <a:pt x="112" y="335"/>
                    <a:pt x="134" y="310"/>
                    <a:pt x="152" y="285"/>
                  </a:cubicBezTo>
                  <a:cubicBezTo>
                    <a:pt x="181" y="253"/>
                    <a:pt x="213" y="220"/>
                    <a:pt x="246" y="191"/>
                  </a:cubicBezTo>
                  <a:cubicBezTo>
                    <a:pt x="267" y="177"/>
                    <a:pt x="285" y="163"/>
                    <a:pt x="307" y="148"/>
                  </a:cubicBezTo>
                  <a:cubicBezTo>
                    <a:pt x="332" y="127"/>
                    <a:pt x="361" y="112"/>
                    <a:pt x="390" y="98"/>
                  </a:cubicBezTo>
                  <a:cubicBezTo>
                    <a:pt x="393" y="98"/>
                    <a:pt x="393" y="98"/>
                    <a:pt x="393" y="94"/>
                  </a:cubicBezTo>
                  <a:cubicBezTo>
                    <a:pt x="408" y="91"/>
                    <a:pt x="422" y="83"/>
                    <a:pt x="436" y="80"/>
                  </a:cubicBezTo>
                  <a:cubicBezTo>
                    <a:pt x="454" y="73"/>
                    <a:pt x="469" y="51"/>
                    <a:pt x="462" y="29"/>
                  </a:cubicBezTo>
                  <a:cubicBezTo>
                    <a:pt x="458" y="11"/>
                    <a:pt x="440" y="1"/>
                    <a:pt x="422"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12" name="Google Shape;2799;p44">
              <a:extLst>
                <a:ext uri="{FF2B5EF4-FFF2-40B4-BE49-F238E27FC236}">
                  <a16:creationId xmlns:a16="http://schemas.microsoft.com/office/drawing/2014/main" id="{7A5CF808-5D7C-4E67-D530-ED788EC9FFCE}"/>
                </a:ext>
              </a:extLst>
            </p:cNvPr>
            <p:cNvSpPr/>
            <p:nvPr/>
          </p:nvSpPr>
          <p:spPr>
            <a:xfrm>
              <a:off x="9442213" y="3279422"/>
              <a:ext cx="94920" cy="75253"/>
            </a:xfrm>
            <a:custGeom>
              <a:avLst/>
              <a:gdLst/>
              <a:ahLst/>
              <a:cxnLst/>
              <a:rect l="l" t="t" r="r" b="b"/>
              <a:pathLst>
                <a:path w="2057" h="1823" extrusionOk="0">
                  <a:moveTo>
                    <a:pt x="1028" y="1"/>
                  </a:moveTo>
                  <a:cubicBezTo>
                    <a:pt x="620" y="1"/>
                    <a:pt x="246" y="275"/>
                    <a:pt x="134" y="688"/>
                  </a:cubicBezTo>
                  <a:cubicBezTo>
                    <a:pt x="1" y="1181"/>
                    <a:pt x="296" y="1693"/>
                    <a:pt x="789" y="1822"/>
                  </a:cubicBezTo>
                  <a:lnTo>
                    <a:pt x="1923" y="1167"/>
                  </a:lnTo>
                  <a:cubicBezTo>
                    <a:pt x="2057" y="674"/>
                    <a:pt x="1761" y="166"/>
                    <a:pt x="1268" y="33"/>
                  </a:cubicBezTo>
                  <a:cubicBezTo>
                    <a:pt x="1188" y="11"/>
                    <a:pt x="1107" y="1"/>
                    <a:pt x="1028"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13" name="Google Shape;2800;p44">
              <a:extLst>
                <a:ext uri="{FF2B5EF4-FFF2-40B4-BE49-F238E27FC236}">
                  <a16:creationId xmlns:a16="http://schemas.microsoft.com/office/drawing/2014/main" id="{3D378736-0F66-D9DB-6126-2BF465AE39E5}"/>
                </a:ext>
              </a:extLst>
            </p:cNvPr>
            <p:cNvSpPr/>
            <p:nvPr/>
          </p:nvSpPr>
          <p:spPr>
            <a:xfrm>
              <a:off x="9478619" y="3327554"/>
              <a:ext cx="52375" cy="28442"/>
            </a:xfrm>
            <a:custGeom>
              <a:avLst/>
              <a:gdLst/>
              <a:ahLst/>
              <a:cxnLst/>
              <a:rect l="l" t="t" r="r" b="b"/>
              <a:pathLst>
                <a:path w="1135" h="689" extrusionOk="0">
                  <a:moveTo>
                    <a:pt x="1134" y="1"/>
                  </a:moveTo>
                  <a:lnTo>
                    <a:pt x="0" y="656"/>
                  </a:lnTo>
                  <a:cubicBezTo>
                    <a:pt x="81" y="678"/>
                    <a:pt x="162" y="688"/>
                    <a:pt x="242" y="688"/>
                  </a:cubicBezTo>
                  <a:cubicBezTo>
                    <a:pt x="650" y="688"/>
                    <a:pt x="1023" y="416"/>
                    <a:pt x="1134" y="1"/>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814" name="Google Shape;2801;p44">
              <a:extLst>
                <a:ext uri="{FF2B5EF4-FFF2-40B4-BE49-F238E27FC236}">
                  <a16:creationId xmlns:a16="http://schemas.microsoft.com/office/drawing/2014/main" id="{5A6F21A0-3687-0CB6-ADFE-1B45E3781AD6}"/>
                </a:ext>
              </a:extLst>
            </p:cNvPr>
            <p:cNvSpPr/>
            <p:nvPr/>
          </p:nvSpPr>
          <p:spPr>
            <a:xfrm>
              <a:off x="9448396" y="3285490"/>
              <a:ext cx="88737" cy="69474"/>
            </a:xfrm>
            <a:custGeom>
              <a:avLst/>
              <a:gdLst/>
              <a:ahLst/>
              <a:cxnLst/>
              <a:rect l="l" t="t" r="r" b="b"/>
              <a:pathLst>
                <a:path w="1923" h="1683" extrusionOk="0">
                  <a:moveTo>
                    <a:pt x="961" y="0"/>
                  </a:moveTo>
                  <a:cubicBezTo>
                    <a:pt x="679" y="0"/>
                    <a:pt x="403" y="142"/>
                    <a:pt x="245" y="401"/>
                  </a:cubicBezTo>
                  <a:cubicBezTo>
                    <a:pt x="0" y="797"/>
                    <a:pt x="126" y="1315"/>
                    <a:pt x="522" y="1560"/>
                  </a:cubicBezTo>
                  <a:cubicBezTo>
                    <a:pt x="658" y="1643"/>
                    <a:pt x="809" y="1683"/>
                    <a:pt x="958" y="1683"/>
                  </a:cubicBezTo>
                  <a:cubicBezTo>
                    <a:pt x="1242" y="1683"/>
                    <a:pt x="1520" y="1539"/>
                    <a:pt x="1678" y="1279"/>
                  </a:cubicBezTo>
                  <a:cubicBezTo>
                    <a:pt x="1923" y="883"/>
                    <a:pt x="1797" y="365"/>
                    <a:pt x="1401" y="124"/>
                  </a:cubicBezTo>
                  <a:cubicBezTo>
                    <a:pt x="1263" y="40"/>
                    <a:pt x="1111" y="0"/>
                    <a:pt x="961"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15" name="Google Shape;2802;p44">
              <a:extLst>
                <a:ext uri="{FF2B5EF4-FFF2-40B4-BE49-F238E27FC236}">
                  <a16:creationId xmlns:a16="http://schemas.microsoft.com/office/drawing/2014/main" id="{F6C6F993-D6F2-AC33-62CE-D980734FA799}"/>
                </a:ext>
              </a:extLst>
            </p:cNvPr>
            <p:cNvSpPr/>
            <p:nvPr/>
          </p:nvSpPr>
          <p:spPr>
            <a:xfrm>
              <a:off x="9467130" y="3293457"/>
              <a:ext cx="65526" cy="51352"/>
            </a:xfrm>
            <a:custGeom>
              <a:avLst/>
              <a:gdLst/>
              <a:ahLst/>
              <a:cxnLst/>
              <a:rect l="l" t="t" r="r" b="b"/>
              <a:pathLst>
                <a:path w="1420" h="1244" extrusionOk="0">
                  <a:moveTo>
                    <a:pt x="709" y="0"/>
                  </a:moveTo>
                  <a:cubicBezTo>
                    <a:pt x="499" y="0"/>
                    <a:pt x="295" y="105"/>
                    <a:pt x="177" y="298"/>
                  </a:cubicBezTo>
                  <a:cubicBezTo>
                    <a:pt x="1" y="589"/>
                    <a:pt x="91" y="971"/>
                    <a:pt x="386" y="1151"/>
                  </a:cubicBezTo>
                  <a:cubicBezTo>
                    <a:pt x="488" y="1214"/>
                    <a:pt x="600" y="1244"/>
                    <a:pt x="711" y="1244"/>
                  </a:cubicBezTo>
                  <a:cubicBezTo>
                    <a:pt x="919" y="1244"/>
                    <a:pt x="1122" y="1138"/>
                    <a:pt x="1239" y="946"/>
                  </a:cubicBezTo>
                  <a:cubicBezTo>
                    <a:pt x="1419" y="654"/>
                    <a:pt x="1326" y="269"/>
                    <a:pt x="1034" y="93"/>
                  </a:cubicBezTo>
                  <a:cubicBezTo>
                    <a:pt x="933" y="30"/>
                    <a:pt x="820" y="0"/>
                    <a:pt x="709" y="0"/>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816" name="Google Shape;2803;p44">
              <a:extLst>
                <a:ext uri="{FF2B5EF4-FFF2-40B4-BE49-F238E27FC236}">
                  <a16:creationId xmlns:a16="http://schemas.microsoft.com/office/drawing/2014/main" id="{0AE55B23-10BC-8FFF-1BDC-72DE0C896FA9}"/>
                </a:ext>
              </a:extLst>
            </p:cNvPr>
            <p:cNvSpPr/>
            <p:nvPr/>
          </p:nvSpPr>
          <p:spPr>
            <a:xfrm>
              <a:off x="9470129" y="3293539"/>
              <a:ext cx="58881" cy="51352"/>
            </a:xfrm>
            <a:custGeom>
              <a:avLst/>
              <a:gdLst/>
              <a:ahLst/>
              <a:cxnLst/>
              <a:rect l="l" t="t" r="r" b="b"/>
              <a:pathLst>
                <a:path w="1276" h="1244" extrusionOk="0">
                  <a:moveTo>
                    <a:pt x="566" y="1"/>
                  </a:moveTo>
                  <a:lnTo>
                    <a:pt x="566" y="1"/>
                  </a:lnTo>
                  <a:cubicBezTo>
                    <a:pt x="379" y="26"/>
                    <a:pt x="213" y="134"/>
                    <a:pt x="116" y="296"/>
                  </a:cubicBezTo>
                  <a:lnTo>
                    <a:pt x="112" y="296"/>
                  </a:lnTo>
                  <a:cubicBezTo>
                    <a:pt x="26" y="436"/>
                    <a:pt x="1" y="602"/>
                    <a:pt x="37" y="764"/>
                  </a:cubicBezTo>
                  <a:cubicBezTo>
                    <a:pt x="76" y="926"/>
                    <a:pt x="177" y="1063"/>
                    <a:pt x="318" y="1153"/>
                  </a:cubicBezTo>
                  <a:cubicBezTo>
                    <a:pt x="419" y="1211"/>
                    <a:pt x="529" y="1244"/>
                    <a:pt x="646" y="1244"/>
                  </a:cubicBezTo>
                  <a:cubicBezTo>
                    <a:pt x="658" y="1244"/>
                    <a:pt x="669" y="1243"/>
                    <a:pt x="681" y="1243"/>
                  </a:cubicBezTo>
                  <a:cubicBezTo>
                    <a:pt x="883" y="1232"/>
                    <a:pt x="1070" y="1120"/>
                    <a:pt x="1174" y="944"/>
                  </a:cubicBezTo>
                  <a:cubicBezTo>
                    <a:pt x="1246" y="832"/>
                    <a:pt x="1275" y="699"/>
                    <a:pt x="1264" y="569"/>
                  </a:cubicBezTo>
                  <a:lnTo>
                    <a:pt x="1264" y="569"/>
                  </a:lnTo>
                  <a:cubicBezTo>
                    <a:pt x="1264" y="569"/>
                    <a:pt x="1264" y="573"/>
                    <a:pt x="1264" y="577"/>
                  </a:cubicBezTo>
                  <a:cubicBezTo>
                    <a:pt x="1261" y="620"/>
                    <a:pt x="1254" y="659"/>
                    <a:pt x="1239" y="699"/>
                  </a:cubicBezTo>
                  <a:cubicBezTo>
                    <a:pt x="1228" y="735"/>
                    <a:pt x="1214" y="771"/>
                    <a:pt x="1196" y="803"/>
                  </a:cubicBezTo>
                  <a:cubicBezTo>
                    <a:pt x="1178" y="836"/>
                    <a:pt x="1153" y="868"/>
                    <a:pt x="1128" y="897"/>
                  </a:cubicBezTo>
                  <a:cubicBezTo>
                    <a:pt x="1106" y="922"/>
                    <a:pt x="1081" y="947"/>
                    <a:pt x="1052" y="969"/>
                  </a:cubicBezTo>
                  <a:cubicBezTo>
                    <a:pt x="1020" y="991"/>
                    <a:pt x="987" y="1012"/>
                    <a:pt x="951" y="1030"/>
                  </a:cubicBezTo>
                  <a:cubicBezTo>
                    <a:pt x="919" y="1045"/>
                    <a:pt x="883" y="1059"/>
                    <a:pt x="847" y="1066"/>
                  </a:cubicBezTo>
                  <a:cubicBezTo>
                    <a:pt x="807" y="1077"/>
                    <a:pt x="768" y="1081"/>
                    <a:pt x="728" y="1081"/>
                  </a:cubicBezTo>
                  <a:cubicBezTo>
                    <a:pt x="718" y="1082"/>
                    <a:pt x="709" y="1082"/>
                    <a:pt x="699" y="1082"/>
                  </a:cubicBezTo>
                  <a:cubicBezTo>
                    <a:pt x="672" y="1082"/>
                    <a:pt x="645" y="1079"/>
                    <a:pt x="616" y="1073"/>
                  </a:cubicBezTo>
                  <a:cubicBezTo>
                    <a:pt x="580" y="1066"/>
                    <a:pt x="541" y="1055"/>
                    <a:pt x="505" y="1041"/>
                  </a:cubicBezTo>
                  <a:cubicBezTo>
                    <a:pt x="490" y="1034"/>
                    <a:pt x="472" y="1027"/>
                    <a:pt x="454" y="1016"/>
                  </a:cubicBezTo>
                  <a:cubicBezTo>
                    <a:pt x="440" y="1009"/>
                    <a:pt x="422" y="998"/>
                    <a:pt x="408" y="987"/>
                  </a:cubicBezTo>
                  <a:cubicBezTo>
                    <a:pt x="375" y="965"/>
                    <a:pt x="346" y="940"/>
                    <a:pt x="318" y="911"/>
                  </a:cubicBezTo>
                  <a:cubicBezTo>
                    <a:pt x="296" y="886"/>
                    <a:pt x="271" y="857"/>
                    <a:pt x="253" y="825"/>
                  </a:cubicBezTo>
                  <a:cubicBezTo>
                    <a:pt x="231" y="793"/>
                    <a:pt x="210" y="757"/>
                    <a:pt x="199" y="717"/>
                  </a:cubicBezTo>
                  <a:cubicBezTo>
                    <a:pt x="199" y="713"/>
                    <a:pt x="195" y="713"/>
                    <a:pt x="195" y="710"/>
                  </a:cubicBezTo>
                  <a:cubicBezTo>
                    <a:pt x="188" y="692"/>
                    <a:pt x="184" y="674"/>
                    <a:pt x="181" y="656"/>
                  </a:cubicBezTo>
                  <a:cubicBezTo>
                    <a:pt x="177" y="641"/>
                    <a:pt x="174" y="623"/>
                    <a:pt x="170" y="609"/>
                  </a:cubicBezTo>
                  <a:cubicBezTo>
                    <a:pt x="170" y="587"/>
                    <a:pt x="166" y="569"/>
                    <a:pt x="166" y="548"/>
                  </a:cubicBezTo>
                  <a:lnTo>
                    <a:pt x="166" y="526"/>
                  </a:lnTo>
                  <a:lnTo>
                    <a:pt x="166" y="519"/>
                  </a:lnTo>
                  <a:cubicBezTo>
                    <a:pt x="166" y="512"/>
                    <a:pt x="166" y="501"/>
                    <a:pt x="166" y="494"/>
                  </a:cubicBezTo>
                  <a:cubicBezTo>
                    <a:pt x="170" y="458"/>
                    <a:pt x="177" y="422"/>
                    <a:pt x="184" y="389"/>
                  </a:cubicBezTo>
                  <a:cubicBezTo>
                    <a:pt x="192" y="371"/>
                    <a:pt x="195" y="353"/>
                    <a:pt x="202" y="335"/>
                  </a:cubicBezTo>
                  <a:cubicBezTo>
                    <a:pt x="206" y="328"/>
                    <a:pt x="206" y="325"/>
                    <a:pt x="210" y="321"/>
                  </a:cubicBezTo>
                  <a:cubicBezTo>
                    <a:pt x="217" y="303"/>
                    <a:pt x="224" y="285"/>
                    <a:pt x="235" y="271"/>
                  </a:cubicBezTo>
                  <a:lnTo>
                    <a:pt x="235" y="267"/>
                  </a:lnTo>
                  <a:cubicBezTo>
                    <a:pt x="238" y="256"/>
                    <a:pt x="246" y="245"/>
                    <a:pt x="253" y="235"/>
                  </a:cubicBezTo>
                  <a:cubicBezTo>
                    <a:pt x="264" y="217"/>
                    <a:pt x="278" y="199"/>
                    <a:pt x="292" y="181"/>
                  </a:cubicBezTo>
                  <a:cubicBezTo>
                    <a:pt x="300" y="170"/>
                    <a:pt x="307" y="163"/>
                    <a:pt x="318" y="152"/>
                  </a:cubicBezTo>
                  <a:cubicBezTo>
                    <a:pt x="328" y="141"/>
                    <a:pt x="336" y="134"/>
                    <a:pt x="346" y="123"/>
                  </a:cubicBezTo>
                  <a:cubicBezTo>
                    <a:pt x="379" y="98"/>
                    <a:pt x="411" y="73"/>
                    <a:pt x="444" y="51"/>
                  </a:cubicBezTo>
                  <a:cubicBezTo>
                    <a:pt x="458" y="44"/>
                    <a:pt x="472" y="40"/>
                    <a:pt x="483" y="33"/>
                  </a:cubicBezTo>
                  <a:cubicBezTo>
                    <a:pt x="487" y="29"/>
                    <a:pt x="490" y="29"/>
                    <a:pt x="494" y="29"/>
                  </a:cubicBezTo>
                  <a:cubicBezTo>
                    <a:pt x="512" y="19"/>
                    <a:pt x="530" y="15"/>
                    <a:pt x="548" y="8"/>
                  </a:cubicBezTo>
                  <a:cubicBezTo>
                    <a:pt x="555" y="4"/>
                    <a:pt x="562" y="4"/>
                    <a:pt x="566"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17" name="Google Shape;2804;p44">
              <a:extLst>
                <a:ext uri="{FF2B5EF4-FFF2-40B4-BE49-F238E27FC236}">
                  <a16:creationId xmlns:a16="http://schemas.microsoft.com/office/drawing/2014/main" id="{412CEAE0-2E40-1006-C1D7-00E847F41C87}"/>
                </a:ext>
              </a:extLst>
            </p:cNvPr>
            <p:cNvSpPr/>
            <p:nvPr/>
          </p:nvSpPr>
          <p:spPr>
            <a:xfrm>
              <a:off x="9460347" y="3315170"/>
              <a:ext cx="25103" cy="10568"/>
            </a:xfrm>
            <a:custGeom>
              <a:avLst/>
              <a:gdLst/>
              <a:ahLst/>
              <a:cxnLst/>
              <a:rect l="l" t="t" r="r" b="b"/>
              <a:pathLst>
                <a:path w="544" h="256" extrusionOk="0">
                  <a:moveTo>
                    <a:pt x="303" y="1"/>
                  </a:moveTo>
                  <a:cubicBezTo>
                    <a:pt x="290" y="1"/>
                    <a:pt x="277" y="1"/>
                    <a:pt x="263" y="2"/>
                  </a:cubicBezTo>
                  <a:cubicBezTo>
                    <a:pt x="116" y="9"/>
                    <a:pt x="0" y="74"/>
                    <a:pt x="4" y="143"/>
                  </a:cubicBezTo>
                  <a:cubicBezTo>
                    <a:pt x="7" y="208"/>
                    <a:pt x="109" y="256"/>
                    <a:pt x="238" y="256"/>
                  </a:cubicBezTo>
                  <a:cubicBezTo>
                    <a:pt x="251" y="256"/>
                    <a:pt x="264" y="255"/>
                    <a:pt x="278" y="254"/>
                  </a:cubicBezTo>
                  <a:cubicBezTo>
                    <a:pt x="425" y="247"/>
                    <a:pt x="544" y="182"/>
                    <a:pt x="540" y="114"/>
                  </a:cubicBezTo>
                  <a:cubicBezTo>
                    <a:pt x="537" y="48"/>
                    <a:pt x="433" y="1"/>
                    <a:pt x="303"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18" name="Google Shape;2805;p44">
              <a:extLst>
                <a:ext uri="{FF2B5EF4-FFF2-40B4-BE49-F238E27FC236}">
                  <a16:creationId xmlns:a16="http://schemas.microsoft.com/office/drawing/2014/main" id="{BD10E123-1042-E21A-ADFA-B5EC6D72427A}"/>
                </a:ext>
              </a:extLst>
            </p:cNvPr>
            <p:cNvSpPr/>
            <p:nvPr/>
          </p:nvSpPr>
          <p:spPr>
            <a:xfrm>
              <a:off x="9604680" y="3273931"/>
              <a:ext cx="94920" cy="75253"/>
            </a:xfrm>
            <a:custGeom>
              <a:avLst/>
              <a:gdLst/>
              <a:ahLst/>
              <a:cxnLst/>
              <a:rect l="l" t="t" r="r" b="b"/>
              <a:pathLst>
                <a:path w="2057" h="1823" extrusionOk="0">
                  <a:moveTo>
                    <a:pt x="1028" y="1"/>
                  </a:moveTo>
                  <a:cubicBezTo>
                    <a:pt x="620" y="1"/>
                    <a:pt x="246" y="275"/>
                    <a:pt x="134" y="688"/>
                  </a:cubicBezTo>
                  <a:cubicBezTo>
                    <a:pt x="1" y="1181"/>
                    <a:pt x="296" y="1692"/>
                    <a:pt x="789" y="1822"/>
                  </a:cubicBezTo>
                  <a:lnTo>
                    <a:pt x="1923" y="1167"/>
                  </a:lnTo>
                  <a:cubicBezTo>
                    <a:pt x="2057" y="674"/>
                    <a:pt x="1761" y="166"/>
                    <a:pt x="1268" y="33"/>
                  </a:cubicBezTo>
                  <a:cubicBezTo>
                    <a:pt x="1188" y="11"/>
                    <a:pt x="1107" y="1"/>
                    <a:pt x="1028"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19" name="Google Shape;2806;p44">
              <a:extLst>
                <a:ext uri="{FF2B5EF4-FFF2-40B4-BE49-F238E27FC236}">
                  <a16:creationId xmlns:a16="http://schemas.microsoft.com/office/drawing/2014/main" id="{7E5E198E-D8FD-EC1F-442B-BF4FAAEDB25C}"/>
                </a:ext>
              </a:extLst>
            </p:cNvPr>
            <p:cNvSpPr/>
            <p:nvPr/>
          </p:nvSpPr>
          <p:spPr>
            <a:xfrm>
              <a:off x="9641087" y="3322064"/>
              <a:ext cx="52375" cy="28442"/>
            </a:xfrm>
            <a:custGeom>
              <a:avLst/>
              <a:gdLst/>
              <a:ahLst/>
              <a:cxnLst/>
              <a:rect l="l" t="t" r="r" b="b"/>
              <a:pathLst>
                <a:path w="1135" h="689" extrusionOk="0">
                  <a:moveTo>
                    <a:pt x="1134" y="1"/>
                  </a:moveTo>
                  <a:lnTo>
                    <a:pt x="0" y="656"/>
                  </a:lnTo>
                  <a:cubicBezTo>
                    <a:pt x="81" y="678"/>
                    <a:pt x="162" y="688"/>
                    <a:pt x="242" y="688"/>
                  </a:cubicBezTo>
                  <a:cubicBezTo>
                    <a:pt x="651" y="688"/>
                    <a:pt x="1026" y="416"/>
                    <a:pt x="1134" y="1"/>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820" name="Google Shape;2807;p44">
              <a:extLst>
                <a:ext uri="{FF2B5EF4-FFF2-40B4-BE49-F238E27FC236}">
                  <a16:creationId xmlns:a16="http://schemas.microsoft.com/office/drawing/2014/main" id="{A5A67669-982B-23BC-1267-7D0A7CF5064A}"/>
                </a:ext>
              </a:extLst>
            </p:cNvPr>
            <p:cNvSpPr/>
            <p:nvPr/>
          </p:nvSpPr>
          <p:spPr>
            <a:xfrm>
              <a:off x="9610864" y="3279958"/>
              <a:ext cx="88737" cy="69557"/>
            </a:xfrm>
            <a:custGeom>
              <a:avLst/>
              <a:gdLst/>
              <a:ahLst/>
              <a:cxnLst/>
              <a:rect l="l" t="t" r="r" b="b"/>
              <a:pathLst>
                <a:path w="1923" h="1685" extrusionOk="0">
                  <a:moveTo>
                    <a:pt x="961" y="1"/>
                  </a:moveTo>
                  <a:cubicBezTo>
                    <a:pt x="679" y="1"/>
                    <a:pt x="403" y="143"/>
                    <a:pt x="245" y="402"/>
                  </a:cubicBezTo>
                  <a:cubicBezTo>
                    <a:pt x="0" y="798"/>
                    <a:pt x="126" y="1316"/>
                    <a:pt x="522" y="1561"/>
                  </a:cubicBezTo>
                  <a:cubicBezTo>
                    <a:pt x="659" y="1644"/>
                    <a:pt x="811" y="1684"/>
                    <a:pt x="961" y="1684"/>
                  </a:cubicBezTo>
                  <a:cubicBezTo>
                    <a:pt x="1244" y="1684"/>
                    <a:pt x="1520" y="1542"/>
                    <a:pt x="1678" y="1284"/>
                  </a:cubicBezTo>
                  <a:cubicBezTo>
                    <a:pt x="1923" y="888"/>
                    <a:pt x="1797" y="369"/>
                    <a:pt x="1401" y="124"/>
                  </a:cubicBezTo>
                  <a:cubicBezTo>
                    <a:pt x="1263" y="41"/>
                    <a:pt x="1111" y="1"/>
                    <a:pt x="961"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21" name="Google Shape;2808;p44">
              <a:extLst>
                <a:ext uri="{FF2B5EF4-FFF2-40B4-BE49-F238E27FC236}">
                  <a16:creationId xmlns:a16="http://schemas.microsoft.com/office/drawing/2014/main" id="{A6B8EC79-6BB0-0A6A-C7BD-1E2E12ACB746}"/>
                </a:ext>
              </a:extLst>
            </p:cNvPr>
            <p:cNvSpPr/>
            <p:nvPr/>
          </p:nvSpPr>
          <p:spPr>
            <a:xfrm>
              <a:off x="9629597" y="3287925"/>
              <a:ext cx="65526" cy="51394"/>
            </a:xfrm>
            <a:custGeom>
              <a:avLst/>
              <a:gdLst/>
              <a:ahLst/>
              <a:cxnLst/>
              <a:rect l="l" t="t" r="r" b="b"/>
              <a:pathLst>
                <a:path w="1420" h="1245" extrusionOk="0">
                  <a:moveTo>
                    <a:pt x="709" y="1"/>
                  </a:moveTo>
                  <a:cubicBezTo>
                    <a:pt x="500" y="1"/>
                    <a:pt x="296" y="106"/>
                    <a:pt x="181" y="299"/>
                  </a:cubicBezTo>
                  <a:cubicBezTo>
                    <a:pt x="1" y="590"/>
                    <a:pt x="91" y="975"/>
                    <a:pt x="386" y="1152"/>
                  </a:cubicBezTo>
                  <a:cubicBezTo>
                    <a:pt x="488" y="1214"/>
                    <a:pt x="600" y="1244"/>
                    <a:pt x="711" y="1244"/>
                  </a:cubicBezTo>
                  <a:cubicBezTo>
                    <a:pt x="919" y="1244"/>
                    <a:pt x="1122" y="1139"/>
                    <a:pt x="1239" y="947"/>
                  </a:cubicBezTo>
                  <a:cubicBezTo>
                    <a:pt x="1419" y="655"/>
                    <a:pt x="1329" y="273"/>
                    <a:pt x="1034" y="93"/>
                  </a:cubicBezTo>
                  <a:cubicBezTo>
                    <a:pt x="933" y="31"/>
                    <a:pt x="820" y="1"/>
                    <a:pt x="709" y="1"/>
                  </a:cubicBezTo>
                  <a:close/>
                </a:path>
              </a:pathLst>
            </a:custGeom>
            <a:solidFill>
              <a:srgbClr val="7D941A"/>
            </a:solidFill>
            <a:ln>
              <a:noFill/>
            </a:ln>
          </p:spPr>
          <p:txBody>
            <a:bodyPr spcFirstLastPara="1" wrap="square" lIns="91425" tIns="91425" rIns="91425" bIns="91425" anchor="ctr" anchorCtr="0">
              <a:noAutofit/>
            </a:bodyPr>
            <a:lstStyle/>
            <a:p>
              <a:endParaRPr/>
            </a:p>
          </p:txBody>
        </p:sp>
        <p:sp>
          <p:nvSpPr>
            <p:cNvPr id="822" name="Google Shape;2809;p44">
              <a:extLst>
                <a:ext uri="{FF2B5EF4-FFF2-40B4-BE49-F238E27FC236}">
                  <a16:creationId xmlns:a16="http://schemas.microsoft.com/office/drawing/2014/main" id="{BABC5AC9-B5D9-8CC6-3FC6-47674B11A319}"/>
                </a:ext>
              </a:extLst>
            </p:cNvPr>
            <p:cNvSpPr/>
            <p:nvPr/>
          </p:nvSpPr>
          <p:spPr>
            <a:xfrm>
              <a:off x="9632597" y="3288049"/>
              <a:ext cx="59019" cy="51352"/>
            </a:xfrm>
            <a:custGeom>
              <a:avLst/>
              <a:gdLst/>
              <a:ahLst/>
              <a:cxnLst/>
              <a:rect l="l" t="t" r="r" b="b"/>
              <a:pathLst>
                <a:path w="1279" h="1244" extrusionOk="0">
                  <a:moveTo>
                    <a:pt x="566" y="0"/>
                  </a:moveTo>
                  <a:lnTo>
                    <a:pt x="566" y="0"/>
                  </a:lnTo>
                  <a:cubicBezTo>
                    <a:pt x="379" y="26"/>
                    <a:pt x="213" y="134"/>
                    <a:pt x="116" y="296"/>
                  </a:cubicBezTo>
                  <a:lnTo>
                    <a:pt x="112" y="296"/>
                  </a:lnTo>
                  <a:cubicBezTo>
                    <a:pt x="26" y="436"/>
                    <a:pt x="1" y="602"/>
                    <a:pt x="40" y="764"/>
                  </a:cubicBezTo>
                  <a:cubicBezTo>
                    <a:pt x="76" y="926"/>
                    <a:pt x="177" y="1062"/>
                    <a:pt x="318" y="1149"/>
                  </a:cubicBezTo>
                  <a:cubicBezTo>
                    <a:pt x="419" y="1211"/>
                    <a:pt x="529" y="1243"/>
                    <a:pt x="646" y="1243"/>
                  </a:cubicBezTo>
                  <a:cubicBezTo>
                    <a:pt x="658" y="1243"/>
                    <a:pt x="669" y="1243"/>
                    <a:pt x="681" y="1242"/>
                  </a:cubicBezTo>
                  <a:cubicBezTo>
                    <a:pt x="883" y="1228"/>
                    <a:pt x="1070" y="1120"/>
                    <a:pt x="1178" y="944"/>
                  </a:cubicBezTo>
                  <a:cubicBezTo>
                    <a:pt x="1246" y="832"/>
                    <a:pt x="1279" y="699"/>
                    <a:pt x="1264" y="569"/>
                  </a:cubicBezTo>
                  <a:lnTo>
                    <a:pt x="1264" y="569"/>
                  </a:lnTo>
                  <a:cubicBezTo>
                    <a:pt x="1264" y="569"/>
                    <a:pt x="1264" y="573"/>
                    <a:pt x="1264" y="576"/>
                  </a:cubicBezTo>
                  <a:cubicBezTo>
                    <a:pt x="1261" y="616"/>
                    <a:pt x="1254" y="659"/>
                    <a:pt x="1243" y="699"/>
                  </a:cubicBezTo>
                  <a:cubicBezTo>
                    <a:pt x="1228" y="735"/>
                    <a:pt x="1214" y="771"/>
                    <a:pt x="1196" y="803"/>
                  </a:cubicBezTo>
                  <a:cubicBezTo>
                    <a:pt x="1178" y="836"/>
                    <a:pt x="1156" y="868"/>
                    <a:pt x="1128" y="897"/>
                  </a:cubicBezTo>
                  <a:cubicBezTo>
                    <a:pt x="1106" y="922"/>
                    <a:pt x="1081" y="947"/>
                    <a:pt x="1052" y="969"/>
                  </a:cubicBezTo>
                  <a:cubicBezTo>
                    <a:pt x="1020" y="990"/>
                    <a:pt x="987" y="1012"/>
                    <a:pt x="951" y="1030"/>
                  </a:cubicBezTo>
                  <a:cubicBezTo>
                    <a:pt x="919" y="1044"/>
                    <a:pt x="883" y="1059"/>
                    <a:pt x="847" y="1066"/>
                  </a:cubicBezTo>
                  <a:cubicBezTo>
                    <a:pt x="807" y="1077"/>
                    <a:pt x="768" y="1080"/>
                    <a:pt x="732" y="1080"/>
                  </a:cubicBezTo>
                  <a:cubicBezTo>
                    <a:pt x="721" y="1081"/>
                    <a:pt x="711" y="1082"/>
                    <a:pt x="700" y="1082"/>
                  </a:cubicBezTo>
                  <a:cubicBezTo>
                    <a:pt x="673" y="1082"/>
                    <a:pt x="646" y="1078"/>
                    <a:pt x="620" y="1073"/>
                  </a:cubicBezTo>
                  <a:cubicBezTo>
                    <a:pt x="580" y="1066"/>
                    <a:pt x="541" y="1055"/>
                    <a:pt x="508" y="1041"/>
                  </a:cubicBezTo>
                  <a:cubicBezTo>
                    <a:pt x="490" y="1034"/>
                    <a:pt x="472" y="1026"/>
                    <a:pt x="454" y="1016"/>
                  </a:cubicBezTo>
                  <a:cubicBezTo>
                    <a:pt x="440" y="1008"/>
                    <a:pt x="422" y="998"/>
                    <a:pt x="408" y="987"/>
                  </a:cubicBezTo>
                  <a:cubicBezTo>
                    <a:pt x="375" y="965"/>
                    <a:pt x="346" y="940"/>
                    <a:pt x="321" y="911"/>
                  </a:cubicBezTo>
                  <a:cubicBezTo>
                    <a:pt x="296" y="886"/>
                    <a:pt x="271" y="857"/>
                    <a:pt x="253" y="825"/>
                  </a:cubicBezTo>
                  <a:cubicBezTo>
                    <a:pt x="231" y="792"/>
                    <a:pt x="213" y="756"/>
                    <a:pt x="199" y="717"/>
                  </a:cubicBezTo>
                  <a:cubicBezTo>
                    <a:pt x="199" y="713"/>
                    <a:pt x="195" y="713"/>
                    <a:pt x="195" y="710"/>
                  </a:cubicBezTo>
                  <a:cubicBezTo>
                    <a:pt x="192" y="692"/>
                    <a:pt x="184" y="674"/>
                    <a:pt x="181" y="656"/>
                  </a:cubicBezTo>
                  <a:cubicBezTo>
                    <a:pt x="177" y="641"/>
                    <a:pt x="174" y="623"/>
                    <a:pt x="174" y="609"/>
                  </a:cubicBezTo>
                  <a:cubicBezTo>
                    <a:pt x="170" y="587"/>
                    <a:pt x="166" y="569"/>
                    <a:pt x="166" y="548"/>
                  </a:cubicBezTo>
                  <a:lnTo>
                    <a:pt x="166" y="526"/>
                  </a:lnTo>
                  <a:lnTo>
                    <a:pt x="166" y="519"/>
                  </a:lnTo>
                  <a:cubicBezTo>
                    <a:pt x="166" y="512"/>
                    <a:pt x="166" y="501"/>
                    <a:pt x="166" y="494"/>
                  </a:cubicBezTo>
                  <a:cubicBezTo>
                    <a:pt x="170" y="458"/>
                    <a:pt x="177" y="422"/>
                    <a:pt x="184" y="389"/>
                  </a:cubicBezTo>
                  <a:cubicBezTo>
                    <a:pt x="192" y="371"/>
                    <a:pt x="195" y="353"/>
                    <a:pt x="202" y="335"/>
                  </a:cubicBezTo>
                  <a:cubicBezTo>
                    <a:pt x="206" y="328"/>
                    <a:pt x="206" y="324"/>
                    <a:pt x="210" y="321"/>
                  </a:cubicBezTo>
                  <a:cubicBezTo>
                    <a:pt x="217" y="303"/>
                    <a:pt x="224" y="285"/>
                    <a:pt x="235" y="270"/>
                  </a:cubicBezTo>
                  <a:lnTo>
                    <a:pt x="235" y="267"/>
                  </a:lnTo>
                  <a:cubicBezTo>
                    <a:pt x="242" y="256"/>
                    <a:pt x="246" y="245"/>
                    <a:pt x="253" y="234"/>
                  </a:cubicBezTo>
                  <a:cubicBezTo>
                    <a:pt x="267" y="216"/>
                    <a:pt x="278" y="198"/>
                    <a:pt x="292" y="180"/>
                  </a:cubicBezTo>
                  <a:cubicBezTo>
                    <a:pt x="300" y="170"/>
                    <a:pt x="310" y="162"/>
                    <a:pt x="318" y="152"/>
                  </a:cubicBezTo>
                  <a:cubicBezTo>
                    <a:pt x="328" y="141"/>
                    <a:pt x="339" y="134"/>
                    <a:pt x="346" y="123"/>
                  </a:cubicBezTo>
                  <a:cubicBezTo>
                    <a:pt x="379" y="98"/>
                    <a:pt x="411" y="72"/>
                    <a:pt x="447" y="51"/>
                  </a:cubicBezTo>
                  <a:cubicBezTo>
                    <a:pt x="458" y="44"/>
                    <a:pt x="472" y="40"/>
                    <a:pt x="487" y="33"/>
                  </a:cubicBezTo>
                  <a:cubicBezTo>
                    <a:pt x="487" y="29"/>
                    <a:pt x="490" y="29"/>
                    <a:pt x="494" y="26"/>
                  </a:cubicBezTo>
                  <a:cubicBezTo>
                    <a:pt x="512" y="18"/>
                    <a:pt x="530" y="15"/>
                    <a:pt x="548" y="8"/>
                  </a:cubicBezTo>
                  <a:cubicBezTo>
                    <a:pt x="555" y="4"/>
                    <a:pt x="562" y="4"/>
                    <a:pt x="566"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23" name="Google Shape;2810;p44">
              <a:extLst>
                <a:ext uri="{FF2B5EF4-FFF2-40B4-BE49-F238E27FC236}">
                  <a16:creationId xmlns:a16="http://schemas.microsoft.com/office/drawing/2014/main" id="{8F83A921-91F8-AAA6-8662-90464DF0D7B4}"/>
                </a:ext>
              </a:extLst>
            </p:cNvPr>
            <p:cNvSpPr/>
            <p:nvPr/>
          </p:nvSpPr>
          <p:spPr>
            <a:xfrm>
              <a:off x="9622814" y="3309680"/>
              <a:ext cx="25103" cy="10568"/>
            </a:xfrm>
            <a:custGeom>
              <a:avLst/>
              <a:gdLst/>
              <a:ahLst/>
              <a:cxnLst/>
              <a:rect l="l" t="t" r="r" b="b"/>
              <a:pathLst>
                <a:path w="544" h="256" extrusionOk="0">
                  <a:moveTo>
                    <a:pt x="304" y="1"/>
                  </a:moveTo>
                  <a:cubicBezTo>
                    <a:pt x="290" y="1"/>
                    <a:pt x="277" y="1"/>
                    <a:pt x="263" y="2"/>
                  </a:cubicBezTo>
                  <a:cubicBezTo>
                    <a:pt x="116" y="9"/>
                    <a:pt x="0" y="74"/>
                    <a:pt x="4" y="142"/>
                  </a:cubicBezTo>
                  <a:cubicBezTo>
                    <a:pt x="7" y="208"/>
                    <a:pt x="109" y="255"/>
                    <a:pt x="238" y="255"/>
                  </a:cubicBezTo>
                  <a:cubicBezTo>
                    <a:pt x="251" y="255"/>
                    <a:pt x="264" y="255"/>
                    <a:pt x="278" y="254"/>
                  </a:cubicBezTo>
                  <a:cubicBezTo>
                    <a:pt x="429" y="247"/>
                    <a:pt x="544" y="182"/>
                    <a:pt x="540" y="114"/>
                  </a:cubicBezTo>
                  <a:cubicBezTo>
                    <a:pt x="537" y="48"/>
                    <a:pt x="436" y="1"/>
                    <a:pt x="304" y="1"/>
                  </a:cubicBezTo>
                  <a:close/>
                </a:path>
              </a:pathLst>
            </a:custGeom>
            <a:solidFill>
              <a:srgbClr val="FEFEFE"/>
            </a:solidFill>
            <a:ln>
              <a:noFill/>
            </a:ln>
          </p:spPr>
          <p:txBody>
            <a:bodyPr spcFirstLastPara="1" wrap="square" lIns="91425" tIns="91425" rIns="91425" bIns="91425" anchor="ctr" anchorCtr="0">
              <a:noAutofit/>
            </a:bodyPr>
            <a:lstStyle/>
            <a:p>
              <a:endParaRPr/>
            </a:p>
          </p:txBody>
        </p:sp>
      </p:grpSp>
      <p:grpSp>
        <p:nvGrpSpPr>
          <p:cNvPr id="824" name="Google Shape;2811;p44">
            <a:extLst>
              <a:ext uri="{FF2B5EF4-FFF2-40B4-BE49-F238E27FC236}">
                <a16:creationId xmlns:a16="http://schemas.microsoft.com/office/drawing/2014/main" id="{61208B78-07E2-BC72-A98D-270ABD7BADA5}"/>
              </a:ext>
            </a:extLst>
          </p:cNvPr>
          <p:cNvGrpSpPr/>
          <p:nvPr/>
        </p:nvGrpSpPr>
        <p:grpSpPr>
          <a:xfrm>
            <a:off x="8657704" y="4317885"/>
            <a:ext cx="1658710" cy="2150249"/>
            <a:chOff x="6196875" y="2861169"/>
            <a:chExt cx="1658710" cy="2150249"/>
          </a:xfrm>
        </p:grpSpPr>
        <p:sp>
          <p:nvSpPr>
            <p:cNvPr id="825" name="Google Shape;2812;p44">
              <a:extLst>
                <a:ext uri="{FF2B5EF4-FFF2-40B4-BE49-F238E27FC236}">
                  <a16:creationId xmlns:a16="http://schemas.microsoft.com/office/drawing/2014/main" id="{9BEFEC2B-CAA7-46AF-FEAD-F5089B55666B}"/>
                </a:ext>
              </a:extLst>
            </p:cNvPr>
            <p:cNvSpPr/>
            <p:nvPr/>
          </p:nvSpPr>
          <p:spPr>
            <a:xfrm>
              <a:off x="6196875" y="3003132"/>
              <a:ext cx="1194371" cy="699159"/>
            </a:xfrm>
            <a:custGeom>
              <a:avLst/>
              <a:gdLst/>
              <a:ahLst/>
              <a:cxnLst/>
              <a:rect l="l" t="t" r="r" b="b"/>
              <a:pathLst>
                <a:path w="25883" h="16937" extrusionOk="0">
                  <a:moveTo>
                    <a:pt x="14409" y="1"/>
                  </a:moveTo>
                  <a:cubicBezTo>
                    <a:pt x="14146" y="1"/>
                    <a:pt x="13894" y="22"/>
                    <a:pt x="13656" y="66"/>
                  </a:cubicBezTo>
                  <a:cubicBezTo>
                    <a:pt x="13375" y="116"/>
                    <a:pt x="13084" y="213"/>
                    <a:pt x="12771" y="364"/>
                  </a:cubicBezTo>
                  <a:cubicBezTo>
                    <a:pt x="12475" y="505"/>
                    <a:pt x="12209" y="681"/>
                    <a:pt x="11986" y="832"/>
                  </a:cubicBezTo>
                  <a:cubicBezTo>
                    <a:pt x="11831" y="940"/>
                    <a:pt x="11680" y="1052"/>
                    <a:pt x="11529" y="1164"/>
                  </a:cubicBezTo>
                  <a:cubicBezTo>
                    <a:pt x="11431" y="1232"/>
                    <a:pt x="11334" y="1304"/>
                    <a:pt x="11237" y="1376"/>
                  </a:cubicBezTo>
                  <a:cubicBezTo>
                    <a:pt x="10935" y="1589"/>
                    <a:pt x="10679" y="1751"/>
                    <a:pt x="10434" y="1887"/>
                  </a:cubicBezTo>
                  <a:cubicBezTo>
                    <a:pt x="10319" y="1949"/>
                    <a:pt x="10204" y="2006"/>
                    <a:pt x="10071" y="2064"/>
                  </a:cubicBezTo>
                  <a:cubicBezTo>
                    <a:pt x="9318" y="2381"/>
                    <a:pt x="8504" y="2517"/>
                    <a:pt x="7878" y="2604"/>
                  </a:cubicBezTo>
                  <a:lnTo>
                    <a:pt x="7860" y="2607"/>
                  </a:lnTo>
                  <a:cubicBezTo>
                    <a:pt x="7550" y="2647"/>
                    <a:pt x="7241" y="2683"/>
                    <a:pt x="6931" y="2715"/>
                  </a:cubicBezTo>
                  <a:cubicBezTo>
                    <a:pt x="6434" y="2769"/>
                    <a:pt x="5923" y="2827"/>
                    <a:pt x="5423" y="2910"/>
                  </a:cubicBezTo>
                  <a:cubicBezTo>
                    <a:pt x="4584" y="3050"/>
                    <a:pt x="3929" y="3252"/>
                    <a:pt x="3360" y="3547"/>
                  </a:cubicBezTo>
                  <a:cubicBezTo>
                    <a:pt x="2888" y="3788"/>
                    <a:pt x="2413" y="4123"/>
                    <a:pt x="1956" y="4544"/>
                  </a:cubicBezTo>
                  <a:cubicBezTo>
                    <a:pt x="1506" y="4951"/>
                    <a:pt x="1117" y="5415"/>
                    <a:pt x="793" y="5923"/>
                  </a:cubicBezTo>
                  <a:cubicBezTo>
                    <a:pt x="462" y="6442"/>
                    <a:pt x="235" y="6974"/>
                    <a:pt x="120" y="7507"/>
                  </a:cubicBezTo>
                  <a:cubicBezTo>
                    <a:pt x="1" y="8065"/>
                    <a:pt x="26" y="8623"/>
                    <a:pt x="184" y="9124"/>
                  </a:cubicBezTo>
                  <a:cubicBezTo>
                    <a:pt x="271" y="9383"/>
                    <a:pt x="397" y="9638"/>
                    <a:pt x="570" y="9883"/>
                  </a:cubicBezTo>
                  <a:cubicBezTo>
                    <a:pt x="750" y="10146"/>
                    <a:pt x="980" y="10391"/>
                    <a:pt x="1232" y="10589"/>
                  </a:cubicBezTo>
                  <a:cubicBezTo>
                    <a:pt x="1477" y="10780"/>
                    <a:pt x="1776" y="10927"/>
                    <a:pt x="2168" y="11046"/>
                  </a:cubicBezTo>
                  <a:cubicBezTo>
                    <a:pt x="2384" y="11115"/>
                    <a:pt x="2611" y="11165"/>
                    <a:pt x="2827" y="11215"/>
                  </a:cubicBezTo>
                  <a:cubicBezTo>
                    <a:pt x="2957" y="11241"/>
                    <a:pt x="3083" y="11269"/>
                    <a:pt x="3209" y="11302"/>
                  </a:cubicBezTo>
                  <a:cubicBezTo>
                    <a:pt x="3435" y="11359"/>
                    <a:pt x="3641" y="11428"/>
                    <a:pt x="3839" y="11507"/>
                  </a:cubicBezTo>
                  <a:lnTo>
                    <a:pt x="3857" y="11514"/>
                  </a:lnTo>
                  <a:cubicBezTo>
                    <a:pt x="4134" y="11633"/>
                    <a:pt x="4400" y="11788"/>
                    <a:pt x="4641" y="11971"/>
                  </a:cubicBezTo>
                  <a:lnTo>
                    <a:pt x="4645" y="11971"/>
                  </a:lnTo>
                  <a:lnTo>
                    <a:pt x="4645" y="11975"/>
                  </a:lnTo>
                  <a:cubicBezTo>
                    <a:pt x="4915" y="12184"/>
                    <a:pt x="5156" y="12436"/>
                    <a:pt x="5397" y="12738"/>
                  </a:cubicBezTo>
                  <a:cubicBezTo>
                    <a:pt x="5567" y="12965"/>
                    <a:pt x="5736" y="13213"/>
                    <a:pt x="5941" y="13545"/>
                  </a:cubicBezTo>
                  <a:cubicBezTo>
                    <a:pt x="5981" y="13613"/>
                    <a:pt x="6020" y="13681"/>
                    <a:pt x="6060" y="13746"/>
                  </a:cubicBezTo>
                  <a:cubicBezTo>
                    <a:pt x="6103" y="13825"/>
                    <a:pt x="6150" y="13901"/>
                    <a:pt x="6197" y="13977"/>
                  </a:cubicBezTo>
                  <a:cubicBezTo>
                    <a:pt x="6280" y="14113"/>
                    <a:pt x="6377" y="14257"/>
                    <a:pt x="6488" y="14420"/>
                  </a:cubicBezTo>
                  <a:cubicBezTo>
                    <a:pt x="6676" y="14686"/>
                    <a:pt x="6884" y="14942"/>
                    <a:pt x="7108" y="15176"/>
                  </a:cubicBezTo>
                  <a:cubicBezTo>
                    <a:pt x="7316" y="15399"/>
                    <a:pt x="7558" y="15608"/>
                    <a:pt x="7820" y="15806"/>
                  </a:cubicBezTo>
                  <a:cubicBezTo>
                    <a:pt x="8328" y="16184"/>
                    <a:pt x="8915" y="16461"/>
                    <a:pt x="9570" y="16634"/>
                  </a:cubicBezTo>
                  <a:cubicBezTo>
                    <a:pt x="9930" y="16727"/>
                    <a:pt x="10308" y="16778"/>
                    <a:pt x="10636" y="16821"/>
                  </a:cubicBezTo>
                  <a:cubicBezTo>
                    <a:pt x="10992" y="16868"/>
                    <a:pt x="11370" y="16900"/>
                    <a:pt x="11791" y="16918"/>
                  </a:cubicBezTo>
                  <a:cubicBezTo>
                    <a:pt x="12051" y="16932"/>
                    <a:pt x="12321" y="16936"/>
                    <a:pt x="12591" y="16936"/>
                  </a:cubicBezTo>
                  <a:cubicBezTo>
                    <a:pt x="13098" y="16936"/>
                    <a:pt x="13624" y="16918"/>
                    <a:pt x="14196" y="16875"/>
                  </a:cubicBezTo>
                  <a:cubicBezTo>
                    <a:pt x="14949" y="16821"/>
                    <a:pt x="15734" y="16727"/>
                    <a:pt x="16598" y="16587"/>
                  </a:cubicBezTo>
                  <a:cubicBezTo>
                    <a:pt x="17328" y="16472"/>
                    <a:pt x="18077" y="16328"/>
                    <a:pt x="18887" y="16148"/>
                  </a:cubicBezTo>
                  <a:cubicBezTo>
                    <a:pt x="19053" y="16108"/>
                    <a:pt x="19222" y="16072"/>
                    <a:pt x="19388" y="16029"/>
                  </a:cubicBezTo>
                  <a:cubicBezTo>
                    <a:pt x="19539" y="15993"/>
                    <a:pt x="19705" y="15942"/>
                    <a:pt x="19892" y="15885"/>
                  </a:cubicBezTo>
                  <a:cubicBezTo>
                    <a:pt x="20198" y="15788"/>
                    <a:pt x="20507" y="15669"/>
                    <a:pt x="20839" y="15521"/>
                  </a:cubicBezTo>
                  <a:cubicBezTo>
                    <a:pt x="21454" y="15248"/>
                    <a:pt x="22052" y="14898"/>
                    <a:pt x="22621" y="14477"/>
                  </a:cubicBezTo>
                  <a:cubicBezTo>
                    <a:pt x="23179" y="14063"/>
                    <a:pt x="23686" y="13591"/>
                    <a:pt x="24129" y="13073"/>
                  </a:cubicBezTo>
                  <a:cubicBezTo>
                    <a:pt x="24583" y="12547"/>
                    <a:pt x="24957" y="11971"/>
                    <a:pt x="25249" y="11367"/>
                  </a:cubicBezTo>
                  <a:cubicBezTo>
                    <a:pt x="25555" y="10729"/>
                    <a:pt x="25753" y="10085"/>
                    <a:pt x="25836" y="9451"/>
                  </a:cubicBezTo>
                  <a:cubicBezTo>
                    <a:pt x="25868" y="9188"/>
                    <a:pt x="25883" y="8922"/>
                    <a:pt x="25883" y="8666"/>
                  </a:cubicBezTo>
                  <a:cubicBezTo>
                    <a:pt x="25879" y="8411"/>
                    <a:pt x="25854" y="8148"/>
                    <a:pt x="25811" y="7864"/>
                  </a:cubicBezTo>
                  <a:cubicBezTo>
                    <a:pt x="25728" y="7345"/>
                    <a:pt x="25562" y="6841"/>
                    <a:pt x="25314" y="6359"/>
                  </a:cubicBezTo>
                  <a:cubicBezTo>
                    <a:pt x="25080" y="5905"/>
                    <a:pt x="24766" y="5491"/>
                    <a:pt x="24385" y="5127"/>
                  </a:cubicBezTo>
                  <a:cubicBezTo>
                    <a:pt x="24201" y="4955"/>
                    <a:pt x="23989" y="4785"/>
                    <a:pt x="23748" y="4627"/>
                  </a:cubicBezTo>
                  <a:cubicBezTo>
                    <a:pt x="23654" y="4566"/>
                    <a:pt x="23557" y="4508"/>
                    <a:pt x="23456" y="4451"/>
                  </a:cubicBezTo>
                  <a:lnTo>
                    <a:pt x="23395" y="4415"/>
                  </a:lnTo>
                  <a:cubicBezTo>
                    <a:pt x="23269" y="4343"/>
                    <a:pt x="23143" y="4260"/>
                    <a:pt x="23010" y="4159"/>
                  </a:cubicBezTo>
                  <a:cubicBezTo>
                    <a:pt x="22650" y="3875"/>
                    <a:pt x="22344" y="3529"/>
                    <a:pt x="22045" y="3194"/>
                  </a:cubicBezTo>
                  <a:lnTo>
                    <a:pt x="21944" y="3086"/>
                  </a:lnTo>
                  <a:cubicBezTo>
                    <a:pt x="21623" y="2730"/>
                    <a:pt x="21217" y="2399"/>
                    <a:pt x="20727" y="2103"/>
                  </a:cubicBezTo>
                  <a:cubicBezTo>
                    <a:pt x="20324" y="1859"/>
                    <a:pt x="19870" y="1646"/>
                    <a:pt x="19298" y="1430"/>
                  </a:cubicBezTo>
                  <a:cubicBezTo>
                    <a:pt x="19060" y="1340"/>
                    <a:pt x="18794" y="1254"/>
                    <a:pt x="18488" y="1160"/>
                  </a:cubicBezTo>
                  <a:lnTo>
                    <a:pt x="18376" y="1128"/>
                  </a:lnTo>
                  <a:cubicBezTo>
                    <a:pt x="18149" y="1059"/>
                    <a:pt x="17912" y="987"/>
                    <a:pt x="17685" y="908"/>
                  </a:cubicBezTo>
                  <a:cubicBezTo>
                    <a:pt x="17084" y="627"/>
                    <a:pt x="16490" y="364"/>
                    <a:pt x="15867" y="195"/>
                  </a:cubicBezTo>
                  <a:cubicBezTo>
                    <a:pt x="15525" y="102"/>
                    <a:pt x="15154" y="40"/>
                    <a:pt x="14772" y="12"/>
                  </a:cubicBezTo>
                  <a:cubicBezTo>
                    <a:pt x="14650" y="4"/>
                    <a:pt x="14528" y="1"/>
                    <a:pt x="14409" y="1"/>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26" name="Google Shape;2813;p44">
              <a:extLst>
                <a:ext uri="{FF2B5EF4-FFF2-40B4-BE49-F238E27FC236}">
                  <a16:creationId xmlns:a16="http://schemas.microsoft.com/office/drawing/2014/main" id="{378AD052-0BD4-25C6-6BEF-6A60BBE40144}"/>
                </a:ext>
              </a:extLst>
            </p:cNvPr>
            <p:cNvSpPr/>
            <p:nvPr/>
          </p:nvSpPr>
          <p:spPr>
            <a:xfrm>
              <a:off x="7214547" y="3137789"/>
              <a:ext cx="44068" cy="48256"/>
            </a:xfrm>
            <a:custGeom>
              <a:avLst/>
              <a:gdLst/>
              <a:ahLst/>
              <a:cxnLst/>
              <a:rect l="l" t="t" r="r" b="b"/>
              <a:pathLst>
                <a:path w="955" h="1169" extrusionOk="0">
                  <a:moveTo>
                    <a:pt x="249" y="85"/>
                  </a:moveTo>
                  <a:cubicBezTo>
                    <a:pt x="249" y="87"/>
                    <a:pt x="250" y="88"/>
                    <a:pt x="253" y="91"/>
                  </a:cubicBezTo>
                  <a:cubicBezTo>
                    <a:pt x="251" y="89"/>
                    <a:pt x="250" y="87"/>
                    <a:pt x="249" y="85"/>
                  </a:cubicBezTo>
                  <a:close/>
                  <a:moveTo>
                    <a:pt x="130" y="1"/>
                  </a:moveTo>
                  <a:cubicBezTo>
                    <a:pt x="119" y="1"/>
                    <a:pt x="105" y="1"/>
                    <a:pt x="94" y="4"/>
                  </a:cubicBezTo>
                  <a:cubicBezTo>
                    <a:pt x="62" y="15"/>
                    <a:pt x="37" y="37"/>
                    <a:pt x="19" y="65"/>
                  </a:cubicBezTo>
                  <a:cubicBezTo>
                    <a:pt x="8" y="91"/>
                    <a:pt x="1" y="134"/>
                    <a:pt x="15" y="159"/>
                  </a:cubicBezTo>
                  <a:cubicBezTo>
                    <a:pt x="55" y="245"/>
                    <a:pt x="98" y="332"/>
                    <a:pt x="148" y="415"/>
                  </a:cubicBezTo>
                  <a:cubicBezTo>
                    <a:pt x="202" y="501"/>
                    <a:pt x="260" y="587"/>
                    <a:pt x="321" y="670"/>
                  </a:cubicBezTo>
                  <a:cubicBezTo>
                    <a:pt x="447" y="836"/>
                    <a:pt x="587" y="991"/>
                    <a:pt x="735" y="1138"/>
                  </a:cubicBezTo>
                  <a:cubicBezTo>
                    <a:pt x="756" y="1159"/>
                    <a:pt x="784" y="1168"/>
                    <a:pt x="813" y="1168"/>
                  </a:cubicBezTo>
                  <a:cubicBezTo>
                    <a:pt x="849" y="1168"/>
                    <a:pt x="886" y="1154"/>
                    <a:pt x="908" y="1127"/>
                  </a:cubicBezTo>
                  <a:cubicBezTo>
                    <a:pt x="955" y="1073"/>
                    <a:pt x="944" y="1001"/>
                    <a:pt x="897" y="951"/>
                  </a:cubicBezTo>
                  <a:cubicBezTo>
                    <a:pt x="821" y="875"/>
                    <a:pt x="749" y="800"/>
                    <a:pt x="681" y="721"/>
                  </a:cubicBezTo>
                  <a:cubicBezTo>
                    <a:pt x="512" y="523"/>
                    <a:pt x="361" y="314"/>
                    <a:pt x="245" y="80"/>
                  </a:cubicBezTo>
                  <a:lnTo>
                    <a:pt x="245" y="80"/>
                  </a:lnTo>
                  <a:cubicBezTo>
                    <a:pt x="247" y="82"/>
                    <a:pt x="248" y="83"/>
                    <a:pt x="249" y="85"/>
                  </a:cubicBezTo>
                  <a:lnTo>
                    <a:pt x="249" y="85"/>
                  </a:lnTo>
                  <a:cubicBezTo>
                    <a:pt x="249" y="85"/>
                    <a:pt x="249" y="84"/>
                    <a:pt x="249" y="83"/>
                  </a:cubicBezTo>
                  <a:cubicBezTo>
                    <a:pt x="235" y="55"/>
                    <a:pt x="220" y="29"/>
                    <a:pt x="188" y="11"/>
                  </a:cubicBezTo>
                  <a:cubicBezTo>
                    <a:pt x="170" y="4"/>
                    <a:pt x="152" y="1"/>
                    <a:pt x="130" y="1"/>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27" name="Google Shape;2814;p44">
              <a:extLst>
                <a:ext uri="{FF2B5EF4-FFF2-40B4-BE49-F238E27FC236}">
                  <a16:creationId xmlns:a16="http://schemas.microsoft.com/office/drawing/2014/main" id="{6C5FC25A-DC49-F258-ACD3-119D55C8AAD0}"/>
                </a:ext>
              </a:extLst>
            </p:cNvPr>
            <p:cNvSpPr/>
            <p:nvPr/>
          </p:nvSpPr>
          <p:spPr>
            <a:xfrm>
              <a:off x="7221192" y="3145384"/>
              <a:ext cx="43884" cy="44871"/>
            </a:xfrm>
            <a:custGeom>
              <a:avLst/>
              <a:gdLst/>
              <a:ahLst/>
              <a:cxnLst/>
              <a:rect l="l" t="t" r="r" b="b"/>
              <a:pathLst>
                <a:path w="951" h="1087" extrusionOk="0">
                  <a:moveTo>
                    <a:pt x="141" y="0"/>
                  </a:moveTo>
                  <a:cubicBezTo>
                    <a:pt x="116" y="0"/>
                    <a:pt x="91" y="7"/>
                    <a:pt x="73" y="18"/>
                  </a:cubicBezTo>
                  <a:cubicBezTo>
                    <a:pt x="15" y="58"/>
                    <a:pt x="1" y="133"/>
                    <a:pt x="37" y="191"/>
                  </a:cubicBezTo>
                  <a:cubicBezTo>
                    <a:pt x="231" y="508"/>
                    <a:pt x="487" y="785"/>
                    <a:pt x="746" y="1055"/>
                  </a:cubicBezTo>
                  <a:cubicBezTo>
                    <a:pt x="765" y="1077"/>
                    <a:pt x="792" y="1087"/>
                    <a:pt x="820" y="1087"/>
                  </a:cubicBezTo>
                  <a:cubicBezTo>
                    <a:pt x="856" y="1087"/>
                    <a:pt x="894" y="1071"/>
                    <a:pt x="919" y="1044"/>
                  </a:cubicBezTo>
                  <a:cubicBezTo>
                    <a:pt x="940" y="1019"/>
                    <a:pt x="951" y="987"/>
                    <a:pt x="947" y="954"/>
                  </a:cubicBezTo>
                  <a:cubicBezTo>
                    <a:pt x="947" y="918"/>
                    <a:pt x="929" y="893"/>
                    <a:pt x="908" y="868"/>
                  </a:cubicBezTo>
                  <a:cubicBezTo>
                    <a:pt x="803" y="760"/>
                    <a:pt x="699" y="648"/>
                    <a:pt x="602" y="537"/>
                  </a:cubicBezTo>
                  <a:cubicBezTo>
                    <a:pt x="469" y="385"/>
                    <a:pt x="346" y="227"/>
                    <a:pt x="242" y="54"/>
                  </a:cubicBezTo>
                  <a:cubicBezTo>
                    <a:pt x="220" y="18"/>
                    <a:pt x="181" y="0"/>
                    <a:pt x="141"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28" name="Google Shape;2815;p44">
              <a:extLst>
                <a:ext uri="{FF2B5EF4-FFF2-40B4-BE49-F238E27FC236}">
                  <a16:creationId xmlns:a16="http://schemas.microsoft.com/office/drawing/2014/main" id="{BF98429A-48B6-00CF-60AC-5CFD0F3E489C}"/>
                </a:ext>
              </a:extLst>
            </p:cNvPr>
            <p:cNvSpPr/>
            <p:nvPr/>
          </p:nvSpPr>
          <p:spPr>
            <a:xfrm>
              <a:off x="7221376" y="3143733"/>
              <a:ext cx="48360" cy="48752"/>
            </a:xfrm>
            <a:custGeom>
              <a:avLst/>
              <a:gdLst/>
              <a:ahLst/>
              <a:cxnLst/>
              <a:rect l="l" t="t" r="r" b="b"/>
              <a:pathLst>
                <a:path w="1048" h="1181" extrusionOk="0">
                  <a:moveTo>
                    <a:pt x="130" y="1"/>
                  </a:moveTo>
                  <a:cubicBezTo>
                    <a:pt x="105" y="1"/>
                    <a:pt x="83" y="8"/>
                    <a:pt x="61" y="22"/>
                  </a:cubicBezTo>
                  <a:cubicBezTo>
                    <a:pt x="33" y="40"/>
                    <a:pt x="15" y="69"/>
                    <a:pt x="7" y="101"/>
                  </a:cubicBezTo>
                  <a:cubicBezTo>
                    <a:pt x="0" y="134"/>
                    <a:pt x="11" y="163"/>
                    <a:pt x="25" y="195"/>
                  </a:cubicBezTo>
                  <a:cubicBezTo>
                    <a:pt x="216" y="569"/>
                    <a:pt x="519" y="868"/>
                    <a:pt x="828" y="1149"/>
                  </a:cubicBezTo>
                  <a:cubicBezTo>
                    <a:pt x="851" y="1170"/>
                    <a:pt x="880" y="1180"/>
                    <a:pt x="909" y="1180"/>
                  </a:cubicBezTo>
                  <a:cubicBezTo>
                    <a:pt x="943" y="1180"/>
                    <a:pt x="977" y="1166"/>
                    <a:pt x="1001" y="1138"/>
                  </a:cubicBezTo>
                  <a:cubicBezTo>
                    <a:pt x="1048" y="1088"/>
                    <a:pt x="1041" y="1009"/>
                    <a:pt x="990" y="962"/>
                  </a:cubicBezTo>
                  <a:cubicBezTo>
                    <a:pt x="839" y="825"/>
                    <a:pt x="691" y="685"/>
                    <a:pt x="555" y="530"/>
                  </a:cubicBezTo>
                  <a:lnTo>
                    <a:pt x="555" y="530"/>
                  </a:lnTo>
                  <a:cubicBezTo>
                    <a:pt x="555" y="533"/>
                    <a:pt x="558" y="533"/>
                    <a:pt x="558" y="537"/>
                  </a:cubicBezTo>
                  <a:cubicBezTo>
                    <a:pt x="432" y="389"/>
                    <a:pt x="321" y="231"/>
                    <a:pt x="231" y="58"/>
                  </a:cubicBezTo>
                  <a:cubicBezTo>
                    <a:pt x="220" y="29"/>
                    <a:pt x="184" y="11"/>
                    <a:pt x="155" y="4"/>
                  </a:cubicBezTo>
                  <a:cubicBezTo>
                    <a:pt x="148" y="1"/>
                    <a:pt x="137" y="1"/>
                    <a:pt x="130" y="1"/>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29" name="Google Shape;2816;p44">
              <a:extLst>
                <a:ext uri="{FF2B5EF4-FFF2-40B4-BE49-F238E27FC236}">
                  <a16:creationId xmlns:a16="http://schemas.microsoft.com/office/drawing/2014/main" id="{D568D528-D057-B183-6385-AC4E0F897D5C}"/>
                </a:ext>
              </a:extLst>
            </p:cNvPr>
            <p:cNvSpPr/>
            <p:nvPr/>
          </p:nvSpPr>
          <p:spPr>
            <a:xfrm>
              <a:off x="7222668" y="3148357"/>
              <a:ext cx="46237" cy="42188"/>
            </a:xfrm>
            <a:custGeom>
              <a:avLst/>
              <a:gdLst/>
              <a:ahLst/>
              <a:cxnLst/>
              <a:rect l="l" t="t" r="r" b="b"/>
              <a:pathLst>
                <a:path w="1002" h="1022" extrusionOk="0">
                  <a:moveTo>
                    <a:pt x="141" y="0"/>
                  </a:moveTo>
                  <a:cubicBezTo>
                    <a:pt x="120" y="0"/>
                    <a:pt x="95" y="7"/>
                    <a:pt x="77" y="22"/>
                  </a:cubicBezTo>
                  <a:cubicBezTo>
                    <a:pt x="19" y="58"/>
                    <a:pt x="1" y="137"/>
                    <a:pt x="41" y="191"/>
                  </a:cubicBezTo>
                  <a:cubicBezTo>
                    <a:pt x="249" y="493"/>
                    <a:pt x="505" y="756"/>
                    <a:pt x="782" y="990"/>
                  </a:cubicBezTo>
                  <a:cubicBezTo>
                    <a:pt x="808" y="1011"/>
                    <a:pt x="838" y="1021"/>
                    <a:pt x="868" y="1021"/>
                  </a:cubicBezTo>
                  <a:cubicBezTo>
                    <a:pt x="901" y="1021"/>
                    <a:pt x="934" y="1008"/>
                    <a:pt x="959" y="979"/>
                  </a:cubicBezTo>
                  <a:cubicBezTo>
                    <a:pt x="1002" y="933"/>
                    <a:pt x="998" y="850"/>
                    <a:pt x="948" y="807"/>
                  </a:cubicBezTo>
                  <a:cubicBezTo>
                    <a:pt x="775" y="663"/>
                    <a:pt x="613" y="508"/>
                    <a:pt x="465" y="339"/>
                  </a:cubicBezTo>
                  <a:cubicBezTo>
                    <a:pt x="386" y="249"/>
                    <a:pt x="314" y="155"/>
                    <a:pt x="246" y="58"/>
                  </a:cubicBezTo>
                  <a:cubicBezTo>
                    <a:pt x="221" y="22"/>
                    <a:pt x="181" y="0"/>
                    <a:pt x="141"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30" name="Google Shape;2817;p44">
              <a:extLst>
                <a:ext uri="{FF2B5EF4-FFF2-40B4-BE49-F238E27FC236}">
                  <a16:creationId xmlns:a16="http://schemas.microsoft.com/office/drawing/2014/main" id="{40B46500-9FF7-1B5D-1866-4F08DEC6C525}"/>
                </a:ext>
              </a:extLst>
            </p:cNvPr>
            <p:cNvSpPr/>
            <p:nvPr/>
          </p:nvSpPr>
          <p:spPr>
            <a:xfrm>
              <a:off x="7232496" y="3159791"/>
              <a:ext cx="29256" cy="25924"/>
            </a:xfrm>
            <a:custGeom>
              <a:avLst/>
              <a:gdLst/>
              <a:ahLst/>
              <a:cxnLst/>
              <a:rect l="l" t="t" r="r" b="b"/>
              <a:pathLst>
                <a:path w="634" h="628" extrusionOk="0">
                  <a:moveTo>
                    <a:pt x="130" y="0"/>
                  </a:moveTo>
                  <a:cubicBezTo>
                    <a:pt x="94" y="0"/>
                    <a:pt x="58" y="15"/>
                    <a:pt x="33" y="44"/>
                  </a:cubicBezTo>
                  <a:cubicBezTo>
                    <a:pt x="11" y="65"/>
                    <a:pt x="0" y="98"/>
                    <a:pt x="4" y="130"/>
                  </a:cubicBezTo>
                  <a:cubicBezTo>
                    <a:pt x="4" y="166"/>
                    <a:pt x="22" y="195"/>
                    <a:pt x="44" y="216"/>
                  </a:cubicBezTo>
                  <a:cubicBezTo>
                    <a:pt x="170" y="342"/>
                    <a:pt x="292" y="472"/>
                    <a:pt x="414" y="594"/>
                  </a:cubicBezTo>
                  <a:cubicBezTo>
                    <a:pt x="435" y="617"/>
                    <a:pt x="464" y="627"/>
                    <a:pt x="493" y="627"/>
                  </a:cubicBezTo>
                  <a:cubicBezTo>
                    <a:pt x="530" y="627"/>
                    <a:pt x="567" y="612"/>
                    <a:pt x="591" y="584"/>
                  </a:cubicBezTo>
                  <a:cubicBezTo>
                    <a:pt x="634" y="530"/>
                    <a:pt x="627" y="458"/>
                    <a:pt x="576" y="411"/>
                  </a:cubicBezTo>
                  <a:cubicBezTo>
                    <a:pt x="454" y="285"/>
                    <a:pt x="332" y="159"/>
                    <a:pt x="209" y="33"/>
                  </a:cubicBezTo>
                  <a:cubicBezTo>
                    <a:pt x="188" y="11"/>
                    <a:pt x="159" y="0"/>
                    <a:pt x="130"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31" name="Google Shape;2818;p44">
              <a:extLst>
                <a:ext uri="{FF2B5EF4-FFF2-40B4-BE49-F238E27FC236}">
                  <a16:creationId xmlns:a16="http://schemas.microsoft.com/office/drawing/2014/main" id="{A46F6A81-BA48-2D04-EA30-6989F134C9C0}"/>
                </a:ext>
              </a:extLst>
            </p:cNvPr>
            <p:cNvSpPr/>
            <p:nvPr/>
          </p:nvSpPr>
          <p:spPr>
            <a:xfrm>
              <a:off x="6984988" y="3479590"/>
              <a:ext cx="194086" cy="148814"/>
            </a:xfrm>
            <a:custGeom>
              <a:avLst/>
              <a:gdLst/>
              <a:ahLst/>
              <a:cxnLst/>
              <a:rect l="l" t="t" r="r" b="b"/>
              <a:pathLst>
                <a:path w="4206" h="3605" extrusionOk="0">
                  <a:moveTo>
                    <a:pt x="1674" y="1"/>
                  </a:moveTo>
                  <a:lnTo>
                    <a:pt x="1674" y="5"/>
                  </a:lnTo>
                  <a:lnTo>
                    <a:pt x="1599" y="5"/>
                  </a:lnTo>
                  <a:cubicBezTo>
                    <a:pt x="1307" y="8"/>
                    <a:pt x="1001" y="62"/>
                    <a:pt x="691" y="159"/>
                  </a:cubicBezTo>
                  <a:cubicBezTo>
                    <a:pt x="670" y="170"/>
                    <a:pt x="648" y="181"/>
                    <a:pt x="630" y="203"/>
                  </a:cubicBezTo>
                  <a:cubicBezTo>
                    <a:pt x="590" y="231"/>
                    <a:pt x="572" y="285"/>
                    <a:pt x="587" y="332"/>
                  </a:cubicBezTo>
                  <a:cubicBezTo>
                    <a:pt x="619" y="437"/>
                    <a:pt x="641" y="534"/>
                    <a:pt x="655" y="635"/>
                  </a:cubicBezTo>
                  <a:cubicBezTo>
                    <a:pt x="673" y="779"/>
                    <a:pt x="673" y="926"/>
                    <a:pt x="655" y="1067"/>
                  </a:cubicBezTo>
                  <a:cubicBezTo>
                    <a:pt x="637" y="1193"/>
                    <a:pt x="601" y="1319"/>
                    <a:pt x="554" y="1441"/>
                  </a:cubicBezTo>
                  <a:cubicBezTo>
                    <a:pt x="504" y="1560"/>
                    <a:pt x="439" y="1671"/>
                    <a:pt x="360" y="1772"/>
                  </a:cubicBezTo>
                  <a:cubicBezTo>
                    <a:pt x="281" y="1873"/>
                    <a:pt x="187" y="1970"/>
                    <a:pt x="83" y="2053"/>
                  </a:cubicBezTo>
                  <a:cubicBezTo>
                    <a:pt x="36" y="2075"/>
                    <a:pt x="4" y="2121"/>
                    <a:pt x="4" y="2168"/>
                  </a:cubicBezTo>
                  <a:cubicBezTo>
                    <a:pt x="0" y="2406"/>
                    <a:pt x="54" y="2629"/>
                    <a:pt x="158" y="2824"/>
                  </a:cubicBezTo>
                  <a:cubicBezTo>
                    <a:pt x="252" y="2996"/>
                    <a:pt x="400" y="3151"/>
                    <a:pt x="590" y="3281"/>
                  </a:cubicBezTo>
                  <a:cubicBezTo>
                    <a:pt x="756" y="3392"/>
                    <a:pt x="961" y="3479"/>
                    <a:pt x="1195" y="3533"/>
                  </a:cubicBezTo>
                  <a:cubicBezTo>
                    <a:pt x="1393" y="3583"/>
                    <a:pt x="1606" y="3605"/>
                    <a:pt x="1829" y="3605"/>
                  </a:cubicBezTo>
                  <a:lnTo>
                    <a:pt x="1908" y="3605"/>
                  </a:lnTo>
                  <a:cubicBezTo>
                    <a:pt x="2826" y="3580"/>
                    <a:pt x="3924" y="3108"/>
                    <a:pt x="4158" y="2132"/>
                  </a:cubicBezTo>
                  <a:cubicBezTo>
                    <a:pt x="4191" y="1995"/>
                    <a:pt x="4205" y="1848"/>
                    <a:pt x="4201" y="1697"/>
                  </a:cubicBezTo>
                  <a:cubicBezTo>
                    <a:pt x="4201" y="1668"/>
                    <a:pt x="4191" y="1643"/>
                    <a:pt x="4176" y="1621"/>
                  </a:cubicBezTo>
                  <a:cubicBezTo>
                    <a:pt x="4158" y="1574"/>
                    <a:pt x="4111" y="1542"/>
                    <a:pt x="4057" y="1542"/>
                  </a:cubicBezTo>
                  <a:cubicBezTo>
                    <a:pt x="3985" y="1538"/>
                    <a:pt x="3906" y="1535"/>
                    <a:pt x="3827" y="1524"/>
                  </a:cubicBezTo>
                  <a:lnTo>
                    <a:pt x="3827" y="1524"/>
                  </a:lnTo>
                  <a:lnTo>
                    <a:pt x="3841" y="1527"/>
                  </a:lnTo>
                  <a:cubicBezTo>
                    <a:pt x="3661" y="1499"/>
                    <a:pt x="3489" y="1452"/>
                    <a:pt x="3323" y="1383"/>
                  </a:cubicBezTo>
                  <a:cubicBezTo>
                    <a:pt x="3193" y="1326"/>
                    <a:pt x="3082" y="1261"/>
                    <a:pt x="2981" y="1185"/>
                  </a:cubicBezTo>
                  <a:cubicBezTo>
                    <a:pt x="2898" y="1121"/>
                    <a:pt x="2830" y="1052"/>
                    <a:pt x="2769" y="977"/>
                  </a:cubicBezTo>
                  <a:cubicBezTo>
                    <a:pt x="2722" y="912"/>
                    <a:pt x="2686" y="847"/>
                    <a:pt x="2653" y="775"/>
                  </a:cubicBezTo>
                  <a:cubicBezTo>
                    <a:pt x="2628" y="714"/>
                    <a:pt x="2610" y="645"/>
                    <a:pt x="2599" y="581"/>
                  </a:cubicBezTo>
                  <a:cubicBezTo>
                    <a:pt x="2592" y="501"/>
                    <a:pt x="2592" y="422"/>
                    <a:pt x="2599" y="343"/>
                  </a:cubicBezTo>
                  <a:lnTo>
                    <a:pt x="2603" y="318"/>
                  </a:lnTo>
                  <a:cubicBezTo>
                    <a:pt x="2607" y="285"/>
                    <a:pt x="2610" y="257"/>
                    <a:pt x="2596" y="231"/>
                  </a:cubicBezTo>
                  <a:cubicBezTo>
                    <a:pt x="2589" y="181"/>
                    <a:pt x="2553" y="138"/>
                    <a:pt x="2502" y="123"/>
                  </a:cubicBezTo>
                  <a:cubicBezTo>
                    <a:pt x="2236" y="41"/>
                    <a:pt x="1959" y="1"/>
                    <a:pt x="1674"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32" name="Google Shape;2819;p44">
              <a:extLst>
                <a:ext uri="{FF2B5EF4-FFF2-40B4-BE49-F238E27FC236}">
                  <a16:creationId xmlns:a16="http://schemas.microsoft.com/office/drawing/2014/main" id="{BCE95419-8A8A-4074-EA9E-CD118CD9FC7B}"/>
                </a:ext>
              </a:extLst>
            </p:cNvPr>
            <p:cNvSpPr/>
            <p:nvPr/>
          </p:nvSpPr>
          <p:spPr>
            <a:xfrm>
              <a:off x="7011197" y="3479466"/>
              <a:ext cx="107702" cy="55274"/>
            </a:xfrm>
            <a:custGeom>
              <a:avLst/>
              <a:gdLst/>
              <a:ahLst/>
              <a:cxnLst/>
              <a:rect l="l" t="t" r="r" b="b"/>
              <a:pathLst>
                <a:path w="2334" h="1339" extrusionOk="0">
                  <a:moveTo>
                    <a:pt x="1103" y="0"/>
                  </a:moveTo>
                  <a:cubicBezTo>
                    <a:pt x="1077" y="0"/>
                    <a:pt x="1052" y="0"/>
                    <a:pt x="1027" y="4"/>
                  </a:cubicBezTo>
                  <a:cubicBezTo>
                    <a:pt x="739" y="11"/>
                    <a:pt x="433" y="62"/>
                    <a:pt x="123" y="162"/>
                  </a:cubicBezTo>
                  <a:cubicBezTo>
                    <a:pt x="98" y="170"/>
                    <a:pt x="76" y="184"/>
                    <a:pt x="58" y="202"/>
                  </a:cubicBezTo>
                  <a:cubicBezTo>
                    <a:pt x="19" y="234"/>
                    <a:pt x="1" y="288"/>
                    <a:pt x="15" y="339"/>
                  </a:cubicBezTo>
                  <a:cubicBezTo>
                    <a:pt x="48" y="443"/>
                    <a:pt x="69" y="544"/>
                    <a:pt x="84" y="638"/>
                  </a:cubicBezTo>
                  <a:cubicBezTo>
                    <a:pt x="102" y="785"/>
                    <a:pt x="102" y="929"/>
                    <a:pt x="84" y="1070"/>
                  </a:cubicBezTo>
                  <a:cubicBezTo>
                    <a:pt x="80" y="1102"/>
                    <a:pt x="73" y="1131"/>
                    <a:pt x="66" y="1163"/>
                  </a:cubicBezTo>
                  <a:cubicBezTo>
                    <a:pt x="347" y="1242"/>
                    <a:pt x="635" y="1296"/>
                    <a:pt x="926" y="1325"/>
                  </a:cubicBezTo>
                  <a:cubicBezTo>
                    <a:pt x="924" y="1323"/>
                    <a:pt x="923" y="1323"/>
                    <a:pt x="921" y="1322"/>
                  </a:cubicBezTo>
                  <a:lnTo>
                    <a:pt x="921" y="1322"/>
                  </a:lnTo>
                  <a:cubicBezTo>
                    <a:pt x="1042" y="1333"/>
                    <a:pt x="1164" y="1339"/>
                    <a:pt x="1286" y="1339"/>
                  </a:cubicBezTo>
                  <a:cubicBezTo>
                    <a:pt x="1449" y="1339"/>
                    <a:pt x="1611" y="1328"/>
                    <a:pt x="1772" y="1304"/>
                  </a:cubicBezTo>
                  <a:lnTo>
                    <a:pt x="1761" y="1304"/>
                  </a:lnTo>
                  <a:cubicBezTo>
                    <a:pt x="1848" y="1289"/>
                    <a:pt x="1934" y="1268"/>
                    <a:pt x="2021" y="1242"/>
                  </a:cubicBezTo>
                  <a:cubicBezTo>
                    <a:pt x="2096" y="1221"/>
                    <a:pt x="2168" y="1196"/>
                    <a:pt x="2240" y="1163"/>
                  </a:cubicBezTo>
                  <a:lnTo>
                    <a:pt x="2237" y="1163"/>
                  </a:lnTo>
                  <a:cubicBezTo>
                    <a:pt x="2269" y="1149"/>
                    <a:pt x="2301" y="1134"/>
                    <a:pt x="2334" y="1116"/>
                  </a:cubicBezTo>
                  <a:cubicBezTo>
                    <a:pt x="2283" y="1073"/>
                    <a:pt x="2240" y="1026"/>
                    <a:pt x="2204" y="980"/>
                  </a:cubicBezTo>
                  <a:cubicBezTo>
                    <a:pt x="2154" y="915"/>
                    <a:pt x="2118" y="846"/>
                    <a:pt x="2085" y="778"/>
                  </a:cubicBezTo>
                  <a:cubicBezTo>
                    <a:pt x="2060" y="710"/>
                    <a:pt x="2046" y="645"/>
                    <a:pt x="2035" y="584"/>
                  </a:cubicBezTo>
                  <a:cubicBezTo>
                    <a:pt x="2024" y="504"/>
                    <a:pt x="2024" y="425"/>
                    <a:pt x="2035" y="346"/>
                  </a:cubicBezTo>
                  <a:lnTo>
                    <a:pt x="2035" y="321"/>
                  </a:lnTo>
                  <a:cubicBezTo>
                    <a:pt x="2042" y="288"/>
                    <a:pt x="2042" y="263"/>
                    <a:pt x="2028" y="234"/>
                  </a:cubicBezTo>
                  <a:cubicBezTo>
                    <a:pt x="2021" y="180"/>
                    <a:pt x="1985" y="137"/>
                    <a:pt x="1934" y="123"/>
                  </a:cubicBezTo>
                  <a:cubicBezTo>
                    <a:pt x="1668" y="44"/>
                    <a:pt x="1387" y="0"/>
                    <a:pt x="1103"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33" name="Google Shape;2820;p44">
              <a:extLst>
                <a:ext uri="{FF2B5EF4-FFF2-40B4-BE49-F238E27FC236}">
                  <a16:creationId xmlns:a16="http://schemas.microsoft.com/office/drawing/2014/main" id="{EDBECA98-9343-F492-830E-B219806852F1}"/>
                </a:ext>
              </a:extLst>
            </p:cNvPr>
            <p:cNvSpPr/>
            <p:nvPr/>
          </p:nvSpPr>
          <p:spPr>
            <a:xfrm>
              <a:off x="6800418" y="3068851"/>
              <a:ext cx="442115" cy="452553"/>
            </a:xfrm>
            <a:custGeom>
              <a:avLst/>
              <a:gdLst/>
              <a:ahLst/>
              <a:cxnLst/>
              <a:rect l="l" t="t" r="r" b="b"/>
              <a:pathLst>
                <a:path w="9581" h="10963" extrusionOk="0">
                  <a:moveTo>
                    <a:pt x="5638" y="0"/>
                  </a:moveTo>
                  <a:cubicBezTo>
                    <a:pt x="5343" y="0"/>
                    <a:pt x="5048" y="36"/>
                    <a:pt x="4756" y="112"/>
                  </a:cubicBezTo>
                  <a:cubicBezTo>
                    <a:pt x="4162" y="263"/>
                    <a:pt x="3575" y="591"/>
                    <a:pt x="3050" y="1066"/>
                  </a:cubicBezTo>
                  <a:cubicBezTo>
                    <a:pt x="2816" y="1278"/>
                    <a:pt x="2592" y="1523"/>
                    <a:pt x="2366" y="1822"/>
                  </a:cubicBezTo>
                  <a:cubicBezTo>
                    <a:pt x="2168" y="2085"/>
                    <a:pt x="1980" y="2380"/>
                    <a:pt x="1815" y="2693"/>
                  </a:cubicBezTo>
                  <a:cubicBezTo>
                    <a:pt x="1491" y="3301"/>
                    <a:pt x="1257" y="3949"/>
                    <a:pt x="1124" y="4626"/>
                  </a:cubicBezTo>
                  <a:cubicBezTo>
                    <a:pt x="1001" y="5235"/>
                    <a:pt x="969" y="5822"/>
                    <a:pt x="1030" y="6376"/>
                  </a:cubicBezTo>
                  <a:cubicBezTo>
                    <a:pt x="998" y="6376"/>
                    <a:pt x="965" y="6383"/>
                    <a:pt x="933" y="6390"/>
                  </a:cubicBezTo>
                  <a:cubicBezTo>
                    <a:pt x="875" y="6401"/>
                    <a:pt x="810" y="6419"/>
                    <a:pt x="742" y="6441"/>
                  </a:cubicBezTo>
                  <a:cubicBezTo>
                    <a:pt x="619" y="6488"/>
                    <a:pt x="515" y="6545"/>
                    <a:pt x="414" y="6621"/>
                  </a:cubicBezTo>
                  <a:cubicBezTo>
                    <a:pt x="252" y="6747"/>
                    <a:pt x="133" y="6930"/>
                    <a:pt x="65" y="7146"/>
                  </a:cubicBezTo>
                  <a:cubicBezTo>
                    <a:pt x="7" y="7334"/>
                    <a:pt x="0" y="7553"/>
                    <a:pt x="40" y="7798"/>
                  </a:cubicBezTo>
                  <a:cubicBezTo>
                    <a:pt x="72" y="8003"/>
                    <a:pt x="148" y="8216"/>
                    <a:pt x="263" y="8410"/>
                  </a:cubicBezTo>
                  <a:cubicBezTo>
                    <a:pt x="447" y="8723"/>
                    <a:pt x="706" y="8943"/>
                    <a:pt x="994" y="9029"/>
                  </a:cubicBezTo>
                  <a:cubicBezTo>
                    <a:pt x="1073" y="9055"/>
                    <a:pt x="1156" y="9065"/>
                    <a:pt x="1239" y="9065"/>
                  </a:cubicBezTo>
                  <a:cubicBezTo>
                    <a:pt x="1318" y="9065"/>
                    <a:pt x="1397" y="9055"/>
                    <a:pt x="1476" y="9033"/>
                  </a:cubicBezTo>
                  <a:cubicBezTo>
                    <a:pt x="1602" y="9001"/>
                    <a:pt x="1732" y="8936"/>
                    <a:pt x="1854" y="8842"/>
                  </a:cubicBezTo>
                  <a:cubicBezTo>
                    <a:pt x="1934" y="8975"/>
                    <a:pt x="2042" y="9152"/>
                    <a:pt x="2160" y="9321"/>
                  </a:cubicBezTo>
                  <a:cubicBezTo>
                    <a:pt x="2225" y="9411"/>
                    <a:pt x="2297" y="9501"/>
                    <a:pt x="2369" y="9591"/>
                  </a:cubicBezTo>
                  <a:cubicBezTo>
                    <a:pt x="2452" y="9688"/>
                    <a:pt x="2542" y="9775"/>
                    <a:pt x="2610" y="9839"/>
                  </a:cubicBezTo>
                  <a:cubicBezTo>
                    <a:pt x="2916" y="10124"/>
                    <a:pt x="3273" y="10358"/>
                    <a:pt x="3662" y="10545"/>
                  </a:cubicBezTo>
                  <a:cubicBezTo>
                    <a:pt x="4241" y="10815"/>
                    <a:pt x="4889" y="10963"/>
                    <a:pt x="5545" y="10963"/>
                  </a:cubicBezTo>
                  <a:cubicBezTo>
                    <a:pt x="5735" y="10963"/>
                    <a:pt x="5926" y="10948"/>
                    <a:pt x="6117" y="10923"/>
                  </a:cubicBezTo>
                  <a:cubicBezTo>
                    <a:pt x="6329" y="10898"/>
                    <a:pt x="6538" y="10855"/>
                    <a:pt x="6740" y="10797"/>
                  </a:cubicBezTo>
                  <a:cubicBezTo>
                    <a:pt x="6923" y="10747"/>
                    <a:pt x="7111" y="10678"/>
                    <a:pt x="7312" y="10592"/>
                  </a:cubicBezTo>
                  <a:cubicBezTo>
                    <a:pt x="7651" y="10448"/>
                    <a:pt x="7967" y="10253"/>
                    <a:pt x="8252" y="10019"/>
                  </a:cubicBezTo>
                  <a:cubicBezTo>
                    <a:pt x="8511" y="9803"/>
                    <a:pt x="8741" y="9544"/>
                    <a:pt x="8936" y="9245"/>
                  </a:cubicBezTo>
                  <a:cubicBezTo>
                    <a:pt x="9116" y="8968"/>
                    <a:pt x="9260" y="8651"/>
                    <a:pt x="9368" y="8302"/>
                  </a:cubicBezTo>
                  <a:cubicBezTo>
                    <a:pt x="9469" y="7978"/>
                    <a:pt x="9534" y="7618"/>
                    <a:pt x="9555" y="7229"/>
                  </a:cubicBezTo>
                  <a:cubicBezTo>
                    <a:pt x="9580" y="6869"/>
                    <a:pt x="9562" y="6480"/>
                    <a:pt x="9505" y="6005"/>
                  </a:cubicBezTo>
                  <a:cubicBezTo>
                    <a:pt x="9393" y="5105"/>
                    <a:pt x="9156" y="4198"/>
                    <a:pt x="8803" y="3316"/>
                  </a:cubicBezTo>
                  <a:cubicBezTo>
                    <a:pt x="8597" y="2812"/>
                    <a:pt x="8363" y="2337"/>
                    <a:pt x="8108" y="1915"/>
                  </a:cubicBezTo>
                  <a:cubicBezTo>
                    <a:pt x="8090" y="1887"/>
                    <a:pt x="8061" y="1865"/>
                    <a:pt x="8025" y="1858"/>
                  </a:cubicBezTo>
                  <a:cubicBezTo>
                    <a:pt x="8014" y="1811"/>
                    <a:pt x="8000" y="1761"/>
                    <a:pt x="7985" y="1714"/>
                  </a:cubicBezTo>
                  <a:lnTo>
                    <a:pt x="7964" y="1624"/>
                  </a:lnTo>
                  <a:cubicBezTo>
                    <a:pt x="7939" y="1537"/>
                    <a:pt x="7906" y="1447"/>
                    <a:pt x="7863" y="1347"/>
                  </a:cubicBezTo>
                  <a:cubicBezTo>
                    <a:pt x="7791" y="1174"/>
                    <a:pt x="7708" y="1019"/>
                    <a:pt x="7607" y="879"/>
                  </a:cubicBezTo>
                  <a:cubicBezTo>
                    <a:pt x="7409" y="609"/>
                    <a:pt x="7143" y="393"/>
                    <a:pt x="6841" y="249"/>
                  </a:cubicBezTo>
                  <a:cubicBezTo>
                    <a:pt x="6545" y="105"/>
                    <a:pt x="6196" y="25"/>
                    <a:pt x="5804" y="7"/>
                  </a:cubicBezTo>
                  <a:cubicBezTo>
                    <a:pt x="5746" y="4"/>
                    <a:pt x="5692" y="0"/>
                    <a:pt x="5638" y="0"/>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34" name="Google Shape;2821;p44">
              <a:extLst>
                <a:ext uri="{FF2B5EF4-FFF2-40B4-BE49-F238E27FC236}">
                  <a16:creationId xmlns:a16="http://schemas.microsoft.com/office/drawing/2014/main" id="{1AC77B37-3A41-0118-86E1-3A1A4C0BC667}"/>
                </a:ext>
              </a:extLst>
            </p:cNvPr>
            <p:cNvSpPr/>
            <p:nvPr/>
          </p:nvSpPr>
          <p:spPr>
            <a:xfrm>
              <a:off x="6810893" y="3068686"/>
              <a:ext cx="408706" cy="289166"/>
            </a:xfrm>
            <a:custGeom>
              <a:avLst/>
              <a:gdLst/>
              <a:ahLst/>
              <a:cxnLst/>
              <a:rect l="l" t="t" r="r" b="b"/>
              <a:pathLst>
                <a:path w="8857" h="7005" extrusionOk="0">
                  <a:moveTo>
                    <a:pt x="6617" y="3205"/>
                  </a:moveTo>
                  <a:cubicBezTo>
                    <a:pt x="6617" y="3205"/>
                    <a:pt x="6617" y="3205"/>
                    <a:pt x="6618" y="3205"/>
                  </a:cubicBezTo>
                  <a:lnTo>
                    <a:pt x="6618" y="3205"/>
                  </a:lnTo>
                  <a:cubicBezTo>
                    <a:pt x="6618" y="3205"/>
                    <a:pt x="6618" y="3205"/>
                    <a:pt x="6618" y="3205"/>
                  </a:cubicBezTo>
                  <a:lnTo>
                    <a:pt x="6618" y="3205"/>
                  </a:lnTo>
                  <a:cubicBezTo>
                    <a:pt x="6618" y="3205"/>
                    <a:pt x="6617" y="3205"/>
                    <a:pt x="6617" y="3205"/>
                  </a:cubicBezTo>
                  <a:close/>
                  <a:moveTo>
                    <a:pt x="6618" y="3205"/>
                  </a:moveTo>
                  <a:cubicBezTo>
                    <a:pt x="6620" y="3206"/>
                    <a:pt x="6622" y="3207"/>
                    <a:pt x="6624" y="3208"/>
                  </a:cubicBezTo>
                  <a:cubicBezTo>
                    <a:pt x="6622" y="3206"/>
                    <a:pt x="6619" y="3205"/>
                    <a:pt x="6618" y="3205"/>
                  </a:cubicBezTo>
                  <a:close/>
                  <a:moveTo>
                    <a:pt x="5411" y="1"/>
                  </a:moveTo>
                  <a:cubicBezTo>
                    <a:pt x="5116" y="1"/>
                    <a:pt x="4821" y="40"/>
                    <a:pt x="4525" y="112"/>
                  </a:cubicBezTo>
                  <a:lnTo>
                    <a:pt x="4529" y="112"/>
                  </a:lnTo>
                  <a:cubicBezTo>
                    <a:pt x="3935" y="263"/>
                    <a:pt x="3345" y="595"/>
                    <a:pt x="2823" y="1066"/>
                  </a:cubicBezTo>
                  <a:cubicBezTo>
                    <a:pt x="2589" y="1279"/>
                    <a:pt x="2362" y="1527"/>
                    <a:pt x="2139" y="1822"/>
                  </a:cubicBezTo>
                  <a:cubicBezTo>
                    <a:pt x="1937" y="2089"/>
                    <a:pt x="1750" y="2384"/>
                    <a:pt x="1584" y="2697"/>
                  </a:cubicBezTo>
                  <a:cubicBezTo>
                    <a:pt x="1260" y="3305"/>
                    <a:pt x="1026" y="3953"/>
                    <a:pt x="889" y="4630"/>
                  </a:cubicBezTo>
                  <a:cubicBezTo>
                    <a:pt x="771" y="5239"/>
                    <a:pt x="738" y="5829"/>
                    <a:pt x="799" y="6380"/>
                  </a:cubicBezTo>
                  <a:lnTo>
                    <a:pt x="789" y="6380"/>
                  </a:lnTo>
                  <a:cubicBezTo>
                    <a:pt x="763" y="6380"/>
                    <a:pt x="735" y="6384"/>
                    <a:pt x="706" y="6387"/>
                  </a:cubicBezTo>
                  <a:cubicBezTo>
                    <a:pt x="645" y="6402"/>
                    <a:pt x="580" y="6420"/>
                    <a:pt x="515" y="6445"/>
                  </a:cubicBezTo>
                  <a:cubicBezTo>
                    <a:pt x="392" y="6488"/>
                    <a:pt x="284" y="6546"/>
                    <a:pt x="184" y="6621"/>
                  </a:cubicBezTo>
                  <a:cubicBezTo>
                    <a:pt x="115" y="6675"/>
                    <a:pt x="54" y="6740"/>
                    <a:pt x="0" y="6812"/>
                  </a:cubicBezTo>
                  <a:cubicBezTo>
                    <a:pt x="43" y="6830"/>
                    <a:pt x="83" y="6844"/>
                    <a:pt x="126" y="6859"/>
                  </a:cubicBezTo>
                  <a:lnTo>
                    <a:pt x="115" y="6859"/>
                  </a:lnTo>
                  <a:cubicBezTo>
                    <a:pt x="230" y="6895"/>
                    <a:pt x="349" y="6931"/>
                    <a:pt x="468" y="6956"/>
                  </a:cubicBezTo>
                  <a:cubicBezTo>
                    <a:pt x="576" y="6974"/>
                    <a:pt x="684" y="6988"/>
                    <a:pt x="792" y="6999"/>
                  </a:cubicBezTo>
                  <a:cubicBezTo>
                    <a:pt x="848" y="7003"/>
                    <a:pt x="905" y="7005"/>
                    <a:pt x="961" y="7005"/>
                  </a:cubicBezTo>
                  <a:cubicBezTo>
                    <a:pt x="1018" y="7005"/>
                    <a:pt x="1075" y="7003"/>
                    <a:pt x="1131" y="6999"/>
                  </a:cubicBezTo>
                  <a:cubicBezTo>
                    <a:pt x="1239" y="6992"/>
                    <a:pt x="1343" y="6978"/>
                    <a:pt x="1447" y="6960"/>
                  </a:cubicBezTo>
                  <a:cubicBezTo>
                    <a:pt x="1577" y="6934"/>
                    <a:pt x="1707" y="6902"/>
                    <a:pt x="1833" y="6859"/>
                  </a:cubicBezTo>
                  <a:cubicBezTo>
                    <a:pt x="1955" y="6816"/>
                    <a:pt x="2074" y="6769"/>
                    <a:pt x="2189" y="6715"/>
                  </a:cubicBezTo>
                  <a:cubicBezTo>
                    <a:pt x="2380" y="6625"/>
                    <a:pt x="2563" y="6520"/>
                    <a:pt x="2736" y="6402"/>
                  </a:cubicBezTo>
                  <a:cubicBezTo>
                    <a:pt x="2884" y="6301"/>
                    <a:pt x="3021" y="6196"/>
                    <a:pt x="3157" y="6081"/>
                  </a:cubicBezTo>
                  <a:cubicBezTo>
                    <a:pt x="3589" y="5710"/>
                    <a:pt x="3964" y="5278"/>
                    <a:pt x="4281" y="4810"/>
                  </a:cubicBezTo>
                  <a:cubicBezTo>
                    <a:pt x="4281" y="4810"/>
                    <a:pt x="4284" y="4807"/>
                    <a:pt x="4284" y="4807"/>
                  </a:cubicBezTo>
                  <a:cubicBezTo>
                    <a:pt x="4583" y="4368"/>
                    <a:pt x="4832" y="3889"/>
                    <a:pt x="5008" y="3385"/>
                  </a:cubicBezTo>
                  <a:lnTo>
                    <a:pt x="5008" y="3388"/>
                  </a:lnTo>
                  <a:cubicBezTo>
                    <a:pt x="5066" y="3212"/>
                    <a:pt x="5116" y="3035"/>
                    <a:pt x="5156" y="2855"/>
                  </a:cubicBezTo>
                  <a:cubicBezTo>
                    <a:pt x="5192" y="2686"/>
                    <a:pt x="5217" y="2517"/>
                    <a:pt x="5228" y="2344"/>
                  </a:cubicBezTo>
                  <a:cubicBezTo>
                    <a:pt x="5235" y="2236"/>
                    <a:pt x="5238" y="2125"/>
                    <a:pt x="5235" y="2017"/>
                  </a:cubicBezTo>
                  <a:cubicBezTo>
                    <a:pt x="5235" y="1995"/>
                    <a:pt x="5253" y="1973"/>
                    <a:pt x="5274" y="1973"/>
                  </a:cubicBezTo>
                  <a:cubicBezTo>
                    <a:pt x="5289" y="1973"/>
                    <a:pt x="5303" y="1981"/>
                    <a:pt x="5310" y="1991"/>
                  </a:cubicBezTo>
                  <a:cubicBezTo>
                    <a:pt x="5318" y="1991"/>
                    <a:pt x="5321" y="1999"/>
                    <a:pt x="5325" y="2002"/>
                  </a:cubicBezTo>
                  <a:cubicBezTo>
                    <a:pt x="5408" y="2128"/>
                    <a:pt x="5498" y="2251"/>
                    <a:pt x="5595" y="2362"/>
                  </a:cubicBezTo>
                  <a:cubicBezTo>
                    <a:pt x="5685" y="2470"/>
                    <a:pt x="5782" y="2575"/>
                    <a:pt x="5886" y="2672"/>
                  </a:cubicBezTo>
                  <a:lnTo>
                    <a:pt x="5883" y="2672"/>
                  </a:lnTo>
                  <a:cubicBezTo>
                    <a:pt x="5998" y="2776"/>
                    <a:pt x="6117" y="2877"/>
                    <a:pt x="6243" y="2971"/>
                  </a:cubicBezTo>
                  <a:cubicBezTo>
                    <a:pt x="6363" y="3056"/>
                    <a:pt x="6487" y="3134"/>
                    <a:pt x="6618" y="3205"/>
                  </a:cubicBezTo>
                  <a:lnTo>
                    <a:pt x="6618" y="3205"/>
                  </a:lnTo>
                  <a:cubicBezTo>
                    <a:pt x="6621" y="3205"/>
                    <a:pt x="6621" y="3205"/>
                    <a:pt x="6624" y="3208"/>
                  </a:cubicBezTo>
                  <a:lnTo>
                    <a:pt x="6621" y="3208"/>
                  </a:lnTo>
                  <a:cubicBezTo>
                    <a:pt x="6765" y="3284"/>
                    <a:pt x="6916" y="3352"/>
                    <a:pt x="7071" y="3410"/>
                  </a:cubicBezTo>
                  <a:cubicBezTo>
                    <a:pt x="7204" y="3460"/>
                    <a:pt x="7341" y="3507"/>
                    <a:pt x="7481" y="3550"/>
                  </a:cubicBezTo>
                  <a:cubicBezTo>
                    <a:pt x="7748" y="3637"/>
                    <a:pt x="8018" y="3712"/>
                    <a:pt x="8280" y="3813"/>
                  </a:cubicBezTo>
                  <a:cubicBezTo>
                    <a:pt x="8482" y="3889"/>
                    <a:pt x="8680" y="3982"/>
                    <a:pt x="8857" y="4105"/>
                  </a:cubicBezTo>
                  <a:cubicBezTo>
                    <a:pt x="8774" y="3842"/>
                    <a:pt x="8680" y="3579"/>
                    <a:pt x="8576" y="3320"/>
                  </a:cubicBezTo>
                  <a:cubicBezTo>
                    <a:pt x="8374" y="2812"/>
                    <a:pt x="8140" y="2341"/>
                    <a:pt x="7881" y="1919"/>
                  </a:cubicBezTo>
                  <a:cubicBezTo>
                    <a:pt x="7863" y="1887"/>
                    <a:pt x="7834" y="1865"/>
                    <a:pt x="7798" y="1858"/>
                  </a:cubicBezTo>
                  <a:lnTo>
                    <a:pt x="7794" y="1840"/>
                  </a:lnTo>
                  <a:lnTo>
                    <a:pt x="7762" y="1718"/>
                  </a:lnTo>
                  <a:lnTo>
                    <a:pt x="7737" y="1628"/>
                  </a:lnTo>
                  <a:cubicBezTo>
                    <a:pt x="7715" y="1545"/>
                    <a:pt x="7683" y="1451"/>
                    <a:pt x="7640" y="1351"/>
                  </a:cubicBezTo>
                  <a:cubicBezTo>
                    <a:pt x="7568" y="1174"/>
                    <a:pt x="7481" y="1019"/>
                    <a:pt x="7380" y="883"/>
                  </a:cubicBezTo>
                  <a:cubicBezTo>
                    <a:pt x="7182" y="613"/>
                    <a:pt x="6920" y="393"/>
                    <a:pt x="6614" y="249"/>
                  </a:cubicBezTo>
                  <a:cubicBezTo>
                    <a:pt x="6318" y="105"/>
                    <a:pt x="5969" y="26"/>
                    <a:pt x="5573" y="4"/>
                  </a:cubicBezTo>
                  <a:cubicBezTo>
                    <a:pt x="5519" y="4"/>
                    <a:pt x="5465" y="1"/>
                    <a:pt x="541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35" name="Google Shape;2822;p44">
              <a:extLst>
                <a:ext uri="{FF2B5EF4-FFF2-40B4-BE49-F238E27FC236}">
                  <a16:creationId xmlns:a16="http://schemas.microsoft.com/office/drawing/2014/main" id="{42FF58DD-391D-D572-BA4F-3408DD2208E6}"/>
                </a:ext>
              </a:extLst>
            </p:cNvPr>
            <p:cNvSpPr/>
            <p:nvPr/>
          </p:nvSpPr>
          <p:spPr>
            <a:xfrm>
              <a:off x="6810062" y="3412303"/>
              <a:ext cx="285776" cy="108979"/>
            </a:xfrm>
            <a:custGeom>
              <a:avLst/>
              <a:gdLst/>
              <a:ahLst/>
              <a:cxnLst/>
              <a:rect l="l" t="t" r="r" b="b"/>
              <a:pathLst>
                <a:path w="6193" h="2640" extrusionOk="0">
                  <a:moveTo>
                    <a:pt x="0" y="0"/>
                  </a:moveTo>
                  <a:cubicBezTo>
                    <a:pt x="18" y="32"/>
                    <a:pt x="32" y="61"/>
                    <a:pt x="50" y="90"/>
                  </a:cubicBezTo>
                  <a:cubicBezTo>
                    <a:pt x="234" y="407"/>
                    <a:pt x="497" y="627"/>
                    <a:pt x="785" y="713"/>
                  </a:cubicBezTo>
                  <a:cubicBezTo>
                    <a:pt x="864" y="735"/>
                    <a:pt x="947" y="749"/>
                    <a:pt x="1030" y="749"/>
                  </a:cubicBezTo>
                  <a:cubicBezTo>
                    <a:pt x="1109" y="749"/>
                    <a:pt x="1188" y="738"/>
                    <a:pt x="1267" y="717"/>
                  </a:cubicBezTo>
                  <a:cubicBezTo>
                    <a:pt x="1393" y="684"/>
                    <a:pt x="1523" y="619"/>
                    <a:pt x="1649" y="526"/>
                  </a:cubicBezTo>
                  <a:cubicBezTo>
                    <a:pt x="1746" y="702"/>
                    <a:pt x="1847" y="857"/>
                    <a:pt x="1951" y="1001"/>
                  </a:cubicBezTo>
                  <a:cubicBezTo>
                    <a:pt x="2009" y="1084"/>
                    <a:pt x="2077" y="1174"/>
                    <a:pt x="2160" y="1275"/>
                  </a:cubicBezTo>
                  <a:cubicBezTo>
                    <a:pt x="2236" y="1365"/>
                    <a:pt x="2322" y="1447"/>
                    <a:pt x="2401" y="1519"/>
                  </a:cubicBezTo>
                  <a:cubicBezTo>
                    <a:pt x="2707" y="1804"/>
                    <a:pt x="3064" y="2045"/>
                    <a:pt x="3453" y="2225"/>
                  </a:cubicBezTo>
                  <a:cubicBezTo>
                    <a:pt x="3769" y="2376"/>
                    <a:pt x="4108" y="2488"/>
                    <a:pt x="4457" y="2556"/>
                  </a:cubicBezTo>
                  <a:lnTo>
                    <a:pt x="4457" y="2553"/>
                  </a:lnTo>
                  <a:cubicBezTo>
                    <a:pt x="4662" y="2596"/>
                    <a:pt x="4875" y="2621"/>
                    <a:pt x="5084" y="2635"/>
                  </a:cubicBezTo>
                  <a:lnTo>
                    <a:pt x="5127" y="2635"/>
                  </a:lnTo>
                  <a:lnTo>
                    <a:pt x="5156" y="2639"/>
                  </a:lnTo>
                  <a:lnTo>
                    <a:pt x="5336" y="2639"/>
                  </a:lnTo>
                  <a:cubicBezTo>
                    <a:pt x="5530" y="2639"/>
                    <a:pt x="5724" y="2628"/>
                    <a:pt x="5908" y="2603"/>
                  </a:cubicBezTo>
                  <a:cubicBezTo>
                    <a:pt x="6005" y="2589"/>
                    <a:pt x="6099" y="2574"/>
                    <a:pt x="6192" y="2556"/>
                  </a:cubicBezTo>
                  <a:lnTo>
                    <a:pt x="6192" y="2556"/>
                  </a:lnTo>
                  <a:cubicBezTo>
                    <a:pt x="6093" y="2562"/>
                    <a:pt x="5993" y="2565"/>
                    <a:pt x="5893" y="2565"/>
                  </a:cubicBezTo>
                  <a:cubicBezTo>
                    <a:pt x="5811" y="2565"/>
                    <a:pt x="5730" y="2563"/>
                    <a:pt x="5649" y="2560"/>
                  </a:cubicBezTo>
                  <a:cubicBezTo>
                    <a:pt x="5433" y="2549"/>
                    <a:pt x="5213" y="2524"/>
                    <a:pt x="5001" y="2484"/>
                  </a:cubicBezTo>
                  <a:cubicBezTo>
                    <a:pt x="4796" y="2448"/>
                    <a:pt x="4590" y="2401"/>
                    <a:pt x="4389" y="2337"/>
                  </a:cubicBezTo>
                  <a:cubicBezTo>
                    <a:pt x="4191" y="2275"/>
                    <a:pt x="3996" y="2203"/>
                    <a:pt x="3809" y="2113"/>
                  </a:cubicBezTo>
                  <a:cubicBezTo>
                    <a:pt x="3618" y="2023"/>
                    <a:pt x="3431" y="1923"/>
                    <a:pt x="3255" y="1807"/>
                  </a:cubicBezTo>
                  <a:cubicBezTo>
                    <a:pt x="3082" y="1696"/>
                    <a:pt x="2916" y="1573"/>
                    <a:pt x="2761" y="1437"/>
                  </a:cubicBezTo>
                  <a:cubicBezTo>
                    <a:pt x="2614" y="1307"/>
                    <a:pt x="2473" y="1170"/>
                    <a:pt x="2344" y="1023"/>
                  </a:cubicBezTo>
                  <a:cubicBezTo>
                    <a:pt x="2081" y="731"/>
                    <a:pt x="1854" y="411"/>
                    <a:pt x="1638" y="79"/>
                  </a:cubicBezTo>
                  <a:cubicBezTo>
                    <a:pt x="1566" y="148"/>
                    <a:pt x="1491" y="209"/>
                    <a:pt x="1401" y="256"/>
                  </a:cubicBezTo>
                  <a:cubicBezTo>
                    <a:pt x="1318" y="303"/>
                    <a:pt x="1224" y="339"/>
                    <a:pt x="1131" y="360"/>
                  </a:cubicBezTo>
                  <a:cubicBezTo>
                    <a:pt x="1057" y="376"/>
                    <a:pt x="982" y="384"/>
                    <a:pt x="907" y="384"/>
                  </a:cubicBezTo>
                  <a:cubicBezTo>
                    <a:pt x="794" y="384"/>
                    <a:pt x="681" y="366"/>
                    <a:pt x="572" y="331"/>
                  </a:cubicBezTo>
                  <a:cubicBezTo>
                    <a:pt x="382" y="274"/>
                    <a:pt x="205" y="177"/>
                    <a:pt x="54" y="47"/>
                  </a:cubicBezTo>
                  <a:cubicBezTo>
                    <a:pt x="36" y="32"/>
                    <a:pt x="18" y="18"/>
                    <a:pt x="0"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36" name="Google Shape;2823;p44">
              <a:extLst>
                <a:ext uri="{FF2B5EF4-FFF2-40B4-BE49-F238E27FC236}">
                  <a16:creationId xmlns:a16="http://schemas.microsoft.com/office/drawing/2014/main" id="{23D0374E-E8FC-E1BB-581E-C6EFB6BEB2C3}"/>
                </a:ext>
              </a:extLst>
            </p:cNvPr>
            <p:cNvSpPr/>
            <p:nvPr/>
          </p:nvSpPr>
          <p:spPr>
            <a:xfrm>
              <a:off x="7008567" y="3267079"/>
              <a:ext cx="46" cy="206"/>
            </a:xfrm>
            <a:custGeom>
              <a:avLst/>
              <a:gdLst/>
              <a:ahLst/>
              <a:cxnLst/>
              <a:rect l="l" t="t" r="r" b="b"/>
              <a:pathLst>
                <a:path w="1" h="5" extrusionOk="0">
                  <a:moveTo>
                    <a:pt x="0" y="4"/>
                  </a:moveTo>
                  <a:lnTo>
                    <a:pt x="0" y="4"/>
                  </a:lnTo>
                  <a:cubicBezTo>
                    <a:pt x="0" y="4"/>
                    <a:pt x="0" y="4"/>
                    <a:pt x="0" y="4"/>
                  </a:cubicBezTo>
                  <a:cubicBezTo>
                    <a:pt x="0" y="4"/>
                    <a:pt x="0" y="4"/>
                    <a:pt x="0" y="1"/>
                  </a:cubicBezTo>
                  <a:cubicBezTo>
                    <a:pt x="0" y="1"/>
                    <a:pt x="0" y="4"/>
                    <a:pt x="0" y="4"/>
                  </a:cubicBezTo>
                  <a:lnTo>
                    <a:pt x="0" y="4"/>
                  </a:lnTo>
                  <a:close/>
                </a:path>
              </a:pathLst>
            </a:custGeom>
            <a:solidFill>
              <a:srgbClr val="FFB79B"/>
            </a:solidFill>
            <a:ln>
              <a:noFill/>
            </a:ln>
          </p:spPr>
          <p:txBody>
            <a:bodyPr spcFirstLastPara="1" wrap="square" lIns="91425" tIns="91425" rIns="91425" bIns="91425" anchor="ctr" anchorCtr="0">
              <a:noAutofit/>
            </a:bodyPr>
            <a:lstStyle/>
            <a:p>
              <a:endParaRPr/>
            </a:p>
          </p:txBody>
        </p:sp>
        <p:sp>
          <p:nvSpPr>
            <p:cNvPr id="837" name="Google Shape;2824;p44">
              <a:extLst>
                <a:ext uri="{FF2B5EF4-FFF2-40B4-BE49-F238E27FC236}">
                  <a16:creationId xmlns:a16="http://schemas.microsoft.com/office/drawing/2014/main" id="{751C8F22-080A-2414-5D69-9A0E12A4D65B}"/>
                </a:ext>
              </a:extLst>
            </p:cNvPr>
            <p:cNvSpPr/>
            <p:nvPr/>
          </p:nvSpPr>
          <p:spPr>
            <a:xfrm>
              <a:off x="6956564" y="3319711"/>
              <a:ext cx="46" cy="41"/>
            </a:xfrm>
            <a:custGeom>
              <a:avLst/>
              <a:gdLst/>
              <a:ahLst/>
              <a:cxnLst/>
              <a:rect l="l" t="t" r="r" b="b"/>
              <a:pathLst>
                <a:path w="1" h="1" extrusionOk="0">
                  <a:moveTo>
                    <a:pt x="0" y="0"/>
                  </a:moveTo>
                  <a:lnTo>
                    <a:pt x="0" y="0"/>
                  </a:lnTo>
                  <a:lnTo>
                    <a:pt x="0" y="0"/>
                  </a:lnTo>
                  <a:close/>
                </a:path>
              </a:pathLst>
            </a:custGeom>
            <a:solidFill>
              <a:srgbClr val="FFB79B"/>
            </a:solidFill>
            <a:ln>
              <a:noFill/>
            </a:ln>
          </p:spPr>
          <p:txBody>
            <a:bodyPr spcFirstLastPara="1" wrap="square" lIns="91425" tIns="91425" rIns="91425" bIns="91425" anchor="ctr" anchorCtr="0">
              <a:noAutofit/>
            </a:bodyPr>
            <a:lstStyle/>
            <a:p>
              <a:endParaRPr/>
            </a:p>
          </p:txBody>
        </p:sp>
        <p:sp>
          <p:nvSpPr>
            <p:cNvPr id="838" name="Google Shape;2825;p44">
              <a:extLst>
                <a:ext uri="{FF2B5EF4-FFF2-40B4-BE49-F238E27FC236}">
                  <a16:creationId xmlns:a16="http://schemas.microsoft.com/office/drawing/2014/main" id="{8FB7BA4C-170C-230C-897C-26DD91D1F3FA}"/>
                </a:ext>
              </a:extLst>
            </p:cNvPr>
            <p:cNvSpPr/>
            <p:nvPr/>
          </p:nvSpPr>
          <p:spPr>
            <a:xfrm>
              <a:off x="6839778" y="3357730"/>
              <a:ext cx="27133" cy="61260"/>
            </a:xfrm>
            <a:custGeom>
              <a:avLst/>
              <a:gdLst/>
              <a:ahLst/>
              <a:cxnLst/>
              <a:rect l="l" t="t" r="r" b="b"/>
              <a:pathLst>
                <a:path w="588" h="1484" extrusionOk="0">
                  <a:moveTo>
                    <a:pt x="235" y="1"/>
                  </a:moveTo>
                  <a:cubicBezTo>
                    <a:pt x="224" y="1"/>
                    <a:pt x="213" y="1"/>
                    <a:pt x="202" y="4"/>
                  </a:cubicBezTo>
                  <a:lnTo>
                    <a:pt x="202" y="8"/>
                  </a:lnTo>
                  <a:cubicBezTo>
                    <a:pt x="177" y="15"/>
                    <a:pt x="159" y="33"/>
                    <a:pt x="145" y="55"/>
                  </a:cubicBezTo>
                  <a:cubicBezTo>
                    <a:pt x="80" y="166"/>
                    <a:pt x="44" y="292"/>
                    <a:pt x="22" y="422"/>
                  </a:cubicBezTo>
                  <a:cubicBezTo>
                    <a:pt x="1" y="562"/>
                    <a:pt x="4" y="710"/>
                    <a:pt x="37" y="847"/>
                  </a:cubicBezTo>
                  <a:cubicBezTo>
                    <a:pt x="51" y="912"/>
                    <a:pt x="69" y="976"/>
                    <a:pt x="94" y="1038"/>
                  </a:cubicBezTo>
                  <a:cubicBezTo>
                    <a:pt x="119" y="1102"/>
                    <a:pt x="155" y="1164"/>
                    <a:pt x="199" y="1221"/>
                  </a:cubicBezTo>
                  <a:cubicBezTo>
                    <a:pt x="278" y="1329"/>
                    <a:pt x="382" y="1416"/>
                    <a:pt x="501" y="1477"/>
                  </a:cubicBezTo>
                  <a:cubicBezTo>
                    <a:pt x="508" y="1481"/>
                    <a:pt x="517" y="1483"/>
                    <a:pt x="525" y="1483"/>
                  </a:cubicBezTo>
                  <a:cubicBezTo>
                    <a:pt x="544" y="1483"/>
                    <a:pt x="563" y="1472"/>
                    <a:pt x="573" y="1452"/>
                  </a:cubicBezTo>
                  <a:cubicBezTo>
                    <a:pt x="587" y="1426"/>
                    <a:pt x="577" y="1394"/>
                    <a:pt x="548" y="1383"/>
                  </a:cubicBezTo>
                  <a:cubicBezTo>
                    <a:pt x="526" y="1369"/>
                    <a:pt x="505" y="1358"/>
                    <a:pt x="483" y="1344"/>
                  </a:cubicBezTo>
                  <a:cubicBezTo>
                    <a:pt x="447" y="1318"/>
                    <a:pt x="411" y="1286"/>
                    <a:pt x="379" y="1254"/>
                  </a:cubicBezTo>
                  <a:cubicBezTo>
                    <a:pt x="343" y="1210"/>
                    <a:pt x="314" y="1164"/>
                    <a:pt x="289" y="1113"/>
                  </a:cubicBezTo>
                  <a:cubicBezTo>
                    <a:pt x="253" y="1038"/>
                    <a:pt x="227" y="958"/>
                    <a:pt x="213" y="876"/>
                  </a:cubicBezTo>
                  <a:cubicBezTo>
                    <a:pt x="213" y="883"/>
                    <a:pt x="213" y="886"/>
                    <a:pt x="213" y="894"/>
                  </a:cubicBezTo>
                  <a:cubicBezTo>
                    <a:pt x="199" y="800"/>
                    <a:pt x="195" y="710"/>
                    <a:pt x="199" y="616"/>
                  </a:cubicBezTo>
                  <a:cubicBezTo>
                    <a:pt x="202" y="559"/>
                    <a:pt x="209" y="501"/>
                    <a:pt x="220" y="444"/>
                  </a:cubicBezTo>
                  <a:cubicBezTo>
                    <a:pt x="231" y="390"/>
                    <a:pt x="245" y="336"/>
                    <a:pt x="263" y="282"/>
                  </a:cubicBezTo>
                  <a:cubicBezTo>
                    <a:pt x="281" y="235"/>
                    <a:pt x="303" y="192"/>
                    <a:pt x="325" y="148"/>
                  </a:cubicBezTo>
                  <a:cubicBezTo>
                    <a:pt x="350" y="98"/>
                    <a:pt x="328" y="37"/>
                    <a:pt x="281" y="12"/>
                  </a:cubicBezTo>
                  <a:cubicBezTo>
                    <a:pt x="267" y="4"/>
                    <a:pt x="253" y="1"/>
                    <a:pt x="23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39" name="Google Shape;2826;p44">
              <a:extLst>
                <a:ext uri="{FF2B5EF4-FFF2-40B4-BE49-F238E27FC236}">
                  <a16:creationId xmlns:a16="http://schemas.microsoft.com/office/drawing/2014/main" id="{5C81A3D3-1F9A-156E-6BCF-C10A2102DEC3}"/>
                </a:ext>
              </a:extLst>
            </p:cNvPr>
            <p:cNvSpPr/>
            <p:nvPr/>
          </p:nvSpPr>
          <p:spPr>
            <a:xfrm>
              <a:off x="6811723" y="3360579"/>
              <a:ext cx="38716" cy="18493"/>
            </a:xfrm>
            <a:custGeom>
              <a:avLst/>
              <a:gdLst/>
              <a:ahLst/>
              <a:cxnLst/>
              <a:rect l="l" t="t" r="r" b="b"/>
              <a:pathLst>
                <a:path w="839" h="448" extrusionOk="0">
                  <a:moveTo>
                    <a:pt x="457" y="0"/>
                  </a:moveTo>
                  <a:cubicBezTo>
                    <a:pt x="414" y="0"/>
                    <a:pt x="371" y="11"/>
                    <a:pt x="331" y="22"/>
                  </a:cubicBezTo>
                  <a:lnTo>
                    <a:pt x="331" y="18"/>
                  </a:lnTo>
                  <a:cubicBezTo>
                    <a:pt x="292" y="29"/>
                    <a:pt x="252" y="51"/>
                    <a:pt x="216" y="69"/>
                  </a:cubicBezTo>
                  <a:cubicBezTo>
                    <a:pt x="176" y="94"/>
                    <a:pt x="144" y="119"/>
                    <a:pt x="115" y="155"/>
                  </a:cubicBezTo>
                  <a:cubicBezTo>
                    <a:pt x="50" y="220"/>
                    <a:pt x="18" y="306"/>
                    <a:pt x="4" y="393"/>
                  </a:cubicBezTo>
                  <a:cubicBezTo>
                    <a:pt x="0" y="418"/>
                    <a:pt x="14" y="439"/>
                    <a:pt x="40" y="447"/>
                  </a:cubicBezTo>
                  <a:cubicBezTo>
                    <a:pt x="42" y="447"/>
                    <a:pt x="44" y="447"/>
                    <a:pt x="46" y="447"/>
                  </a:cubicBezTo>
                  <a:cubicBezTo>
                    <a:pt x="66" y="447"/>
                    <a:pt x="87" y="433"/>
                    <a:pt x="90" y="411"/>
                  </a:cubicBezTo>
                  <a:cubicBezTo>
                    <a:pt x="94" y="396"/>
                    <a:pt x="97" y="378"/>
                    <a:pt x="101" y="364"/>
                  </a:cubicBezTo>
                  <a:cubicBezTo>
                    <a:pt x="108" y="349"/>
                    <a:pt x="115" y="339"/>
                    <a:pt x="122" y="328"/>
                  </a:cubicBezTo>
                  <a:cubicBezTo>
                    <a:pt x="133" y="313"/>
                    <a:pt x="144" y="299"/>
                    <a:pt x="155" y="288"/>
                  </a:cubicBezTo>
                  <a:cubicBezTo>
                    <a:pt x="173" y="274"/>
                    <a:pt x="187" y="263"/>
                    <a:pt x="205" y="252"/>
                  </a:cubicBezTo>
                  <a:cubicBezTo>
                    <a:pt x="227" y="245"/>
                    <a:pt x="248" y="238"/>
                    <a:pt x="270" y="234"/>
                  </a:cubicBezTo>
                  <a:cubicBezTo>
                    <a:pt x="291" y="230"/>
                    <a:pt x="311" y="228"/>
                    <a:pt x="331" y="228"/>
                  </a:cubicBezTo>
                  <a:cubicBezTo>
                    <a:pt x="345" y="228"/>
                    <a:pt x="360" y="229"/>
                    <a:pt x="374" y="231"/>
                  </a:cubicBezTo>
                  <a:cubicBezTo>
                    <a:pt x="410" y="234"/>
                    <a:pt x="443" y="241"/>
                    <a:pt x="475" y="252"/>
                  </a:cubicBezTo>
                  <a:cubicBezTo>
                    <a:pt x="515" y="267"/>
                    <a:pt x="551" y="285"/>
                    <a:pt x="583" y="299"/>
                  </a:cubicBezTo>
                  <a:cubicBezTo>
                    <a:pt x="605" y="310"/>
                    <a:pt x="623" y="321"/>
                    <a:pt x="645" y="335"/>
                  </a:cubicBezTo>
                  <a:cubicBezTo>
                    <a:pt x="655" y="339"/>
                    <a:pt x="663" y="342"/>
                    <a:pt x="673" y="349"/>
                  </a:cubicBezTo>
                  <a:cubicBezTo>
                    <a:pt x="684" y="353"/>
                    <a:pt x="699" y="357"/>
                    <a:pt x="713" y="364"/>
                  </a:cubicBezTo>
                  <a:cubicBezTo>
                    <a:pt x="718" y="365"/>
                    <a:pt x="723" y="366"/>
                    <a:pt x="728" y="366"/>
                  </a:cubicBezTo>
                  <a:cubicBezTo>
                    <a:pt x="748" y="366"/>
                    <a:pt x="772" y="357"/>
                    <a:pt x="789" y="346"/>
                  </a:cubicBezTo>
                  <a:cubicBezTo>
                    <a:pt x="817" y="328"/>
                    <a:pt x="839" y="292"/>
                    <a:pt x="832" y="259"/>
                  </a:cubicBezTo>
                  <a:cubicBezTo>
                    <a:pt x="832" y="238"/>
                    <a:pt x="828" y="220"/>
                    <a:pt x="821" y="202"/>
                  </a:cubicBezTo>
                  <a:cubicBezTo>
                    <a:pt x="807" y="169"/>
                    <a:pt x="789" y="148"/>
                    <a:pt x="767" y="123"/>
                  </a:cubicBezTo>
                  <a:cubicBezTo>
                    <a:pt x="735" y="83"/>
                    <a:pt x="691" y="54"/>
                    <a:pt x="645" y="36"/>
                  </a:cubicBezTo>
                  <a:cubicBezTo>
                    <a:pt x="616" y="25"/>
                    <a:pt x="591" y="15"/>
                    <a:pt x="562" y="11"/>
                  </a:cubicBezTo>
                  <a:cubicBezTo>
                    <a:pt x="533" y="4"/>
                    <a:pt x="504" y="4"/>
                    <a:pt x="475"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40" name="Google Shape;2827;p44">
              <a:extLst>
                <a:ext uri="{FF2B5EF4-FFF2-40B4-BE49-F238E27FC236}">
                  <a16:creationId xmlns:a16="http://schemas.microsoft.com/office/drawing/2014/main" id="{613B97C9-E512-8FAF-2136-FC03191DE521}"/>
                </a:ext>
              </a:extLst>
            </p:cNvPr>
            <p:cNvSpPr/>
            <p:nvPr/>
          </p:nvSpPr>
          <p:spPr>
            <a:xfrm>
              <a:off x="7035284" y="3420146"/>
              <a:ext cx="67695" cy="31744"/>
            </a:xfrm>
            <a:custGeom>
              <a:avLst/>
              <a:gdLst/>
              <a:ahLst/>
              <a:cxnLst/>
              <a:rect l="l" t="t" r="r" b="b"/>
              <a:pathLst>
                <a:path w="1467" h="769" extrusionOk="0">
                  <a:moveTo>
                    <a:pt x="545" y="1"/>
                  </a:moveTo>
                  <a:cubicBezTo>
                    <a:pt x="527" y="1"/>
                    <a:pt x="512" y="8"/>
                    <a:pt x="501" y="15"/>
                  </a:cubicBezTo>
                  <a:cubicBezTo>
                    <a:pt x="487" y="26"/>
                    <a:pt x="476" y="37"/>
                    <a:pt x="469" y="55"/>
                  </a:cubicBezTo>
                  <a:cubicBezTo>
                    <a:pt x="429" y="48"/>
                    <a:pt x="393" y="41"/>
                    <a:pt x="354" y="33"/>
                  </a:cubicBezTo>
                  <a:cubicBezTo>
                    <a:pt x="350" y="33"/>
                    <a:pt x="347" y="33"/>
                    <a:pt x="343" y="33"/>
                  </a:cubicBezTo>
                  <a:cubicBezTo>
                    <a:pt x="311" y="33"/>
                    <a:pt x="280" y="47"/>
                    <a:pt x="264" y="77"/>
                  </a:cubicBezTo>
                  <a:cubicBezTo>
                    <a:pt x="260" y="80"/>
                    <a:pt x="260" y="87"/>
                    <a:pt x="260" y="91"/>
                  </a:cubicBezTo>
                  <a:lnTo>
                    <a:pt x="185" y="91"/>
                  </a:lnTo>
                  <a:cubicBezTo>
                    <a:pt x="149" y="95"/>
                    <a:pt x="116" y="120"/>
                    <a:pt x="109" y="156"/>
                  </a:cubicBezTo>
                  <a:lnTo>
                    <a:pt x="98" y="156"/>
                  </a:lnTo>
                  <a:cubicBezTo>
                    <a:pt x="87" y="159"/>
                    <a:pt x="73" y="167"/>
                    <a:pt x="66" y="177"/>
                  </a:cubicBezTo>
                  <a:cubicBezTo>
                    <a:pt x="48" y="181"/>
                    <a:pt x="33" y="192"/>
                    <a:pt x="26" y="203"/>
                  </a:cubicBezTo>
                  <a:cubicBezTo>
                    <a:pt x="12" y="217"/>
                    <a:pt x="1" y="239"/>
                    <a:pt x="5" y="264"/>
                  </a:cubicBezTo>
                  <a:cubicBezTo>
                    <a:pt x="5" y="285"/>
                    <a:pt x="15" y="303"/>
                    <a:pt x="30" y="318"/>
                  </a:cubicBezTo>
                  <a:cubicBezTo>
                    <a:pt x="109" y="404"/>
                    <a:pt x="203" y="473"/>
                    <a:pt x="303" y="530"/>
                  </a:cubicBezTo>
                  <a:cubicBezTo>
                    <a:pt x="372" y="570"/>
                    <a:pt x="444" y="606"/>
                    <a:pt x="516" y="635"/>
                  </a:cubicBezTo>
                  <a:cubicBezTo>
                    <a:pt x="563" y="656"/>
                    <a:pt x="613" y="674"/>
                    <a:pt x="663" y="692"/>
                  </a:cubicBezTo>
                  <a:cubicBezTo>
                    <a:pt x="768" y="725"/>
                    <a:pt x="876" y="750"/>
                    <a:pt x="984" y="757"/>
                  </a:cubicBezTo>
                  <a:cubicBezTo>
                    <a:pt x="1005" y="761"/>
                    <a:pt x="1023" y="761"/>
                    <a:pt x="1041" y="764"/>
                  </a:cubicBezTo>
                  <a:cubicBezTo>
                    <a:pt x="1077" y="767"/>
                    <a:pt x="1113" y="769"/>
                    <a:pt x="1148" y="769"/>
                  </a:cubicBezTo>
                  <a:cubicBezTo>
                    <a:pt x="1235" y="769"/>
                    <a:pt x="1321" y="759"/>
                    <a:pt x="1405" y="739"/>
                  </a:cubicBezTo>
                  <a:cubicBezTo>
                    <a:pt x="1441" y="728"/>
                    <a:pt x="1466" y="689"/>
                    <a:pt x="1463" y="656"/>
                  </a:cubicBezTo>
                  <a:cubicBezTo>
                    <a:pt x="1463" y="620"/>
                    <a:pt x="1434" y="584"/>
                    <a:pt x="1398" y="577"/>
                  </a:cubicBezTo>
                  <a:lnTo>
                    <a:pt x="1380" y="577"/>
                  </a:lnTo>
                  <a:cubicBezTo>
                    <a:pt x="1383" y="566"/>
                    <a:pt x="1387" y="555"/>
                    <a:pt x="1383" y="545"/>
                  </a:cubicBezTo>
                  <a:cubicBezTo>
                    <a:pt x="1383" y="527"/>
                    <a:pt x="1376" y="501"/>
                    <a:pt x="1358" y="487"/>
                  </a:cubicBezTo>
                  <a:cubicBezTo>
                    <a:pt x="1326" y="465"/>
                    <a:pt x="1293" y="444"/>
                    <a:pt x="1257" y="422"/>
                  </a:cubicBezTo>
                  <a:cubicBezTo>
                    <a:pt x="1250" y="419"/>
                    <a:pt x="1239" y="411"/>
                    <a:pt x="1229" y="408"/>
                  </a:cubicBezTo>
                  <a:cubicBezTo>
                    <a:pt x="1229" y="401"/>
                    <a:pt x="1232" y="397"/>
                    <a:pt x="1232" y="390"/>
                  </a:cubicBezTo>
                  <a:cubicBezTo>
                    <a:pt x="1261" y="383"/>
                    <a:pt x="1286" y="357"/>
                    <a:pt x="1293" y="329"/>
                  </a:cubicBezTo>
                  <a:cubicBezTo>
                    <a:pt x="1304" y="282"/>
                    <a:pt x="1272" y="242"/>
                    <a:pt x="1229" y="231"/>
                  </a:cubicBezTo>
                  <a:cubicBezTo>
                    <a:pt x="1196" y="221"/>
                    <a:pt x="1164" y="210"/>
                    <a:pt x="1131" y="203"/>
                  </a:cubicBezTo>
                  <a:cubicBezTo>
                    <a:pt x="948" y="116"/>
                    <a:pt x="753" y="66"/>
                    <a:pt x="559" y="5"/>
                  </a:cubicBezTo>
                  <a:cubicBezTo>
                    <a:pt x="555" y="5"/>
                    <a:pt x="548" y="1"/>
                    <a:pt x="545" y="1"/>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841" name="Google Shape;2828;p44">
              <a:extLst>
                <a:ext uri="{FF2B5EF4-FFF2-40B4-BE49-F238E27FC236}">
                  <a16:creationId xmlns:a16="http://schemas.microsoft.com/office/drawing/2014/main" id="{FD501B45-E933-CA48-CBFD-E0D60FBA2DD2}"/>
                </a:ext>
              </a:extLst>
            </p:cNvPr>
            <p:cNvSpPr/>
            <p:nvPr/>
          </p:nvSpPr>
          <p:spPr>
            <a:xfrm>
              <a:off x="7091300" y="3441406"/>
              <a:ext cx="12505" cy="7761"/>
            </a:xfrm>
            <a:custGeom>
              <a:avLst/>
              <a:gdLst/>
              <a:ahLst/>
              <a:cxnLst/>
              <a:rect l="l" t="t" r="r" b="b"/>
              <a:pathLst>
                <a:path w="271" h="188" extrusionOk="0">
                  <a:moveTo>
                    <a:pt x="83" y="1"/>
                  </a:moveTo>
                  <a:cubicBezTo>
                    <a:pt x="47" y="1"/>
                    <a:pt x="11" y="33"/>
                    <a:pt x="4" y="69"/>
                  </a:cubicBezTo>
                  <a:cubicBezTo>
                    <a:pt x="0" y="91"/>
                    <a:pt x="4" y="112"/>
                    <a:pt x="15" y="130"/>
                  </a:cubicBezTo>
                  <a:cubicBezTo>
                    <a:pt x="25" y="148"/>
                    <a:pt x="47" y="159"/>
                    <a:pt x="69" y="166"/>
                  </a:cubicBezTo>
                  <a:cubicBezTo>
                    <a:pt x="97" y="177"/>
                    <a:pt x="130" y="181"/>
                    <a:pt x="162" y="188"/>
                  </a:cubicBezTo>
                  <a:cubicBezTo>
                    <a:pt x="184" y="188"/>
                    <a:pt x="205" y="188"/>
                    <a:pt x="223" y="177"/>
                  </a:cubicBezTo>
                  <a:cubicBezTo>
                    <a:pt x="241" y="163"/>
                    <a:pt x="256" y="145"/>
                    <a:pt x="259" y="123"/>
                  </a:cubicBezTo>
                  <a:cubicBezTo>
                    <a:pt x="270" y="80"/>
                    <a:pt x="241" y="30"/>
                    <a:pt x="195" y="26"/>
                  </a:cubicBezTo>
                  <a:cubicBezTo>
                    <a:pt x="162" y="19"/>
                    <a:pt x="133" y="15"/>
                    <a:pt x="101" y="4"/>
                  </a:cubicBezTo>
                  <a:cubicBezTo>
                    <a:pt x="94" y="4"/>
                    <a:pt x="90" y="1"/>
                    <a:pt x="83" y="1"/>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842" name="Google Shape;2829;p44">
              <a:extLst>
                <a:ext uri="{FF2B5EF4-FFF2-40B4-BE49-F238E27FC236}">
                  <a16:creationId xmlns:a16="http://schemas.microsoft.com/office/drawing/2014/main" id="{4BB1CA42-1B8C-C4D5-5991-FE1F01BBC6F9}"/>
                </a:ext>
              </a:extLst>
            </p:cNvPr>
            <p:cNvSpPr/>
            <p:nvPr/>
          </p:nvSpPr>
          <p:spPr>
            <a:xfrm>
              <a:off x="7188984" y="3281197"/>
              <a:ext cx="877" cy="660"/>
            </a:xfrm>
            <a:custGeom>
              <a:avLst/>
              <a:gdLst/>
              <a:ahLst/>
              <a:cxnLst/>
              <a:rect l="l" t="t" r="r" b="b"/>
              <a:pathLst>
                <a:path w="19" h="16" extrusionOk="0">
                  <a:moveTo>
                    <a:pt x="0" y="1"/>
                  </a:moveTo>
                  <a:cubicBezTo>
                    <a:pt x="7" y="8"/>
                    <a:pt x="14" y="12"/>
                    <a:pt x="18" y="15"/>
                  </a:cubicBezTo>
                  <a:cubicBezTo>
                    <a:pt x="14" y="12"/>
                    <a:pt x="7" y="8"/>
                    <a:pt x="0"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843" name="Google Shape;2830;p44">
              <a:extLst>
                <a:ext uri="{FF2B5EF4-FFF2-40B4-BE49-F238E27FC236}">
                  <a16:creationId xmlns:a16="http://schemas.microsoft.com/office/drawing/2014/main" id="{230CDFED-D16E-6ACA-3371-F8DDDB846DB1}"/>
                </a:ext>
              </a:extLst>
            </p:cNvPr>
            <p:cNvSpPr/>
            <p:nvPr/>
          </p:nvSpPr>
          <p:spPr>
            <a:xfrm>
              <a:off x="7019503" y="3368133"/>
              <a:ext cx="141111" cy="88339"/>
            </a:xfrm>
            <a:custGeom>
              <a:avLst/>
              <a:gdLst/>
              <a:ahLst/>
              <a:cxnLst/>
              <a:rect l="l" t="t" r="r" b="b"/>
              <a:pathLst>
                <a:path w="3058" h="2140" extrusionOk="0">
                  <a:moveTo>
                    <a:pt x="908" y="1369"/>
                  </a:moveTo>
                  <a:cubicBezTo>
                    <a:pt x="944" y="1369"/>
                    <a:pt x="980" y="1369"/>
                    <a:pt x="1020" y="1373"/>
                  </a:cubicBezTo>
                  <a:cubicBezTo>
                    <a:pt x="1095" y="1387"/>
                    <a:pt x="1167" y="1405"/>
                    <a:pt x="1232" y="1430"/>
                  </a:cubicBezTo>
                  <a:cubicBezTo>
                    <a:pt x="1304" y="1463"/>
                    <a:pt x="1373" y="1502"/>
                    <a:pt x="1437" y="1545"/>
                  </a:cubicBezTo>
                  <a:cubicBezTo>
                    <a:pt x="1495" y="1592"/>
                    <a:pt x="1542" y="1643"/>
                    <a:pt x="1585" y="1697"/>
                  </a:cubicBezTo>
                  <a:cubicBezTo>
                    <a:pt x="1625" y="1751"/>
                    <a:pt x="1661" y="1808"/>
                    <a:pt x="1686" y="1869"/>
                  </a:cubicBezTo>
                  <a:cubicBezTo>
                    <a:pt x="1697" y="1895"/>
                    <a:pt x="1707" y="1920"/>
                    <a:pt x="1715" y="1945"/>
                  </a:cubicBezTo>
                  <a:cubicBezTo>
                    <a:pt x="1693" y="1949"/>
                    <a:pt x="1668" y="1952"/>
                    <a:pt x="1643" y="1956"/>
                  </a:cubicBezTo>
                  <a:cubicBezTo>
                    <a:pt x="1567" y="1967"/>
                    <a:pt x="1491" y="1970"/>
                    <a:pt x="1416" y="1970"/>
                  </a:cubicBezTo>
                  <a:cubicBezTo>
                    <a:pt x="1344" y="1970"/>
                    <a:pt x="1268" y="1967"/>
                    <a:pt x="1200" y="1956"/>
                  </a:cubicBezTo>
                  <a:cubicBezTo>
                    <a:pt x="1077" y="1938"/>
                    <a:pt x="962" y="1905"/>
                    <a:pt x="854" y="1862"/>
                  </a:cubicBezTo>
                  <a:cubicBezTo>
                    <a:pt x="764" y="1823"/>
                    <a:pt x="674" y="1772"/>
                    <a:pt x="591" y="1711"/>
                  </a:cubicBezTo>
                  <a:cubicBezTo>
                    <a:pt x="530" y="1661"/>
                    <a:pt x="469" y="1603"/>
                    <a:pt x="415" y="1538"/>
                  </a:cubicBezTo>
                  <a:lnTo>
                    <a:pt x="422" y="1535"/>
                  </a:lnTo>
                  <a:lnTo>
                    <a:pt x="422" y="1531"/>
                  </a:lnTo>
                  <a:cubicBezTo>
                    <a:pt x="480" y="1491"/>
                    <a:pt x="537" y="1455"/>
                    <a:pt x="599" y="1430"/>
                  </a:cubicBezTo>
                  <a:cubicBezTo>
                    <a:pt x="667" y="1401"/>
                    <a:pt x="732" y="1383"/>
                    <a:pt x="797" y="1373"/>
                  </a:cubicBezTo>
                  <a:cubicBezTo>
                    <a:pt x="833" y="1369"/>
                    <a:pt x="872" y="1369"/>
                    <a:pt x="908" y="1369"/>
                  </a:cubicBezTo>
                  <a:close/>
                  <a:moveTo>
                    <a:pt x="757" y="1"/>
                  </a:moveTo>
                  <a:cubicBezTo>
                    <a:pt x="728" y="1"/>
                    <a:pt x="699" y="4"/>
                    <a:pt x="667" y="8"/>
                  </a:cubicBezTo>
                  <a:cubicBezTo>
                    <a:pt x="599" y="15"/>
                    <a:pt x="527" y="33"/>
                    <a:pt x="451" y="69"/>
                  </a:cubicBezTo>
                  <a:cubicBezTo>
                    <a:pt x="390" y="98"/>
                    <a:pt x="329" y="141"/>
                    <a:pt x="264" y="202"/>
                  </a:cubicBezTo>
                  <a:cubicBezTo>
                    <a:pt x="217" y="249"/>
                    <a:pt x="174" y="307"/>
                    <a:pt x="134" y="375"/>
                  </a:cubicBezTo>
                  <a:cubicBezTo>
                    <a:pt x="98" y="436"/>
                    <a:pt x="69" y="508"/>
                    <a:pt x="44" y="598"/>
                  </a:cubicBezTo>
                  <a:cubicBezTo>
                    <a:pt x="26" y="663"/>
                    <a:pt x="12" y="739"/>
                    <a:pt x="8" y="822"/>
                  </a:cubicBezTo>
                  <a:cubicBezTo>
                    <a:pt x="1" y="894"/>
                    <a:pt x="4" y="969"/>
                    <a:pt x="19" y="1070"/>
                  </a:cubicBezTo>
                  <a:cubicBezTo>
                    <a:pt x="30" y="1138"/>
                    <a:pt x="48" y="1207"/>
                    <a:pt x="77" y="1286"/>
                  </a:cubicBezTo>
                  <a:cubicBezTo>
                    <a:pt x="105" y="1358"/>
                    <a:pt x="141" y="1430"/>
                    <a:pt x="181" y="1499"/>
                  </a:cubicBezTo>
                  <a:cubicBezTo>
                    <a:pt x="253" y="1614"/>
                    <a:pt x="347" y="1722"/>
                    <a:pt x="458" y="1815"/>
                  </a:cubicBezTo>
                  <a:cubicBezTo>
                    <a:pt x="509" y="1859"/>
                    <a:pt x="563" y="1895"/>
                    <a:pt x="620" y="1931"/>
                  </a:cubicBezTo>
                  <a:cubicBezTo>
                    <a:pt x="674" y="1963"/>
                    <a:pt x="735" y="1992"/>
                    <a:pt x="815" y="2024"/>
                  </a:cubicBezTo>
                  <a:cubicBezTo>
                    <a:pt x="926" y="2075"/>
                    <a:pt x="1056" y="2107"/>
                    <a:pt x="1214" y="2129"/>
                  </a:cubicBezTo>
                  <a:cubicBezTo>
                    <a:pt x="1275" y="2136"/>
                    <a:pt x="1344" y="2139"/>
                    <a:pt x="1409" y="2139"/>
                  </a:cubicBezTo>
                  <a:cubicBezTo>
                    <a:pt x="1481" y="2139"/>
                    <a:pt x="1556" y="2132"/>
                    <a:pt x="1632" y="2125"/>
                  </a:cubicBezTo>
                  <a:cubicBezTo>
                    <a:pt x="1916" y="2089"/>
                    <a:pt x="2190" y="1992"/>
                    <a:pt x="2420" y="1833"/>
                  </a:cubicBezTo>
                  <a:cubicBezTo>
                    <a:pt x="2535" y="1754"/>
                    <a:pt x="2640" y="1661"/>
                    <a:pt x="2730" y="1556"/>
                  </a:cubicBezTo>
                  <a:cubicBezTo>
                    <a:pt x="2769" y="1509"/>
                    <a:pt x="2809" y="1452"/>
                    <a:pt x="2849" y="1391"/>
                  </a:cubicBezTo>
                  <a:cubicBezTo>
                    <a:pt x="2881" y="1337"/>
                    <a:pt x="2913" y="1272"/>
                    <a:pt x="2946" y="1192"/>
                  </a:cubicBezTo>
                  <a:cubicBezTo>
                    <a:pt x="2971" y="1131"/>
                    <a:pt x="2993" y="1063"/>
                    <a:pt x="3014" y="976"/>
                  </a:cubicBezTo>
                  <a:cubicBezTo>
                    <a:pt x="3036" y="876"/>
                    <a:pt x="3050" y="775"/>
                    <a:pt x="3054" y="678"/>
                  </a:cubicBezTo>
                  <a:cubicBezTo>
                    <a:pt x="3057" y="523"/>
                    <a:pt x="3018" y="382"/>
                    <a:pt x="2946" y="285"/>
                  </a:cubicBezTo>
                  <a:cubicBezTo>
                    <a:pt x="2917" y="249"/>
                    <a:pt x="2888" y="220"/>
                    <a:pt x="2852" y="195"/>
                  </a:cubicBezTo>
                  <a:cubicBezTo>
                    <a:pt x="2816" y="170"/>
                    <a:pt x="2777" y="152"/>
                    <a:pt x="2741" y="138"/>
                  </a:cubicBezTo>
                  <a:cubicBezTo>
                    <a:pt x="2701" y="123"/>
                    <a:pt x="2661" y="116"/>
                    <a:pt x="2618" y="109"/>
                  </a:cubicBezTo>
                  <a:cubicBezTo>
                    <a:pt x="2597" y="109"/>
                    <a:pt x="2579" y="105"/>
                    <a:pt x="2557" y="105"/>
                  </a:cubicBezTo>
                  <a:cubicBezTo>
                    <a:pt x="2532" y="105"/>
                    <a:pt x="2510" y="109"/>
                    <a:pt x="2485" y="109"/>
                  </a:cubicBezTo>
                  <a:cubicBezTo>
                    <a:pt x="2391" y="120"/>
                    <a:pt x="2294" y="145"/>
                    <a:pt x="2190" y="188"/>
                  </a:cubicBezTo>
                  <a:cubicBezTo>
                    <a:pt x="2129" y="213"/>
                    <a:pt x="2071" y="246"/>
                    <a:pt x="2010" y="282"/>
                  </a:cubicBezTo>
                  <a:cubicBezTo>
                    <a:pt x="2003" y="282"/>
                    <a:pt x="1992" y="285"/>
                    <a:pt x="1985" y="289"/>
                  </a:cubicBezTo>
                  <a:cubicBezTo>
                    <a:pt x="1956" y="307"/>
                    <a:pt x="1923" y="325"/>
                    <a:pt x="1891" y="339"/>
                  </a:cubicBezTo>
                  <a:cubicBezTo>
                    <a:pt x="1851" y="354"/>
                    <a:pt x="1812" y="364"/>
                    <a:pt x="1776" y="372"/>
                  </a:cubicBezTo>
                  <a:cubicBezTo>
                    <a:pt x="1758" y="375"/>
                    <a:pt x="1743" y="375"/>
                    <a:pt x="1725" y="375"/>
                  </a:cubicBezTo>
                  <a:cubicBezTo>
                    <a:pt x="1711" y="375"/>
                    <a:pt x="1693" y="375"/>
                    <a:pt x="1679" y="372"/>
                  </a:cubicBezTo>
                  <a:cubicBezTo>
                    <a:pt x="1635" y="364"/>
                    <a:pt x="1592" y="354"/>
                    <a:pt x="1549" y="336"/>
                  </a:cubicBezTo>
                  <a:cubicBezTo>
                    <a:pt x="1466" y="300"/>
                    <a:pt x="1387" y="253"/>
                    <a:pt x="1311" y="202"/>
                  </a:cubicBezTo>
                  <a:cubicBezTo>
                    <a:pt x="1261" y="170"/>
                    <a:pt x="1207" y="138"/>
                    <a:pt x="1149" y="105"/>
                  </a:cubicBezTo>
                  <a:cubicBezTo>
                    <a:pt x="1077" y="69"/>
                    <a:pt x="1005" y="40"/>
                    <a:pt x="933" y="22"/>
                  </a:cubicBezTo>
                  <a:cubicBezTo>
                    <a:pt x="879" y="8"/>
                    <a:pt x="822" y="1"/>
                    <a:pt x="76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844" name="Google Shape;2831;p44">
              <a:extLst>
                <a:ext uri="{FF2B5EF4-FFF2-40B4-BE49-F238E27FC236}">
                  <a16:creationId xmlns:a16="http://schemas.microsoft.com/office/drawing/2014/main" id="{DBCD8686-9D5C-0A94-3E0F-8DF94EDD3ED9}"/>
                </a:ext>
              </a:extLst>
            </p:cNvPr>
            <p:cNvSpPr/>
            <p:nvPr/>
          </p:nvSpPr>
          <p:spPr>
            <a:xfrm>
              <a:off x="7087471" y="3270216"/>
              <a:ext cx="50898" cy="90527"/>
            </a:xfrm>
            <a:custGeom>
              <a:avLst/>
              <a:gdLst/>
              <a:ahLst/>
              <a:cxnLst/>
              <a:rect l="l" t="t" r="r" b="b"/>
              <a:pathLst>
                <a:path w="1103" h="2193" extrusionOk="0">
                  <a:moveTo>
                    <a:pt x="123" y="0"/>
                  </a:moveTo>
                  <a:cubicBezTo>
                    <a:pt x="58" y="0"/>
                    <a:pt x="0" y="58"/>
                    <a:pt x="4" y="126"/>
                  </a:cubicBezTo>
                  <a:cubicBezTo>
                    <a:pt x="18" y="544"/>
                    <a:pt x="22" y="965"/>
                    <a:pt x="116" y="1372"/>
                  </a:cubicBezTo>
                  <a:cubicBezTo>
                    <a:pt x="126" y="1415"/>
                    <a:pt x="166" y="1448"/>
                    <a:pt x="206" y="1458"/>
                  </a:cubicBezTo>
                  <a:cubicBezTo>
                    <a:pt x="214" y="1461"/>
                    <a:pt x="223" y="1462"/>
                    <a:pt x="231" y="1462"/>
                  </a:cubicBezTo>
                  <a:cubicBezTo>
                    <a:pt x="266" y="1462"/>
                    <a:pt x="298" y="1445"/>
                    <a:pt x="324" y="1422"/>
                  </a:cubicBezTo>
                  <a:cubicBezTo>
                    <a:pt x="364" y="1383"/>
                    <a:pt x="404" y="1343"/>
                    <a:pt x="447" y="1307"/>
                  </a:cubicBezTo>
                  <a:lnTo>
                    <a:pt x="447" y="1307"/>
                  </a:lnTo>
                  <a:cubicBezTo>
                    <a:pt x="440" y="1314"/>
                    <a:pt x="432" y="1322"/>
                    <a:pt x="425" y="1329"/>
                  </a:cubicBezTo>
                  <a:cubicBezTo>
                    <a:pt x="476" y="1289"/>
                    <a:pt x="526" y="1253"/>
                    <a:pt x="584" y="1224"/>
                  </a:cubicBezTo>
                  <a:cubicBezTo>
                    <a:pt x="612" y="1210"/>
                    <a:pt x="645" y="1199"/>
                    <a:pt x="674" y="1196"/>
                  </a:cubicBezTo>
                  <a:cubicBezTo>
                    <a:pt x="688" y="1192"/>
                    <a:pt x="702" y="1192"/>
                    <a:pt x="717" y="1192"/>
                  </a:cubicBezTo>
                  <a:cubicBezTo>
                    <a:pt x="728" y="1196"/>
                    <a:pt x="738" y="1196"/>
                    <a:pt x="746" y="1199"/>
                  </a:cubicBezTo>
                  <a:cubicBezTo>
                    <a:pt x="753" y="1203"/>
                    <a:pt x="760" y="1206"/>
                    <a:pt x="767" y="1210"/>
                  </a:cubicBezTo>
                  <a:cubicBezTo>
                    <a:pt x="771" y="1217"/>
                    <a:pt x="778" y="1221"/>
                    <a:pt x="785" y="1228"/>
                  </a:cubicBezTo>
                  <a:cubicBezTo>
                    <a:pt x="792" y="1239"/>
                    <a:pt x="800" y="1250"/>
                    <a:pt x="803" y="1260"/>
                  </a:cubicBezTo>
                  <a:cubicBezTo>
                    <a:pt x="810" y="1278"/>
                    <a:pt x="818" y="1296"/>
                    <a:pt x="821" y="1318"/>
                  </a:cubicBezTo>
                  <a:cubicBezTo>
                    <a:pt x="825" y="1350"/>
                    <a:pt x="825" y="1383"/>
                    <a:pt x="825" y="1415"/>
                  </a:cubicBezTo>
                  <a:cubicBezTo>
                    <a:pt x="818" y="1458"/>
                    <a:pt x="807" y="1505"/>
                    <a:pt x="792" y="1548"/>
                  </a:cubicBezTo>
                  <a:cubicBezTo>
                    <a:pt x="767" y="1606"/>
                    <a:pt x="738" y="1656"/>
                    <a:pt x="702" y="1707"/>
                  </a:cubicBezTo>
                  <a:cubicBezTo>
                    <a:pt x="663" y="1761"/>
                    <a:pt x="616" y="1808"/>
                    <a:pt x="566" y="1851"/>
                  </a:cubicBezTo>
                  <a:cubicBezTo>
                    <a:pt x="512" y="1894"/>
                    <a:pt x="454" y="1934"/>
                    <a:pt x="396" y="1966"/>
                  </a:cubicBezTo>
                  <a:cubicBezTo>
                    <a:pt x="335" y="1998"/>
                    <a:pt x="321" y="2081"/>
                    <a:pt x="357" y="2135"/>
                  </a:cubicBezTo>
                  <a:cubicBezTo>
                    <a:pt x="380" y="2174"/>
                    <a:pt x="419" y="2193"/>
                    <a:pt x="459" y="2193"/>
                  </a:cubicBezTo>
                  <a:cubicBezTo>
                    <a:pt x="482" y="2193"/>
                    <a:pt x="505" y="2187"/>
                    <a:pt x="526" y="2175"/>
                  </a:cubicBezTo>
                  <a:cubicBezTo>
                    <a:pt x="720" y="2067"/>
                    <a:pt x="886" y="1912"/>
                    <a:pt x="987" y="1714"/>
                  </a:cubicBezTo>
                  <a:cubicBezTo>
                    <a:pt x="1066" y="1559"/>
                    <a:pt x="1102" y="1376"/>
                    <a:pt x="1048" y="1206"/>
                  </a:cubicBezTo>
                  <a:cubicBezTo>
                    <a:pt x="1026" y="1138"/>
                    <a:pt x="987" y="1070"/>
                    <a:pt x="929" y="1023"/>
                  </a:cubicBezTo>
                  <a:cubicBezTo>
                    <a:pt x="861" y="969"/>
                    <a:pt x="785" y="947"/>
                    <a:pt x="702" y="944"/>
                  </a:cubicBezTo>
                  <a:cubicBezTo>
                    <a:pt x="663" y="944"/>
                    <a:pt x="620" y="951"/>
                    <a:pt x="584" y="962"/>
                  </a:cubicBezTo>
                  <a:cubicBezTo>
                    <a:pt x="533" y="972"/>
                    <a:pt x="483" y="998"/>
                    <a:pt x="440" y="1019"/>
                  </a:cubicBezTo>
                  <a:cubicBezTo>
                    <a:pt x="396" y="1041"/>
                    <a:pt x="353" y="1070"/>
                    <a:pt x="314" y="1098"/>
                  </a:cubicBezTo>
                  <a:cubicBezTo>
                    <a:pt x="267" y="774"/>
                    <a:pt x="263" y="447"/>
                    <a:pt x="252" y="119"/>
                  </a:cubicBezTo>
                  <a:cubicBezTo>
                    <a:pt x="249" y="54"/>
                    <a:pt x="195" y="0"/>
                    <a:pt x="126"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45" name="Google Shape;2832;p44">
              <a:extLst>
                <a:ext uri="{FF2B5EF4-FFF2-40B4-BE49-F238E27FC236}">
                  <a16:creationId xmlns:a16="http://schemas.microsoft.com/office/drawing/2014/main" id="{5D19396F-8E9A-6BFB-F290-53F712FB3428}"/>
                </a:ext>
              </a:extLst>
            </p:cNvPr>
            <p:cNvSpPr/>
            <p:nvPr/>
          </p:nvSpPr>
          <p:spPr>
            <a:xfrm>
              <a:off x="7129645" y="3210772"/>
              <a:ext cx="79646" cy="32983"/>
            </a:xfrm>
            <a:custGeom>
              <a:avLst/>
              <a:gdLst/>
              <a:ahLst/>
              <a:cxnLst/>
              <a:rect l="l" t="t" r="r" b="b"/>
              <a:pathLst>
                <a:path w="1726" h="799" extrusionOk="0">
                  <a:moveTo>
                    <a:pt x="476" y="0"/>
                  </a:moveTo>
                  <a:cubicBezTo>
                    <a:pt x="408" y="0"/>
                    <a:pt x="339" y="11"/>
                    <a:pt x="271" y="29"/>
                  </a:cubicBezTo>
                  <a:cubicBezTo>
                    <a:pt x="231" y="40"/>
                    <a:pt x="192" y="58"/>
                    <a:pt x="156" y="76"/>
                  </a:cubicBezTo>
                  <a:cubicBezTo>
                    <a:pt x="112" y="97"/>
                    <a:pt x="76" y="130"/>
                    <a:pt x="44" y="166"/>
                  </a:cubicBezTo>
                  <a:cubicBezTo>
                    <a:pt x="4" y="213"/>
                    <a:pt x="1" y="281"/>
                    <a:pt x="33" y="331"/>
                  </a:cubicBezTo>
                  <a:cubicBezTo>
                    <a:pt x="48" y="349"/>
                    <a:pt x="66" y="367"/>
                    <a:pt x="87" y="378"/>
                  </a:cubicBezTo>
                  <a:cubicBezTo>
                    <a:pt x="107" y="388"/>
                    <a:pt x="125" y="391"/>
                    <a:pt x="143" y="391"/>
                  </a:cubicBezTo>
                  <a:cubicBezTo>
                    <a:pt x="159" y="391"/>
                    <a:pt x="175" y="389"/>
                    <a:pt x="192" y="385"/>
                  </a:cubicBezTo>
                  <a:cubicBezTo>
                    <a:pt x="260" y="371"/>
                    <a:pt x="328" y="346"/>
                    <a:pt x="400" y="331"/>
                  </a:cubicBezTo>
                  <a:cubicBezTo>
                    <a:pt x="464" y="320"/>
                    <a:pt x="525" y="316"/>
                    <a:pt x="587" y="316"/>
                  </a:cubicBezTo>
                  <a:cubicBezTo>
                    <a:pt x="606" y="316"/>
                    <a:pt x="626" y="316"/>
                    <a:pt x="645" y="317"/>
                  </a:cubicBezTo>
                  <a:cubicBezTo>
                    <a:pt x="771" y="328"/>
                    <a:pt x="897" y="357"/>
                    <a:pt x="1020" y="396"/>
                  </a:cubicBezTo>
                  <a:cubicBezTo>
                    <a:pt x="1020" y="395"/>
                    <a:pt x="1019" y="394"/>
                    <a:pt x="1019" y="394"/>
                  </a:cubicBezTo>
                  <a:lnTo>
                    <a:pt x="1019" y="394"/>
                  </a:lnTo>
                  <a:cubicBezTo>
                    <a:pt x="1140" y="437"/>
                    <a:pt x="1254" y="490"/>
                    <a:pt x="1365" y="562"/>
                  </a:cubicBezTo>
                  <a:cubicBezTo>
                    <a:pt x="1462" y="627"/>
                    <a:pt x="1552" y="699"/>
                    <a:pt x="1632" y="785"/>
                  </a:cubicBezTo>
                  <a:cubicBezTo>
                    <a:pt x="1640" y="794"/>
                    <a:pt x="1651" y="798"/>
                    <a:pt x="1664" y="798"/>
                  </a:cubicBezTo>
                  <a:cubicBezTo>
                    <a:pt x="1680" y="798"/>
                    <a:pt x="1697" y="792"/>
                    <a:pt x="1707" y="782"/>
                  </a:cubicBezTo>
                  <a:cubicBezTo>
                    <a:pt x="1725" y="756"/>
                    <a:pt x="1722" y="727"/>
                    <a:pt x="1700" y="706"/>
                  </a:cubicBezTo>
                  <a:cubicBezTo>
                    <a:pt x="1606" y="601"/>
                    <a:pt x="1506" y="504"/>
                    <a:pt x="1394" y="414"/>
                  </a:cubicBezTo>
                  <a:cubicBezTo>
                    <a:pt x="1268" y="310"/>
                    <a:pt x="1131" y="213"/>
                    <a:pt x="987" y="137"/>
                  </a:cubicBezTo>
                  <a:cubicBezTo>
                    <a:pt x="836" y="58"/>
                    <a:pt x="670" y="7"/>
                    <a:pt x="505"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46" name="Google Shape;2833;p44">
              <a:extLst>
                <a:ext uri="{FF2B5EF4-FFF2-40B4-BE49-F238E27FC236}">
                  <a16:creationId xmlns:a16="http://schemas.microsoft.com/office/drawing/2014/main" id="{79FCE18C-C1CB-ECEB-22C9-F002186955D0}"/>
                </a:ext>
              </a:extLst>
            </p:cNvPr>
            <p:cNvSpPr/>
            <p:nvPr/>
          </p:nvSpPr>
          <p:spPr>
            <a:xfrm>
              <a:off x="6968008" y="3224601"/>
              <a:ext cx="72494" cy="44252"/>
            </a:xfrm>
            <a:custGeom>
              <a:avLst/>
              <a:gdLst/>
              <a:ahLst/>
              <a:cxnLst/>
              <a:rect l="l" t="t" r="r" b="b"/>
              <a:pathLst>
                <a:path w="1571" h="1072" extrusionOk="0">
                  <a:moveTo>
                    <a:pt x="1250" y="0"/>
                  </a:moveTo>
                  <a:cubicBezTo>
                    <a:pt x="1178" y="0"/>
                    <a:pt x="1113" y="4"/>
                    <a:pt x="1045" y="22"/>
                  </a:cubicBezTo>
                  <a:cubicBezTo>
                    <a:pt x="1038" y="22"/>
                    <a:pt x="1027" y="25"/>
                    <a:pt x="1020" y="29"/>
                  </a:cubicBezTo>
                  <a:cubicBezTo>
                    <a:pt x="858" y="72"/>
                    <a:pt x="706" y="158"/>
                    <a:pt x="580" y="270"/>
                  </a:cubicBezTo>
                  <a:cubicBezTo>
                    <a:pt x="458" y="378"/>
                    <a:pt x="346" y="504"/>
                    <a:pt x="246" y="634"/>
                  </a:cubicBezTo>
                  <a:cubicBezTo>
                    <a:pt x="159" y="745"/>
                    <a:pt x="84" y="864"/>
                    <a:pt x="15" y="987"/>
                  </a:cubicBezTo>
                  <a:cubicBezTo>
                    <a:pt x="1" y="1015"/>
                    <a:pt x="1" y="1044"/>
                    <a:pt x="30" y="1062"/>
                  </a:cubicBezTo>
                  <a:cubicBezTo>
                    <a:pt x="37" y="1068"/>
                    <a:pt x="49" y="1072"/>
                    <a:pt x="61" y="1072"/>
                  </a:cubicBezTo>
                  <a:cubicBezTo>
                    <a:pt x="77" y="1072"/>
                    <a:pt x="93" y="1066"/>
                    <a:pt x="102" y="1051"/>
                  </a:cubicBezTo>
                  <a:cubicBezTo>
                    <a:pt x="159" y="947"/>
                    <a:pt x="228" y="857"/>
                    <a:pt x="307" y="771"/>
                  </a:cubicBezTo>
                  <a:cubicBezTo>
                    <a:pt x="399" y="678"/>
                    <a:pt x="499" y="596"/>
                    <a:pt x="606" y="528"/>
                  </a:cubicBezTo>
                  <a:lnTo>
                    <a:pt x="606" y="528"/>
                  </a:lnTo>
                  <a:cubicBezTo>
                    <a:pt x="606" y="528"/>
                    <a:pt x="606" y="529"/>
                    <a:pt x="606" y="529"/>
                  </a:cubicBezTo>
                  <a:cubicBezTo>
                    <a:pt x="714" y="461"/>
                    <a:pt x="832" y="407"/>
                    <a:pt x="955" y="367"/>
                  </a:cubicBezTo>
                  <a:cubicBezTo>
                    <a:pt x="1034" y="342"/>
                    <a:pt x="1113" y="328"/>
                    <a:pt x="1193" y="324"/>
                  </a:cubicBezTo>
                  <a:cubicBezTo>
                    <a:pt x="1207" y="323"/>
                    <a:pt x="1221" y="323"/>
                    <a:pt x="1236" y="323"/>
                  </a:cubicBezTo>
                  <a:cubicBezTo>
                    <a:pt x="1293" y="323"/>
                    <a:pt x="1352" y="328"/>
                    <a:pt x="1412" y="328"/>
                  </a:cubicBezTo>
                  <a:cubicBezTo>
                    <a:pt x="1448" y="328"/>
                    <a:pt x="1481" y="320"/>
                    <a:pt x="1509" y="299"/>
                  </a:cubicBezTo>
                  <a:cubicBezTo>
                    <a:pt x="1527" y="281"/>
                    <a:pt x="1542" y="263"/>
                    <a:pt x="1553" y="238"/>
                  </a:cubicBezTo>
                  <a:cubicBezTo>
                    <a:pt x="1571" y="180"/>
                    <a:pt x="1553" y="115"/>
                    <a:pt x="1502" y="79"/>
                  </a:cubicBezTo>
                  <a:cubicBezTo>
                    <a:pt x="1463" y="54"/>
                    <a:pt x="1419" y="32"/>
                    <a:pt x="1373" y="18"/>
                  </a:cubicBezTo>
                  <a:cubicBezTo>
                    <a:pt x="1333" y="7"/>
                    <a:pt x="1290" y="0"/>
                    <a:pt x="1250"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47" name="Google Shape;2834;p44">
              <a:extLst>
                <a:ext uri="{FF2B5EF4-FFF2-40B4-BE49-F238E27FC236}">
                  <a16:creationId xmlns:a16="http://schemas.microsoft.com/office/drawing/2014/main" id="{A7D8F766-1DCE-AAEC-9784-22DC269E73A2}"/>
                </a:ext>
              </a:extLst>
            </p:cNvPr>
            <p:cNvSpPr/>
            <p:nvPr/>
          </p:nvSpPr>
          <p:spPr>
            <a:xfrm>
              <a:off x="6958041" y="3253580"/>
              <a:ext cx="87260" cy="76533"/>
            </a:xfrm>
            <a:custGeom>
              <a:avLst/>
              <a:gdLst/>
              <a:ahLst/>
              <a:cxnLst/>
              <a:rect l="l" t="t" r="r" b="b"/>
              <a:pathLst>
                <a:path w="1891" h="1854" extrusionOk="0">
                  <a:moveTo>
                    <a:pt x="966" y="0"/>
                  </a:moveTo>
                  <a:cubicBezTo>
                    <a:pt x="940" y="0"/>
                    <a:pt x="913" y="1"/>
                    <a:pt x="886" y="4"/>
                  </a:cubicBezTo>
                  <a:cubicBezTo>
                    <a:pt x="379" y="51"/>
                    <a:pt x="1" y="501"/>
                    <a:pt x="48" y="1008"/>
                  </a:cubicBezTo>
                  <a:cubicBezTo>
                    <a:pt x="89" y="1492"/>
                    <a:pt x="495" y="1854"/>
                    <a:pt x="972" y="1854"/>
                  </a:cubicBezTo>
                  <a:cubicBezTo>
                    <a:pt x="998" y="1854"/>
                    <a:pt x="1025" y="1853"/>
                    <a:pt x="1052" y="1851"/>
                  </a:cubicBezTo>
                  <a:lnTo>
                    <a:pt x="1891" y="846"/>
                  </a:lnTo>
                  <a:cubicBezTo>
                    <a:pt x="1850" y="365"/>
                    <a:pt x="1444" y="0"/>
                    <a:pt x="966"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48" name="Google Shape;2835;p44">
              <a:extLst>
                <a:ext uri="{FF2B5EF4-FFF2-40B4-BE49-F238E27FC236}">
                  <a16:creationId xmlns:a16="http://schemas.microsoft.com/office/drawing/2014/main" id="{EE6930E9-9108-2320-9084-6A3E30A19A05}"/>
                </a:ext>
              </a:extLst>
            </p:cNvPr>
            <p:cNvSpPr/>
            <p:nvPr/>
          </p:nvSpPr>
          <p:spPr>
            <a:xfrm>
              <a:off x="7006583" y="3288503"/>
              <a:ext cx="40884" cy="41486"/>
            </a:xfrm>
            <a:custGeom>
              <a:avLst/>
              <a:gdLst/>
              <a:ahLst/>
              <a:cxnLst/>
              <a:rect l="l" t="t" r="r" b="b"/>
              <a:pathLst>
                <a:path w="886" h="1005" extrusionOk="0">
                  <a:moveTo>
                    <a:pt x="839" y="0"/>
                  </a:moveTo>
                  <a:lnTo>
                    <a:pt x="0" y="1005"/>
                  </a:lnTo>
                  <a:cubicBezTo>
                    <a:pt x="508" y="958"/>
                    <a:pt x="886" y="508"/>
                    <a:pt x="839" y="0"/>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849" name="Google Shape;2836;p44">
              <a:extLst>
                <a:ext uri="{FF2B5EF4-FFF2-40B4-BE49-F238E27FC236}">
                  <a16:creationId xmlns:a16="http://schemas.microsoft.com/office/drawing/2014/main" id="{AEAD7699-BF24-BA4D-FFE0-9DCBD45D5AC6}"/>
                </a:ext>
              </a:extLst>
            </p:cNvPr>
            <p:cNvSpPr/>
            <p:nvPr/>
          </p:nvSpPr>
          <p:spPr>
            <a:xfrm>
              <a:off x="6964224" y="3258492"/>
              <a:ext cx="84768" cy="69557"/>
            </a:xfrm>
            <a:custGeom>
              <a:avLst/>
              <a:gdLst/>
              <a:ahLst/>
              <a:cxnLst/>
              <a:rect l="l" t="t" r="r" b="b"/>
              <a:pathLst>
                <a:path w="1837" h="1685" extrusionOk="0">
                  <a:moveTo>
                    <a:pt x="915" y="1"/>
                  </a:moveTo>
                  <a:cubicBezTo>
                    <a:pt x="524" y="1"/>
                    <a:pt x="172" y="277"/>
                    <a:pt x="94" y="677"/>
                  </a:cubicBezTo>
                  <a:cubicBezTo>
                    <a:pt x="0" y="1130"/>
                    <a:pt x="295" y="1573"/>
                    <a:pt x="749" y="1667"/>
                  </a:cubicBezTo>
                  <a:cubicBezTo>
                    <a:pt x="806" y="1678"/>
                    <a:pt x="863" y="1684"/>
                    <a:pt x="919" y="1684"/>
                  </a:cubicBezTo>
                  <a:cubicBezTo>
                    <a:pt x="1311" y="1684"/>
                    <a:pt x="1661" y="1408"/>
                    <a:pt x="1743" y="1008"/>
                  </a:cubicBezTo>
                  <a:cubicBezTo>
                    <a:pt x="1836" y="554"/>
                    <a:pt x="1541" y="112"/>
                    <a:pt x="1084" y="18"/>
                  </a:cubicBezTo>
                  <a:cubicBezTo>
                    <a:pt x="1027" y="6"/>
                    <a:pt x="970" y="1"/>
                    <a:pt x="915"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50" name="Google Shape;2837;p44">
              <a:extLst>
                <a:ext uri="{FF2B5EF4-FFF2-40B4-BE49-F238E27FC236}">
                  <a16:creationId xmlns:a16="http://schemas.microsoft.com/office/drawing/2014/main" id="{816913C9-EA79-1C89-04E9-75F2A3C456F7}"/>
                </a:ext>
              </a:extLst>
            </p:cNvPr>
            <p:cNvSpPr/>
            <p:nvPr/>
          </p:nvSpPr>
          <p:spPr>
            <a:xfrm>
              <a:off x="6981481" y="3264354"/>
              <a:ext cx="62665" cy="51435"/>
            </a:xfrm>
            <a:custGeom>
              <a:avLst/>
              <a:gdLst/>
              <a:ahLst/>
              <a:cxnLst/>
              <a:rect l="l" t="t" r="r" b="b"/>
              <a:pathLst>
                <a:path w="1358" h="1246" extrusionOk="0">
                  <a:moveTo>
                    <a:pt x="679" y="0"/>
                  </a:moveTo>
                  <a:cubicBezTo>
                    <a:pt x="388" y="0"/>
                    <a:pt x="129" y="205"/>
                    <a:pt x="69" y="499"/>
                  </a:cubicBezTo>
                  <a:cubicBezTo>
                    <a:pt x="0" y="834"/>
                    <a:pt x="220" y="1165"/>
                    <a:pt x="555" y="1233"/>
                  </a:cubicBezTo>
                  <a:cubicBezTo>
                    <a:pt x="597" y="1242"/>
                    <a:pt x="638" y="1246"/>
                    <a:pt x="679" y="1246"/>
                  </a:cubicBezTo>
                  <a:cubicBezTo>
                    <a:pt x="970" y="1246"/>
                    <a:pt x="1229" y="1041"/>
                    <a:pt x="1289" y="747"/>
                  </a:cubicBezTo>
                  <a:cubicBezTo>
                    <a:pt x="1358" y="409"/>
                    <a:pt x="1138" y="81"/>
                    <a:pt x="803" y="13"/>
                  </a:cubicBezTo>
                  <a:cubicBezTo>
                    <a:pt x="762" y="4"/>
                    <a:pt x="720" y="0"/>
                    <a:pt x="67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51" name="Google Shape;2838;p44">
              <a:extLst>
                <a:ext uri="{FF2B5EF4-FFF2-40B4-BE49-F238E27FC236}">
                  <a16:creationId xmlns:a16="http://schemas.microsoft.com/office/drawing/2014/main" id="{C950CB7E-D90D-6558-E00E-32625454C938}"/>
                </a:ext>
              </a:extLst>
            </p:cNvPr>
            <p:cNvSpPr/>
            <p:nvPr/>
          </p:nvSpPr>
          <p:spPr>
            <a:xfrm>
              <a:off x="6975344" y="3293044"/>
              <a:ext cx="25287" cy="13086"/>
            </a:xfrm>
            <a:custGeom>
              <a:avLst/>
              <a:gdLst/>
              <a:ahLst/>
              <a:cxnLst/>
              <a:rect l="l" t="t" r="r" b="b"/>
              <a:pathLst>
                <a:path w="548" h="317" extrusionOk="0">
                  <a:moveTo>
                    <a:pt x="404" y="1"/>
                  </a:moveTo>
                  <a:cubicBezTo>
                    <a:pt x="351" y="1"/>
                    <a:pt x="288" y="14"/>
                    <a:pt x="223" y="41"/>
                  </a:cubicBezTo>
                  <a:cubicBezTo>
                    <a:pt x="87" y="99"/>
                    <a:pt x="0" y="200"/>
                    <a:pt x="29" y="265"/>
                  </a:cubicBezTo>
                  <a:cubicBezTo>
                    <a:pt x="42" y="299"/>
                    <a:pt x="86" y="316"/>
                    <a:pt x="144" y="316"/>
                  </a:cubicBezTo>
                  <a:cubicBezTo>
                    <a:pt x="196" y="316"/>
                    <a:pt x="260" y="302"/>
                    <a:pt x="324" y="275"/>
                  </a:cubicBezTo>
                  <a:cubicBezTo>
                    <a:pt x="461" y="218"/>
                    <a:pt x="547" y="117"/>
                    <a:pt x="522" y="52"/>
                  </a:cubicBezTo>
                  <a:cubicBezTo>
                    <a:pt x="507" y="18"/>
                    <a:pt x="463" y="1"/>
                    <a:pt x="404"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52" name="Google Shape;2839;p44">
              <a:extLst>
                <a:ext uri="{FF2B5EF4-FFF2-40B4-BE49-F238E27FC236}">
                  <a16:creationId xmlns:a16="http://schemas.microsoft.com/office/drawing/2014/main" id="{84DE4CCF-5F31-9B1A-D94E-B97F68805ADC}"/>
                </a:ext>
              </a:extLst>
            </p:cNvPr>
            <p:cNvSpPr/>
            <p:nvPr/>
          </p:nvSpPr>
          <p:spPr>
            <a:xfrm>
              <a:off x="6784638" y="3023525"/>
              <a:ext cx="494444" cy="320869"/>
            </a:xfrm>
            <a:custGeom>
              <a:avLst/>
              <a:gdLst/>
              <a:ahLst/>
              <a:cxnLst/>
              <a:rect l="l" t="t" r="r" b="b"/>
              <a:pathLst>
                <a:path w="10715" h="7773" extrusionOk="0">
                  <a:moveTo>
                    <a:pt x="6218" y="0"/>
                  </a:moveTo>
                  <a:lnTo>
                    <a:pt x="6218" y="4"/>
                  </a:lnTo>
                  <a:cubicBezTo>
                    <a:pt x="6002" y="4"/>
                    <a:pt x="5793" y="22"/>
                    <a:pt x="5595" y="58"/>
                  </a:cubicBezTo>
                  <a:cubicBezTo>
                    <a:pt x="5257" y="119"/>
                    <a:pt x="4954" y="248"/>
                    <a:pt x="4727" y="436"/>
                  </a:cubicBezTo>
                  <a:cubicBezTo>
                    <a:pt x="4655" y="428"/>
                    <a:pt x="4587" y="425"/>
                    <a:pt x="4515" y="425"/>
                  </a:cubicBezTo>
                  <a:cubicBezTo>
                    <a:pt x="4288" y="425"/>
                    <a:pt x="4058" y="454"/>
                    <a:pt x="3834" y="511"/>
                  </a:cubicBezTo>
                  <a:cubicBezTo>
                    <a:pt x="3557" y="576"/>
                    <a:pt x="3276" y="691"/>
                    <a:pt x="3003" y="850"/>
                  </a:cubicBezTo>
                  <a:cubicBezTo>
                    <a:pt x="2499" y="1145"/>
                    <a:pt x="2038" y="1566"/>
                    <a:pt x="1592" y="2146"/>
                  </a:cubicBezTo>
                  <a:cubicBezTo>
                    <a:pt x="1206" y="2653"/>
                    <a:pt x="868" y="3251"/>
                    <a:pt x="591" y="3928"/>
                  </a:cubicBezTo>
                  <a:cubicBezTo>
                    <a:pt x="335" y="4547"/>
                    <a:pt x="155" y="5184"/>
                    <a:pt x="61" y="5818"/>
                  </a:cubicBezTo>
                  <a:cubicBezTo>
                    <a:pt x="33" y="6012"/>
                    <a:pt x="15" y="6207"/>
                    <a:pt x="4" y="6398"/>
                  </a:cubicBezTo>
                  <a:cubicBezTo>
                    <a:pt x="0" y="6484"/>
                    <a:pt x="0" y="6570"/>
                    <a:pt x="0" y="6660"/>
                  </a:cubicBezTo>
                  <a:cubicBezTo>
                    <a:pt x="0" y="6783"/>
                    <a:pt x="11" y="6902"/>
                    <a:pt x="25" y="7024"/>
                  </a:cubicBezTo>
                  <a:cubicBezTo>
                    <a:pt x="29" y="7053"/>
                    <a:pt x="54" y="7082"/>
                    <a:pt x="72" y="7096"/>
                  </a:cubicBezTo>
                  <a:cubicBezTo>
                    <a:pt x="79" y="7118"/>
                    <a:pt x="90" y="7143"/>
                    <a:pt x="108" y="7157"/>
                  </a:cubicBezTo>
                  <a:cubicBezTo>
                    <a:pt x="396" y="7420"/>
                    <a:pt x="763" y="7611"/>
                    <a:pt x="1174" y="7708"/>
                  </a:cubicBezTo>
                  <a:cubicBezTo>
                    <a:pt x="1354" y="7751"/>
                    <a:pt x="1545" y="7773"/>
                    <a:pt x="1739" y="7773"/>
                  </a:cubicBezTo>
                  <a:lnTo>
                    <a:pt x="1782" y="7773"/>
                  </a:lnTo>
                  <a:cubicBezTo>
                    <a:pt x="1980" y="7773"/>
                    <a:pt x="2178" y="7740"/>
                    <a:pt x="2369" y="7679"/>
                  </a:cubicBezTo>
                  <a:cubicBezTo>
                    <a:pt x="2556" y="7618"/>
                    <a:pt x="2729" y="7524"/>
                    <a:pt x="2870" y="7438"/>
                  </a:cubicBezTo>
                  <a:cubicBezTo>
                    <a:pt x="3014" y="7352"/>
                    <a:pt x="3158" y="7251"/>
                    <a:pt x="3302" y="7128"/>
                  </a:cubicBezTo>
                  <a:cubicBezTo>
                    <a:pt x="3579" y="6905"/>
                    <a:pt x="3838" y="6639"/>
                    <a:pt x="4079" y="6333"/>
                  </a:cubicBezTo>
                  <a:cubicBezTo>
                    <a:pt x="4526" y="5764"/>
                    <a:pt x="4896" y="5073"/>
                    <a:pt x="5181" y="4288"/>
                  </a:cubicBezTo>
                  <a:cubicBezTo>
                    <a:pt x="5408" y="3661"/>
                    <a:pt x="5548" y="3035"/>
                    <a:pt x="5602" y="2419"/>
                  </a:cubicBezTo>
                  <a:cubicBezTo>
                    <a:pt x="5735" y="2628"/>
                    <a:pt x="5890" y="2826"/>
                    <a:pt x="6059" y="3006"/>
                  </a:cubicBezTo>
                  <a:cubicBezTo>
                    <a:pt x="6311" y="3269"/>
                    <a:pt x="6603" y="3503"/>
                    <a:pt x="6931" y="3694"/>
                  </a:cubicBezTo>
                  <a:cubicBezTo>
                    <a:pt x="7247" y="3885"/>
                    <a:pt x="7593" y="4029"/>
                    <a:pt x="7964" y="4122"/>
                  </a:cubicBezTo>
                  <a:cubicBezTo>
                    <a:pt x="8273" y="4205"/>
                    <a:pt x="8605" y="4299"/>
                    <a:pt x="8918" y="4435"/>
                  </a:cubicBezTo>
                  <a:cubicBezTo>
                    <a:pt x="9138" y="4536"/>
                    <a:pt x="9328" y="4648"/>
                    <a:pt x="9501" y="4781"/>
                  </a:cubicBezTo>
                  <a:cubicBezTo>
                    <a:pt x="9645" y="4903"/>
                    <a:pt x="9782" y="5044"/>
                    <a:pt x="9901" y="5202"/>
                  </a:cubicBezTo>
                  <a:cubicBezTo>
                    <a:pt x="10045" y="5404"/>
                    <a:pt x="10167" y="5642"/>
                    <a:pt x="10268" y="5904"/>
                  </a:cubicBezTo>
                  <a:cubicBezTo>
                    <a:pt x="10326" y="6066"/>
                    <a:pt x="10365" y="6214"/>
                    <a:pt x="10387" y="6362"/>
                  </a:cubicBezTo>
                  <a:cubicBezTo>
                    <a:pt x="10398" y="6423"/>
                    <a:pt x="10459" y="6459"/>
                    <a:pt x="10513" y="6459"/>
                  </a:cubicBezTo>
                  <a:cubicBezTo>
                    <a:pt x="10520" y="6459"/>
                    <a:pt x="10531" y="6459"/>
                    <a:pt x="10538" y="6455"/>
                  </a:cubicBezTo>
                  <a:cubicBezTo>
                    <a:pt x="10570" y="6448"/>
                    <a:pt x="10599" y="6426"/>
                    <a:pt x="10617" y="6401"/>
                  </a:cubicBezTo>
                  <a:cubicBezTo>
                    <a:pt x="10628" y="6380"/>
                    <a:pt x="10635" y="6358"/>
                    <a:pt x="10635" y="6333"/>
                  </a:cubicBezTo>
                  <a:cubicBezTo>
                    <a:pt x="10650" y="6315"/>
                    <a:pt x="10657" y="6290"/>
                    <a:pt x="10660" y="6261"/>
                  </a:cubicBezTo>
                  <a:cubicBezTo>
                    <a:pt x="10664" y="6182"/>
                    <a:pt x="10671" y="6099"/>
                    <a:pt x="10678" y="6016"/>
                  </a:cubicBezTo>
                  <a:cubicBezTo>
                    <a:pt x="10686" y="5944"/>
                    <a:pt x="10693" y="5872"/>
                    <a:pt x="10696" y="5796"/>
                  </a:cubicBezTo>
                  <a:cubicBezTo>
                    <a:pt x="10711" y="5620"/>
                    <a:pt x="10714" y="5458"/>
                    <a:pt x="10707" y="5300"/>
                  </a:cubicBezTo>
                  <a:cubicBezTo>
                    <a:pt x="10704" y="5134"/>
                    <a:pt x="10682" y="4972"/>
                    <a:pt x="10650" y="4813"/>
                  </a:cubicBezTo>
                  <a:cubicBezTo>
                    <a:pt x="10621" y="4659"/>
                    <a:pt x="10567" y="4504"/>
                    <a:pt x="10491" y="4331"/>
                  </a:cubicBezTo>
                  <a:cubicBezTo>
                    <a:pt x="10426" y="4183"/>
                    <a:pt x="10340" y="4043"/>
                    <a:pt x="10257" y="3903"/>
                  </a:cubicBezTo>
                  <a:lnTo>
                    <a:pt x="10239" y="3877"/>
                  </a:lnTo>
                  <a:cubicBezTo>
                    <a:pt x="10192" y="3802"/>
                    <a:pt x="10142" y="3723"/>
                    <a:pt x="10092" y="3643"/>
                  </a:cubicBezTo>
                  <a:lnTo>
                    <a:pt x="9984" y="3471"/>
                  </a:lnTo>
                  <a:cubicBezTo>
                    <a:pt x="9836" y="3237"/>
                    <a:pt x="9670" y="2956"/>
                    <a:pt x="9552" y="2643"/>
                  </a:cubicBezTo>
                  <a:cubicBezTo>
                    <a:pt x="9516" y="2545"/>
                    <a:pt x="9483" y="2448"/>
                    <a:pt x="9458" y="2344"/>
                  </a:cubicBezTo>
                  <a:cubicBezTo>
                    <a:pt x="9444" y="2297"/>
                    <a:pt x="9433" y="2247"/>
                    <a:pt x="9418" y="2196"/>
                  </a:cubicBezTo>
                  <a:cubicBezTo>
                    <a:pt x="9408" y="2149"/>
                    <a:pt x="9393" y="2103"/>
                    <a:pt x="9382" y="2052"/>
                  </a:cubicBezTo>
                  <a:cubicBezTo>
                    <a:pt x="9328" y="1851"/>
                    <a:pt x="9282" y="1696"/>
                    <a:pt x="9228" y="1555"/>
                  </a:cubicBezTo>
                  <a:cubicBezTo>
                    <a:pt x="9163" y="1375"/>
                    <a:pt x="9094" y="1235"/>
                    <a:pt x="9015" y="1105"/>
                  </a:cubicBezTo>
                  <a:cubicBezTo>
                    <a:pt x="8925" y="965"/>
                    <a:pt x="8821" y="839"/>
                    <a:pt x="8702" y="731"/>
                  </a:cubicBezTo>
                  <a:cubicBezTo>
                    <a:pt x="8572" y="616"/>
                    <a:pt x="8417" y="511"/>
                    <a:pt x="8241" y="428"/>
                  </a:cubicBezTo>
                  <a:cubicBezTo>
                    <a:pt x="8104" y="364"/>
                    <a:pt x="7953" y="306"/>
                    <a:pt x="7751" y="245"/>
                  </a:cubicBezTo>
                  <a:cubicBezTo>
                    <a:pt x="7409" y="140"/>
                    <a:pt x="7049" y="65"/>
                    <a:pt x="6682" y="25"/>
                  </a:cubicBezTo>
                  <a:cubicBezTo>
                    <a:pt x="6524" y="11"/>
                    <a:pt x="6369" y="0"/>
                    <a:pt x="6218" y="0"/>
                  </a:cubicBezTo>
                  <a:close/>
                </a:path>
              </a:pathLst>
            </a:custGeom>
            <a:solidFill>
              <a:srgbClr val="7C352B"/>
            </a:solidFill>
            <a:ln>
              <a:noFill/>
            </a:ln>
          </p:spPr>
          <p:txBody>
            <a:bodyPr spcFirstLastPara="1" wrap="square" lIns="91425" tIns="91425" rIns="91425" bIns="91425" anchor="ctr" anchorCtr="0">
              <a:noAutofit/>
            </a:bodyPr>
            <a:lstStyle/>
            <a:p>
              <a:endParaRPr/>
            </a:p>
          </p:txBody>
        </p:sp>
        <p:sp>
          <p:nvSpPr>
            <p:cNvPr id="853" name="Google Shape;2840;p44">
              <a:extLst>
                <a:ext uri="{FF2B5EF4-FFF2-40B4-BE49-F238E27FC236}">
                  <a16:creationId xmlns:a16="http://schemas.microsoft.com/office/drawing/2014/main" id="{A38AE006-BF9F-CE9B-E6A6-30787BB37316}"/>
                </a:ext>
              </a:extLst>
            </p:cNvPr>
            <p:cNvSpPr/>
            <p:nvPr/>
          </p:nvSpPr>
          <p:spPr>
            <a:xfrm>
              <a:off x="6274487" y="2928374"/>
              <a:ext cx="190071" cy="174697"/>
            </a:xfrm>
            <a:custGeom>
              <a:avLst/>
              <a:gdLst/>
              <a:ahLst/>
              <a:cxnLst/>
              <a:rect l="l" t="t" r="r" b="b"/>
              <a:pathLst>
                <a:path w="4119" h="4232" extrusionOk="0">
                  <a:moveTo>
                    <a:pt x="1771" y="1"/>
                  </a:moveTo>
                  <a:cubicBezTo>
                    <a:pt x="1674" y="1"/>
                    <a:pt x="1588" y="44"/>
                    <a:pt x="1537" y="113"/>
                  </a:cubicBezTo>
                  <a:cubicBezTo>
                    <a:pt x="1505" y="156"/>
                    <a:pt x="1483" y="199"/>
                    <a:pt x="1465" y="253"/>
                  </a:cubicBezTo>
                  <a:cubicBezTo>
                    <a:pt x="1447" y="307"/>
                    <a:pt x="1444" y="365"/>
                    <a:pt x="1437" y="422"/>
                  </a:cubicBezTo>
                  <a:cubicBezTo>
                    <a:pt x="1429" y="541"/>
                    <a:pt x="1444" y="663"/>
                    <a:pt x="1458" y="768"/>
                  </a:cubicBezTo>
                  <a:cubicBezTo>
                    <a:pt x="1476" y="894"/>
                    <a:pt x="1501" y="1020"/>
                    <a:pt x="1534" y="1135"/>
                  </a:cubicBezTo>
                  <a:cubicBezTo>
                    <a:pt x="1541" y="1164"/>
                    <a:pt x="1552" y="1193"/>
                    <a:pt x="1559" y="1218"/>
                  </a:cubicBezTo>
                  <a:cubicBezTo>
                    <a:pt x="1505" y="1157"/>
                    <a:pt x="1451" y="1095"/>
                    <a:pt x="1397" y="1034"/>
                  </a:cubicBezTo>
                  <a:cubicBezTo>
                    <a:pt x="1311" y="941"/>
                    <a:pt x="1210" y="833"/>
                    <a:pt x="1095" y="735"/>
                  </a:cubicBezTo>
                  <a:cubicBezTo>
                    <a:pt x="1026" y="674"/>
                    <a:pt x="915" y="591"/>
                    <a:pt x="785" y="548"/>
                  </a:cubicBezTo>
                  <a:cubicBezTo>
                    <a:pt x="753" y="537"/>
                    <a:pt x="717" y="534"/>
                    <a:pt x="681" y="534"/>
                  </a:cubicBezTo>
                  <a:cubicBezTo>
                    <a:pt x="670" y="534"/>
                    <a:pt x="655" y="534"/>
                    <a:pt x="645" y="537"/>
                  </a:cubicBezTo>
                  <a:cubicBezTo>
                    <a:pt x="612" y="541"/>
                    <a:pt x="591" y="545"/>
                    <a:pt x="565" y="555"/>
                  </a:cubicBezTo>
                  <a:cubicBezTo>
                    <a:pt x="529" y="570"/>
                    <a:pt x="501" y="588"/>
                    <a:pt x="465" y="613"/>
                  </a:cubicBezTo>
                  <a:cubicBezTo>
                    <a:pt x="429" y="645"/>
                    <a:pt x="393" y="689"/>
                    <a:pt x="360" y="750"/>
                  </a:cubicBezTo>
                  <a:cubicBezTo>
                    <a:pt x="331" y="811"/>
                    <a:pt x="310" y="883"/>
                    <a:pt x="302" y="962"/>
                  </a:cubicBezTo>
                  <a:cubicBezTo>
                    <a:pt x="292" y="1088"/>
                    <a:pt x="313" y="1221"/>
                    <a:pt x="375" y="1380"/>
                  </a:cubicBezTo>
                  <a:cubicBezTo>
                    <a:pt x="429" y="1520"/>
                    <a:pt x="504" y="1661"/>
                    <a:pt x="609" y="1815"/>
                  </a:cubicBezTo>
                  <a:cubicBezTo>
                    <a:pt x="663" y="1895"/>
                    <a:pt x="724" y="1974"/>
                    <a:pt x="789" y="2049"/>
                  </a:cubicBezTo>
                  <a:cubicBezTo>
                    <a:pt x="738" y="2021"/>
                    <a:pt x="688" y="1999"/>
                    <a:pt x="637" y="1977"/>
                  </a:cubicBezTo>
                  <a:cubicBezTo>
                    <a:pt x="555" y="1945"/>
                    <a:pt x="475" y="1927"/>
                    <a:pt x="403" y="1927"/>
                  </a:cubicBezTo>
                  <a:cubicBezTo>
                    <a:pt x="357" y="1927"/>
                    <a:pt x="317" y="1934"/>
                    <a:pt x="277" y="1952"/>
                  </a:cubicBezTo>
                  <a:cubicBezTo>
                    <a:pt x="212" y="1974"/>
                    <a:pt x="162" y="2017"/>
                    <a:pt x="122" y="2075"/>
                  </a:cubicBezTo>
                  <a:cubicBezTo>
                    <a:pt x="86" y="2125"/>
                    <a:pt x="61" y="2190"/>
                    <a:pt x="47" y="2269"/>
                  </a:cubicBezTo>
                  <a:cubicBezTo>
                    <a:pt x="0" y="2568"/>
                    <a:pt x="202" y="2838"/>
                    <a:pt x="360" y="3018"/>
                  </a:cubicBezTo>
                  <a:cubicBezTo>
                    <a:pt x="454" y="3126"/>
                    <a:pt x="565" y="3230"/>
                    <a:pt x="713" y="3353"/>
                  </a:cubicBezTo>
                  <a:cubicBezTo>
                    <a:pt x="832" y="3446"/>
                    <a:pt x="965" y="3547"/>
                    <a:pt x="1123" y="3655"/>
                  </a:cubicBezTo>
                  <a:cubicBezTo>
                    <a:pt x="1246" y="3734"/>
                    <a:pt x="1372" y="3814"/>
                    <a:pt x="1505" y="3889"/>
                  </a:cubicBezTo>
                  <a:cubicBezTo>
                    <a:pt x="1620" y="3950"/>
                    <a:pt x="1710" y="3997"/>
                    <a:pt x="1793" y="4033"/>
                  </a:cubicBezTo>
                  <a:cubicBezTo>
                    <a:pt x="2002" y="4127"/>
                    <a:pt x="2243" y="4188"/>
                    <a:pt x="2535" y="4217"/>
                  </a:cubicBezTo>
                  <a:cubicBezTo>
                    <a:pt x="2628" y="4228"/>
                    <a:pt x="2718" y="4231"/>
                    <a:pt x="2801" y="4231"/>
                  </a:cubicBezTo>
                  <a:cubicBezTo>
                    <a:pt x="2988" y="4231"/>
                    <a:pt x="3161" y="4210"/>
                    <a:pt x="3312" y="4163"/>
                  </a:cubicBezTo>
                  <a:cubicBezTo>
                    <a:pt x="3366" y="4145"/>
                    <a:pt x="3420" y="4123"/>
                    <a:pt x="3478" y="4091"/>
                  </a:cubicBezTo>
                  <a:cubicBezTo>
                    <a:pt x="3539" y="4062"/>
                    <a:pt x="3589" y="4026"/>
                    <a:pt x="3633" y="3990"/>
                  </a:cubicBezTo>
                  <a:cubicBezTo>
                    <a:pt x="3715" y="3922"/>
                    <a:pt x="3780" y="3824"/>
                    <a:pt x="3820" y="3706"/>
                  </a:cubicBezTo>
                  <a:cubicBezTo>
                    <a:pt x="3849" y="3630"/>
                    <a:pt x="3859" y="3540"/>
                    <a:pt x="3852" y="3436"/>
                  </a:cubicBezTo>
                  <a:cubicBezTo>
                    <a:pt x="3849" y="3335"/>
                    <a:pt x="3823" y="3227"/>
                    <a:pt x="3780" y="3104"/>
                  </a:cubicBezTo>
                  <a:cubicBezTo>
                    <a:pt x="3780" y="3093"/>
                    <a:pt x="3773" y="3086"/>
                    <a:pt x="3769" y="3079"/>
                  </a:cubicBezTo>
                  <a:cubicBezTo>
                    <a:pt x="3766" y="3043"/>
                    <a:pt x="3759" y="3007"/>
                    <a:pt x="3748" y="2971"/>
                  </a:cubicBezTo>
                  <a:cubicBezTo>
                    <a:pt x="3733" y="2906"/>
                    <a:pt x="3712" y="2841"/>
                    <a:pt x="3690" y="2780"/>
                  </a:cubicBezTo>
                  <a:cubicBezTo>
                    <a:pt x="3661" y="2705"/>
                    <a:pt x="3636" y="2625"/>
                    <a:pt x="3618" y="2546"/>
                  </a:cubicBezTo>
                  <a:cubicBezTo>
                    <a:pt x="3618" y="2514"/>
                    <a:pt x="3615" y="2481"/>
                    <a:pt x="3618" y="2445"/>
                  </a:cubicBezTo>
                  <a:cubicBezTo>
                    <a:pt x="3622" y="2424"/>
                    <a:pt x="3629" y="2399"/>
                    <a:pt x="3636" y="2373"/>
                  </a:cubicBezTo>
                  <a:cubicBezTo>
                    <a:pt x="3651" y="2341"/>
                    <a:pt x="3669" y="2312"/>
                    <a:pt x="3690" y="2283"/>
                  </a:cubicBezTo>
                  <a:cubicBezTo>
                    <a:pt x="3730" y="2229"/>
                    <a:pt x="3777" y="2179"/>
                    <a:pt x="3823" y="2129"/>
                  </a:cubicBezTo>
                  <a:cubicBezTo>
                    <a:pt x="3935" y="2003"/>
                    <a:pt x="4054" y="1869"/>
                    <a:pt x="4101" y="1700"/>
                  </a:cubicBezTo>
                  <a:cubicBezTo>
                    <a:pt x="4115" y="1646"/>
                    <a:pt x="4119" y="1585"/>
                    <a:pt x="4111" y="1524"/>
                  </a:cubicBezTo>
                  <a:cubicBezTo>
                    <a:pt x="4104" y="1455"/>
                    <a:pt x="4079" y="1383"/>
                    <a:pt x="4039" y="1311"/>
                  </a:cubicBezTo>
                  <a:cubicBezTo>
                    <a:pt x="3978" y="1200"/>
                    <a:pt x="3874" y="1121"/>
                    <a:pt x="3759" y="1088"/>
                  </a:cubicBezTo>
                  <a:cubicBezTo>
                    <a:pt x="3726" y="1081"/>
                    <a:pt x="3694" y="1077"/>
                    <a:pt x="3658" y="1077"/>
                  </a:cubicBezTo>
                  <a:cubicBezTo>
                    <a:pt x="3589" y="1077"/>
                    <a:pt x="3517" y="1095"/>
                    <a:pt x="3445" y="1124"/>
                  </a:cubicBezTo>
                  <a:cubicBezTo>
                    <a:pt x="3341" y="1167"/>
                    <a:pt x="3244" y="1236"/>
                    <a:pt x="3150" y="1329"/>
                  </a:cubicBezTo>
                  <a:cubicBezTo>
                    <a:pt x="3071" y="1412"/>
                    <a:pt x="2999" y="1509"/>
                    <a:pt x="2945" y="1621"/>
                  </a:cubicBezTo>
                  <a:cubicBezTo>
                    <a:pt x="2934" y="1639"/>
                    <a:pt x="2927" y="1661"/>
                    <a:pt x="2920" y="1679"/>
                  </a:cubicBezTo>
                  <a:cubicBezTo>
                    <a:pt x="2887" y="1621"/>
                    <a:pt x="2859" y="1560"/>
                    <a:pt x="2830" y="1499"/>
                  </a:cubicBezTo>
                  <a:cubicBezTo>
                    <a:pt x="2779" y="1383"/>
                    <a:pt x="2729" y="1250"/>
                    <a:pt x="2682" y="1121"/>
                  </a:cubicBezTo>
                  <a:cubicBezTo>
                    <a:pt x="2610" y="926"/>
                    <a:pt x="2535" y="725"/>
                    <a:pt x="2437" y="537"/>
                  </a:cubicBezTo>
                  <a:cubicBezTo>
                    <a:pt x="2358" y="383"/>
                    <a:pt x="2268" y="260"/>
                    <a:pt x="2167" y="170"/>
                  </a:cubicBezTo>
                  <a:cubicBezTo>
                    <a:pt x="2052" y="73"/>
                    <a:pt x="1919" y="12"/>
                    <a:pt x="1793"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54" name="Google Shape;2841;p44">
              <a:extLst>
                <a:ext uri="{FF2B5EF4-FFF2-40B4-BE49-F238E27FC236}">
                  <a16:creationId xmlns:a16="http://schemas.microsoft.com/office/drawing/2014/main" id="{F4618131-1D7A-7D37-2F9D-7EEB32F89537}"/>
                </a:ext>
              </a:extLst>
            </p:cNvPr>
            <p:cNvSpPr/>
            <p:nvPr/>
          </p:nvSpPr>
          <p:spPr>
            <a:xfrm>
              <a:off x="7460902" y="2861169"/>
              <a:ext cx="195424" cy="184191"/>
            </a:xfrm>
            <a:custGeom>
              <a:avLst/>
              <a:gdLst/>
              <a:ahLst/>
              <a:cxnLst/>
              <a:rect l="l" t="t" r="r" b="b"/>
              <a:pathLst>
                <a:path w="4235" h="4462" extrusionOk="0">
                  <a:moveTo>
                    <a:pt x="1766" y="1"/>
                  </a:moveTo>
                  <a:cubicBezTo>
                    <a:pt x="1728" y="1"/>
                    <a:pt x="1690" y="8"/>
                    <a:pt x="1653" y="23"/>
                  </a:cubicBezTo>
                  <a:lnTo>
                    <a:pt x="1649" y="23"/>
                  </a:lnTo>
                  <a:cubicBezTo>
                    <a:pt x="1642" y="27"/>
                    <a:pt x="1631" y="30"/>
                    <a:pt x="1624" y="34"/>
                  </a:cubicBezTo>
                  <a:cubicBezTo>
                    <a:pt x="1516" y="88"/>
                    <a:pt x="1412" y="192"/>
                    <a:pt x="1340" y="326"/>
                  </a:cubicBezTo>
                  <a:cubicBezTo>
                    <a:pt x="1279" y="444"/>
                    <a:pt x="1239" y="592"/>
                    <a:pt x="1221" y="765"/>
                  </a:cubicBezTo>
                  <a:cubicBezTo>
                    <a:pt x="1199" y="974"/>
                    <a:pt x="1203" y="1190"/>
                    <a:pt x="1207" y="1395"/>
                  </a:cubicBezTo>
                  <a:cubicBezTo>
                    <a:pt x="1210" y="1535"/>
                    <a:pt x="1210" y="1676"/>
                    <a:pt x="1207" y="1802"/>
                  </a:cubicBezTo>
                  <a:cubicBezTo>
                    <a:pt x="1203" y="1870"/>
                    <a:pt x="1199" y="1939"/>
                    <a:pt x="1192" y="2003"/>
                  </a:cubicBezTo>
                  <a:cubicBezTo>
                    <a:pt x="1178" y="1989"/>
                    <a:pt x="1160" y="1975"/>
                    <a:pt x="1145" y="1960"/>
                  </a:cubicBezTo>
                  <a:cubicBezTo>
                    <a:pt x="1055" y="1877"/>
                    <a:pt x="951" y="1809"/>
                    <a:pt x="847" y="1762"/>
                  </a:cubicBezTo>
                  <a:cubicBezTo>
                    <a:pt x="724" y="1712"/>
                    <a:pt x="609" y="1683"/>
                    <a:pt x="497" y="1679"/>
                  </a:cubicBezTo>
                  <a:cubicBezTo>
                    <a:pt x="422" y="1679"/>
                    <a:pt x="346" y="1690"/>
                    <a:pt x="281" y="1715"/>
                  </a:cubicBezTo>
                  <a:cubicBezTo>
                    <a:pt x="249" y="1726"/>
                    <a:pt x="220" y="1744"/>
                    <a:pt x="195" y="1762"/>
                  </a:cubicBezTo>
                  <a:cubicBezTo>
                    <a:pt x="98" y="1834"/>
                    <a:pt x="29" y="1946"/>
                    <a:pt x="15" y="2072"/>
                  </a:cubicBezTo>
                  <a:cubicBezTo>
                    <a:pt x="1" y="2155"/>
                    <a:pt x="4" y="2227"/>
                    <a:pt x="22" y="2299"/>
                  </a:cubicBezTo>
                  <a:cubicBezTo>
                    <a:pt x="37" y="2356"/>
                    <a:pt x="65" y="2410"/>
                    <a:pt x="98" y="2457"/>
                  </a:cubicBezTo>
                  <a:cubicBezTo>
                    <a:pt x="206" y="2597"/>
                    <a:pt x="361" y="2677"/>
                    <a:pt x="512" y="2752"/>
                  </a:cubicBezTo>
                  <a:cubicBezTo>
                    <a:pt x="573" y="2785"/>
                    <a:pt x="634" y="2813"/>
                    <a:pt x="695" y="2849"/>
                  </a:cubicBezTo>
                  <a:cubicBezTo>
                    <a:pt x="724" y="2871"/>
                    <a:pt x="749" y="2889"/>
                    <a:pt x="775" y="2914"/>
                  </a:cubicBezTo>
                  <a:cubicBezTo>
                    <a:pt x="793" y="2936"/>
                    <a:pt x="807" y="2954"/>
                    <a:pt x="818" y="2975"/>
                  </a:cubicBezTo>
                  <a:cubicBezTo>
                    <a:pt x="832" y="3004"/>
                    <a:pt x="847" y="3037"/>
                    <a:pt x="854" y="3069"/>
                  </a:cubicBezTo>
                  <a:cubicBezTo>
                    <a:pt x="868" y="3148"/>
                    <a:pt x="872" y="3231"/>
                    <a:pt x="875" y="3310"/>
                  </a:cubicBezTo>
                  <a:cubicBezTo>
                    <a:pt x="879" y="3379"/>
                    <a:pt x="879" y="3447"/>
                    <a:pt x="890" y="3512"/>
                  </a:cubicBezTo>
                  <a:cubicBezTo>
                    <a:pt x="893" y="3548"/>
                    <a:pt x="901" y="3584"/>
                    <a:pt x="908" y="3620"/>
                  </a:cubicBezTo>
                  <a:cubicBezTo>
                    <a:pt x="908" y="3627"/>
                    <a:pt x="908" y="3638"/>
                    <a:pt x="908" y="3645"/>
                  </a:cubicBezTo>
                  <a:cubicBezTo>
                    <a:pt x="911" y="3775"/>
                    <a:pt x="929" y="3886"/>
                    <a:pt x="962" y="3983"/>
                  </a:cubicBezTo>
                  <a:cubicBezTo>
                    <a:pt x="994" y="4081"/>
                    <a:pt x="1037" y="4160"/>
                    <a:pt x="1088" y="4221"/>
                  </a:cubicBezTo>
                  <a:cubicBezTo>
                    <a:pt x="1174" y="4318"/>
                    <a:pt x="1268" y="4383"/>
                    <a:pt x="1372" y="4415"/>
                  </a:cubicBezTo>
                  <a:cubicBezTo>
                    <a:pt x="1423" y="4433"/>
                    <a:pt x="1484" y="4451"/>
                    <a:pt x="1549" y="4455"/>
                  </a:cubicBezTo>
                  <a:cubicBezTo>
                    <a:pt x="1589" y="4459"/>
                    <a:pt x="1625" y="4461"/>
                    <a:pt x="1660" y="4461"/>
                  </a:cubicBezTo>
                  <a:cubicBezTo>
                    <a:pt x="1685" y="4461"/>
                    <a:pt x="1708" y="4460"/>
                    <a:pt x="1732" y="4459"/>
                  </a:cubicBezTo>
                  <a:cubicBezTo>
                    <a:pt x="1891" y="4448"/>
                    <a:pt x="2060" y="4408"/>
                    <a:pt x="2233" y="4340"/>
                  </a:cubicBezTo>
                  <a:cubicBezTo>
                    <a:pt x="2312" y="4307"/>
                    <a:pt x="2395" y="4271"/>
                    <a:pt x="2474" y="4228"/>
                  </a:cubicBezTo>
                  <a:cubicBezTo>
                    <a:pt x="2733" y="4091"/>
                    <a:pt x="2938" y="3947"/>
                    <a:pt x="3097" y="3789"/>
                  </a:cubicBezTo>
                  <a:cubicBezTo>
                    <a:pt x="3162" y="3721"/>
                    <a:pt x="3230" y="3649"/>
                    <a:pt x="3313" y="3544"/>
                  </a:cubicBezTo>
                  <a:cubicBezTo>
                    <a:pt x="3410" y="3425"/>
                    <a:pt x="3500" y="3307"/>
                    <a:pt x="3583" y="3188"/>
                  </a:cubicBezTo>
                  <a:cubicBezTo>
                    <a:pt x="3691" y="3029"/>
                    <a:pt x="3781" y="2889"/>
                    <a:pt x="3856" y="2756"/>
                  </a:cubicBezTo>
                  <a:cubicBezTo>
                    <a:pt x="3950" y="2590"/>
                    <a:pt x="4015" y="2450"/>
                    <a:pt x="4065" y="2317"/>
                  </a:cubicBezTo>
                  <a:cubicBezTo>
                    <a:pt x="4144" y="2093"/>
                    <a:pt x="4234" y="1766"/>
                    <a:pt x="4080" y="1507"/>
                  </a:cubicBezTo>
                  <a:cubicBezTo>
                    <a:pt x="4040" y="1438"/>
                    <a:pt x="3993" y="1384"/>
                    <a:pt x="3943" y="1352"/>
                  </a:cubicBezTo>
                  <a:cubicBezTo>
                    <a:pt x="3882" y="1312"/>
                    <a:pt x="3820" y="1294"/>
                    <a:pt x="3752" y="1294"/>
                  </a:cubicBezTo>
                  <a:cubicBezTo>
                    <a:pt x="3709" y="1294"/>
                    <a:pt x="3669" y="1301"/>
                    <a:pt x="3626" y="1319"/>
                  </a:cubicBezTo>
                  <a:cubicBezTo>
                    <a:pt x="3561" y="1345"/>
                    <a:pt x="3493" y="1391"/>
                    <a:pt x="3428" y="1453"/>
                  </a:cubicBezTo>
                  <a:cubicBezTo>
                    <a:pt x="3385" y="1489"/>
                    <a:pt x="3345" y="1528"/>
                    <a:pt x="3313" y="1571"/>
                  </a:cubicBezTo>
                  <a:cubicBezTo>
                    <a:pt x="3345" y="1478"/>
                    <a:pt x="3370" y="1381"/>
                    <a:pt x="3392" y="1287"/>
                  </a:cubicBezTo>
                  <a:cubicBezTo>
                    <a:pt x="3435" y="1107"/>
                    <a:pt x="3453" y="949"/>
                    <a:pt x="3453" y="797"/>
                  </a:cubicBezTo>
                  <a:cubicBezTo>
                    <a:pt x="3450" y="628"/>
                    <a:pt x="3424" y="495"/>
                    <a:pt x="3367" y="383"/>
                  </a:cubicBezTo>
                  <a:cubicBezTo>
                    <a:pt x="3331" y="311"/>
                    <a:pt x="3288" y="250"/>
                    <a:pt x="3234" y="207"/>
                  </a:cubicBezTo>
                  <a:cubicBezTo>
                    <a:pt x="3183" y="160"/>
                    <a:pt x="3136" y="135"/>
                    <a:pt x="3090" y="117"/>
                  </a:cubicBezTo>
                  <a:cubicBezTo>
                    <a:pt x="3046" y="102"/>
                    <a:pt x="3014" y="99"/>
                    <a:pt x="2974" y="99"/>
                  </a:cubicBezTo>
                  <a:cubicBezTo>
                    <a:pt x="2949" y="99"/>
                    <a:pt x="2924" y="102"/>
                    <a:pt x="2895" y="110"/>
                  </a:cubicBezTo>
                  <a:cubicBezTo>
                    <a:pt x="2881" y="113"/>
                    <a:pt x="2870" y="117"/>
                    <a:pt x="2859" y="120"/>
                  </a:cubicBezTo>
                  <a:cubicBezTo>
                    <a:pt x="2827" y="135"/>
                    <a:pt x="2798" y="153"/>
                    <a:pt x="2769" y="174"/>
                  </a:cubicBezTo>
                  <a:cubicBezTo>
                    <a:pt x="2661" y="257"/>
                    <a:pt x="2593" y="380"/>
                    <a:pt x="2546" y="462"/>
                  </a:cubicBezTo>
                  <a:cubicBezTo>
                    <a:pt x="2478" y="592"/>
                    <a:pt x="2420" y="729"/>
                    <a:pt x="2377" y="848"/>
                  </a:cubicBezTo>
                  <a:cubicBezTo>
                    <a:pt x="2348" y="923"/>
                    <a:pt x="2319" y="1003"/>
                    <a:pt x="2294" y="1078"/>
                  </a:cubicBezTo>
                  <a:cubicBezTo>
                    <a:pt x="2290" y="1053"/>
                    <a:pt x="2287" y="1024"/>
                    <a:pt x="2283" y="995"/>
                  </a:cubicBezTo>
                  <a:cubicBezTo>
                    <a:pt x="2272" y="873"/>
                    <a:pt x="2251" y="747"/>
                    <a:pt x="2222" y="621"/>
                  </a:cubicBezTo>
                  <a:cubicBezTo>
                    <a:pt x="2197" y="520"/>
                    <a:pt x="2168" y="401"/>
                    <a:pt x="2114" y="293"/>
                  </a:cubicBezTo>
                  <a:cubicBezTo>
                    <a:pt x="2089" y="243"/>
                    <a:pt x="2063" y="192"/>
                    <a:pt x="2027" y="149"/>
                  </a:cubicBezTo>
                  <a:cubicBezTo>
                    <a:pt x="1991" y="102"/>
                    <a:pt x="1955" y="70"/>
                    <a:pt x="1909" y="41"/>
                  </a:cubicBezTo>
                  <a:cubicBezTo>
                    <a:pt x="1867" y="14"/>
                    <a:pt x="1817" y="1"/>
                    <a:pt x="1766"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55" name="Google Shape;2842;p44">
              <a:extLst>
                <a:ext uri="{FF2B5EF4-FFF2-40B4-BE49-F238E27FC236}">
                  <a16:creationId xmlns:a16="http://schemas.microsoft.com/office/drawing/2014/main" id="{120709E8-98B0-3C28-8DBC-3183FBB3A429}"/>
                </a:ext>
              </a:extLst>
            </p:cNvPr>
            <p:cNvSpPr/>
            <p:nvPr/>
          </p:nvSpPr>
          <p:spPr>
            <a:xfrm>
              <a:off x="6340932" y="2958426"/>
              <a:ext cx="33271" cy="58741"/>
            </a:xfrm>
            <a:custGeom>
              <a:avLst/>
              <a:gdLst/>
              <a:ahLst/>
              <a:cxnLst/>
              <a:rect l="l" t="t" r="r" b="b"/>
              <a:pathLst>
                <a:path w="721" h="1423" extrusionOk="0">
                  <a:moveTo>
                    <a:pt x="43" y="0"/>
                  </a:moveTo>
                  <a:cubicBezTo>
                    <a:pt x="22" y="0"/>
                    <a:pt x="0" y="18"/>
                    <a:pt x="0" y="43"/>
                  </a:cubicBezTo>
                  <a:cubicBezTo>
                    <a:pt x="11" y="159"/>
                    <a:pt x="33" y="277"/>
                    <a:pt x="65" y="393"/>
                  </a:cubicBezTo>
                  <a:cubicBezTo>
                    <a:pt x="101" y="522"/>
                    <a:pt x="151" y="648"/>
                    <a:pt x="209" y="771"/>
                  </a:cubicBezTo>
                  <a:cubicBezTo>
                    <a:pt x="267" y="889"/>
                    <a:pt x="331" y="1005"/>
                    <a:pt x="407" y="1116"/>
                  </a:cubicBezTo>
                  <a:cubicBezTo>
                    <a:pt x="475" y="1221"/>
                    <a:pt x="555" y="1321"/>
                    <a:pt x="645" y="1411"/>
                  </a:cubicBezTo>
                  <a:cubicBezTo>
                    <a:pt x="652" y="1419"/>
                    <a:pt x="663" y="1422"/>
                    <a:pt x="673" y="1422"/>
                  </a:cubicBezTo>
                  <a:cubicBezTo>
                    <a:pt x="684" y="1422"/>
                    <a:pt x="695" y="1419"/>
                    <a:pt x="702" y="1411"/>
                  </a:cubicBezTo>
                  <a:cubicBezTo>
                    <a:pt x="720" y="1393"/>
                    <a:pt x="717" y="1368"/>
                    <a:pt x="702" y="1354"/>
                  </a:cubicBezTo>
                  <a:cubicBezTo>
                    <a:pt x="652" y="1303"/>
                    <a:pt x="605" y="1249"/>
                    <a:pt x="562" y="1192"/>
                  </a:cubicBezTo>
                  <a:cubicBezTo>
                    <a:pt x="432" y="1019"/>
                    <a:pt x="321" y="832"/>
                    <a:pt x="238" y="630"/>
                  </a:cubicBezTo>
                  <a:lnTo>
                    <a:pt x="238" y="630"/>
                  </a:lnTo>
                  <a:cubicBezTo>
                    <a:pt x="238" y="631"/>
                    <a:pt x="238" y="632"/>
                    <a:pt x="238" y="633"/>
                  </a:cubicBezTo>
                  <a:lnTo>
                    <a:pt x="238" y="633"/>
                  </a:lnTo>
                  <a:cubicBezTo>
                    <a:pt x="171" y="473"/>
                    <a:pt x="119" y="303"/>
                    <a:pt x="94" y="133"/>
                  </a:cubicBezTo>
                  <a:lnTo>
                    <a:pt x="94" y="137"/>
                  </a:lnTo>
                  <a:cubicBezTo>
                    <a:pt x="90" y="105"/>
                    <a:pt x="87" y="72"/>
                    <a:pt x="83" y="43"/>
                  </a:cubicBezTo>
                  <a:cubicBezTo>
                    <a:pt x="83" y="18"/>
                    <a:pt x="65" y="0"/>
                    <a:pt x="43"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56" name="Google Shape;2843;p44">
              <a:extLst>
                <a:ext uri="{FF2B5EF4-FFF2-40B4-BE49-F238E27FC236}">
                  <a16:creationId xmlns:a16="http://schemas.microsoft.com/office/drawing/2014/main" id="{99FB8728-C355-85A8-6373-4FEDDDD159CE}"/>
                </a:ext>
              </a:extLst>
            </p:cNvPr>
            <p:cNvSpPr/>
            <p:nvPr/>
          </p:nvSpPr>
          <p:spPr>
            <a:xfrm>
              <a:off x="6293913" y="2989923"/>
              <a:ext cx="59665" cy="54036"/>
            </a:xfrm>
            <a:custGeom>
              <a:avLst/>
              <a:gdLst/>
              <a:ahLst/>
              <a:cxnLst/>
              <a:rect l="l" t="t" r="r" b="b"/>
              <a:pathLst>
                <a:path w="1293" h="1309" extrusionOk="0">
                  <a:moveTo>
                    <a:pt x="346" y="440"/>
                  </a:moveTo>
                  <a:cubicBezTo>
                    <a:pt x="346" y="440"/>
                    <a:pt x="350" y="443"/>
                    <a:pt x="350" y="443"/>
                  </a:cubicBezTo>
                  <a:cubicBezTo>
                    <a:pt x="350" y="443"/>
                    <a:pt x="350" y="440"/>
                    <a:pt x="346" y="440"/>
                  </a:cubicBezTo>
                  <a:close/>
                  <a:moveTo>
                    <a:pt x="895" y="992"/>
                  </a:moveTo>
                  <a:lnTo>
                    <a:pt x="895" y="992"/>
                  </a:lnTo>
                  <a:cubicBezTo>
                    <a:pt x="895" y="993"/>
                    <a:pt x="896" y="994"/>
                    <a:pt x="897" y="994"/>
                  </a:cubicBezTo>
                  <a:cubicBezTo>
                    <a:pt x="897" y="994"/>
                    <a:pt x="896" y="993"/>
                    <a:pt x="895" y="992"/>
                  </a:cubicBezTo>
                  <a:close/>
                  <a:moveTo>
                    <a:pt x="47" y="0"/>
                  </a:moveTo>
                  <a:cubicBezTo>
                    <a:pt x="40" y="0"/>
                    <a:pt x="33" y="4"/>
                    <a:pt x="26" y="8"/>
                  </a:cubicBezTo>
                  <a:cubicBezTo>
                    <a:pt x="4" y="18"/>
                    <a:pt x="0" y="44"/>
                    <a:pt x="11" y="65"/>
                  </a:cubicBezTo>
                  <a:cubicBezTo>
                    <a:pt x="72" y="188"/>
                    <a:pt x="144" y="306"/>
                    <a:pt x="224" y="422"/>
                  </a:cubicBezTo>
                  <a:cubicBezTo>
                    <a:pt x="310" y="548"/>
                    <a:pt x="404" y="663"/>
                    <a:pt x="504" y="774"/>
                  </a:cubicBezTo>
                  <a:cubicBezTo>
                    <a:pt x="609" y="886"/>
                    <a:pt x="720" y="983"/>
                    <a:pt x="839" y="1077"/>
                  </a:cubicBezTo>
                  <a:cubicBezTo>
                    <a:pt x="893" y="1120"/>
                    <a:pt x="954" y="1160"/>
                    <a:pt x="1016" y="1196"/>
                  </a:cubicBezTo>
                  <a:cubicBezTo>
                    <a:pt x="1080" y="1239"/>
                    <a:pt x="1149" y="1271"/>
                    <a:pt x="1221" y="1304"/>
                  </a:cubicBezTo>
                  <a:cubicBezTo>
                    <a:pt x="1228" y="1306"/>
                    <a:pt x="1236" y="1309"/>
                    <a:pt x="1244" y="1309"/>
                  </a:cubicBezTo>
                  <a:cubicBezTo>
                    <a:pt x="1247" y="1309"/>
                    <a:pt x="1250" y="1308"/>
                    <a:pt x="1253" y="1307"/>
                  </a:cubicBezTo>
                  <a:cubicBezTo>
                    <a:pt x="1264" y="1304"/>
                    <a:pt x="1275" y="1296"/>
                    <a:pt x="1282" y="1289"/>
                  </a:cubicBezTo>
                  <a:cubicBezTo>
                    <a:pt x="1293" y="1268"/>
                    <a:pt x="1286" y="1239"/>
                    <a:pt x="1264" y="1228"/>
                  </a:cubicBezTo>
                  <a:cubicBezTo>
                    <a:pt x="1134" y="1160"/>
                    <a:pt x="1008" y="1080"/>
                    <a:pt x="890" y="990"/>
                  </a:cubicBezTo>
                  <a:cubicBezTo>
                    <a:pt x="891" y="990"/>
                    <a:pt x="893" y="991"/>
                    <a:pt x="895" y="992"/>
                  </a:cubicBezTo>
                  <a:lnTo>
                    <a:pt x="895" y="992"/>
                  </a:lnTo>
                  <a:cubicBezTo>
                    <a:pt x="798" y="914"/>
                    <a:pt x="702" y="831"/>
                    <a:pt x="612" y="742"/>
                  </a:cubicBezTo>
                  <a:cubicBezTo>
                    <a:pt x="515" y="645"/>
                    <a:pt x="425" y="544"/>
                    <a:pt x="342" y="436"/>
                  </a:cubicBezTo>
                  <a:lnTo>
                    <a:pt x="346" y="436"/>
                  </a:lnTo>
                  <a:cubicBezTo>
                    <a:pt x="245" y="306"/>
                    <a:pt x="159" y="166"/>
                    <a:pt x="83" y="22"/>
                  </a:cubicBezTo>
                  <a:cubicBezTo>
                    <a:pt x="76" y="8"/>
                    <a:pt x="62" y="0"/>
                    <a:pt x="47"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57" name="Google Shape;2844;p44">
              <a:extLst>
                <a:ext uri="{FF2B5EF4-FFF2-40B4-BE49-F238E27FC236}">
                  <a16:creationId xmlns:a16="http://schemas.microsoft.com/office/drawing/2014/main" id="{9BE9D739-105B-14FD-30A8-2814AFA98A8F}"/>
                </a:ext>
              </a:extLst>
            </p:cNvPr>
            <p:cNvSpPr/>
            <p:nvPr/>
          </p:nvSpPr>
          <p:spPr>
            <a:xfrm>
              <a:off x="6372816" y="3041482"/>
              <a:ext cx="25287" cy="29309"/>
            </a:xfrm>
            <a:custGeom>
              <a:avLst/>
              <a:gdLst/>
              <a:ahLst/>
              <a:cxnLst/>
              <a:rect l="l" t="t" r="r" b="b"/>
              <a:pathLst>
                <a:path w="548" h="710" extrusionOk="0">
                  <a:moveTo>
                    <a:pt x="188" y="314"/>
                  </a:moveTo>
                  <a:lnTo>
                    <a:pt x="188" y="314"/>
                  </a:lnTo>
                  <a:cubicBezTo>
                    <a:pt x="190" y="317"/>
                    <a:pt x="192" y="320"/>
                    <a:pt x="194" y="323"/>
                  </a:cubicBezTo>
                  <a:lnTo>
                    <a:pt x="194" y="323"/>
                  </a:lnTo>
                  <a:cubicBezTo>
                    <a:pt x="193" y="320"/>
                    <a:pt x="191" y="317"/>
                    <a:pt x="188" y="314"/>
                  </a:cubicBezTo>
                  <a:close/>
                  <a:moveTo>
                    <a:pt x="54" y="1"/>
                  </a:moveTo>
                  <a:cubicBezTo>
                    <a:pt x="26" y="1"/>
                    <a:pt x="4" y="22"/>
                    <a:pt x="4" y="51"/>
                  </a:cubicBezTo>
                  <a:cubicBezTo>
                    <a:pt x="0" y="119"/>
                    <a:pt x="8" y="184"/>
                    <a:pt x="26" y="249"/>
                  </a:cubicBezTo>
                  <a:cubicBezTo>
                    <a:pt x="40" y="314"/>
                    <a:pt x="72" y="375"/>
                    <a:pt x="105" y="433"/>
                  </a:cubicBezTo>
                  <a:cubicBezTo>
                    <a:pt x="119" y="458"/>
                    <a:pt x="137" y="479"/>
                    <a:pt x="155" y="505"/>
                  </a:cubicBezTo>
                  <a:cubicBezTo>
                    <a:pt x="180" y="533"/>
                    <a:pt x="209" y="562"/>
                    <a:pt x="238" y="588"/>
                  </a:cubicBezTo>
                  <a:cubicBezTo>
                    <a:pt x="263" y="613"/>
                    <a:pt x="296" y="634"/>
                    <a:pt x="328" y="656"/>
                  </a:cubicBezTo>
                  <a:cubicBezTo>
                    <a:pt x="360" y="678"/>
                    <a:pt x="396" y="692"/>
                    <a:pt x="432" y="706"/>
                  </a:cubicBezTo>
                  <a:cubicBezTo>
                    <a:pt x="441" y="708"/>
                    <a:pt x="450" y="709"/>
                    <a:pt x="457" y="709"/>
                  </a:cubicBezTo>
                  <a:cubicBezTo>
                    <a:pt x="465" y="709"/>
                    <a:pt x="472" y="708"/>
                    <a:pt x="479" y="706"/>
                  </a:cubicBezTo>
                  <a:cubicBezTo>
                    <a:pt x="501" y="699"/>
                    <a:pt x="522" y="685"/>
                    <a:pt x="533" y="667"/>
                  </a:cubicBezTo>
                  <a:cubicBezTo>
                    <a:pt x="544" y="645"/>
                    <a:pt x="548" y="620"/>
                    <a:pt x="540" y="598"/>
                  </a:cubicBezTo>
                  <a:cubicBezTo>
                    <a:pt x="537" y="577"/>
                    <a:pt x="522" y="555"/>
                    <a:pt x="501" y="544"/>
                  </a:cubicBezTo>
                  <a:cubicBezTo>
                    <a:pt x="432" y="515"/>
                    <a:pt x="368" y="479"/>
                    <a:pt x="310" y="436"/>
                  </a:cubicBezTo>
                  <a:cubicBezTo>
                    <a:pt x="266" y="403"/>
                    <a:pt x="229" y="366"/>
                    <a:pt x="194" y="323"/>
                  </a:cubicBezTo>
                  <a:lnTo>
                    <a:pt x="194" y="323"/>
                  </a:lnTo>
                  <a:cubicBezTo>
                    <a:pt x="195" y="323"/>
                    <a:pt x="195" y="324"/>
                    <a:pt x="195" y="325"/>
                  </a:cubicBezTo>
                  <a:cubicBezTo>
                    <a:pt x="173" y="296"/>
                    <a:pt x="155" y="263"/>
                    <a:pt x="137" y="227"/>
                  </a:cubicBezTo>
                  <a:cubicBezTo>
                    <a:pt x="123" y="191"/>
                    <a:pt x="116" y="155"/>
                    <a:pt x="108" y="116"/>
                  </a:cubicBezTo>
                  <a:cubicBezTo>
                    <a:pt x="105" y="94"/>
                    <a:pt x="105" y="73"/>
                    <a:pt x="105" y="51"/>
                  </a:cubicBezTo>
                  <a:cubicBezTo>
                    <a:pt x="105" y="22"/>
                    <a:pt x="83" y="1"/>
                    <a:pt x="54"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58" name="Google Shape;2845;p44">
              <a:extLst>
                <a:ext uri="{FF2B5EF4-FFF2-40B4-BE49-F238E27FC236}">
                  <a16:creationId xmlns:a16="http://schemas.microsoft.com/office/drawing/2014/main" id="{126370D5-62F0-F2C4-A278-E119D2BC2EB6}"/>
                </a:ext>
              </a:extLst>
            </p:cNvPr>
            <p:cNvSpPr/>
            <p:nvPr/>
          </p:nvSpPr>
          <p:spPr>
            <a:xfrm>
              <a:off x="7557939" y="2884245"/>
              <a:ext cx="10336" cy="66791"/>
            </a:xfrm>
            <a:custGeom>
              <a:avLst/>
              <a:gdLst/>
              <a:ahLst/>
              <a:cxnLst/>
              <a:rect l="l" t="t" r="r" b="b"/>
              <a:pathLst>
                <a:path w="224" h="1618" extrusionOk="0">
                  <a:moveTo>
                    <a:pt x="76" y="1"/>
                  </a:moveTo>
                  <a:cubicBezTo>
                    <a:pt x="72" y="1"/>
                    <a:pt x="65" y="4"/>
                    <a:pt x="61" y="4"/>
                  </a:cubicBezTo>
                  <a:cubicBezTo>
                    <a:pt x="40" y="15"/>
                    <a:pt x="29" y="37"/>
                    <a:pt x="40" y="58"/>
                  </a:cubicBezTo>
                  <a:cubicBezTo>
                    <a:pt x="53" y="98"/>
                    <a:pt x="66" y="134"/>
                    <a:pt x="79" y="174"/>
                  </a:cubicBezTo>
                  <a:lnTo>
                    <a:pt x="79" y="174"/>
                  </a:lnTo>
                  <a:cubicBezTo>
                    <a:pt x="79" y="174"/>
                    <a:pt x="79" y="174"/>
                    <a:pt x="79" y="174"/>
                  </a:cubicBezTo>
                  <a:lnTo>
                    <a:pt x="79" y="174"/>
                  </a:lnTo>
                  <a:cubicBezTo>
                    <a:pt x="79" y="174"/>
                    <a:pt x="79" y="174"/>
                    <a:pt x="79" y="174"/>
                  </a:cubicBezTo>
                  <a:lnTo>
                    <a:pt x="79" y="174"/>
                  </a:lnTo>
                  <a:cubicBezTo>
                    <a:pt x="79" y="174"/>
                    <a:pt x="79" y="174"/>
                    <a:pt x="79" y="174"/>
                  </a:cubicBezTo>
                  <a:lnTo>
                    <a:pt x="79" y="174"/>
                  </a:lnTo>
                  <a:cubicBezTo>
                    <a:pt x="79" y="175"/>
                    <a:pt x="80" y="176"/>
                    <a:pt x="80" y="177"/>
                  </a:cubicBezTo>
                  <a:lnTo>
                    <a:pt x="80" y="177"/>
                  </a:lnTo>
                  <a:cubicBezTo>
                    <a:pt x="80" y="176"/>
                    <a:pt x="80" y="175"/>
                    <a:pt x="79" y="174"/>
                  </a:cubicBezTo>
                  <a:lnTo>
                    <a:pt x="79" y="174"/>
                  </a:lnTo>
                  <a:cubicBezTo>
                    <a:pt x="80" y="175"/>
                    <a:pt x="80" y="177"/>
                    <a:pt x="81" y="179"/>
                  </a:cubicBezTo>
                  <a:lnTo>
                    <a:pt x="81" y="179"/>
                  </a:lnTo>
                  <a:cubicBezTo>
                    <a:pt x="81" y="178"/>
                    <a:pt x="80" y="177"/>
                    <a:pt x="80" y="177"/>
                  </a:cubicBezTo>
                  <a:lnTo>
                    <a:pt x="80" y="177"/>
                  </a:lnTo>
                  <a:cubicBezTo>
                    <a:pt x="94" y="237"/>
                    <a:pt x="108" y="297"/>
                    <a:pt x="115" y="357"/>
                  </a:cubicBezTo>
                  <a:cubicBezTo>
                    <a:pt x="126" y="429"/>
                    <a:pt x="130" y="501"/>
                    <a:pt x="133" y="573"/>
                  </a:cubicBezTo>
                  <a:lnTo>
                    <a:pt x="133" y="562"/>
                  </a:lnTo>
                  <a:lnTo>
                    <a:pt x="133" y="562"/>
                  </a:lnTo>
                  <a:cubicBezTo>
                    <a:pt x="137" y="901"/>
                    <a:pt x="72" y="1236"/>
                    <a:pt x="4" y="1567"/>
                  </a:cubicBezTo>
                  <a:cubicBezTo>
                    <a:pt x="0" y="1592"/>
                    <a:pt x="22" y="1614"/>
                    <a:pt x="43" y="1617"/>
                  </a:cubicBezTo>
                  <a:cubicBezTo>
                    <a:pt x="58" y="1617"/>
                    <a:pt x="68" y="1614"/>
                    <a:pt x="79" y="1606"/>
                  </a:cubicBezTo>
                  <a:cubicBezTo>
                    <a:pt x="86" y="1599"/>
                    <a:pt x="94" y="1588"/>
                    <a:pt x="94" y="1574"/>
                  </a:cubicBezTo>
                  <a:cubicBezTo>
                    <a:pt x="148" y="1318"/>
                    <a:pt x="198" y="1059"/>
                    <a:pt x="212" y="793"/>
                  </a:cubicBezTo>
                  <a:cubicBezTo>
                    <a:pt x="223" y="663"/>
                    <a:pt x="220" y="530"/>
                    <a:pt x="205" y="397"/>
                  </a:cubicBezTo>
                  <a:cubicBezTo>
                    <a:pt x="194" y="271"/>
                    <a:pt x="162" y="145"/>
                    <a:pt x="115" y="26"/>
                  </a:cubicBezTo>
                  <a:cubicBezTo>
                    <a:pt x="108" y="11"/>
                    <a:pt x="94" y="1"/>
                    <a:pt x="76"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59" name="Google Shape;2846;p44">
              <a:extLst>
                <a:ext uri="{FF2B5EF4-FFF2-40B4-BE49-F238E27FC236}">
                  <a16:creationId xmlns:a16="http://schemas.microsoft.com/office/drawing/2014/main" id="{1140931D-10A9-9EB6-C605-31AE366A2A55}"/>
                </a:ext>
              </a:extLst>
            </p:cNvPr>
            <p:cNvSpPr/>
            <p:nvPr/>
          </p:nvSpPr>
          <p:spPr>
            <a:xfrm>
              <a:off x="7592131" y="2896299"/>
              <a:ext cx="29302" cy="64108"/>
            </a:xfrm>
            <a:custGeom>
              <a:avLst/>
              <a:gdLst/>
              <a:ahLst/>
              <a:cxnLst/>
              <a:rect l="l" t="t" r="r" b="b"/>
              <a:pathLst>
                <a:path w="635" h="1553" extrusionOk="0">
                  <a:moveTo>
                    <a:pt x="591" y="0"/>
                  </a:moveTo>
                  <a:cubicBezTo>
                    <a:pt x="570" y="0"/>
                    <a:pt x="552" y="18"/>
                    <a:pt x="548" y="36"/>
                  </a:cubicBezTo>
                  <a:cubicBezTo>
                    <a:pt x="537" y="166"/>
                    <a:pt x="512" y="296"/>
                    <a:pt x="483" y="422"/>
                  </a:cubicBezTo>
                  <a:lnTo>
                    <a:pt x="483" y="418"/>
                  </a:lnTo>
                  <a:cubicBezTo>
                    <a:pt x="451" y="548"/>
                    <a:pt x="411" y="677"/>
                    <a:pt x="364" y="803"/>
                  </a:cubicBezTo>
                  <a:cubicBezTo>
                    <a:pt x="310" y="936"/>
                    <a:pt x="249" y="1066"/>
                    <a:pt x="181" y="1192"/>
                  </a:cubicBezTo>
                  <a:cubicBezTo>
                    <a:pt x="130" y="1278"/>
                    <a:pt x="76" y="1361"/>
                    <a:pt x="19" y="1444"/>
                  </a:cubicBezTo>
                  <a:cubicBezTo>
                    <a:pt x="1" y="1473"/>
                    <a:pt x="4" y="1516"/>
                    <a:pt x="33" y="1538"/>
                  </a:cubicBezTo>
                  <a:cubicBezTo>
                    <a:pt x="45" y="1546"/>
                    <a:pt x="59" y="1553"/>
                    <a:pt x="74" y="1553"/>
                  </a:cubicBezTo>
                  <a:cubicBezTo>
                    <a:pt x="77" y="1553"/>
                    <a:pt x="80" y="1553"/>
                    <a:pt x="84" y="1552"/>
                  </a:cubicBezTo>
                  <a:cubicBezTo>
                    <a:pt x="102" y="1548"/>
                    <a:pt x="120" y="1541"/>
                    <a:pt x="130" y="1527"/>
                  </a:cubicBezTo>
                  <a:cubicBezTo>
                    <a:pt x="195" y="1415"/>
                    <a:pt x="260" y="1304"/>
                    <a:pt x="314" y="1188"/>
                  </a:cubicBezTo>
                  <a:cubicBezTo>
                    <a:pt x="372" y="1066"/>
                    <a:pt x="422" y="940"/>
                    <a:pt x="465" y="814"/>
                  </a:cubicBezTo>
                  <a:cubicBezTo>
                    <a:pt x="552" y="566"/>
                    <a:pt x="606" y="306"/>
                    <a:pt x="631" y="47"/>
                  </a:cubicBezTo>
                  <a:cubicBezTo>
                    <a:pt x="634" y="26"/>
                    <a:pt x="616" y="4"/>
                    <a:pt x="595"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60" name="Google Shape;2847;p44">
              <a:extLst>
                <a:ext uri="{FF2B5EF4-FFF2-40B4-BE49-F238E27FC236}">
                  <a16:creationId xmlns:a16="http://schemas.microsoft.com/office/drawing/2014/main" id="{2FC8A275-53B6-14DC-8674-565F550FFD10}"/>
                </a:ext>
              </a:extLst>
            </p:cNvPr>
            <p:cNvSpPr/>
            <p:nvPr/>
          </p:nvSpPr>
          <p:spPr>
            <a:xfrm>
              <a:off x="7554109" y="2969695"/>
              <a:ext cx="20488" cy="35625"/>
            </a:xfrm>
            <a:custGeom>
              <a:avLst/>
              <a:gdLst/>
              <a:ahLst/>
              <a:cxnLst/>
              <a:rect l="l" t="t" r="r" b="b"/>
              <a:pathLst>
                <a:path w="444" h="863" extrusionOk="0">
                  <a:moveTo>
                    <a:pt x="368" y="1"/>
                  </a:moveTo>
                  <a:cubicBezTo>
                    <a:pt x="346" y="4"/>
                    <a:pt x="331" y="26"/>
                    <a:pt x="335" y="48"/>
                  </a:cubicBezTo>
                  <a:cubicBezTo>
                    <a:pt x="339" y="80"/>
                    <a:pt x="342" y="112"/>
                    <a:pt x="346" y="144"/>
                  </a:cubicBezTo>
                  <a:lnTo>
                    <a:pt x="346" y="144"/>
                  </a:lnTo>
                  <a:cubicBezTo>
                    <a:pt x="345" y="202"/>
                    <a:pt x="338" y="260"/>
                    <a:pt x="324" y="321"/>
                  </a:cubicBezTo>
                  <a:cubicBezTo>
                    <a:pt x="306" y="372"/>
                    <a:pt x="288" y="422"/>
                    <a:pt x="263" y="472"/>
                  </a:cubicBezTo>
                  <a:cubicBezTo>
                    <a:pt x="234" y="523"/>
                    <a:pt x="198" y="566"/>
                    <a:pt x="159" y="609"/>
                  </a:cubicBezTo>
                  <a:cubicBezTo>
                    <a:pt x="123" y="645"/>
                    <a:pt x="83" y="678"/>
                    <a:pt x="36" y="706"/>
                  </a:cubicBezTo>
                  <a:cubicBezTo>
                    <a:pt x="18" y="721"/>
                    <a:pt x="7" y="746"/>
                    <a:pt x="4" y="768"/>
                  </a:cubicBezTo>
                  <a:cubicBezTo>
                    <a:pt x="0" y="789"/>
                    <a:pt x="7" y="811"/>
                    <a:pt x="22" y="829"/>
                  </a:cubicBezTo>
                  <a:cubicBezTo>
                    <a:pt x="39" y="852"/>
                    <a:pt x="65" y="863"/>
                    <a:pt x="93" y="863"/>
                  </a:cubicBezTo>
                  <a:cubicBezTo>
                    <a:pt x="112" y="863"/>
                    <a:pt x="131" y="857"/>
                    <a:pt x="148" y="847"/>
                  </a:cubicBezTo>
                  <a:cubicBezTo>
                    <a:pt x="202" y="804"/>
                    <a:pt x="252" y="750"/>
                    <a:pt x="295" y="692"/>
                  </a:cubicBezTo>
                  <a:cubicBezTo>
                    <a:pt x="317" y="663"/>
                    <a:pt x="335" y="627"/>
                    <a:pt x="353" y="595"/>
                  </a:cubicBezTo>
                  <a:cubicBezTo>
                    <a:pt x="368" y="559"/>
                    <a:pt x="382" y="523"/>
                    <a:pt x="396" y="487"/>
                  </a:cubicBezTo>
                  <a:cubicBezTo>
                    <a:pt x="443" y="343"/>
                    <a:pt x="443" y="184"/>
                    <a:pt x="414" y="37"/>
                  </a:cubicBezTo>
                  <a:cubicBezTo>
                    <a:pt x="411" y="15"/>
                    <a:pt x="396" y="1"/>
                    <a:pt x="37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61" name="Google Shape;2848;p44">
              <a:extLst>
                <a:ext uri="{FF2B5EF4-FFF2-40B4-BE49-F238E27FC236}">
                  <a16:creationId xmlns:a16="http://schemas.microsoft.com/office/drawing/2014/main" id="{E25E1307-61EC-6E97-796B-53EC1AEF295D}"/>
                </a:ext>
              </a:extLst>
            </p:cNvPr>
            <p:cNvSpPr/>
            <p:nvPr/>
          </p:nvSpPr>
          <p:spPr>
            <a:xfrm>
              <a:off x="7373046" y="4716390"/>
              <a:ext cx="130775" cy="107947"/>
            </a:xfrm>
            <a:custGeom>
              <a:avLst/>
              <a:gdLst/>
              <a:ahLst/>
              <a:cxnLst/>
              <a:rect l="l" t="t" r="r" b="b"/>
              <a:pathLst>
                <a:path w="2834" h="2615" extrusionOk="0">
                  <a:moveTo>
                    <a:pt x="1631" y="1"/>
                  </a:moveTo>
                  <a:cubicBezTo>
                    <a:pt x="1602" y="1"/>
                    <a:pt x="1573" y="11"/>
                    <a:pt x="1548" y="29"/>
                  </a:cubicBezTo>
                  <a:lnTo>
                    <a:pt x="1415" y="141"/>
                  </a:lnTo>
                  <a:cubicBezTo>
                    <a:pt x="1404" y="148"/>
                    <a:pt x="1393" y="155"/>
                    <a:pt x="1390" y="163"/>
                  </a:cubicBezTo>
                  <a:cubicBezTo>
                    <a:pt x="1159" y="353"/>
                    <a:pt x="958" y="526"/>
                    <a:pt x="774" y="699"/>
                  </a:cubicBezTo>
                  <a:cubicBezTo>
                    <a:pt x="522" y="929"/>
                    <a:pt x="270" y="1181"/>
                    <a:pt x="25" y="1444"/>
                  </a:cubicBezTo>
                  <a:cubicBezTo>
                    <a:pt x="7" y="1469"/>
                    <a:pt x="0" y="1509"/>
                    <a:pt x="4" y="1538"/>
                  </a:cubicBezTo>
                  <a:cubicBezTo>
                    <a:pt x="4" y="1754"/>
                    <a:pt x="79" y="1963"/>
                    <a:pt x="216" y="2153"/>
                  </a:cubicBezTo>
                  <a:cubicBezTo>
                    <a:pt x="346" y="2333"/>
                    <a:pt x="515" y="2474"/>
                    <a:pt x="702" y="2567"/>
                  </a:cubicBezTo>
                  <a:cubicBezTo>
                    <a:pt x="717" y="2585"/>
                    <a:pt x="738" y="2600"/>
                    <a:pt x="760" y="2607"/>
                  </a:cubicBezTo>
                  <a:cubicBezTo>
                    <a:pt x="774" y="2614"/>
                    <a:pt x="789" y="2614"/>
                    <a:pt x="807" y="2614"/>
                  </a:cubicBezTo>
                  <a:cubicBezTo>
                    <a:pt x="825" y="2614"/>
                    <a:pt x="843" y="2611"/>
                    <a:pt x="853" y="2603"/>
                  </a:cubicBezTo>
                  <a:lnTo>
                    <a:pt x="954" y="2546"/>
                  </a:lnTo>
                  <a:cubicBezTo>
                    <a:pt x="1534" y="2207"/>
                    <a:pt x="2131" y="1862"/>
                    <a:pt x="2754" y="1581"/>
                  </a:cubicBezTo>
                  <a:cubicBezTo>
                    <a:pt x="2787" y="1567"/>
                    <a:pt x="2808" y="1545"/>
                    <a:pt x="2819" y="1513"/>
                  </a:cubicBezTo>
                  <a:cubicBezTo>
                    <a:pt x="2833" y="1480"/>
                    <a:pt x="2833" y="1444"/>
                    <a:pt x="2819" y="1415"/>
                  </a:cubicBezTo>
                  <a:cubicBezTo>
                    <a:pt x="2797" y="1372"/>
                    <a:pt x="2754" y="1343"/>
                    <a:pt x="2704" y="1343"/>
                  </a:cubicBezTo>
                  <a:cubicBezTo>
                    <a:pt x="2686" y="1343"/>
                    <a:pt x="2668" y="1347"/>
                    <a:pt x="2653" y="1354"/>
                  </a:cubicBezTo>
                  <a:lnTo>
                    <a:pt x="2599" y="1376"/>
                  </a:lnTo>
                  <a:lnTo>
                    <a:pt x="2581" y="1387"/>
                  </a:lnTo>
                  <a:cubicBezTo>
                    <a:pt x="2560" y="1307"/>
                    <a:pt x="2531" y="1221"/>
                    <a:pt x="2491" y="1124"/>
                  </a:cubicBezTo>
                  <a:cubicBezTo>
                    <a:pt x="2416" y="940"/>
                    <a:pt x="2337" y="782"/>
                    <a:pt x="2243" y="634"/>
                  </a:cubicBezTo>
                  <a:cubicBezTo>
                    <a:pt x="2196" y="562"/>
                    <a:pt x="2142" y="494"/>
                    <a:pt x="2085" y="425"/>
                  </a:cubicBezTo>
                  <a:cubicBezTo>
                    <a:pt x="2031" y="364"/>
                    <a:pt x="1973" y="307"/>
                    <a:pt x="1894" y="245"/>
                  </a:cubicBezTo>
                  <a:cubicBezTo>
                    <a:pt x="1851" y="213"/>
                    <a:pt x="1800" y="184"/>
                    <a:pt x="1746" y="163"/>
                  </a:cubicBezTo>
                  <a:cubicBezTo>
                    <a:pt x="1761" y="123"/>
                    <a:pt x="1753" y="76"/>
                    <a:pt x="1725" y="44"/>
                  </a:cubicBezTo>
                  <a:cubicBezTo>
                    <a:pt x="1703" y="15"/>
                    <a:pt x="1667" y="1"/>
                    <a:pt x="1631"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62" name="Google Shape;2849;p44">
              <a:extLst>
                <a:ext uri="{FF2B5EF4-FFF2-40B4-BE49-F238E27FC236}">
                  <a16:creationId xmlns:a16="http://schemas.microsoft.com/office/drawing/2014/main" id="{774CBC3C-CAD9-7BA3-E1C3-1CA80E450991}"/>
                </a:ext>
              </a:extLst>
            </p:cNvPr>
            <p:cNvSpPr/>
            <p:nvPr/>
          </p:nvSpPr>
          <p:spPr>
            <a:xfrm>
              <a:off x="7372862" y="4716225"/>
              <a:ext cx="131144" cy="73767"/>
            </a:xfrm>
            <a:custGeom>
              <a:avLst/>
              <a:gdLst/>
              <a:ahLst/>
              <a:cxnLst/>
              <a:rect l="l" t="t" r="r" b="b"/>
              <a:pathLst>
                <a:path w="2842" h="1787" extrusionOk="0">
                  <a:moveTo>
                    <a:pt x="1426" y="707"/>
                  </a:moveTo>
                  <a:cubicBezTo>
                    <a:pt x="1426" y="708"/>
                    <a:pt x="1427" y="710"/>
                    <a:pt x="1428" y="712"/>
                  </a:cubicBezTo>
                  <a:lnTo>
                    <a:pt x="1428" y="712"/>
                  </a:lnTo>
                  <a:cubicBezTo>
                    <a:pt x="1427" y="710"/>
                    <a:pt x="1427" y="708"/>
                    <a:pt x="1426" y="707"/>
                  </a:cubicBezTo>
                  <a:close/>
                  <a:moveTo>
                    <a:pt x="1635" y="1"/>
                  </a:moveTo>
                  <a:cubicBezTo>
                    <a:pt x="1606" y="1"/>
                    <a:pt x="1577" y="12"/>
                    <a:pt x="1552" y="30"/>
                  </a:cubicBezTo>
                  <a:lnTo>
                    <a:pt x="1415" y="141"/>
                  </a:lnTo>
                  <a:cubicBezTo>
                    <a:pt x="1405" y="149"/>
                    <a:pt x="1397" y="156"/>
                    <a:pt x="1390" y="163"/>
                  </a:cubicBezTo>
                  <a:cubicBezTo>
                    <a:pt x="1163" y="354"/>
                    <a:pt x="962" y="527"/>
                    <a:pt x="775" y="699"/>
                  </a:cubicBezTo>
                  <a:cubicBezTo>
                    <a:pt x="523" y="933"/>
                    <a:pt x="270" y="1185"/>
                    <a:pt x="29" y="1445"/>
                  </a:cubicBezTo>
                  <a:cubicBezTo>
                    <a:pt x="8" y="1470"/>
                    <a:pt x="0" y="1513"/>
                    <a:pt x="8" y="1542"/>
                  </a:cubicBezTo>
                  <a:cubicBezTo>
                    <a:pt x="8" y="1621"/>
                    <a:pt x="15" y="1700"/>
                    <a:pt x="36" y="1779"/>
                  </a:cubicBezTo>
                  <a:cubicBezTo>
                    <a:pt x="180" y="1589"/>
                    <a:pt x="343" y="1416"/>
                    <a:pt x="519" y="1254"/>
                  </a:cubicBezTo>
                  <a:cubicBezTo>
                    <a:pt x="775" y="1016"/>
                    <a:pt x="1052" y="804"/>
                    <a:pt x="1340" y="609"/>
                  </a:cubicBezTo>
                  <a:cubicBezTo>
                    <a:pt x="1347" y="606"/>
                    <a:pt x="1354" y="602"/>
                    <a:pt x="1361" y="602"/>
                  </a:cubicBezTo>
                  <a:cubicBezTo>
                    <a:pt x="1365" y="602"/>
                    <a:pt x="1369" y="602"/>
                    <a:pt x="1372" y="606"/>
                  </a:cubicBezTo>
                  <a:cubicBezTo>
                    <a:pt x="1379" y="606"/>
                    <a:pt x="1383" y="606"/>
                    <a:pt x="1390" y="609"/>
                  </a:cubicBezTo>
                  <a:cubicBezTo>
                    <a:pt x="1401" y="617"/>
                    <a:pt x="1405" y="627"/>
                    <a:pt x="1405" y="638"/>
                  </a:cubicBezTo>
                  <a:cubicBezTo>
                    <a:pt x="1411" y="662"/>
                    <a:pt x="1421" y="689"/>
                    <a:pt x="1429" y="713"/>
                  </a:cubicBezTo>
                  <a:lnTo>
                    <a:pt x="1429" y="713"/>
                  </a:lnTo>
                  <a:cubicBezTo>
                    <a:pt x="1428" y="713"/>
                    <a:pt x="1428" y="712"/>
                    <a:pt x="1428" y="712"/>
                  </a:cubicBezTo>
                  <a:lnTo>
                    <a:pt x="1428" y="712"/>
                  </a:lnTo>
                  <a:cubicBezTo>
                    <a:pt x="1482" y="875"/>
                    <a:pt x="1560" y="1029"/>
                    <a:pt x="1653" y="1175"/>
                  </a:cubicBezTo>
                  <a:cubicBezTo>
                    <a:pt x="1703" y="1250"/>
                    <a:pt x="1757" y="1322"/>
                    <a:pt x="1815" y="1391"/>
                  </a:cubicBezTo>
                  <a:cubicBezTo>
                    <a:pt x="1865" y="1448"/>
                    <a:pt x="1919" y="1506"/>
                    <a:pt x="1977" y="1556"/>
                  </a:cubicBezTo>
                  <a:cubicBezTo>
                    <a:pt x="1977" y="1556"/>
                    <a:pt x="1977" y="1556"/>
                    <a:pt x="1981" y="1560"/>
                  </a:cubicBezTo>
                  <a:cubicBezTo>
                    <a:pt x="1981" y="1560"/>
                    <a:pt x="1984" y="1563"/>
                    <a:pt x="1984" y="1563"/>
                  </a:cubicBezTo>
                  <a:cubicBezTo>
                    <a:pt x="2020" y="1596"/>
                    <a:pt x="2063" y="1628"/>
                    <a:pt x="2103" y="1657"/>
                  </a:cubicBezTo>
                  <a:cubicBezTo>
                    <a:pt x="2146" y="1686"/>
                    <a:pt x="2189" y="1715"/>
                    <a:pt x="2233" y="1736"/>
                  </a:cubicBezTo>
                  <a:cubicBezTo>
                    <a:pt x="2269" y="1758"/>
                    <a:pt x="2308" y="1772"/>
                    <a:pt x="2348" y="1787"/>
                  </a:cubicBezTo>
                  <a:cubicBezTo>
                    <a:pt x="2485" y="1718"/>
                    <a:pt x="2621" y="1650"/>
                    <a:pt x="2762" y="1589"/>
                  </a:cubicBezTo>
                  <a:cubicBezTo>
                    <a:pt x="2794" y="1574"/>
                    <a:pt x="2816" y="1549"/>
                    <a:pt x="2830" y="1520"/>
                  </a:cubicBezTo>
                  <a:cubicBezTo>
                    <a:pt x="2841" y="1484"/>
                    <a:pt x="2841" y="1448"/>
                    <a:pt x="2827" y="1419"/>
                  </a:cubicBezTo>
                  <a:cubicBezTo>
                    <a:pt x="2809" y="1373"/>
                    <a:pt x="2762" y="1344"/>
                    <a:pt x="2708" y="1344"/>
                  </a:cubicBezTo>
                  <a:cubicBezTo>
                    <a:pt x="2690" y="1344"/>
                    <a:pt x="2675" y="1347"/>
                    <a:pt x="2657" y="1355"/>
                  </a:cubicBezTo>
                  <a:lnTo>
                    <a:pt x="2603" y="1380"/>
                  </a:lnTo>
                  <a:lnTo>
                    <a:pt x="2585" y="1387"/>
                  </a:lnTo>
                  <a:cubicBezTo>
                    <a:pt x="2571" y="1319"/>
                    <a:pt x="2542" y="1236"/>
                    <a:pt x="2499" y="1124"/>
                  </a:cubicBezTo>
                  <a:cubicBezTo>
                    <a:pt x="2427" y="944"/>
                    <a:pt x="2344" y="786"/>
                    <a:pt x="2251" y="638"/>
                  </a:cubicBezTo>
                  <a:cubicBezTo>
                    <a:pt x="2207" y="570"/>
                    <a:pt x="2153" y="498"/>
                    <a:pt x="2092" y="426"/>
                  </a:cubicBezTo>
                  <a:cubicBezTo>
                    <a:pt x="2042" y="365"/>
                    <a:pt x="1981" y="307"/>
                    <a:pt x="1901" y="249"/>
                  </a:cubicBezTo>
                  <a:cubicBezTo>
                    <a:pt x="1858" y="213"/>
                    <a:pt x="1808" y="185"/>
                    <a:pt x="1754" y="163"/>
                  </a:cubicBezTo>
                  <a:cubicBezTo>
                    <a:pt x="1772" y="127"/>
                    <a:pt x="1765" y="80"/>
                    <a:pt x="1736" y="48"/>
                  </a:cubicBezTo>
                  <a:cubicBezTo>
                    <a:pt x="1711" y="19"/>
                    <a:pt x="1675" y="1"/>
                    <a:pt x="163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63" name="Google Shape;2850;p44">
              <a:extLst>
                <a:ext uri="{FF2B5EF4-FFF2-40B4-BE49-F238E27FC236}">
                  <a16:creationId xmlns:a16="http://schemas.microsoft.com/office/drawing/2014/main" id="{2CC31125-D736-E55B-AFB0-357A94189AAF}"/>
                </a:ext>
              </a:extLst>
            </p:cNvPr>
            <p:cNvSpPr/>
            <p:nvPr/>
          </p:nvSpPr>
          <p:spPr>
            <a:xfrm>
              <a:off x="7464039" y="4780457"/>
              <a:ext cx="46" cy="41"/>
            </a:xfrm>
            <a:custGeom>
              <a:avLst/>
              <a:gdLst/>
              <a:ahLst/>
              <a:cxnLst/>
              <a:rect l="l" t="t" r="r" b="b"/>
              <a:pathLst>
                <a:path w="1" h="1" extrusionOk="0">
                  <a:moveTo>
                    <a:pt x="1" y="0"/>
                  </a:moveTo>
                  <a:lnTo>
                    <a:pt x="1" y="0"/>
                  </a:lnTo>
                  <a:close/>
                </a:path>
              </a:pathLst>
            </a:custGeom>
            <a:solidFill>
              <a:srgbClr val="FFB79B"/>
            </a:solidFill>
            <a:ln>
              <a:noFill/>
            </a:ln>
          </p:spPr>
          <p:txBody>
            <a:bodyPr spcFirstLastPara="1" wrap="square" lIns="91425" tIns="91425" rIns="91425" bIns="91425" anchor="ctr" anchorCtr="0">
              <a:noAutofit/>
            </a:bodyPr>
            <a:lstStyle/>
            <a:p>
              <a:endParaRPr/>
            </a:p>
          </p:txBody>
        </p:sp>
        <p:sp>
          <p:nvSpPr>
            <p:cNvPr id="864" name="Google Shape;2851;p44">
              <a:extLst>
                <a:ext uri="{FF2B5EF4-FFF2-40B4-BE49-F238E27FC236}">
                  <a16:creationId xmlns:a16="http://schemas.microsoft.com/office/drawing/2014/main" id="{41F2FB0B-62D4-FCC3-3538-F02C7CD1A70F}"/>
                </a:ext>
              </a:extLst>
            </p:cNvPr>
            <p:cNvSpPr/>
            <p:nvPr/>
          </p:nvSpPr>
          <p:spPr>
            <a:xfrm>
              <a:off x="7286622" y="4767825"/>
              <a:ext cx="141434" cy="243593"/>
            </a:xfrm>
            <a:custGeom>
              <a:avLst/>
              <a:gdLst/>
              <a:ahLst/>
              <a:cxnLst/>
              <a:rect l="l" t="t" r="r" b="b"/>
              <a:pathLst>
                <a:path w="3065" h="5901" extrusionOk="0">
                  <a:moveTo>
                    <a:pt x="674" y="3384"/>
                  </a:moveTo>
                  <a:cubicBezTo>
                    <a:pt x="674" y="3386"/>
                    <a:pt x="675" y="3387"/>
                    <a:pt x="675" y="3387"/>
                  </a:cubicBezTo>
                  <a:lnTo>
                    <a:pt x="675" y="3387"/>
                  </a:lnTo>
                  <a:cubicBezTo>
                    <a:pt x="675" y="3386"/>
                    <a:pt x="675" y="3385"/>
                    <a:pt x="674" y="3384"/>
                  </a:cubicBezTo>
                  <a:close/>
                  <a:moveTo>
                    <a:pt x="1495" y="0"/>
                  </a:moveTo>
                  <a:cubicBezTo>
                    <a:pt x="1412" y="0"/>
                    <a:pt x="1326" y="4"/>
                    <a:pt x="1243" y="11"/>
                  </a:cubicBezTo>
                  <a:lnTo>
                    <a:pt x="1247" y="11"/>
                  </a:lnTo>
                  <a:cubicBezTo>
                    <a:pt x="1059" y="25"/>
                    <a:pt x="894" y="47"/>
                    <a:pt x="739" y="87"/>
                  </a:cubicBezTo>
                  <a:cubicBezTo>
                    <a:pt x="570" y="126"/>
                    <a:pt x="422" y="187"/>
                    <a:pt x="296" y="274"/>
                  </a:cubicBezTo>
                  <a:cubicBezTo>
                    <a:pt x="174" y="349"/>
                    <a:pt x="73" y="461"/>
                    <a:pt x="1" y="591"/>
                  </a:cubicBezTo>
                  <a:cubicBezTo>
                    <a:pt x="112" y="1547"/>
                    <a:pt x="328" y="2490"/>
                    <a:pt x="677" y="3389"/>
                  </a:cubicBezTo>
                  <a:lnTo>
                    <a:pt x="677" y="3389"/>
                  </a:lnTo>
                  <a:cubicBezTo>
                    <a:pt x="676" y="3388"/>
                    <a:pt x="676" y="3388"/>
                    <a:pt x="675" y="3387"/>
                  </a:cubicBezTo>
                  <a:lnTo>
                    <a:pt x="675" y="3387"/>
                  </a:lnTo>
                  <a:cubicBezTo>
                    <a:pt x="808" y="3721"/>
                    <a:pt x="956" y="4051"/>
                    <a:pt x="1128" y="4367"/>
                  </a:cubicBezTo>
                  <a:cubicBezTo>
                    <a:pt x="1297" y="4673"/>
                    <a:pt x="1481" y="4968"/>
                    <a:pt x="1686" y="5249"/>
                  </a:cubicBezTo>
                  <a:cubicBezTo>
                    <a:pt x="1740" y="5321"/>
                    <a:pt x="1794" y="5393"/>
                    <a:pt x="1851" y="5462"/>
                  </a:cubicBezTo>
                  <a:cubicBezTo>
                    <a:pt x="1909" y="5534"/>
                    <a:pt x="1967" y="5606"/>
                    <a:pt x="2028" y="5670"/>
                  </a:cubicBezTo>
                  <a:cubicBezTo>
                    <a:pt x="2093" y="5742"/>
                    <a:pt x="2157" y="5811"/>
                    <a:pt x="2226" y="5876"/>
                  </a:cubicBezTo>
                  <a:cubicBezTo>
                    <a:pt x="2233" y="5883"/>
                    <a:pt x="2244" y="5890"/>
                    <a:pt x="2251" y="5897"/>
                  </a:cubicBezTo>
                  <a:cubicBezTo>
                    <a:pt x="2266" y="5897"/>
                    <a:pt x="2280" y="5901"/>
                    <a:pt x="2294" y="5901"/>
                  </a:cubicBezTo>
                  <a:cubicBezTo>
                    <a:pt x="2316" y="5901"/>
                    <a:pt x="2338" y="5897"/>
                    <a:pt x="2359" y="5897"/>
                  </a:cubicBezTo>
                  <a:cubicBezTo>
                    <a:pt x="2424" y="5887"/>
                    <a:pt x="2489" y="5869"/>
                    <a:pt x="2550" y="5840"/>
                  </a:cubicBezTo>
                  <a:cubicBezTo>
                    <a:pt x="2615" y="5811"/>
                    <a:pt x="2672" y="5771"/>
                    <a:pt x="2726" y="5721"/>
                  </a:cubicBezTo>
                  <a:cubicBezTo>
                    <a:pt x="2773" y="5678"/>
                    <a:pt x="2809" y="5631"/>
                    <a:pt x="2838" y="5580"/>
                  </a:cubicBezTo>
                  <a:cubicBezTo>
                    <a:pt x="2870" y="5537"/>
                    <a:pt x="2899" y="5483"/>
                    <a:pt x="2928" y="5411"/>
                  </a:cubicBezTo>
                  <a:cubicBezTo>
                    <a:pt x="2975" y="5292"/>
                    <a:pt x="3007" y="5156"/>
                    <a:pt x="3029" y="4994"/>
                  </a:cubicBezTo>
                  <a:cubicBezTo>
                    <a:pt x="3065" y="4698"/>
                    <a:pt x="3047" y="4400"/>
                    <a:pt x="3032" y="4140"/>
                  </a:cubicBezTo>
                  <a:cubicBezTo>
                    <a:pt x="3004" y="3716"/>
                    <a:pt x="2978" y="3294"/>
                    <a:pt x="2953" y="2870"/>
                  </a:cubicBezTo>
                  <a:cubicBezTo>
                    <a:pt x="2921" y="2254"/>
                    <a:pt x="2914" y="1779"/>
                    <a:pt x="2932" y="1332"/>
                  </a:cubicBezTo>
                  <a:cubicBezTo>
                    <a:pt x="2932" y="1321"/>
                    <a:pt x="2928" y="1311"/>
                    <a:pt x="2924" y="1300"/>
                  </a:cubicBezTo>
                  <a:cubicBezTo>
                    <a:pt x="2885" y="1289"/>
                    <a:pt x="2842" y="1275"/>
                    <a:pt x="2802" y="1257"/>
                  </a:cubicBezTo>
                  <a:cubicBezTo>
                    <a:pt x="2726" y="1228"/>
                    <a:pt x="2665" y="1195"/>
                    <a:pt x="2608" y="1159"/>
                  </a:cubicBezTo>
                  <a:cubicBezTo>
                    <a:pt x="2536" y="1113"/>
                    <a:pt x="2478" y="1069"/>
                    <a:pt x="2428" y="1019"/>
                  </a:cubicBezTo>
                  <a:cubicBezTo>
                    <a:pt x="2388" y="983"/>
                    <a:pt x="2341" y="933"/>
                    <a:pt x="2302" y="879"/>
                  </a:cubicBezTo>
                  <a:cubicBezTo>
                    <a:pt x="2204" y="742"/>
                    <a:pt x="2129" y="594"/>
                    <a:pt x="2082" y="443"/>
                  </a:cubicBezTo>
                  <a:cubicBezTo>
                    <a:pt x="2067" y="400"/>
                    <a:pt x="2053" y="357"/>
                    <a:pt x="2042" y="313"/>
                  </a:cubicBezTo>
                  <a:cubicBezTo>
                    <a:pt x="2039" y="299"/>
                    <a:pt x="2031" y="281"/>
                    <a:pt x="2028" y="267"/>
                  </a:cubicBezTo>
                  <a:cubicBezTo>
                    <a:pt x="2013" y="220"/>
                    <a:pt x="2003" y="173"/>
                    <a:pt x="1992" y="126"/>
                  </a:cubicBezTo>
                  <a:cubicBezTo>
                    <a:pt x="1988" y="105"/>
                    <a:pt x="1985" y="83"/>
                    <a:pt x="1981" y="61"/>
                  </a:cubicBezTo>
                  <a:cubicBezTo>
                    <a:pt x="1970" y="47"/>
                    <a:pt x="1956" y="40"/>
                    <a:pt x="1938" y="36"/>
                  </a:cubicBezTo>
                  <a:cubicBezTo>
                    <a:pt x="1815" y="18"/>
                    <a:pt x="1689" y="4"/>
                    <a:pt x="156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65" name="Google Shape;2852;p44">
              <a:extLst>
                <a:ext uri="{FF2B5EF4-FFF2-40B4-BE49-F238E27FC236}">
                  <a16:creationId xmlns:a16="http://schemas.microsoft.com/office/drawing/2014/main" id="{AD4C766C-5AF3-86D1-57C1-03416476DAF3}"/>
                </a:ext>
              </a:extLst>
            </p:cNvPr>
            <p:cNvSpPr/>
            <p:nvPr/>
          </p:nvSpPr>
          <p:spPr>
            <a:xfrm>
              <a:off x="7299449" y="4767949"/>
              <a:ext cx="128468" cy="237855"/>
            </a:xfrm>
            <a:custGeom>
              <a:avLst/>
              <a:gdLst/>
              <a:ahLst/>
              <a:cxnLst/>
              <a:rect l="l" t="t" r="r" b="b"/>
              <a:pathLst>
                <a:path w="2784" h="5762" extrusionOk="0">
                  <a:moveTo>
                    <a:pt x="407" y="2262"/>
                  </a:moveTo>
                  <a:cubicBezTo>
                    <a:pt x="407" y="2263"/>
                    <a:pt x="408" y="2265"/>
                    <a:pt x="408" y="2266"/>
                  </a:cubicBezTo>
                  <a:lnTo>
                    <a:pt x="408" y="2266"/>
                  </a:lnTo>
                  <a:cubicBezTo>
                    <a:pt x="408" y="2265"/>
                    <a:pt x="408" y="2263"/>
                    <a:pt x="407" y="2262"/>
                  </a:cubicBezTo>
                  <a:close/>
                  <a:moveTo>
                    <a:pt x="1221" y="1"/>
                  </a:moveTo>
                  <a:cubicBezTo>
                    <a:pt x="1134" y="1"/>
                    <a:pt x="1051" y="4"/>
                    <a:pt x="969" y="12"/>
                  </a:cubicBezTo>
                  <a:cubicBezTo>
                    <a:pt x="785" y="26"/>
                    <a:pt x="619" y="48"/>
                    <a:pt x="461" y="87"/>
                  </a:cubicBezTo>
                  <a:cubicBezTo>
                    <a:pt x="295" y="127"/>
                    <a:pt x="144" y="188"/>
                    <a:pt x="18" y="271"/>
                  </a:cubicBezTo>
                  <a:cubicBezTo>
                    <a:pt x="11" y="274"/>
                    <a:pt x="7" y="278"/>
                    <a:pt x="0" y="285"/>
                  </a:cubicBezTo>
                  <a:cubicBezTo>
                    <a:pt x="68" y="957"/>
                    <a:pt x="208" y="1621"/>
                    <a:pt x="409" y="2268"/>
                  </a:cubicBezTo>
                  <a:lnTo>
                    <a:pt x="409" y="2268"/>
                  </a:lnTo>
                  <a:cubicBezTo>
                    <a:pt x="409" y="2267"/>
                    <a:pt x="409" y="2267"/>
                    <a:pt x="408" y="2266"/>
                  </a:cubicBezTo>
                  <a:lnTo>
                    <a:pt x="408" y="2266"/>
                  </a:lnTo>
                  <a:cubicBezTo>
                    <a:pt x="660" y="3078"/>
                    <a:pt x="1009" y="3865"/>
                    <a:pt x="1465" y="4584"/>
                  </a:cubicBezTo>
                  <a:cubicBezTo>
                    <a:pt x="1465" y="4587"/>
                    <a:pt x="1469" y="4591"/>
                    <a:pt x="1469" y="4595"/>
                  </a:cubicBezTo>
                  <a:cubicBezTo>
                    <a:pt x="1739" y="5012"/>
                    <a:pt x="2042" y="5408"/>
                    <a:pt x="2394" y="5761"/>
                  </a:cubicBezTo>
                  <a:cubicBezTo>
                    <a:pt x="2412" y="5747"/>
                    <a:pt x="2430" y="5732"/>
                    <a:pt x="2448" y="5714"/>
                  </a:cubicBezTo>
                  <a:cubicBezTo>
                    <a:pt x="2492" y="5675"/>
                    <a:pt x="2528" y="5624"/>
                    <a:pt x="2560" y="5577"/>
                  </a:cubicBezTo>
                  <a:cubicBezTo>
                    <a:pt x="2592" y="5531"/>
                    <a:pt x="2621" y="5477"/>
                    <a:pt x="2650" y="5405"/>
                  </a:cubicBezTo>
                  <a:cubicBezTo>
                    <a:pt x="2693" y="5286"/>
                    <a:pt x="2726" y="5153"/>
                    <a:pt x="2747" y="4991"/>
                  </a:cubicBezTo>
                  <a:cubicBezTo>
                    <a:pt x="2783" y="4699"/>
                    <a:pt x="2769" y="4397"/>
                    <a:pt x="2751" y="4137"/>
                  </a:cubicBezTo>
                  <a:cubicBezTo>
                    <a:pt x="2722" y="3713"/>
                    <a:pt x="2697" y="3291"/>
                    <a:pt x="2675" y="2867"/>
                  </a:cubicBezTo>
                  <a:cubicBezTo>
                    <a:pt x="2639" y="2255"/>
                    <a:pt x="2632" y="1779"/>
                    <a:pt x="2650" y="1329"/>
                  </a:cubicBezTo>
                  <a:cubicBezTo>
                    <a:pt x="2654" y="1318"/>
                    <a:pt x="2650" y="1311"/>
                    <a:pt x="2646" y="1300"/>
                  </a:cubicBezTo>
                  <a:cubicBezTo>
                    <a:pt x="2607" y="1290"/>
                    <a:pt x="2564" y="1275"/>
                    <a:pt x="2524" y="1257"/>
                  </a:cubicBezTo>
                  <a:cubicBezTo>
                    <a:pt x="2459" y="1228"/>
                    <a:pt x="2394" y="1200"/>
                    <a:pt x="2333" y="1160"/>
                  </a:cubicBezTo>
                  <a:cubicBezTo>
                    <a:pt x="2265" y="1120"/>
                    <a:pt x="2204" y="1074"/>
                    <a:pt x="2150" y="1020"/>
                  </a:cubicBezTo>
                  <a:cubicBezTo>
                    <a:pt x="2103" y="976"/>
                    <a:pt x="2060" y="930"/>
                    <a:pt x="2020" y="876"/>
                  </a:cubicBezTo>
                  <a:cubicBezTo>
                    <a:pt x="1926" y="742"/>
                    <a:pt x="1851" y="598"/>
                    <a:pt x="1800" y="444"/>
                  </a:cubicBezTo>
                  <a:cubicBezTo>
                    <a:pt x="1786" y="400"/>
                    <a:pt x="1775" y="357"/>
                    <a:pt x="1764" y="314"/>
                  </a:cubicBezTo>
                  <a:cubicBezTo>
                    <a:pt x="1757" y="296"/>
                    <a:pt x="1753" y="282"/>
                    <a:pt x="1750" y="264"/>
                  </a:cubicBezTo>
                  <a:cubicBezTo>
                    <a:pt x="1735" y="220"/>
                    <a:pt x="1721" y="170"/>
                    <a:pt x="1714" y="123"/>
                  </a:cubicBezTo>
                  <a:cubicBezTo>
                    <a:pt x="1710" y="102"/>
                    <a:pt x="1707" y="80"/>
                    <a:pt x="1703" y="58"/>
                  </a:cubicBezTo>
                  <a:cubicBezTo>
                    <a:pt x="1692" y="48"/>
                    <a:pt x="1678" y="40"/>
                    <a:pt x="1663" y="40"/>
                  </a:cubicBezTo>
                  <a:cubicBezTo>
                    <a:pt x="1534" y="19"/>
                    <a:pt x="1411" y="8"/>
                    <a:pt x="1293"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66" name="Google Shape;2853;p44">
              <a:extLst>
                <a:ext uri="{FF2B5EF4-FFF2-40B4-BE49-F238E27FC236}">
                  <a16:creationId xmlns:a16="http://schemas.microsoft.com/office/drawing/2014/main" id="{2A1FB221-13E6-BC02-AA1A-6A400662A6EA}"/>
                </a:ext>
              </a:extLst>
            </p:cNvPr>
            <p:cNvSpPr/>
            <p:nvPr/>
          </p:nvSpPr>
          <p:spPr>
            <a:xfrm>
              <a:off x="7381675" y="4836309"/>
              <a:ext cx="43884" cy="13044"/>
            </a:xfrm>
            <a:custGeom>
              <a:avLst/>
              <a:gdLst/>
              <a:ahLst/>
              <a:cxnLst/>
              <a:rect l="l" t="t" r="r" b="b"/>
              <a:pathLst>
                <a:path w="951" h="316" extrusionOk="0">
                  <a:moveTo>
                    <a:pt x="321" y="1"/>
                  </a:moveTo>
                  <a:cubicBezTo>
                    <a:pt x="238" y="1"/>
                    <a:pt x="155" y="12"/>
                    <a:pt x="76" y="26"/>
                  </a:cubicBezTo>
                  <a:lnTo>
                    <a:pt x="79" y="26"/>
                  </a:lnTo>
                  <a:cubicBezTo>
                    <a:pt x="33" y="37"/>
                    <a:pt x="0" y="77"/>
                    <a:pt x="11" y="123"/>
                  </a:cubicBezTo>
                  <a:cubicBezTo>
                    <a:pt x="14" y="162"/>
                    <a:pt x="53" y="193"/>
                    <a:pt x="92" y="193"/>
                  </a:cubicBezTo>
                  <a:cubicBezTo>
                    <a:pt x="97" y="193"/>
                    <a:pt x="101" y="192"/>
                    <a:pt x="105" y="192"/>
                  </a:cubicBezTo>
                  <a:cubicBezTo>
                    <a:pt x="165" y="177"/>
                    <a:pt x="229" y="170"/>
                    <a:pt x="293" y="167"/>
                  </a:cubicBezTo>
                  <a:lnTo>
                    <a:pt x="293" y="167"/>
                  </a:lnTo>
                  <a:cubicBezTo>
                    <a:pt x="383" y="168"/>
                    <a:pt x="472" y="175"/>
                    <a:pt x="558" y="195"/>
                  </a:cubicBezTo>
                  <a:cubicBezTo>
                    <a:pt x="634" y="217"/>
                    <a:pt x="706" y="246"/>
                    <a:pt x="774" y="278"/>
                  </a:cubicBezTo>
                  <a:cubicBezTo>
                    <a:pt x="785" y="285"/>
                    <a:pt x="800" y="293"/>
                    <a:pt x="810" y="300"/>
                  </a:cubicBezTo>
                  <a:cubicBezTo>
                    <a:pt x="828" y="309"/>
                    <a:pt x="843" y="315"/>
                    <a:pt x="860" y="315"/>
                  </a:cubicBezTo>
                  <a:cubicBezTo>
                    <a:pt x="864" y="315"/>
                    <a:pt x="868" y="315"/>
                    <a:pt x="872" y="314"/>
                  </a:cubicBezTo>
                  <a:cubicBezTo>
                    <a:pt x="893" y="311"/>
                    <a:pt x="915" y="300"/>
                    <a:pt x="926" y="282"/>
                  </a:cubicBezTo>
                  <a:cubicBezTo>
                    <a:pt x="951" y="249"/>
                    <a:pt x="947" y="188"/>
                    <a:pt x="908" y="167"/>
                  </a:cubicBezTo>
                  <a:cubicBezTo>
                    <a:pt x="846" y="131"/>
                    <a:pt x="782" y="98"/>
                    <a:pt x="717" y="73"/>
                  </a:cubicBezTo>
                  <a:cubicBezTo>
                    <a:pt x="648" y="48"/>
                    <a:pt x="580" y="33"/>
                    <a:pt x="508" y="19"/>
                  </a:cubicBezTo>
                  <a:cubicBezTo>
                    <a:pt x="447" y="8"/>
                    <a:pt x="386" y="1"/>
                    <a:pt x="32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67" name="Google Shape;2854;p44">
              <a:extLst>
                <a:ext uri="{FF2B5EF4-FFF2-40B4-BE49-F238E27FC236}">
                  <a16:creationId xmlns:a16="http://schemas.microsoft.com/office/drawing/2014/main" id="{9C9EC61A-C58E-ADD7-EE5C-13B6B46321F2}"/>
                </a:ext>
              </a:extLst>
            </p:cNvPr>
            <p:cNvSpPr/>
            <p:nvPr/>
          </p:nvSpPr>
          <p:spPr>
            <a:xfrm>
              <a:off x="7381490" y="4862192"/>
              <a:ext cx="44761" cy="11558"/>
            </a:xfrm>
            <a:custGeom>
              <a:avLst/>
              <a:gdLst/>
              <a:ahLst/>
              <a:cxnLst/>
              <a:rect l="l" t="t" r="r" b="b"/>
              <a:pathLst>
                <a:path w="970" h="280" extrusionOk="0">
                  <a:moveTo>
                    <a:pt x="415" y="0"/>
                  </a:moveTo>
                  <a:cubicBezTo>
                    <a:pt x="379" y="0"/>
                    <a:pt x="343" y="4"/>
                    <a:pt x="310" y="4"/>
                  </a:cubicBezTo>
                  <a:cubicBezTo>
                    <a:pt x="231" y="8"/>
                    <a:pt x="152" y="22"/>
                    <a:pt x="76" y="36"/>
                  </a:cubicBezTo>
                  <a:cubicBezTo>
                    <a:pt x="33" y="47"/>
                    <a:pt x="1" y="87"/>
                    <a:pt x="8" y="134"/>
                  </a:cubicBezTo>
                  <a:cubicBezTo>
                    <a:pt x="14" y="170"/>
                    <a:pt x="54" y="203"/>
                    <a:pt x="94" y="203"/>
                  </a:cubicBezTo>
                  <a:cubicBezTo>
                    <a:pt x="98" y="203"/>
                    <a:pt x="101" y="203"/>
                    <a:pt x="105" y="202"/>
                  </a:cubicBezTo>
                  <a:cubicBezTo>
                    <a:pt x="195" y="180"/>
                    <a:pt x="282" y="170"/>
                    <a:pt x="372" y="166"/>
                  </a:cubicBezTo>
                  <a:cubicBezTo>
                    <a:pt x="465" y="166"/>
                    <a:pt x="559" y="177"/>
                    <a:pt x="649" y="195"/>
                  </a:cubicBezTo>
                  <a:cubicBezTo>
                    <a:pt x="721" y="216"/>
                    <a:pt x="789" y="242"/>
                    <a:pt x="854" y="274"/>
                  </a:cubicBezTo>
                  <a:cubicBezTo>
                    <a:pt x="862" y="278"/>
                    <a:pt x="871" y="279"/>
                    <a:pt x="880" y="279"/>
                  </a:cubicBezTo>
                  <a:cubicBezTo>
                    <a:pt x="915" y="279"/>
                    <a:pt x="951" y="256"/>
                    <a:pt x="962" y="227"/>
                  </a:cubicBezTo>
                  <a:cubicBezTo>
                    <a:pt x="969" y="206"/>
                    <a:pt x="969" y="184"/>
                    <a:pt x="958" y="162"/>
                  </a:cubicBezTo>
                  <a:cubicBezTo>
                    <a:pt x="948" y="141"/>
                    <a:pt x="933" y="130"/>
                    <a:pt x="915" y="119"/>
                  </a:cubicBezTo>
                  <a:cubicBezTo>
                    <a:pt x="786" y="54"/>
                    <a:pt x="649" y="18"/>
                    <a:pt x="505" y="4"/>
                  </a:cubicBezTo>
                  <a:cubicBezTo>
                    <a:pt x="476" y="0"/>
                    <a:pt x="444" y="0"/>
                    <a:pt x="415"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68" name="Google Shape;2855;p44">
              <a:extLst>
                <a:ext uri="{FF2B5EF4-FFF2-40B4-BE49-F238E27FC236}">
                  <a16:creationId xmlns:a16="http://schemas.microsoft.com/office/drawing/2014/main" id="{94BD228E-0C35-39E7-48FA-82848A44ACFD}"/>
                </a:ext>
              </a:extLst>
            </p:cNvPr>
            <p:cNvSpPr/>
            <p:nvPr/>
          </p:nvSpPr>
          <p:spPr>
            <a:xfrm>
              <a:off x="7386474" y="4886424"/>
              <a:ext cx="41900" cy="10898"/>
            </a:xfrm>
            <a:custGeom>
              <a:avLst/>
              <a:gdLst/>
              <a:ahLst/>
              <a:cxnLst/>
              <a:rect l="l" t="t" r="r" b="b"/>
              <a:pathLst>
                <a:path w="908" h="264" extrusionOk="0">
                  <a:moveTo>
                    <a:pt x="415" y="0"/>
                  </a:moveTo>
                  <a:cubicBezTo>
                    <a:pt x="300" y="0"/>
                    <a:pt x="181" y="18"/>
                    <a:pt x="69" y="47"/>
                  </a:cubicBezTo>
                  <a:lnTo>
                    <a:pt x="73" y="47"/>
                  </a:lnTo>
                  <a:cubicBezTo>
                    <a:pt x="48" y="51"/>
                    <a:pt x="30" y="61"/>
                    <a:pt x="19" y="79"/>
                  </a:cubicBezTo>
                  <a:cubicBezTo>
                    <a:pt x="4" y="97"/>
                    <a:pt x="1" y="119"/>
                    <a:pt x="1" y="141"/>
                  </a:cubicBezTo>
                  <a:cubicBezTo>
                    <a:pt x="7" y="179"/>
                    <a:pt x="44" y="211"/>
                    <a:pt x="82" y="211"/>
                  </a:cubicBezTo>
                  <a:cubicBezTo>
                    <a:pt x="87" y="211"/>
                    <a:pt x="93" y="210"/>
                    <a:pt x="98" y="209"/>
                  </a:cubicBezTo>
                  <a:cubicBezTo>
                    <a:pt x="195" y="184"/>
                    <a:pt x="292" y="169"/>
                    <a:pt x="393" y="162"/>
                  </a:cubicBezTo>
                  <a:cubicBezTo>
                    <a:pt x="465" y="162"/>
                    <a:pt x="537" y="169"/>
                    <a:pt x="609" y="184"/>
                  </a:cubicBezTo>
                  <a:cubicBezTo>
                    <a:pt x="660" y="198"/>
                    <a:pt x="710" y="220"/>
                    <a:pt x="757" y="241"/>
                  </a:cubicBezTo>
                  <a:cubicBezTo>
                    <a:pt x="760" y="245"/>
                    <a:pt x="764" y="249"/>
                    <a:pt x="768" y="249"/>
                  </a:cubicBezTo>
                  <a:cubicBezTo>
                    <a:pt x="785" y="257"/>
                    <a:pt x="801" y="264"/>
                    <a:pt x="818" y="264"/>
                  </a:cubicBezTo>
                  <a:cubicBezTo>
                    <a:pt x="821" y="264"/>
                    <a:pt x="825" y="264"/>
                    <a:pt x="829" y="263"/>
                  </a:cubicBezTo>
                  <a:cubicBezTo>
                    <a:pt x="854" y="259"/>
                    <a:pt x="872" y="249"/>
                    <a:pt x="883" y="231"/>
                  </a:cubicBezTo>
                  <a:cubicBezTo>
                    <a:pt x="908" y="198"/>
                    <a:pt x="904" y="137"/>
                    <a:pt x="865" y="115"/>
                  </a:cubicBezTo>
                  <a:cubicBezTo>
                    <a:pt x="836" y="97"/>
                    <a:pt x="807" y="83"/>
                    <a:pt x="778" y="69"/>
                  </a:cubicBezTo>
                  <a:cubicBezTo>
                    <a:pt x="746" y="54"/>
                    <a:pt x="714" y="43"/>
                    <a:pt x="681" y="36"/>
                  </a:cubicBezTo>
                  <a:cubicBezTo>
                    <a:pt x="613" y="15"/>
                    <a:pt x="548" y="7"/>
                    <a:pt x="480"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69" name="Google Shape;2856;p44">
              <a:extLst>
                <a:ext uri="{FF2B5EF4-FFF2-40B4-BE49-F238E27FC236}">
                  <a16:creationId xmlns:a16="http://schemas.microsoft.com/office/drawing/2014/main" id="{71520729-1147-4D01-FD8E-7C899C9906C8}"/>
                </a:ext>
              </a:extLst>
            </p:cNvPr>
            <p:cNvSpPr/>
            <p:nvPr/>
          </p:nvSpPr>
          <p:spPr>
            <a:xfrm>
              <a:off x="7386474" y="4910779"/>
              <a:ext cx="42915" cy="11889"/>
            </a:xfrm>
            <a:custGeom>
              <a:avLst/>
              <a:gdLst/>
              <a:ahLst/>
              <a:cxnLst/>
              <a:rect l="l" t="t" r="r" b="b"/>
              <a:pathLst>
                <a:path w="930" h="288" extrusionOk="0">
                  <a:moveTo>
                    <a:pt x="346" y="1"/>
                  </a:moveTo>
                  <a:cubicBezTo>
                    <a:pt x="253" y="1"/>
                    <a:pt x="163" y="8"/>
                    <a:pt x="76" y="29"/>
                  </a:cubicBezTo>
                  <a:cubicBezTo>
                    <a:pt x="33" y="40"/>
                    <a:pt x="1" y="76"/>
                    <a:pt x="8" y="123"/>
                  </a:cubicBezTo>
                  <a:cubicBezTo>
                    <a:pt x="14" y="161"/>
                    <a:pt x="48" y="193"/>
                    <a:pt x="86" y="193"/>
                  </a:cubicBezTo>
                  <a:cubicBezTo>
                    <a:pt x="91" y="193"/>
                    <a:pt x="96" y="193"/>
                    <a:pt x="102" y="191"/>
                  </a:cubicBezTo>
                  <a:cubicBezTo>
                    <a:pt x="174" y="177"/>
                    <a:pt x="249" y="166"/>
                    <a:pt x="325" y="163"/>
                  </a:cubicBezTo>
                  <a:cubicBezTo>
                    <a:pt x="408" y="163"/>
                    <a:pt x="490" y="173"/>
                    <a:pt x="570" y="188"/>
                  </a:cubicBezTo>
                  <a:cubicBezTo>
                    <a:pt x="656" y="209"/>
                    <a:pt x="739" y="242"/>
                    <a:pt x="818" y="281"/>
                  </a:cubicBezTo>
                  <a:cubicBezTo>
                    <a:pt x="825" y="286"/>
                    <a:pt x="834" y="288"/>
                    <a:pt x="843" y="288"/>
                  </a:cubicBezTo>
                  <a:cubicBezTo>
                    <a:pt x="856" y="288"/>
                    <a:pt x="869" y="284"/>
                    <a:pt x="879" y="278"/>
                  </a:cubicBezTo>
                  <a:cubicBezTo>
                    <a:pt x="901" y="271"/>
                    <a:pt x="915" y="253"/>
                    <a:pt x="922" y="235"/>
                  </a:cubicBezTo>
                  <a:cubicBezTo>
                    <a:pt x="930" y="213"/>
                    <a:pt x="930" y="191"/>
                    <a:pt x="922" y="170"/>
                  </a:cubicBezTo>
                  <a:cubicBezTo>
                    <a:pt x="912" y="148"/>
                    <a:pt x="897" y="137"/>
                    <a:pt x="876" y="127"/>
                  </a:cubicBezTo>
                  <a:cubicBezTo>
                    <a:pt x="714" y="40"/>
                    <a:pt x="530" y="1"/>
                    <a:pt x="346"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0" name="Google Shape;2857;p44">
              <a:extLst>
                <a:ext uri="{FF2B5EF4-FFF2-40B4-BE49-F238E27FC236}">
                  <a16:creationId xmlns:a16="http://schemas.microsoft.com/office/drawing/2014/main" id="{32DA5E4F-8F53-D051-0A4C-97420BD300DB}"/>
                </a:ext>
              </a:extLst>
            </p:cNvPr>
            <p:cNvSpPr/>
            <p:nvPr/>
          </p:nvSpPr>
          <p:spPr>
            <a:xfrm>
              <a:off x="6465009" y="4341028"/>
              <a:ext cx="127129" cy="112983"/>
            </a:xfrm>
            <a:custGeom>
              <a:avLst/>
              <a:gdLst/>
              <a:ahLst/>
              <a:cxnLst/>
              <a:rect l="l" t="t" r="r" b="b"/>
              <a:pathLst>
                <a:path w="2755" h="2737" extrusionOk="0">
                  <a:moveTo>
                    <a:pt x="906" y="1"/>
                  </a:moveTo>
                  <a:cubicBezTo>
                    <a:pt x="888" y="1"/>
                    <a:pt x="871" y="5"/>
                    <a:pt x="857" y="10"/>
                  </a:cubicBezTo>
                  <a:cubicBezTo>
                    <a:pt x="645" y="64"/>
                    <a:pt x="461" y="187"/>
                    <a:pt x="310" y="367"/>
                  </a:cubicBezTo>
                  <a:cubicBezTo>
                    <a:pt x="170" y="536"/>
                    <a:pt x="72" y="734"/>
                    <a:pt x="29" y="939"/>
                  </a:cubicBezTo>
                  <a:cubicBezTo>
                    <a:pt x="15" y="957"/>
                    <a:pt x="4" y="979"/>
                    <a:pt x="0" y="1004"/>
                  </a:cubicBezTo>
                  <a:cubicBezTo>
                    <a:pt x="0" y="1018"/>
                    <a:pt x="0" y="1036"/>
                    <a:pt x="4" y="1051"/>
                  </a:cubicBezTo>
                  <a:cubicBezTo>
                    <a:pt x="11" y="1069"/>
                    <a:pt x="18" y="1087"/>
                    <a:pt x="29" y="1098"/>
                  </a:cubicBezTo>
                  <a:lnTo>
                    <a:pt x="108" y="1180"/>
                  </a:lnTo>
                  <a:cubicBezTo>
                    <a:pt x="577" y="1659"/>
                    <a:pt x="1063" y="2156"/>
                    <a:pt x="1484" y="2689"/>
                  </a:cubicBezTo>
                  <a:cubicBezTo>
                    <a:pt x="1505" y="2718"/>
                    <a:pt x="1534" y="2732"/>
                    <a:pt x="1567" y="2736"/>
                  </a:cubicBezTo>
                  <a:cubicBezTo>
                    <a:pt x="1572" y="2736"/>
                    <a:pt x="1578" y="2737"/>
                    <a:pt x="1584" y="2737"/>
                  </a:cubicBezTo>
                  <a:cubicBezTo>
                    <a:pt x="1613" y="2737"/>
                    <a:pt x="1639" y="2729"/>
                    <a:pt x="1660" y="2710"/>
                  </a:cubicBezTo>
                  <a:cubicBezTo>
                    <a:pt x="1700" y="2682"/>
                    <a:pt x="1718" y="2631"/>
                    <a:pt x="1703" y="2581"/>
                  </a:cubicBezTo>
                  <a:cubicBezTo>
                    <a:pt x="1700" y="2563"/>
                    <a:pt x="1693" y="2548"/>
                    <a:pt x="1682" y="2534"/>
                  </a:cubicBezTo>
                  <a:lnTo>
                    <a:pt x="1646" y="2487"/>
                  </a:lnTo>
                  <a:lnTo>
                    <a:pt x="1631" y="2473"/>
                  </a:lnTo>
                  <a:cubicBezTo>
                    <a:pt x="1703" y="2433"/>
                    <a:pt x="1783" y="2383"/>
                    <a:pt x="1865" y="2322"/>
                  </a:cubicBezTo>
                  <a:cubicBezTo>
                    <a:pt x="2024" y="2206"/>
                    <a:pt x="2161" y="2088"/>
                    <a:pt x="2276" y="1962"/>
                  </a:cubicBezTo>
                  <a:cubicBezTo>
                    <a:pt x="2337" y="1900"/>
                    <a:pt x="2391" y="1828"/>
                    <a:pt x="2445" y="1756"/>
                  </a:cubicBezTo>
                  <a:cubicBezTo>
                    <a:pt x="2492" y="1692"/>
                    <a:pt x="2531" y="1620"/>
                    <a:pt x="2571" y="1526"/>
                  </a:cubicBezTo>
                  <a:cubicBezTo>
                    <a:pt x="2593" y="1479"/>
                    <a:pt x="2607" y="1425"/>
                    <a:pt x="2614" y="1368"/>
                  </a:cubicBezTo>
                  <a:cubicBezTo>
                    <a:pt x="2617" y="1368"/>
                    <a:pt x="2621" y="1368"/>
                    <a:pt x="2624" y="1368"/>
                  </a:cubicBezTo>
                  <a:cubicBezTo>
                    <a:pt x="2664" y="1368"/>
                    <a:pt x="2702" y="1347"/>
                    <a:pt x="2726" y="1317"/>
                  </a:cubicBezTo>
                  <a:cubicBezTo>
                    <a:pt x="2747" y="1288"/>
                    <a:pt x="2755" y="1249"/>
                    <a:pt x="2744" y="1213"/>
                  </a:cubicBezTo>
                  <a:cubicBezTo>
                    <a:pt x="2737" y="1184"/>
                    <a:pt x="2722" y="1159"/>
                    <a:pt x="2697" y="1141"/>
                  </a:cubicBezTo>
                  <a:lnTo>
                    <a:pt x="2557" y="1036"/>
                  </a:lnTo>
                  <a:cubicBezTo>
                    <a:pt x="2546" y="1029"/>
                    <a:pt x="2539" y="1022"/>
                    <a:pt x="2528" y="1018"/>
                  </a:cubicBezTo>
                  <a:cubicBezTo>
                    <a:pt x="2287" y="842"/>
                    <a:pt x="2067" y="691"/>
                    <a:pt x="1858" y="550"/>
                  </a:cubicBezTo>
                  <a:cubicBezTo>
                    <a:pt x="1574" y="363"/>
                    <a:pt x="1268" y="183"/>
                    <a:pt x="951" y="10"/>
                  </a:cubicBezTo>
                  <a:cubicBezTo>
                    <a:pt x="938" y="4"/>
                    <a:pt x="922" y="1"/>
                    <a:pt x="906" y="1"/>
                  </a:cubicBezTo>
                  <a:close/>
                </a:path>
              </a:pathLst>
            </a:custGeom>
            <a:solidFill>
              <a:srgbClr val="F6D0D6"/>
            </a:solidFill>
            <a:ln>
              <a:noFill/>
            </a:ln>
          </p:spPr>
          <p:txBody>
            <a:bodyPr spcFirstLastPara="1" wrap="square" lIns="91425" tIns="91425" rIns="91425" bIns="91425" anchor="ctr" anchorCtr="0">
              <a:noAutofit/>
            </a:bodyPr>
            <a:lstStyle/>
            <a:p>
              <a:endParaRPr/>
            </a:p>
          </p:txBody>
        </p:sp>
        <p:sp>
          <p:nvSpPr>
            <p:cNvPr id="871" name="Google Shape;2858;p44">
              <a:extLst>
                <a:ext uri="{FF2B5EF4-FFF2-40B4-BE49-F238E27FC236}">
                  <a16:creationId xmlns:a16="http://schemas.microsoft.com/office/drawing/2014/main" id="{8019343A-D42E-06A2-D40C-DFC8CC475CD0}"/>
                </a:ext>
              </a:extLst>
            </p:cNvPr>
            <p:cNvSpPr/>
            <p:nvPr/>
          </p:nvSpPr>
          <p:spPr>
            <a:xfrm>
              <a:off x="6494263" y="4340904"/>
              <a:ext cx="98058" cy="113272"/>
            </a:xfrm>
            <a:custGeom>
              <a:avLst/>
              <a:gdLst/>
              <a:ahLst/>
              <a:cxnLst/>
              <a:rect l="l" t="t" r="r" b="b"/>
              <a:pathLst>
                <a:path w="2125" h="2744" extrusionOk="0">
                  <a:moveTo>
                    <a:pt x="1379" y="1183"/>
                  </a:moveTo>
                  <a:lnTo>
                    <a:pt x="1379" y="1183"/>
                  </a:lnTo>
                  <a:cubicBezTo>
                    <a:pt x="1377" y="1185"/>
                    <a:pt x="1375" y="1186"/>
                    <a:pt x="1372" y="1188"/>
                  </a:cubicBezTo>
                  <a:lnTo>
                    <a:pt x="1372" y="1188"/>
                  </a:lnTo>
                  <a:cubicBezTo>
                    <a:pt x="1375" y="1186"/>
                    <a:pt x="1377" y="1186"/>
                    <a:pt x="1379" y="1183"/>
                  </a:cubicBezTo>
                  <a:close/>
                  <a:moveTo>
                    <a:pt x="1372" y="1188"/>
                  </a:moveTo>
                  <a:cubicBezTo>
                    <a:pt x="1371" y="1188"/>
                    <a:pt x="1370" y="1189"/>
                    <a:pt x="1369" y="1190"/>
                  </a:cubicBezTo>
                  <a:lnTo>
                    <a:pt x="1369" y="1190"/>
                  </a:lnTo>
                  <a:cubicBezTo>
                    <a:pt x="1370" y="1189"/>
                    <a:pt x="1371" y="1188"/>
                    <a:pt x="1372" y="1188"/>
                  </a:cubicBezTo>
                  <a:close/>
                  <a:moveTo>
                    <a:pt x="274" y="0"/>
                  </a:moveTo>
                  <a:cubicBezTo>
                    <a:pt x="255" y="0"/>
                    <a:pt x="237" y="4"/>
                    <a:pt x="223" y="10"/>
                  </a:cubicBezTo>
                  <a:cubicBezTo>
                    <a:pt x="144" y="31"/>
                    <a:pt x="69" y="60"/>
                    <a:pt x="0" y="96"/>
                  </a:cubicBezTo>
                  <a:cubicBezTo>
                    <a:pt x="220" y="190"/>
                    <a:pt x="429" y="305"/>
                    <a:pt x="627" y="438"/>
                  </a:cubicBezTo>
                  <a:cubicBezTo>
                    <a:pt x="918" y="625"/>
                    <a:pt x="1192" y="845"/>
                    <a:pt x="1451" y="1075"/>
                  </a:cubicBezTo>
                  <a:cubicBezTo>
                    <a:pt x="1458" y="1083"/>
                    <a:pt x="1462" y="1090"/>
                    <a:pt x="1462" y="1097"/>
                  </a:cubicBezTo>
                  <a:cubicBezTo>
                    <a:pt x="1465" y="1101"/>
                    <a:pt x="1465" y="1104"/>
                    <a:pt x="1465" y="1108"/>
                  </a:cubicBezTo>
                  <a:cubicBezTo>
                    <a:pt x="1465" y="1115"/>
                    <a:pt x="1465" y="1119"/>
                    <a:pt x="1462" y="1126"/>
                  </a:cubicBezTo>
                  <a:cubicBezTo>
                    <a:pt x="1458" y="1137"/>
                    <a:pt x="1451" y="1144"/>
                    <a:pt x="1440" y="1147"/>
                  </a:cubicBezTo>
                  <a:cubicBezTo>
                    <a:pt x="1415" y="1162"/>
                    <a:pt x="1393" y="1176"/>
                    <a:pt x="1368" y="1191"/>
                  </a:cubicBezTo>
                  <a:cubicBezTo>
                    <a:pt x="1369" y="1190"/>
                    <a:pt x="1369" y="1190"/>
                    <a:pt x="1369" y="1190"/>
                  </a:cubicBezTo>
                  <a:lnTo>
                    <a:pt x="1369" y="1190"/>
                  </a:lnTo>
                  <a:cubicBezTo>
                    <a:pt x="1226" y="1282"/>
                    <a:pt x="1096" y="1395"/>
                    <a:pt x="979" y="1518"/>
                  </a:cubicBezTo>
                  <a:cubicBezTo>
                    <a:pt x="918" y="1587"/>
                    <a:pt x="861" y="1655"/>
                    <a:pt x="810" y="1727"/>
                  </a:cubicBezTo>
                  <a:cubicBezTo>
                    <a:pt x="767" y="1792"/>
                    <a:pt x="724" y="1857"/>
                    <a:pt x="688" y="1925"/>
                  </a:cubicBezTo>
                  <a:cubicBezTo>
                    <a:pt x="688" y="1925"/>
                    <a:pt x="688" y="1929"/>
                    <a:pt x="688" y="1929"/>
                  </a:cubicBezTo>
                  <a:cubicBezTo>
                    <a:pt x="684" y="1929"/>
                    <a:pt x="684" y="1932"/>
                    <a:pt x="684" y="1936"/>
                  </a:cubicBezTo>
                  <a:cubicBezTo>
                    <a:pt x="684" y="1932"/>
                    <a:pt x="684" y="1932"/>
                    <a:pt x="684" y="1932"/>
                  </a:cubicBezTo>
                  <a:cubicBezTo>
                    <a:pt x="663" y="1979"/>
                    <a:pt x="637" y="2026"/>
                    <a:pt x="619" y="2073"/>
                  </a:cubicBezTo>
                  <a:cubicBezTo>
                    <a:pt x="601" y="2119"/>
                    <a:pt x="587" y="2166"/>
                    <a:pt x="576" y="2217"/>
                  </a:cubicBezTo>
                  <a:cubicBezTo>
                    <a:pt x="565" y="2256"/>
                    <a:pt x="558" y="2299"/>
                    <a:pt x="555" y="2339"/>
                  </a:cubicBezTo>
                  <a:cubicBezTo>
                    <a:pt x="655" y="2458"/>
                    <a:pt x="753" y="2577"/>
                    <a:pt x="850" y="2695"/>
                  </a:cubicBezTo>
                  <a:cubicBezTo>
                    <a:pt x="868" y="2721"/>
                    <a:pt x="900" y="2739"/>
                    <a:pt x="933" y="2742"/>
                  </a:cubicBezTo>
                  <a:cubicBezTo>
                    <a:pt x="938" y="2743"/>
                    <a:pt x="944" y="2743"/>
                    <a:pt x="950" y="2743"/>
                  </a:cubicBezTo>
                  <a:cubicBezTo>
                    <a:pt x="980" y="2743"/>
                    <a:pt x="1009" y="2735"/>
                    <a:pt x="1030" y="2717"/>
                  </a:cubicBezTo>
                  <a:cubicBezTo>
                    <a:pt x="1069" y="2685"/>
                    <a:pt x="1087" y="2634"/>
                    <a:pt x="1073" y="2584"/>
                  </a:cubicBezTo>
                  <a:cubicBezTo>
                    <a:pt x="1069" y="2566"/>
                    <a:pt x="1062" y="2551"/>
                    <a:pt x="1048" y="2537"/>
                  </a:cubicBezTo>
                  <a:lnTo>
                    <a:pt x="1012" y="2490"/>
                  </a:lnTo>
                  <a:lnTo>
                    <a:pt x="1001" y="2476"/>
                  </a:lnTo>
                  <a:cubicBezTo>
                    <a:pt x="1066" y="2443"/>
                    <a:pt x="1138" y="2397"/>
                    <a:pt x="1235" y="2328"/>
                  </a:cubicBezTo>
                  <a:cubicBezTo>
                    <a:pt x="1390" y="2213"/>
                    <a:pt x="1527" y="2094"/>
                    <a:pt x="1645" y="1968"/>
                  </a:cubicBezTo>
                  <a:cubicBezTo>
                    <a:pt x="1699" y="1907"/>
                    <a:pt x="1757" y="1839"/>
                    <a:pt x="1811" y="1763"/>
                  </a:cubicBezTo>
                  <a:cubicBezTo>
                    <a:pt x="1858" y="1698"/>
                    <a:pt x="1901" y="1623"/>
                    <a:pt x="1941" y="1533"/>
                  </a:cubicBezTo>
                  <a:cubicBezTo>
                    <a:pt x="1962" y="1482"/>
                    <a:pt x="1977" y="1428"/>
                    <a:pt x="1984" y="1371"/>
                  </a:cubicBezTo>
                  <a:cubicBezTo>
                    <a:pt x="1990" y="1372"/>
                    <a:pt x="1995" y="1372"/>
                    <a:pt x="2001" y="1372"/>
                  </a:cubicBezTo>
                  <a:cubicBezTo>
                    <a:pt x="2036" y="1372"/>
                    <a:pt x="2070" y="1354"/>
                    <a:pt x="2092" y="1320"/>
                  </a:cubicBezTo>
                  <a:cubicBezTo>
                    <a:pt x="2117" y="1291"/>
                    <a:pt x="2124" y="1252"/>
                    <a:pt x="2113" y="1216"/>
                  </a:cubicBezTo>
                  <a:cubicBezTo>
                    <a:pt x="2106" y="1187"/>
                    <a:pt x="2088" y="1162"/>
                    <a:pt x="2067" y="1140"/>
                  </a:cubicBezTo>
                  <a:lnTo>
                    <a:pt x="1923" y="1036"/>
                  </a:lnTo>
                  <a:cubicBezTo>
                    <a:pt x="1915" y="1029"/>
                    <a:pt x="1905" y="1021"/>
                    <a:pt x="1897" y="1018"/>
                  </a:cubicBezTo>
                  <a:cubicBezTo>
                    <a:pt x="1656" y="841"/>
                    <a:pt x="1440" y="690"/>
                    <a:pt x="1228" y="550"/>
                  </a:cubicBezTo>
                  <a:cubicBezTo>
                    <a:pt x="936" y="363"/>
                    <a:pt x="634" y="179"/>
                    <a:pt x="321" y="10"/>
                  </a:cubicBezTo>
                  <a:cubicBezTo>
                    <a:pt x="307" y="3"/>
                    <a:pt x="291" y="0"/>
                    <a:pt x="274"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72" name="Google Shape;2859;p44">
              <a:extLst>
                <a:ext uri="{FF2B5EF4-FFF2-40B4-BE49-F238E27FC236}">
                  <a16:creationId xmlns:a16="http://schemas.microsoft.com/office/drawing/2014/main" id="{6CC3465B-7A2D-848B-B92A-C706B4D11614}"/>
                </a:ext>
              </a:extLst>
            </p:cNvPr>
            <p:cNvSpPr/>
            <p:nvPr/>
          </p:nvSpPr>
          <p:spPr>
            <a:xfrm>
              <a:off x="6525963" y="4420369"/>
              <a:ext cx="46" cy="41"/>
            </a:xfrm>
            <a:custGeom>
              <a:avLst/>
              <a:gdLst/>
              <a:ahLst/>
              <a:cxnLst/>
              <a:rect l="l" t="t" r="r" b="b"/>
              <a:pathLst>
                <a:path w="1" h="1" extrusionOk="0">
                  <a:moveTo>
                    <a:pt x="1" y="0"/>
                  </a:moveTo>
                  <a:lnTo>
                    <a:pt x="1" y="0"/>
                  </a:lnTo>
                  <a:close/>
                </a:path>
              </a:pathLst>
            </a:custGeom>
            <a:solidFill>
              <a:srgbClr val="FFB79B"/>
            </a:solidFill>
            <a:ln>
              <a:noFill/>
            </a:ln>
          </p:spPr>
          <p:txBody>
            <a:bodyPr spcFirstLastPara="1" wrap="square" lIns="91425" tIns="91425" rIns="91425" bIns="91425" anchor="ctr" anchorCtr="0">
              <a:noAutofit/>
            </a:bodyPr>
            <a:lstStyle/>
            <a:p>
              <a:endParaRPr/>
            </a:p>
          </p:txBody>
        </p:sp>
        <p:sp>
          <p:nvSpPr>
            <p:cNvPr id="873" name="Google Shape;2860;p44">
              <a:extLst>
                <a:ext uri="{FF2B5EF4-FFF2-40B4-BE49-F238E27FC236}">
                  <a16:creationId xmlns:a16="http://schemas.microsoft.com/office/drawing/2014/main" id="{B3BD6DBC-37FC-CC87-07DF-93A0CC20AE64}"/>
                </a:ext>
              </a:extLst>
            </p:cNvPr>
            <p:cNvSpPr/>
            <p:nvPr/>
          </p:nvSpPr>
          <p:spPr>
            <a:xfrm>
              <a:off x="6257875" y="4269365"/>
              <a:ext cx="258689" cy="166317"/>
            </a:xfrm>
            <a:custGeom>
              <a:avLst/>
              <a:gdLst/>
              <a:ahLst/>
              <a:cxnLst/>
              <a:rect l="l" t="t" r="r" b="b"/>
              <a:pathLst>
                <a:path w="5606" h="4029" extrusionOk="0">
                  <a:moveTo>
                    <a:pt x="4597" y="0"/>
                  </a:moveTo>
                  <a:cubicBezTo>
                    <a:pt x="3697" y="342"/>
                    <a:pt x="2833" y="782"/>
                    <a:pt x="2049" y="1340"/>
                  </a:cubicBezTo>
                  <a:cubicBezTo>
                    <a:pt x="2049" y="1340"/>
                    <a:pt x="2052" y="1336"/>
                    <a:pt x="2052" y="1336"/>
                  </a:cubicBezTo>
                  <a:lnTo>
                    <a:pt x="2052" y="1336"/>
                  </a:lnTo>
                  <a:cubicBezTo>
                    <a:pt x="1761" y="1545"/>
                    <a:pt x="1476" y="1772"/>
                    <a:pt x="1210" y="2016"/>
                  </a:cubicBezTo>
                  <a:cubicBezTo>
                    <a:pt x="954" y="2254"/>
                    <a:pt x="713" y="2506"/>
                    <a:pt x="490" y="2776"/>
                  </a:cubicBezTo>
                  <a:cubicBezTo>
                    <a:pt x="490" y="2772"/>
                    <a:pt x="490" y="2772"/>
                    <a:pt x="490" y="2772"/>
                  </a:cubicBezTo>
                  <a:cubicBezTo>
                    <a:pt x="436" y="2841"/>
                    <a:pt x="378" y="2913"/>
                    <a:pt x="324" y="2985"/>
                  </a:cubicBezTo>
                  <a:cubicBezTo>
                    <a:pt x="270" y="3057"/>
                    <a:pt x="216" y="3132"/>
                    <a:pt x="166" y="3208"/>
                  </a:cubicBezTo>
                  <a:cubicBezTo>
                    <a:pt x="112" y="3287"/>
                    <a:pt x="61" y="3366"/>
                    <a:pt x="18" y="3449"/>
                  </a:cubicBezTo>
                  <a:cubicBezTo>
                    <a:pt x="11" y="3460"/>
                    <a:pt x="7" y="3471"/>
                    <a:pt x="0" y="3478"/>
                  </a:cubicBezTo>
                  <a:cubicBezTo>
                    <a:pt x="4" y="3492"/>
                    <a:pt x="7" y="3507"/>
                    <a:pt x="11" y="3521"/>
                  </a:cubicBezTo>
                  <a:cubicBezTo>
                    <a:pt x="14" y="3543"/>
                    <a:pt x="22" y="3564"/>
                    <a:pt x="29" y="3582"/>
                  </a:cubicBezTo>
                  <a:cubicBezTo>
                    <a:pt x="50" y="3644"/>
                    <a:pt x="86" y="3701"/>
                    <a:pt x="130" y="3755"/>
                  </a:cubicBezTo>
                  <a:cubicBezTo>
                    <a:pt x="173" y="3809"/>
                    <a:pt x="223" y="3856"/>
                    <a:pt x="288" y="3899"/>
                  </a:cubicBezTo>
                  <a:cubicBezTo>
                    <a:pt x="338" y="3932"/>
                    <a:pt x="396" y="3953"/>
                    <a:pt x="450" y="3975"/>
                  </a:cubicBezTo>
                  <a:cubicBezTo>
                    <a:pt x="500" y="3993"/>
                    <a:pt x="562" y="4007"/>
                    <a:pt x="637" y="4018"/>
                  </a:cubicBezTo>
                  <a:cubicBezTo>
                    <a:pt x="694" y="4025"/>
                    <a:pt x="753" y="4028"/>
                    <a:pt x="817" y="4028"/>
                  </a:cubicBezTo>
                  <a:cubicBezTo>
                    <a:pt x="894" y="4028"/>
                    <a:pt x="977" y="4023"/>
                    <a:pt x="1066" y="4011"/>
                  </a:cubicBezTo>
                  <a:cubicBezTo>
                    <a:pt x="1361" y="3975"/>
                    <a:pt x="1649" y="3888"/>
                    <a:pt x="1897" y="3809"/>
                  </a:cubicBezTo>
                  <a:cubicBezTo>
                    <a:pt x="2297" y="3676"/>
                    <a:pt x="2700" y="3550"/>
                    <a:pt x="3107" y="3424"/>
                  </a:cubicBezTo>
                  <a:cubicBezTo>
                    <a:pt x="3694" y="3240"/>
                    <a:pt x="4155" y="3118"/>
                    <a:pt x="4594" y="3024"/>
                  </a:cubicBezTo>
                  <a:cubicBezTo>
                    <a:pt x="4605" y="3024"/>
                    <a:pt x="4612" y="3017"/>
                    <a:pt x="4619" y="3014"/>
                  </a:cubicBezTo>
                  <a:cubicBezTo>
                    <a:pt x="4623" y="2967"/>
                    <a:pt x="4626" y="2924"/>
                    <a:pt x="4633" y="2884"/>
                  </a:cubicBezTo>
                  <a:cubicBezTo>
                    <a:pt x="4644" y="2801"/>
                    <a:pt x="4662" y="2733"/>
                    <a:pt x="4680" y="2672"/>
                  </a:cubicBezTo>
                  <a:cubicBezTo>
                    <a:pt x="4709" y="2589"/>
                    <a:pt x="4738" y="2520"/>
                    <a:pt x="4774" y="2459"/>
                  </a:cubicBezTo>
                  <a:cubicBezTo>
                    <a:pt x="4799" y="2412"/>
                    <a:pt x="4835" y="2355"/>
                    <a:pt x="4878" y="2301"/>
                  </a:cubicBezTo>
                  <a:cubicBezTo>
                    <a:pt x="4986" y="2175"/>
                    <a:pt x="5112" y="2067"/>
                    <a:pt x="5246" y="1984"/>
                  </a:cubicBezTo>
                  <a:cubicBezTo>
                    <a:pt x="5285" y="1959"/>
                    <a:pt x="5325" y="1937"/>
                    <a:pt x="5364" y="1916"/>
                  </a:cubicBezTo>
                  <a:cubicBezTo>
                    <a:pt x="5379" y="1905"/>
                    <a:pt x="5390" y="1898"/>
                    <a:pt x="5404" y="1890"/>
                  </a:cubicBezTo>
                  <a:cubicBezTo>
                    <a:pt x="5447" y="1865"/>
                    <a:pt x="5490" y="1840"/>
                    <a:pt x="5534" y="1822"/>
                  </a:cubicBezTo>
                  <a:cubicBezTo>
                    <a:pt x="5552" y="1815"/>
                    <a:pt x="5573" y="1804"/>
                    <a:pt x="5595" y="1797"/>
                  </a:cubicBezTo>
                  <a:cubicBezTo>
                    <a:pt x="5602" y="1782"/>
                    <a:pt x="5606" y="1764"/>
                    <a:pt x="5606" y="1746"/>
                  </a:cubicBezTo>
                  <a:cubicBezTo>
                    <a:pt x="5595" y="1620"/>
                    <a:pt x="5577" y="1498"/>
                    <a:pt x="5552" y="1379"/>
                  </a:cubicBezTo>
                  <a:cubicBezTo>
                    <a:pt x="5548" y="1354"/>
                    <a:pt x="5541" y="1332"/>
                    <a:pt x="5537" y="1311"/>
                  </a:cubicBezTo>
                  <a:cubicBezTo>
                    <a:pt x="5516" y="1228"/>
                    <a:pt x="5490" y="1145"/>
                    <a:pt x="5462" y="1066"/>
                  </a:cubicBezTo>
                  <a:cubicBezTo>
                    <a:pt x="5404" y="890"/>
                    <a:pt x="5339" y="735"/>
                    <a:pt x="5267" y="594"/>
                  </a:cubicBezTo>
                  <a:cubicBezTo>
                    <a:pt x="5188" y="439"/>
                    <a:pt x="5091" y="310"/>
                    <a:pt x="4979" y="209"/>
                  </a:cubicBezTo>
                  <a:cubicBezTo>
                    <a:pt x="4875" y="112"/>
                    <a:pt x="4742" y="40"/>
                    <a:pt x="459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4" name="Google Shape;2861;p44">
              <a:extLst>
                <a:ext uri="{FF2B5EF4-FFF2-40B4-BE49-F238E27FC236}">
                  <a16:creationId xmlns:a16="http://schemas.microsoft.com/office/drawing/2014/main" id="{AA7D9DB4-D2AD-37CC-2320-F06C4D72E40D}"/>
                </a:ext>
              </a:extLst>
            </p:cNvPr>
            <p:cNvSpPr/>
            <p:nvPr/>
          </p:nvSpPr>
          <p:spPr>
            <a:xfrm>
              <a:off x="6268673" y="4277374"/>
              <a:ext cx="247891" cy="158226"/>
            </a:xfrm>
            <a:custGeom>
              <a:avLst/>
              <a:gdLst/>
              <a:ahLst/>
              <a:cxnLst/>
              <a:rect l="l" t="t" r="r" b="b"/>
              <a:pathLst>
                <a:path w="5372" h="3833" extrusionOk="0">
                  <a:moveTo>
                    <a:pt x="2909" y="879"/>
                  </a:moveTo>
                  <a:cubicBezTo>
                    <a:pt x="2906" y="879"/>
                    <a:pt x="2903" y="882"/>
                    <a:pt x="2900" y="885"/>
                  </a:cubicBezTo>
                  <a:lnTo>
                    <a:pt x="2900" y="885"/>
                  </a:lnTo>
                  <a:cubicBezTo>
                    <a:pt x="2903" y="883"/>
                    <a:pt x="2906" y="881"/>
                    <a:pt x="2909" y="879"/>
                  </a:cubicBezTo>
                  <a:close/>
                  <a:moveTo>
                    <a:pt x="910" y="2474"/>
                  </a:moveTo>
                  <a:lnTo>
                    <a:pt x="910" y="2474"/>
                  </a:lnTo>
                  <a:cubicBezTo>
                    <a:pt x="907" y="2475"/>
                    <a:pt x="907" y="2478"/>
                    <a:pt x="904" y="2478"/>
                  </a:cubicBezTo>
                  <a:cubicBezTo>
                    <a:pt x="906" y="2478"/>
                    <a:pt x="908" y="2476"/>
                    <a:pt x="910" y="2474"/>
                  </a:cubicBezTo>
                  <a:close/>
                  <a:moveTo>
                    <a:pt x="4727" y="1"/>
                  </a:moveTo>
                  <a:cubicBezTo>
                    <a:pt x="4086" y="231"/>
                    <a:pt x="3478" y="533"/>
                    <a:pt x="2898" y="886"/>
                  </a:cubicBezTo>
                  <a:cubicBezTo>
                    <a:pt x="2899" y="886"/>
                    <a:pt x="2899" y="885"/>
                    <a:pt x="2900" y="885"/>
                  </a:cubicBezTo>
                  <a:lnTo>
                    <a:pt x="2900" y="885"/>
                  </a:lnTo>
                  <a:cubicBezTo>
                    <a:pt x="2176" y="1330"/>
                    <a:pt x="1499" y="1857"/>
                    <a:pt x="911" y="2470"/>
                  </a:cubicBezTo>
                  <a:cubicBezTo>
                    <a:pt x="911" y="2472"/>
                    <a:pt x="910" y="2473"/>
                    <a:pt x="910" y="2474"/>
                  </a:cubicBezTo>
                  <a:lnTo>
                    <a:pt x="910" y="2474"/>
                  </a:lnTo>
                  <a:cubicBezTo>
                    <a:pt x="910" y="2474"/>
                    <a:pt x="910" y="2474"/>
                    <a:pt x="911" y="2474"/>
                  </a:cubicBezTo>
                  <a:cubicBezTo>
                    <a:pt x="907" y="2478"/>
                    <a:pt x="907" y="2478"/>
                    <a:pt x="904" y="2481"/>
                  </a:cubicBezTo>
                  <a:cubicBezTo>
                    <a:pt x="565" y="2841"/>
                    <a:pt x="256" y="3234"/>
                    <a:pt x="0" y="3662"/>
                  </a:cubicBezTo>
                  <a:cubicBezTo>
                    <a:pt x="18" y="3676"/>
                    <a:pt x="36" y="3687"/>
                    <a:pt x="58" y="3702"/>
                  </a:cubicBezTo>
                  <a:cubicBezTo>
                    <a:pt x="108" y="3738"/>
                    <a:pt x="162" y="3759"/>
                    <a:pt x="216" y="3777"/>
                  </a:cubicBezTo>
                  <a:cubicBezTo>
                    <a:pt x="270" y="3799"/>
                    <a:pt x="331" y="3810"/>
                    <a:pt x="403" y="3820"/>
                  </a:cubicBezTo>
                  <a:cubicBezTo>
                    <a:pt x="462" y="3829"/>
                    <a:pt x="522" y="3832"/>
                    <a:pt x="584" y="3832"/>
                  </a:cubicBezTo>
                  <a:cubicBezTo>
                    <a:pt x="661" y="3832"/>
                    <a:pt x="743" y="3827"/>
                    <a:pt x="832" y="3817"/>
                  </a:cubicBezTo>
                  <a:cubicBezTo>
                    <a:pt x="1123" y="3777"/>
                    <a:pt x="1415" y="3691"/>
                    <a:pt x="1660" y="3612"/>
                  </a:cubicBezTo>
                  <a:cubicBezTo>
                    <a:pt x="2063" y="3482"/>
                    <a:pt x="2466" y="3352"/>
                    <a:pt x="2873" y="3226"/>
                  </a:cubicBezTo>
                  <a:cubicBezTo>
                    <a:pt x="3460" y="3043"/>
                    <a:pt x="3921" y="2920"/>
                    <a:pt x="4360" y="2830"/>
                  </a:cubicBezTo>
                  <a:cubicBezTo>
                    <a:pt x="4371" y="2827"/>
                    <a:pt x="4378" y="2823"/>
                    <a:pt x="4385" y="2816"/>
                  </a:cubicBezTo>
                  <a:cubicBezTo>
                    <a:pt x="4389" y="2773"/>
                    <a:pt x="4392" y="2733"/>
                    <a:pt x="4396" y="2690"/>
                  </a:cubicBezTo>
                  <a:cubicBezTo>
                    <a:pt x="4407" y="2618"/>
                    <a:pt x="4421" y="2546"/>
                    <a:pt x="4446" y="2478"/>
                  </a:cubicBezTo>
                  <a:cubicBezTo>
                    <a:pt x="4468" y="2406"/>
                    <a:pt x="4497" y="2330"/>
                    <a:pt x="4536" y="2265"/>
                  </a:cubicBezTo>
                  <a:cubicBezTo>
                    <a:pt x="4569" y="2208"/>
                    <a:pt x="4601" y="2157"/>
                    <a:pt x="4644" y="2107"/>
                  </a:cubicBezTo>
                  <a:cubicBezTo>
                    <a:pt x="4749" y="1984"/>
                    <a:pt x="4871" y="1873"/>
                    <a:pt x="5012" y="1786"/>
                  </a:cubicBezTo>
                  <a:cubicBezTo>
                    <a:pt x="5048" y="1765"/>
                    <a:pt x="5087" y="1740"/>
                    <a:pt x="5127" y="1718"/>
                  </a:cubicBezTo>
                  <a:cubicBezTo>
                    <a:pt x="5141" y="1711"/>
                    <a:pt x="5156" y="1700"/>
                    <a:pt x="5170" y="1693"/>
                  </a:cubicBezTo>
                  <a:cubicBezTo>
                    <a:pt x="5213" y="1668"/>
                    <a:pt x="5253" y="1646"/>
                    <a:pt x="5296" y="1624"/>
                  </a:cubicBezTo>
                  <a:cubicBezTo>
                    <a:pt x="5318" y="1617"/>
                    <a:pt x="5339" y="1606"/>
                    <a:pt x="5361" y="1599"/>
                  </a:cubicBezTo>
                  <a:cubicBezTo>
                    <a:pt x="5368" y="1585"/>
                    <a:pt x="5372" y="1570"/>
                    <a:pt x="5368" y="1556"/>
                  </a:cubicBezTo>
                  <a:cubicBezTo>
                    <a:pt x="5357" y="1426"/>
                    <a:pt x="5339" y="1304"/>
                    <a:pt x="5314" y="1185"/>
                  </a:cubicBezTo>
                  <a:cubicBezTo>
                    <a:pt x="5307" y="1164"/>
                    <a:pt x="5303" y="1138"/>
                    <a:pt x="5296" y="1117"/>
                  </a:cubicBezTo>
                  <a:cubicBezTo>
                    <a:pt x="5278" y="1034"/>
                    <a:pt x="5253" y="955"/>
                    <a:pt x="5224" y="876"/>
                  </a:cubicBezTo>
                  <a:lnTo>
                    <a:pt x="5224" y="872"/>
                  </a:lnTo>
                  <a:cubicBezTo>
                    <a:pt x="5170" y="699"/>
                    <a:pt x="5105" y="544"/>
                    <a:pt x="5030" y="400"/>
                  </a:cubicBezTo>
                  <a:cubicBezTo>
                    <a:pt x="4950" y="249"/>
                    <a:pt x="4853" y="119"/>
                    <a:pt x="4742" y="15"/>
                  </a:cubicBezTo>
                  <a:cubicBezTo>
                    <a:pt x="4738" y="11"/>
                    <a:pt x="4731" y="8"/>
                    <a:pt x="4727"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875" name="Google Shape;2862;p44">
              <a:extLst>
                <a:ext uri="{FF2B5EF4-FFF2-40B4-BE49-F238E27FC236}">
                  <a16:creationId xmlns:a16="http://schemas.microsoft.com/office/drawing/2014/main" id="{1FB35D30-24C6-61E7-607B-2FF00D5E5E77}"/>
                </a:ext>
              </a:extLst>
            </p:cNvPr>
            <p:cNvSpPr/>
            <p:nvPr/>
          </p:nvSpPr>
          <p:spPr>
            <a:xfrm>
              <a:off x="6437093" y="4363897"/>
              <a:ext cx="13520" cy="38844"/>
            </a:xfrm>
            <a:custGeom>
              <a:avLst/>
              <a:gdLst/>
              <a:ahLst/>
              <a:cxnLst/>
              <a:rect l="l" t="t" r="r" b="b"/>
              <a:pathLst>
                <a:path w="293" h="941" extrusionOk="0">
                  <a:moveTo>
                    <a:pt x="95" y="1"/>
                  </a:moveTo>
                  <a:cubicBezTo>
                    <a:pt x="85" y="1"/>
                    <a:pt x="75" y="3"/>
                    <a:pt x="65" y="7"/>
                  </a:cubicBezTo>
                  <a:cubicBezTo>
                    <a:pt x="26" y="25"/>
                    <a:pt x="1" y="76"/>
                    <a:pt x="22" y="115"/>
                  </a:cubicBezTo>
                  <a:cubicBezTo>
                    <a:pt x="47" y="173"/>
                    <a:pt x="73" y="230"/>
                    <a:pt x="91" y="295"/>
                  </a:cubicBezTo>
                  <a:cubicBezTo>
                    <a:pt x="87" y="288"/>
                    <a:pt x="87" y="281"/>
                    <a:pt x="83" y="274"/>
                  </a:cubicBezTo>
                  <a:lnTo>
                    <a:pt x="83" y="274"/>
                  </a:lnTo>
                  <a:cubicBezTo>
                    <a:pt x="109" y="367"/>
                    <a:pt x="123" y="461"/>
                    <a:pt x="127" y="558"/>
                  </a:cubicBezTo>
                  <a:cubicBezTo>
                    <a:pt x="123" y="637"/>
                    <a:pt x="116" y="713"/>
                    <a:pt x="98" y="788"/>
                  </a:cubicBezTo>
                  <a:cubicBezTo>
                    <a:pt x="94" y="803"/>
                    <a:pt x="91" y="814"/>
                    <a:pt x="87" y="828"/>
                  </a:cubicBezTo>
                  <a:cubicBezTo>
                    <a:pt x="80" y="850"/>
                    <a:pt x="80" y="871"/>
                    <a:pt x="87" y="893"/>
                  </a:cubicBezTo>
                  <a:cubicBezTo>
                    <a:pt x="94" y="911"/>
                    <a:pt x="112" y="925"/>
                    <a:pt x="134" y="936"/>
                  </a:cubicBezTo>
                  <a:cubicBezTo>
                    <a:pt x="143" y="939"/>
                    <a:pt x="153" y="941"/>
                    <a:pt x="163" y="941"/>
                  </a:cubicBezTo>
                  <a:cubicBezTo>
                    <a:pt x="196" y="941"/>
                    <a:pt x="231" y="923"/>
                    <a:pt x="242" y="889"/>
                  </a:cubicBezTo>
                  <a:cubicBezTo>
                    <a:pt x="260" y="821"/>
                    <a:pt x="274" y="752"/>
                    <a:pt x="285" y="680"/>
                  </a:cubicBezTo>
                  <a:cubicBezTo>
                    <a:pt x="292" y="612"/>
                    <a:pt x="292" y="536"/>
                    <a:pt x="285" y="468"/>
                  </a:cubicBezTo>
                  <a:cubicBezTo>
                    <a:pt x="281" y="403"/>
                    <a:pt x="271" y="342"/>
                    <a:pt x="256" y="281"/>
                  </a:cubicBezTo>
                  <a:cubicBezTo>
                    <a:pt x="238" y="202"/>
                    <a:pt x="209" y="122"/>
                    <a:pt x="173" y="50"/>
                  </a:cubicBezTo>
                  <a:cubicBezTo>
                    <a:pt x="157" y="20"/>
                    <a:pt x="126" y="1"/>
                    <a:pt x="95"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6" name="Google Shape;2863;p44">
              <a:extLst>
                <a:ext uri="{FF2B5EF4-FFF2-40B4-BE49-F238E27FC236}">
                  <a16:creationId xmlns:a16="http://schemas.microsoft.com/office/drawing/2014/main" id="{61BF4DCB-E38F-8395-068F-76B2985E7FE5}"/>
                </a:ext>
              </a:extLst>
            </p:cNvPr>
            <p:cNvSpPr/>
            <p:nvPr/>
          </p:nvSpPr>
          <p:spPr>
            <a:xfrm>
              <a:off x="6408530" y="4370131"/>
              <a:ext cx="15320" cy="39422"/>
            </a:xfrm>
            <a:custGeom>
              <a:avLst/>
              <a:gdLst/>
              <a:ahLst/>
              <a:cxnLst/>
              <a:rect l="l" t="t" r="r" b="b"/>
              <a:pathLst>
                <a:path w="332" h="955" extrusionOk="0">
                  <a:moveTo>
                    <a:pt x="96" y="1"/>
                  </a:moveTo>
                  <a:cubicBezTo>
                    <a:pt x="86" y="1"/>
                    <a:pt x="76" y="3"/>
                    <a:pt x="65" y="7"/>
                  </a:cubicBezTo>
                  <a:cubicBezTo>
                    <a:pt x="26" y="25"/>
                    <a:pt x="0" y="76"/>
                    <a:pt x="22" y="115"/>
                  </a:cubicBezTo>
                  <a:cubicBezTo>
                    <a:pt x="62" y="198"/>
                    <a:pt x="94" y="281"/>
                    <a:pt x="123" y="367"/>
                  </a:cubicBezTo>
                  <a:cubicBezTo>
                    <a:pt x="144" y="457"/>
                    <a:pt x="159" y="547"/>
                    <a:pt x="159" y="641"/>
                  </a:cubicBezTo>
                  <a:cubicBezTo>
                    <a:pt x="159" y="717"/>
                    <a:pt x="148" y="789"/>
                    <a:pt x="134" y="861"/>
                  </a:cubicBezTo>
                  <a:cubicBezTo>
                    <a:pt x="123" y="904"/>
                    <a:pt x="166" y="947"/>
                    <a:pt x="206" y="954"/>
                  </a:cubicBezTo>
                  <a:cubicBezTo>
                    <a:pt x="227" y="954"/>
                    <a:pt x="249" y="947"/>
                    <a:pt x="267" y="936"/>
                  </a:cubicBezTo>
                  <a:cubicBezTo>
                    <a:pt x="285" y="922"/>
                    <a:pt x="292" y="904"/>
                    <a:pt x="299" y="882"/>
                  </a:cubicBezTo>
                  <a:cubicBezTo>
                    <a:pt x="328" y="742"/>
                    <a:pt x="332" y="598"/>
                    <a:pt x="310" y="454"/>
                  </a:cubicBezTo>
                  <a:cubicBezTo>
                    <a:pt x="303" y="425"/>
                    <a:pt x="299" y="396"/>
                    <a:pt x="292" y="367"/>
                  </a:cubicBezTo>
                  <a:cubicBezTo>
                    <a:pt x="281" y="331"/>
                    <a:pt x="270" y="299"/>
                    <a:pt x="263" y="267"/>
                  </a:cubicBezTo>
                  <a:cubicBezTo>
                    <a:pt x="238" y="191"/>
                    <a:pt x="209" y="119"/>
                    <a:pt x="173" y="51"/>
                  </a:cubicBezTo>
                  <a:cubicBezTo>
                    <a:pt x="157" y="21"/>
                    <a:pt x="128" y="1"/>
                    <a:pt x="96"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7" name="Google Shape;2864;p44">
              <a:extLst>
                <a:ext uri="{FF2B5EF4-FFF2-40B4-BE49-F238E27FC236}">
                  <a16:creationId xmlns:a16="http://schemas.microsoft.com/office/drawing/2014/main" id="{1B6B6704-9EDB-C1D2-ABBF-6B0057FFB193}"/>
                </a:ext>
              </a:extLst>
            </p:cNvPr>
            <p:cNvSpPr/>
            <p:nvPr/>
          </p:nvSpPr>
          <p:spPr>
            <a:xfrm>
              <a:off x="6382968" y="4380162"/>
              <a:ext cx="15643" cy="36698"/>
            </a:xfrm>
            <a:custGeom>
              <a:avLst/>
              <a:gdLst/>
              <a:ahLst/>
              <a:cxnLst/>
              <a:rect l="l" t="t" r="r" b="b"/>
              <a:pathLst>
                <a:path w="339" h="889" extrusionOk="0">
                  <a:moveTo>
                    <a:pt x="100" y="1"/>
                  </a:moveTo>
                  <a:cubicBezTo>
                    <a:pt x="89" y="1"/>
                    <a:pt x="77" y="3"/>
                    <a:pt x="65" y="9"/>
                  </a:cubicBezTo>
                  <a:cubicBezTo>
                    <a:pt x="29" y="24"/>
                    <a:pt x="0" y="78"/>
                    <a:pt x="22" y="117"/>
                  </a:cubicBezTo>
                  <a:cubicBezTo>
                    <a:pt x="68" y="204"/>
                    <a:pt x="112" y="297"/>
                    <a:pt x="140" y="391"/>
                  </a:cubicBezTo>
                  <a:cubicBezTo>
                    <a:pt x="158" y="463"/>
                    <a:pt x="169" y="535"/>
                    <a:pt x="173" y="607"/>
                  </a:cubicBezTo>
                  <a:cubicBezTo>
                    <a:pt x="169" y="661"/>
                    <a:pt x="162" y="711"/>
                    <a:pt x="151" y="765"/>
                  </a:cubicBezTo>
                  <a:lnTo>
                    <a:pt x="148" y="776"/>
                  </a:lnTo>
                  <a:cubicBezTo>
                    <a:pt x="140" y="798"/>
                    <a:pt x="140" y="819"/>
                    <a:pt x="148" y="841"/>
                  </a:cubicBezTo>
                  <a:cubicBezTo>
                    <a:pt x="158" y="862"/>
                    <a:pt x="173" y="877"/>
                    <a:pt x="194" y="884"/>
                  </a:cubicBezTo>
                  <a:cubicBezTo>
                    <a:pt x="203" y="887"/>
                    <a:pt x="212" y="889"/>
                    <a:pt x="222" y="889"/>
                  </a:cubicBezTo>
                  <a:cubicBezTo>
                    <a:pt x="254" y="889"/>
                    <a:pt x="291" y="871"/>
                    <a:pt x="302" y="837"/>
                  </a:cubicBezTo>
                  <a:cubicBezTo>
                    <a:pt x="310" y="805"/>
                    <a:pt x="317" y="776"/>
                    <a:pt x="324" y="744"/>
                  </a:cubicBezTo>
                  <a:cubicBezTo>
                    <a:pt x="331" y="708"/>
                    <a:pt x="335" y="675"/>
                    <a:pt x="335" y="639"/>
                  </a:cubicBezTo>
                  <a:cubicBezTo>
                    <a:pt x="338" y="571"/>
                    <a:pt x="331" y="502"/>
                    <a:pt x="320" y="438"/>
                  </a:cubicBezTo>
                  <a:cubicBezTo>
                    <a:pt x="313" y="416"/>
                    <a:pt x="310" y="394"/>
                    <a:pt x="306" y="373"/>
                  </a:cubicBezTo>
                  <a:cubicBezTo>
                    <a:pt x="277" y="261"/>
                    <a:pt x="230" y="153"/>
                    <a:pt x="173" y="52"/>
                  </a:cubicBezTo>
                  <a:cubicBezTo>
                    <a:pt x="162" y="31"/>
                    <a:pt x="151" y="16"/>
                    <a:pt x="130" y="6"/>
                  </a:cubicBezTo>
                  <a:cubicBezTo>
                    <a:pt x="120" y="2"/>
                    <a:pt x="110" y="1"/>
                    <a:pt x="10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8" name="Google Shape;2865;p44">
              <a:extLst>
                <a:ext uri="{FF2B5EF4-FFF2-40B4-BE49-F238E27FC236}">
                  <a16:creationId xmlns:a16="http://schemas.microsoft.com/office/drawing/2014/main" id="{1994100E-A6A1-7B82-54A3-5B989A39729F}"/>
                </a:ext>
              </a:extLst>
            </p:cNvPr>
            <p:cNvSpPr/>
            <p:nvPr/>
          </p:nvSpPr>
          <p:spPr>
            <a:xfrm>
              <a:off x="6357358" y="4386189"/>
              <a:ext cx="14674" cy="38101"/>
            </a:xfrm>
            <a:custGeom>
              <a:avLst/>
              <a:gdLst/>
              <a:ahLst/>
              <a:cxnLst/>
              <a:rect l="l" t="t" r="r" b="b"/>
              <a:pathLst>
                <a:path w="318" h="923" extrusionOk="0">
                  <a:moveTo>
                    <a:pt x="97" y="1"/>
                  </a:moveTo>
                  <a:cubicBezTo>
                    <a:pt x="86" y="1"/>
                    <a:pt x="76" y="3"/>
                    <a:pt x="65" y="7"/>
                  </a:cubicBezTo>
                  <a:cubicBezTo>
                    <a:pt x="26" y="25"/>
                    <a:pt x="1" y="76"/>
                    <a:pt x="22" y="115"/>
                  </a:cubicBezTo>
                  <a:cubicBezTo>
                    <a:pt x="58" y="180"/>
                    <a:pt x="83" y="252"/>
                    <a:pt x="105" y="324"/>
                  </a:cubicBezTo>
                  <a:cubicBezTo>
                    <a:pt x="123" y="403"/>
                    <a:pt x="137" y="486"/>
                    <a:pt x="141" y="569"/>
                  </a:cubicBezTo>
                  <a:cubicBezTo>
                    <a:pt x="141" y="659"/>
                    <a:pt x="130" y="742"/>
                    <a:pt x="112" y="828"/>
                  </a:cubicBezTo>
                  <a:cubicBezTo>
                    <a:pt x="105" y="850"/>
                    <a:pt x="116" y="875"/>
                    <a:pt x="130" y="893"/>
                  </a:cubicBezTo>
                  <a:cubicBezTo>
                    <a:pt x="141" y="907"/>
                    <a:pt x="163" y="918"/>
                    <a:pt x="184" y="922"/>
                  </a:cubicBezTo>
                  <a:cubicBezTo>
                    <a:pt x="188" y="922"/>
                    <a:pt x="192" y="923"/>
                    <a:pt x="195" y="923"/>
                  </a:cubicBezTo>
                  <a:cubicBezTo>
                    <a:pt x="213" y="923"/>
                    <a:pt x="230" y="916"/>
                    <a:pt x="245" y="904"/>
                  </a:cubicBezTo>
                  <a:cubicBezTo>
                    <a:pt x="263" y="889"/>
                    <a:pt x="271" y="871"/>
                    <a:pt x="274" y="850"/>
                  </a:cubicBezTo>
                  <a:cubicBezTo>
                    <a:pt x="317" y="670"/>
                    <a:pt x="314" y="482"/>
                    <a:pt x="267" y="302"/>
                  </a:cubicBezTo>
                  <a:cubicBezTo>
                    <a:pt x="245" y="216"/>
                    <a:pt x="213" y="130"/>
                    <a:pt x="173" y="50"/>
                  </a:cubicBezTo>
                  <a:cubicBezTo>
                    <a:pt x="157" y="20"/>
                    <a:pt x="128" y="1"/>
                    <a:pt x="9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79" name="Google Shape;2866;p44">
              <a:extLst>
                <a:ext uri="{FF2B5EF4-FFF2-40B4-BE49-F238E27FC236}">
                  <a16:creationId xmlns:a16="http://schemas.microsoft.com/office/drawing/2014/main" id="{1F0045FF-2D85-09B9-120A-6EB12F46DC7D}"/>
                </a:ext>
              </a:extLst>
            </p:cNvPr>
            <p:cNvSpPr/>
            <p:nvPr/>
          </p:nvSpPr>
          <p:spPr>
            <a:xfrm>
              <a:off x="6547235" y="4016399"/>
              <a:ext cx="733013" cy="663576"/>
            </a:xfrm>
            <a:custGeom>
              <a:avLst/>
              <a:gdLst/>
              <a:ahLst/>
              <a:cxnLst/>
              <a:rect l="l" t="t" r="r" b="b"/>
              <a:pathLst>
                <a:path w="15885" h="16075" extrusionOk="0">
                  <a:moveTo>
                    <a:pt x="14427" y="1"/>
                  </a:moveTo>
                  <a:cubicBezTo>
                    <a:pt x="14171" y="1"/>
                    <a:pt x="13904" y="15"/>
                    <a:pt x="13627" y="44"/>
                  </a:cubicBezTo>
                  <a:cubicBezTo>
                    <a:pt x="13231" y="87"/>
                    <a:pt x="12853" y="159"/>
                    <a:pt x="12504" y="267"/>
                  </a:cubicBezTo>
                  <a:cubicBezTo>
                    <a:pt x="12173" y="364"/>
                    <a:pt x="11838" y="505"/>
                    <a:pt x="11507" y="678"/>
                  </a:cubicBezTo>
                  <a:cubicBezTo>
                    <a:pt x="11042" y="922"/>
                    <a:pt x="10567" y="1250"/>
                    <a:pt x="10016" y="1714"/>
                  </a:cubicBezTo>
                  <a:cubicBezTo>
                    <a:pt x="10038" y="1452"/>
                    <a:pt x="10038" y="1171"/>
                    <a:pt x="10016" y="861"/>
                  </a:cubicBezTo>
                  <a:cubicBezTo>
                    <a:pt x="10013" y="789"/>
                    <a:pt x="9951" y="732"/>
                    <a:pt x="9883" y="732"/>
                  </a:cubicBezTo>
                  <a:cubicBezTo>
                    <a:pt x="9843" y="732"/>
                    <a:pt x="9807" y="750"/>
                    <a:pt x="9782" y="778"/>
                  </a:cubicBezTo>
                  <a:cubicBezTo>
                    <a:pt x="9757" y="807"/>
                    <a:pt x="9746" y="840"/>
                    <a:pt x="9750" y="872"/>
                  </a:cubicBezTo>
                  <a:cubicBezTo>
                    <a:pt x="9771" y="1214"/>
                    <a:pt x="9775" y="1574"/>
                    <a:pt x="9757" y="1941"/>
                  </a:cubicBezTo>
                  <a:lnTo>
                    <a:pt x="9681" y="2002"/>
                  </a:lnTo>
                  <a:cubicBezTo>
                    <a:pt x="9656" y="2024"/>
                    <a:pt x="9642" y="2056"/>
                    <a:pt x="9638" y="2092"/>
                  </a:cubicBezTo>
                  <a:cubicBezTo>
                    <a:pt x="9638" y="2128"/>
                    <a:pt x="9653" y="2164"/>
                    <a:pt x="9678" y="2193"/>
                  </a:cubicBezTo>
                  <a:cubicBezTo>
                    <a:pt x="9689" y="2204"/>
                    <a:pt x="9699" y="2215"/>
                    <a:pt x="9717" y="2222"/>
                  </a:cubicBezTo>
                  <a:cubicBezTo>
                    <a:pt x="9739" y="2186"/>
                    <a:pt x="9779" y="2164"/>
                    <a:pt x="9818" y="2164"/>
                  </a:cubicBezTo>
                  <a:cubicBezTo>
                    <a:pt x="9829" y="2164"/>
                    <a:pt x="9840" y="2168"/>
                    <a:pt x="9847" y="2172"/>
                  </a:cubicBezTo>
                  <a:cubicBezTo>
                    <a:pt x="9901" y="2182"/>
                    <a:pt x="9941" y="2233"/>
                    <a:pt x="9941" y="2290"/>
                  </a:cubicBezTo>
                  <a:cubicBezTo>
                    <a:pt x="9941" y="2906"/>
                    <a:pt x="9872" y="3522"/>
                    <a:pt x="9739" y="4123"/>
                  </a:cubicBezTo>
                  <a:cubicBezTo>
                    <a:pt x="9689" y="4357"/>
                    <a:pt x="9627" y="4587"/>
                    <a:pt x="9555" y="4811"/>
                  </a:cubicBezTo>
                  <a:cubicBezTo>
                    <a:pt x="9393" y="5927"/>
                    <a:pt x="8900" y="6967"/>
                    <a:pt x="8479" y="8004"/>
                  </a:cubicBezTo>
                  <a:cubicBezTo>
                    <a:pt x="8292" y="8468"/>
                    <a:pt x="8159" y="8951"/>
                    <a:pt x="7971" y="9412"/>
                  </a:cubicBezTo>
                  <a:cubicBezTo>
                    <a:pt x="7784" y="9872"/>
                    <a:pt x="7557" y="10330"/>
                    <a:pt x="7190" y="10668"/>
                  </a:cubicBezTo>
                  <a:cubicBezTo>
                    <a:pt x="7166" y="10693"/>
                    <a:pt x="7134" y="10705"/>
                    <a:pt x="7103" y="10705"/>
                  </a:cubicBezTo>
                  <a:cubicBezTo>
                    <a:pt x="7089" y="10705"/>
                    <a:pt x="7074" y="10703"/>
                    <a:pt x="7061" y="10697"/>
                  </a:cubicBezTo>
                  <a:cubicBezTo>
                    <a:pt x="7010" y="10751"/>
                    <a:pt x="6960" y="10801"/>
                    <a:pt x="6906" y="10852"/>
                  </a:cubicBezTo>
                  <a:cubicBezTo>
                    <a:pt x="6715" y="11028"/>
                    <a:pt x="6506" y="11186"/>
                    <a:pt x="6276" y="11309"/>
                  </a:cubicBezTo>
                  <a:cubicBezTo>
                    <a:pt x="6106" y="11399"/>
                    <a:pt x="5930" y="11471"/>
                    <a:pt x="5743" y="11514"/>
                  </a:cubicBezTo>
                  <a:cubicBezTo>
                    <a:pt x="5707" y="11525"/>
                    <a:pt x="5671" y="11536"/>
                    <a:pt x="5631" y="11547"/>
                  </a:cubicBezTo>
                  <a:cubicBezTo>
                    <a:pt x="5631" y="11557"/>
                    <a:pt x="5624" y="11572"/>
                    <a:pt x="5620" y="11583"/>
                  </a:cubicBezTo>
                  <a:cubicBezTo>
                    <a:pt x="5600" y="11617"/>
                    <a:pt x="5555" y="11647"/>
                    <a:pt x="5513" y="11647"/>
                  </a:cubicBezTo>
                  <a:cubicBezTo>
                    <a:pt x="5501" y="11647"/>
                    <a:pt x="5490" y="11645"/>
                    <a:pt x="5480" y="11640"/>
                  </a:cubicBezTo>
                  <a:cubicBezTo>
                    <a:pt x="5401" y="11611"/>
                    <a:pt x="5322" y="11583"/>
                    <a:pt x="5242" y="11550"/>
                  </a:cubicBezTo>
                  <a:cubicBezTo>
                    <a:pt x="5217" y="11547"/>
                    <a:pt x="5192" y="11543"/>
                    <a:pt x="5167" y="11539"/>
                  </a:cubicBezTo>
                  <a:cubicBezTo>
                    <a:pt x="5044" y="11521"/>
                    <a:pt x="4929" y="11482"/>
                    <a:pt x="4814" y="11431"/>
                  </a:cubicBezTo>
                  <a:cubicBezTo>
                    <a:pt x="4782" y="11417"/>
                    <a:pt x="4760" y="11381"/>
                    <a:pt x="4753" y="11349"/>
                  </a:cubicBezTo>
                  <a:cubicBezTo>
                    <a:pt x="4476" y="11226"/>
                    <a:pt x="4198" y="11093"/>
                    <a:pt x="3928" y="10949"/>
                  </a:cubicBezTo>
                  <a:cubicBezTo>
                    <a:pt x="3532" y="10740"/>
                    <a:pt x="3147" y="10506"/>
                    <a:pt x="2780" y="10247"/>
                  </a:cubicBezTo>
                  <a:cubicBezTo>
                    <a:pt x="2586" y="10110"/>
                    <a:pt x="2395" y="9970"/>
                    <a:pt x="2211" y="9826"/>
                  </a:cubicBezTo>
                  <a:cubicBezTo>
                    <a:pt x="2132" y="9764"/>
                    <a:pt x="2053" y="9707"/>
                    <a:pt x="1977" y="9638"/>
                  </a:cubicBezTo>
                  <a:cubicBezTo>
                    <a:pt x="1966" y="9631"/>
                    <a:pt x="1955" y="9620"/>
                    <a:pt x="1945" y="9610"/>
                  </a:cubicBezTo>
                  <a:cubicBezTo>
                    <a:pt x="1606" y="9390"/>
                    <a:pt x="1282" y="9149"/>
                    <a:pt x="980" y="8879"/>
                  </a:cubicBezTo>
                  <a:cubicBezTo>
                    <a:pt x="962" y="8890"/>
                    <a:pt x="944" y="8900"/>
                    <a:pt x="929" y="8915"/>
                  </a:cubicBezTo>
                  <a:cubicBezTo>
                    <a:pt x="808" y="9009"/>
                    <a:pt x="699" y="9123"/>
                    <a:pt x="605" y="9244"/>
                  </a:cubicBezTo>
                  <a:lnTo>
                    <a:pt x="605" y="9244"/>
                  </a:lnTo>
                  <a:cubicBezTo>
                    <a:pt x="605" y="9243"/>
                    <a:pt x="605" y="9243"/>
                    <a:pt x="605" y="9242"/>
                  </a:cubicBezTo>
                  <a:lnTo>
                    <a:pt x="605" y="9242"/>
                  </a:lnTo>
                  <a:cubicBezTo>
                    <a:pt x="601" y="9247"/>
                    <a:pt x="598" y="9252"/>
                    <a:pt x="595" y="9256"/>
                  </a:cubicBezTo>
                  <a:lnTo>
                    <a:pt x="595" y="9256"/>
                  </a:lnTo>
                  <a:cubicBezTo>
                    <a:pt x="595" y="9256"/>
                    <a:pt x="595" y="9257"/>
                    <a:pt x="595" y="9257"/>
                  </a:cubicBezTo>
                  <a:cubicBezTo>
                    <a:pt x="595" y="9257"/>
                    <a:pt x="595" y="9257"/>
                    <a:pt x="595" y="9257"/>
                  </a:cubicBezTo>
                  <a:lnTo>
                    <a:pt x="595" y="9257"/>
                  </a:lnTo>
                  <a:cubicBezTo>
                    <a:pt x="594" y="9259"/>
                    <a:pt x="592" y="9262"/>
                    <a:pt x="591" y="9264"/>
                  </a:cubicBezTo>
                  <a:cubicBezTo>
                    <a:pt x="587" y="9264"/>
                    <a:pt x="587" y="9268"/>
                    <a:pt x="584" y="9271"/>
                  </a:cubicBezTo>
                  <a:cubicBezTo>
                    <a:pt x="573" y="9286"/>
                    <a:pt x="559" y="9304"/>
                    <a:pt x="548" y="9322"/>
                  </a:cubicBezTo>
                  <a:cubicBezTo>
                    <a:pt x="555" y="9329"/>
                    <a:pt x="559" y="9336"/>
                    <a:pt x="566" y="9343"/>
                  </a:cubicBezTo>
                  <a:cubicBezTo>
                    <a:pt x="598" y="9386"/>
                    <a:pt x="634" y="9430"/>
                    <a:pt x="670" y="9473"/>
                  </a:cubicBezTo>
                  <a:cubicBezTo>
                    <a:pt x="677" y="9476"/>
                    <a:pt x="681" y="9484"/>
                    <a:pt x="685" y="9491"/>
                  </a:cubicBezTo>
                  <a:cubicBezTo>
                    <a:pt x="706" y="9512"/>
                    <a:pt x="724" y="9534"/>
                    <a:pt x="742" y="9552"/>
                  </a:cubicBezTo>
                  <a:cubicBezTo>
                    <a:pt x="789" y="9602"/>
                    <a:pt x="793" y="9682"/>
                    <a:pt x="742" y="9728"/>
                  </a:cubicBezTo>
                  <a:cubicBezTo>
                    <a:pt x="718" y="9752"/>
                    <a:pt x="685" y="9765"/>
                    <a:pt x="653" y="9765"/>
                  </a:cubicBezTo>
                  <a:cubicBezTo>
                    <a:pt x="621" y="9765"/>
                    <a:pt x="591" y="9753"/>
                    <a:pt x="569" y="9728"/>
                  </a:cubicBezTo>
                  <a:cubicBezTo>
                    <a:pt x="559" y="9718"/>
                    <a:pt x="548" y="9707"/>
                    <a:pt x="541" y="9696"/>
                  </a:cubicBezTo>
                  <a:cubicBezTo>
                    <a:pt x="512" y="9696"/>
                    <a:pt x="483" y="9685"/>
                    <a:pt x="461" y="9660"/>
                  </a:cubicBezTo>
                  <a:cubicBezTo>
                    <a:pt x="386" y="9574"/>
                    <a:pt x="314" y="9476"/>
                    <a:pt x="242" y="9383"/>
                  </a:cubicBezTo>
                  <a:cubicBezTo>
                    <a:pt x="184" y="9444"/>
                    <a:pt x="127" y="9512"/>
                    <a:pt x="69" y="9584"/>
                  </a:cubicBezTo>
                  <a:cubicBezTo>
                    <a:pt x="44" y="9613"/>
                    <a:pt x="22" y="9642"/>
                    <a:pt x="1" y="9674"/>
                  </a:cubicBezTo>
                  <a:cubicBezTo>
                    <a:pt x="62" y="9793"/>
                    <a:pt x="119" y="9908"/>
                    <a:pt x="177" y="10027"/>
                  </a:cubicBezTo>
                  <a:cubicBezTo>
                    <a:pt x="191" y="10060"/>
                    <a:pt x="195" y="10088"/>
                    <a:pt x="188" y="10121"/>
                  </a:cubicBezTo>
                  <a:cubicBezTo>
                    <a:pt x="188" y="10124"/>
                    <a:pt x="188" y="10124"/>
                    <a:pt x="188" y="10128"/>
                  </a:cubicBezTo>
                  <a:cubicBezTo>
                    <a:pt x="209" y="10171"/>
                    <a:pt x="231" y="10214"/>
                    <a:pt x="253" y="10258"/>
                  </a:cubicBezTo>
                  <a:cubicBezTo>
                    <a:pt x="285" y="10315"/>
                    <a:pt x="267" y="10391"/>
                    <a:pt x="209" y="10427"/>
                  </a:cubicBezTo>
                  <a:cubicBezTo>
                    <a:pt x="191" y="10438"/>
                    <a:pt x="173" y="10441"/>
                    <a:pt x="155" y="10441"/>
                  </a:cubicBezTo>
                  <a:cubicBezTo>
                    <a:pt x="155" y="10448"/>
                    <a:pt x="152" y="10452"/>
                    <a:pt x="152" y="10459"/>
                  </a:cubicBezTo>
                  <a:cubicBezTo>
                    <a:pt x="170" y="10488"/>
                    <a:pt x="184" y="10520"/>
                    <a:pt x="199" y="10549"/>
                  </a:cubicBezTo>
                  <a:cubicBezTo>
                    <a:pt x="231" y="10610"/>
                    <a:pt x="217" y="10682"/>
                    <a:pt x="155" y="10718"/>
                  </a:cubicBezTo>
                  <a:cubicBezTo>
                    <a:pt x="145" y="10726"/>
                    <a:pt x="130" y="10729"/>
                    <a:pt x="119" y="10733"/>
                  </a:cubicBezTo>
                  <a:cubicBezTo>
                    <a:pt x="119" y="10744"/>
                    <a:pt x="119" y="10758"/>
                    <a:pt x="116" y="10772"/>
                  </a:cubicBezTo>
                  <a:cubicBezTo>
                    <a:pt x="116" y="10776"/>
                    <a:pt x="116" y="10776"/>
                    <a:pt x="112" y="10780"/>
                  </a:cubicBezTo>
                  <a:cubicBezTo>
                    <a:pt x="137" y="10837"/>
                    <a:pt x="159" y="10895"/>
                    <a:pt x="184" y="10952"/>
                  </a:cubicBezTo>
                  <a:cubicBezTo>
                    <a:pt x="195" y="10981"/>
                    <a:pt x="184" y="11021"/>
                    <a:pt x="170" y="11046"/>
                  </a:cubicBezTo>
                  <a:cubicBezTo>
                    <a:pt x="163" y="11057"/>
                    <a:pt x="155" y="11068"/>
                    <a:pt x="145" y="11075"/>
                  </a:cubicBezTo>
                  <a:cubicBezTo>
                    <a:pt x="199" y="11132"/>
                    <a:pt x="249" y="11186"/>
                    <a:pt x="303" y="11244"/>
                  </a:cubicBezTo>
                  <a:cubicBezTo>
                    <a:pt x="944" y="11946"/>
                    <a:pt x="1541" y="12688"/>
                    <a:pt x="2175" y="13397"/>
                  </a:cubicBezTo>
                  <a:cubicBezTo>
                    <a:pt x="2488" y="13753"/>
                    <a:pt x="2812" y="14103"/>
                    <a:pt x="3158" y="14430"/>
                  </a:cubicBezTo>
                  <a:cubicBezTo>
                    <a:pt x="3507" y="14769"/>
                    <a:pt x="3874" y="15093"/>
                    <a:pt x="4274" y="15377"/>
                  </a:cubicBezTo>
                  <a:cubicBezTo>
                    <a:pt x="4566" y="15582"/>
                    <a:pt x="4875" y="15762"/>
                    <a:pt x="5210" y="15892"/>
                  </a:cubicBezTo>
                  <a:cubicBezTo>
                    <a:pt x="5203" y="15892"/>
                    <a:pt x="5199" y="15888"/>
                    <a:pt x="5196" y="15888"/>
                  </a:cubicBezTo>
                  <a:cubicBezTo>
                    <a:pt x="5203" y="15892"/>
                    <a:pt x="5214" y="15896"/>
                    <a:pt x="5221" y="15899"/>
                  </a:cubicBezTo>
                  <a:cubicBezTo>
                    <a:pt x="5422" y="15971"/>
                    <a:pt x="5631" y="16025"/>
                    <a:pt x="5844" y="16054"/>
                  </a:cubicBezTo>
                  <a:cubicBezTo>
                    <a:pt x="5847" y="16047"/>
                    <a:pt x="5854" y="16036"/>
                    <a:pt x="5862" y="16029"/>
                  </a:cubicBezTo>
                  <a:cubicBezTo>
                    <a:pt x="5885" y="16004"/>
                    <a:pt x="5921" y="15990"/>
                    <a:pt x="5956" y="15990"/>
                  </a:cubicBezTo>
                  <a:cubicBezTo>
                    <a:pt x="5985" y="15990"/>
                    <a:pt x="6015" y="16000"/>
                    <a:pt x="6034" y="16022"/>
                  </a:cubicBezTo>
                  <a:cubicBezTo>
                    <a:pt x="6052" y="16040"/>
                    <a:pt x="6067" y="16058"/>
                    <a:pt x="6085" y="16072"/>
                  </a:cubicBezTo>
                  <a:cubicBezTo>
                    <a:pt x="6119" y="16073"/>
                    <a:pt x="6154" y="16074"/>
                    <a:pt x="6188" y="16074"/>
                  </a:cubicBezTo>
                  <a:cubicBezTo>
                    <a:pt x="6325" y="16074"/>
                    <a:pt x="6461" y="16063"/>
                    <a:pt x="6596" y="16040"/>
                  </a:cubicBezTo>
                  <a:cubicBezTo>
                    <a:pt x="6935" y="15982"/>
                    <a:pt x="7262" y="15874"/>
                    <a:pt x="7575" y="15734"/>
                  </a:cubicBezTo>
                  <a:cubicBezTo>
                    <a:pt x="7777" y="15644"/>
                    <a:pt x="7975" y="15543"/>
                    <a:pt x="8166" y="15431"/>
                  </a:cubicBezTo>
                  <a:cubicBezTo>
                    <a:pt x="8393" y="15301"/>
                    <a:pt x="8612" y="15165"/>
                    <a:pt x="8832" y="15035"/>
                  </a:cubicBezTo>
                  <a:cubicBezTo>
                    <a:pt x="8853" y="15023"/>
                    <a:pt x="8875" y="15018"/>
                    <a:pt x="8897" y="15018"/>
                  </a:cubicBezTo>
                  <a:cubicBezTo>
                    <a:pt x="8935" y="15018"/>
                    <a:pt x="8972" y="15035"/>
                    <a:pt x="8997" y="15067"/>
                  </a:cubicBezTo>
                  <a:cubicBezTo>
                    <a:pt x="9116" y="14977"/>
                    <a:pt x="9235" y="14887"/>
                    <a:pt x="9350" y="14790"/>
                  </a:cubicBezTo>
                  <a:cubicBezTo>
                    <a:pt x="9357" y="14787"/>
                    <a:pt x="9361" y="14783"/>
                    <a:pt x="9365" y="14780"/>
                  </a:cubicBezTo>
                  <a:lnTo>
                    <a:pt x="9365" y="14780"/>
                  </a:lnTo>
                  <a:cubicBezTo>
                    <a:pt x="9361" y="14783"/>
                    <a:pt x="9357" y="14787"/>
                    <a:pt x="9354" y="14790"/>
                  </a:cubicBezTo>
                  <a:cubicBezTo>
                    <a:pt x="9361" y="14783"/>
                    <a:pt x="9368" y="14776"/>
                    <a:pt x="9375" y="14772"/>
                  </a:cubicBezTo>
                  <a:cubicBezTo>
                    <a:pt x="9374" y="14772"/>
                    <a:pt x="9373" y="14773"/>
                    <a:pt x="9372" y="14773"/>
                  </a:cubicBezTo>
                  <a:lnTo>
                    <a:pt x="9372" y="14773"/>
                  </a:lnTo>
                  <a:cubicBezTo>
                    <a:pt x="9643" y="14548"/>
                    <a:pt x="9900" y="14305"/>
                    <a:pt x="10149" y="14052"/>
                  </a:cubicBezTo>
                  <a:cubicBezTo>
                    <a:pt x="10718" y="13465"/>
                    <a:pt x="11233" y="12835"/>
                    <a:pt x="11737" y="12195"/>
                  </a:cubicBezTo>
                  <a:cubicBezTo>
                    <a:pt x="11986" y="11881"/>
                    <a:pt x="12234" y="11568"/>
                    <a:pt x="12479" y="11255"/>
                  </a:cubicBezTo>
                  <a:cubicBezTo>
                    <a:pt x="12788" y="10862"/>
                    <a:pt x="13087" y="10459"/>
                    <a:pt x="13372" y="10052"/>
                  </a:cubicBezTo>
                  <a:lnTo>
                    <a:pt x="13372" y="10052"/>
                  </a:lnTo>
                  <a:cubicBezTo>
                    <a:pt x="13372" y="10056"/>
                    <a:pt x="13364" y="10060"/>
                    <a:pt x="13364" y="10067"/>
                  </a:cubicBezTo>
                  <a:cubicBezTo>
                    <a:pt x="14102" y="9005"/>
                    <a:pt x="14769" y="7892"/>
                    <a:pt x="15294" y="6711"/>
                  </a:cubicBezTo>
                  <a:cubicBezTo>
                    <a:pt x="15240" y="6668"/>
                    <a:pt x="15186" y="6625"/>
                    <a:pt x="15129" y="6582"/>
                  </a:cubicBezTo>
                  <a:cubicBezTo>
                    <a:pt x="15078" y="6539"/>
                    <a:pt x="15071" y="6456"/>
                    <a:pt x="15114" y="6405"/>
                  </a:cubicBezTo>
                  <a:cubicBezTo>
                    <a:pt x="15136" y="6377"/>
                    <a:pt x="15172" y="6362"/>
                    <a:pt x="15208" y="6362"/>
                  </a:cubicBezTo>
                  <a:lnTo>
                    <a:pt x="15233" y="6362"/>
                  </a:lnTo>
                  <a:cubicBezTo>
                    <a:pt x="15204" y="6233"/>
                    <a:pt x="15183" y="6099"/>
                    <a:pt x="15161" y="5966"/>
                  </a:cubicBezTo>
                  <a:cubicBezTo>
                    <a:pt x="15111" y="5642"/>
                    <a:pt x="15075" y="5322"/>
                    <a:pt x="15042" y="4998"/>
                  </a:cubicBezTo>
                  <a:cubicBezTo>
                    <a:pt x="15024" y="4829"/>
                    <a:pt x="15006" y="4659"/>
                    <a:pt x="14995" y="4490"/>
                  </a:cubicBezTo>
                  <a:cubicBezTo>
                    <a:pt x="14981" y="4307"/>
                    <a:pt x="14974" y="4119"/>
                    <a:pt x="14970" y="3932"/>
                  </a:cubicBezTo>
                  <a:cubicBezTo>
                    <a:pt x="14967" y="3428"/>
                    <a:pt x="15003" y="2921"/>
                    <a:pt x="15093" y="2420"/>
                  </a:cubicBezTo>
                  <a:cubicBezTo>
                    <a:pt x="15139" y="2168"/>
                    <a:pt x="15197" y="1916"/>
                    <a:pt x="15273" y="1668"/>
                  </a:cubicBezTo>
                  <a:cubicBezTo>
                    <a:pt x="15327" y="1491"/>
                    <a:pt x="15388" y="1315"/>
                    <a:pt x="15449" y="1138"/>
                  </a:cubicBezTo>
                  <a:cubicBezTo>
                    <a:pt x="15503" y="980"/>
                    <a:pt x="15564" y="822"/>
                    <a:pt x="15629" y="667"/>
                  </a:cubicBezTo>
                  <a:cubicBezTo>
                    <a:pt x="15697" y="501"/>
                    <a:pt x="15773" y="339"/>
                    <a:pt x="15859" y="184"/>
                  </a:cubicBezTo>
                  <a:cubicBezTo>
                    <a:pt x="15870" y="170"/>
                    <a:pt x="15877" y="156"/>
                    <a:pt x="15885" y="141"/>
                  </a:cubicBezTo>
                  <a:cubicBezTo>
                    <a:pt x="15557" y="84"/>
                    <a:pt x="15219" y="40"/>
                    <a:pt x="14877" y="15"/>
                  </a:cubicBezTo>
                  <a:cubicBezTo>
                    <a:pt x="14711" y="4"/>
                    <a:pt x="14560" y="1"/>
                    <a:pt x="14427"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880" name="Google Shape;2867;p44">
              <a:extLst>
                <a:ext uri="{FF2B5EF4-FFF2-40B4-BE49-F238E27FC236}">
                  <a16:creationId xmlns:a16="http://schemas.microsoft.com/office/drawing/2014/main" id="{0E0E2D6A-286F-E566-AB8A-8A75C7254E0C}"/>
                </a:ext>
              </a:extLst>
            </p:cNvPr>
            <p:cNvSpPr/>
            <p:nvPr/>
          </p:nvSpPr>
          <p:spPr>
            <a:xfrm>
              <a:off x="7315876" y="4323897"/>
              <a:ext cx="46" cy="41"/>
            </a:xfrm>
            <a:custGeom>
              <a:avLst/>
              <a:gdLst/>
              <a:ahLst/>
              <a:cxnLst/>
              <a:rect l="l" t="t" r="r" b="b"/>
              <a:pathLst>
                <a:path w="1" h="1" extrusionOk="0">
                  <a:moveTo>
                    <a:pt x="1" y="1"/>
                  </a:moveTo>
                  <a:lnTo>
                    <a:pt x="1" y="1"/>
                  </a:lnTo>
                  <a:lnTo>
                    <a:pt x="1"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81" name="Google Shape;2868;p44">
              <a:extLst>
                <a:ext uri="{FF2B5EF4-FFF2-40B4-BE49-F238E27FC236}">
                  <a16:creationId xmlns:a16="http://schemas.microsoft.com/office/drawing/2014/main" id="{AD450E67-4E8F-B752-C444-EC8F18DE0758}"/>
                </a:ext>
              </a:extLst>
            </p:cNvPr>
            <p:cNvSpPr/>
            <p:nvPr/>
          </p:nvSpPr>
          <p:spPr>
            <a:xfrm>
              <a:off x="6889104" y="4387510"/>
              <a:ext cx="21134" cy="41817"/>
            </a:xfrm>
            <a:custGeom>
              <a:avLst/>
              <a:gdLst/>
              <a:ahLst/>
              <a:cxnLst/>
              <a:rect l="l" t="t" r="r" b="b"/>
              <a:pathLst>
                <a:path w="458" h="1013" extrusionOk="0">
                  <a:moveTo>
                    <a:pt x="458" y="0"/>
                  </a:moveTo>
                  <a:lnTo>
                    <a:pt x="397" y="123"/>
                  </a:lnTo>
                  <a:lnTo>
                    <a:pt x="400" y="123"/>
                  </a:lnTo>
                  <a:cubicBezTo>
                    <a:pt x="274" y="422"/>
                    <a:pt x="148" y="717"/>
                    <a:pt x="4" y="1005"/>
                  </a:cubicBezTo>
                  <a:cubicBezTo>
                    <a:pt x="4" y="1005"/>
                    <a:pt x="4" y="1006"/>
                    <a:pt x="4" y="1006"/>
                  </a:cubicBezTo>
                  <a:lnTo>
                    <a:pt x="4" y="1006"/>
                  </a:lnTo>
                  <a:cubicBezTo>
                    <a:pt x="129" y="803"/>
                    <a:pt x="232" y="578"/>
                    <a:pt x="325" y="357"/>
                  </a:cubicBezTo>
                  <a:cubicBezTo>
                    <a:pt x="372" y="238"/>
                    <a:pt x="415" y="119"/>
                    <a:pt x="458" y="0"/>
                  </a:cubicBezTo>
                  <a:close/>
                  <a:moveTo>
                    <a:pt x="4" y="1006"/>
                  </a:moveTo>
                  <a:cubicBezTo>
                    <a:pt x="3" y="1008"/>
                    <a:pt x="2" y="1010"/>
                    <a:pt x="1" y="1012"/>
                  </a:cubicBezTo>
                  <a:cubicBezTo>
                    <a:pt x="4" y="1009"/>
                    <a:pt x="4" y="1009"/>
                    <a:pt x="4" y="1006"/>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82" name="Google Shape;2869;p44">
              <a:extLst>
                <a:ext uri="{FF2B5EF4-FFF2-40B4-BE49-F238E27FC236}">
                  <a16:creationId xmlns:a16="http://schemas.microsoft.com/office/drawing/2014/main" id="{73B81919-B6BE-100F-C42F-60A84FFB5FEA}"/>
                </a:ext>
              </a:extLst>
            </p:cNvPr>
            <p:cNvSpPr/>
            <p:nvPr/>
          </p:nvSpPr>
          <p:spPr>
            <a:xfrm>
              <a:off x="6531639" y="4444889"/>
              <a:ext cx="8168" cy="15645"/>
            </a:xfrm>
            <a:custGeom>
              <a:avLst/>
              <a:gdLst/>
              <a:ahLst/>
              <a:cxnLst/>
              <a:rect l="l" t="t" r="r" b="b"/>
              <a:pathLst>
                <a:path w="177" h="379" extrusionOk="0">
                  <a:moveTo>
                    <a:pt x="4" y="0"/>
                  </a:moveTo>
                  <a:cubicBezTo>
                    <a:pt x="4" y="4"/>
                    <a:pt x="4" y="7"/>
                    <a:pt x="0" y="11"/>
                  </a:cubicBezTo>
                  <a:cubicBezTo>
                    <a:pt x="18" y="58"/>
                    <a:pt x="36" y="108"/>
                    <a:pt x="54" y="155"/>
                  </a:cubicBezTo>
                  <a:lnTo>
                    <a:pt x="58" y="155"/>
                  </a:lnTo>
                  <a:cubicBezTo>
                    <a:pt x="58" y="158"/>
                    <a:pt x="58" y="158"/>
                    <a:pt x="58" y="158"/>
                  </a:cubicBezTo>
                  <a:cubicBezTo>
                    <a:pt x="59" y="160"/>
                    <a:pt x="59" y="161"/>
                    <a:pt x="60" y="162"/>
                  </a:cubicBezTo>
                  <a:lnTo>
                    <a:pt x="60" y="162"/>
                  </a:lnTo>
                  <a:cubicBezTo>
                    <a:pt x="59" y="162"/>
                    <a:pt x="59" y="162"/>
                    <a:pt x="58" y="162"/>
                  </a:cubicBezTo>
                  <a:cubicBezTo>
                    <a:pt x="58" y="162"/>
                    <a:pt x="59" y="164"/>
                    <a:pt x="61" y="165"/>
                  </a:cubicBezTo>
                  <a:lnTo>
                    <a:pt x="61" y="165"/>
                  </a:lnTo>
                  <a:cubicBezTo>
                    <a:pt x="62" y="168"/>
                    <a:pt x="63" y="171"/>
                    <a:pt x="65" y="173"/>
                  </a:cubicBezTo>
                  <a:cubicBezTo>
                    <a:pt x="65" y="175"/>
                    <a:pt x="65" y="176"/>
                    <a:pt x="65" y="176"/>
                  </a:cubicBezTo>
                  <a:cubicBezTo>
                    <a:pt x="90" y="234"/>
                    <a:pt x="115" y="288"/>
                    <a:pt x="141" y="338"/>
                  </a:cubicBezTo>
                  <a:cubicBezTo>
                    <a:pt x="151" y="353"/>
                    <a:pt x="162" y="364"/>
                    <a:pt x="177" y="378"/>
                  </a:cubicBezTo>
                  <a:cubicBezTo>
                    <a:pt x="144" y="302"/>
                    <a:pt x="112" y="227"/>
                    <a:pt x="83" y="148"/>
                  </a:cubicBezTo>
                  <a:cubicBezTo>
                    <a:pt x="54" y="101"/>
                    <a:pt x="29" y="50"/>
                    <a:pt x="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83" name="Google Shape;2870;p44">
              <a:extLst>
                <a:ext uri="{FF2B5EF4-FFF2-40B4-BE49-F238E27FC236}">
                  <a16:creationId xmlns:a16="http://schemas.microsoft.com/office/drawing/2014/main" id="{9B273FA3-E91C-22E8-E2B7-2EF9408AB6D3}"/>
                </a:ext>
              </a:extLst>
            </p:cNvPr>
            <p:cNvSpPr/>
            <p:nvPr/>
          </p:nvSpPr>
          <p:spPr>
            <a:xfrm>
              <a:off x="6534130" y="4451123"/>
              <a:ext cx="46" cy="165"/>
            </a:xfrm>
            <a:custGeom>
              <a:avLst/>
              <a:gdLst/>
              <a:ahLst/>
              <a:cxnLst/>
              <a:rect l="l" t="t" r="r" b="b"/>
              <a:pathLst>
                <a:path w="1" h="4" extrusionOk="0">
                  <a:moveTo>
                    <a:pt x="0" y="4"/>
                  </a:moveTo>
                  <a:cubicBezTo>
                    <a:pt x="0" y="4"/>
                    <a:pt x="0" y="0"/>
                    <a:pt x="0" y="0"/>
                  </a:cubicBezTo>
                  <a:cubicBezTo>
                    <a:pt x="0" y="0"/>
                    <a:pt x="0" y="0"/>
                    <a:pt x="0"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84" name="Google Shape;2871;p44">
              <a:extLst>
                <a:ext uri="{FF2B5EF4-FFF2-40B4-BE49-F238E27FC236}">
                  <a16:creationId xmlns:a16="http://schemas.microsoft.com/office/drawing/2014/main" id="{35D9FEF6-0C85-0980-EE46-756B29DBD6F9}"/>
                </a:ext>
              </a:extLst>
            </p:cNvPr>
            <p:cNvSpPr/>
            <p:nvPr/>
          </p:nvSpPr>
          <p:spPr>
            <a:xfrm>
              <a:off x="6534269" y="4451412"/>
              <a:ext cx="46" cy="206"/>
            </a:xfrm>
            <a:custGeom>
              <a:avLst/>
              <a:gdLst/>
              <a:ahLst/>
              <a:cxnLst/>
              <a:rect l="l" t="t" r="r" b="b"/>
              <a:pathLst>
                <a:path w="1" h="5" extrusionOk="0">
                  <a:moveTo>
                    <a:pt x="1" y="4"/>
                  </a:moveTo>
                  <a:cubicBezTo>
                    <a:pt x="1" y="4"/>
                    <a:pt x="1" y="0"/>
                    <a:pt x="1" y="0"/>
                  </a:cubicBezTo>
                  <a:cubicBezTo>
                    <a:pt x="1" y="0"/>
                    <a:pt x="1" y="0"/>
                    <a:pt x="1" y="0"/>
                  </a:cubicBezTo>
                  <a:cubicBezTo>
                    <a:pt x="1" y="0"/>
                    <a:pt x="1" y="0"/>
                    <a:pt x="1" y="4"/>
                  </a:cubicBezTo>
                  <a:lnTo>
                    <a:pt x="1" y="4"/>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885" name="Google Shape;2872;p44">
              <a:extLst>
                <a:ext uri="{FF2B5EF4-FFF2-40B4-BE49-F238E27FC236}">
                  <a16:creationId xmlns:a16="http://schemas.microsoft.com/office/drawing/2014/main" id="{F3A68222-8DC0-12D3-6F9E-95814985EC5D}"/>
                </a:ext>
              </a:extLst>
            </p:cNvPr>
            <p:cNvSpPr/>
            <p:nvPr/>
          </p:nvSpPr>
          <p:spPr>
            <a:xfrm>
              <a:off x="6525640" y="4016688"/>
              <a:ext cx="1329945" cy="771523"/>
            </a:xfrm>
            <a:custGeom>
              <a:avLst/>
              <a:gdLst/>
              <a:ahLst/>
              <a:cxnLst/>
              <a:rect l="l" t="t" r="r" b="b"/>
              <a:pathLst>
                <a:path w="28821" h="18690" extrusionOk="0">
                  <a:moveTo>
                    <a:pt x="22300" y="8505"/>
                  </a:moveTo>
                  <a:cubicBezTo>
                    <a:pt x="22306" y="8509"/>
                    <a:pt x="22311" y="8514"/>
                    <a:pt x="22317" y="8518"/>
                  </a:cubicBezTo>
                  <a:lnTo>
                    <a:pt x="22317" y="8518"/>
                  </a:lnTo>
                  <a:cubicBezTo>
                    <a:pt x="22312" y="8514"/>
                    <a:pt x="22307" y="8509"/>
                    <a:pt x="22300" y="8505"/>
                  </a:cubicBezTo>
                  <a:close/>
                  <a:moveTo>
                    <a:pt x="25548" y="14209"/>
                  </a:moveTo>
                  <a:cubicBezTo>
                    <a:pt x="25547" y="14212"/>
                    <a:pt x="25545" y="14215"/>
                    <a:pt x="25544" y="14218"/>
                  </a:cubicBezTo>
                  <a:cubicBezTo>
                    <a:pt x="25545" y="14215"/>
                    <a:pt x="25547" y="14212"/>
                    <a:pt x="25548" y="14209"/>
                  </a:cubicBezTo>
                  <a:close/>
                  <a:moveTo>
                    <a:pt x="21421" y="17238"/>
                  </a:moveTo>
                  <a:lnTo>
                    <a:pt x="21421" y="17238"/>
                  </a:lnTo>
                  <a:cubicBezTo>
                    <a:pt x="21420" y="17238"/>
                    <a:pt x="21419" y="17238"/>
                    <a:pt x="21418" y="17239"/>
                  </a:cubicBezTo>
                  <a:cubicBezTo>
                    <a:pt x="21418" y="17239"/>
                    <a:pt x="21420" y="17239"/>
                    <a:pt x="21421" y="17238"/>
                  </a:cubicBezTo>
                  <a:close/>
                  <a:moveTo>
                    <a:pt x="14895" y="1"/>
                  </a:moveTo>
                  <a:cubicBezTo>
                    <a:pt x="14632" y="1"/>
                    <a:pt x="14362" y="15"/>
                    <a:pt x="14095" y="44"/>
                  </a:cubicBezTo>
                  <a:lnTo>
                    <a:pt x="14095" y="48"/>
                  </a:lnTo>
                  <a:cubicBezTo>
                    <a:pt x="13696" y="87"/>
                    <a:pt x="13321" y="163"/>
                    <a:pt x="12976" y="267"/>
                  </a:cubicBezTo>
                  <a:cubicBezTo>
                    <a:pt x="12641" y="368"/>
                    <a:pt x="12306" y="505"/>
                    <a:pt x="11975" y="678"/>
                  </a:cubicBezTo>
                  <a:cubicBezTo>
                    <a:pt x="11917" y="710"/>
                    <a:pt x="11856" y="743"/>
                    <a:pt x="11795" y="779"/>
                  </a:cubicBezTo>
                  <a:cubicBezTo>
                    <a:pt x="11798" y="1128"/>
                    <a:pt x="11827" y="1481"/>
                    <a:pt x="11813" y="1826"/>
                  </a:cubicBezTo>
                  <a:cubicBezTo>
                    <a:pt x="11806" y="1981"/>
                    <a:pt x="11791" y="2132"/>
                    <a:pt x="11773" y="2283"/>
                  </a:cubicBezTo>
                  <a:cubicBezTo>
                    <a:pt x="11755" y="2445"/>
                    <a:pt x="11734" y="2607"/>
                    <a:pt x="11712" y="2766"/>
                  </a:cubicBezTo>
                  <a:cubicBezTo>
                    <a:pt x="11665" y="3076"/>
                    <a:pt x="11615" y="3389"/>
                    <a:pt x="11557" y="3698"/>
                  </a:cubicBezTo>
                  <a:cubicBezTo>
                    <a:pt x="11471" y="4159"/>
                    <a:pt x="11384" y="4620"/>
                    <a:pt x="11287" y="5077"/>
                  </a:cubicBezTo>
                  <a:cubicBezTo>
                    <a:pt x="11248" y="5282"/>
                    <a:pt x="11204" y="5480"/>
                    <a:pt x="11154" y="5682"/>
                  </a:cubicBezTo>
                  <a:cubicBezTo>
                    <a:pt x="11035" y="6186"/>
                    <a:pt x="10895" y="6683"/>
                    <a:pt x="10743" y="7176"/>
                  </a:cubicBezTo>
                  <a:cubicBezTo>
                    <a:pt x="10563" y="7752"/>
                    <a:pt x="10362" y="8317"/>
                    <a:pt x="10135" y="8872"/>
                  </a:cubicBezTo>
                  <a:cubicBezTo>
                    <a:pt x="9897" y="9451"/>
                    <a:pt x="9635" y="10020"/>
                    <a:pt x="9325" y="10564"/>
                  </a:cubicBezTo>
                  <a:cubicBezTo>
                    <a:pt x="9037" y="11071"/>
                    <a:pt x="8713" y="11565"/>
                    <a:pt x="8324" y="12000"/>
                  </a:cubicBezTo>
                  <a:cubicBezTo>
                    <a:pt x="7975" y="12400"/>
                    <a:pt x="7572" y="12760"/>
                    <a:pt x="7100" y="13008"/>
                  </a:cubicBezTo>
                  <a:cubicBezTo>
                    <a:pt x="6702" y="13220"/>
                    <a:pt x="6260" y="13344"/>
                    <a:pt x="5809" y="13344"/>
                  </a:cubicBezTo>
                  <a:cubicBezTo>
                    <a:pt x="5762" y="13344"/>
                    <a:pt x="5714" y="13342"/>
                    <a:pt x="5667" y="13340"/>
                  </a:cubicBezTo>
                  <a:cubicBezTo>
                    <a:pt x="5361" y="13325"/>
                    <a:pt x="5059" y="13257"/>
                    <a:pt x="4767" y="13152"/>
                  </a:cubicBezTo>
                  <a:cubicBezTo>
                    <a:pt x="4400" y="13023"/>
                    <a:pt x="4051" y="12846"/>
                    <a:pt x="3720" y="12645"/>
                  </a:cubicBezTo>
                  <a:cubicBezTo>
                    <a:pt x="3363" y="12425"/>
                    <a:pt x="3025" y="12180"/>
                    <a:pt x="2704" y="11914"/>
                  </a:cubicBezTo>
                  <a:cubicBezTo>
                    <a:pt x="2373" y="11640"/>
                    <a:pt x="2053" y="11349"/>
                    <a:pt x="1750" y="11039"/>
                  </a:cubicBezTo>
                  <a:cubicBezTo>
                    <a:pt x="1311" y="10593"/>
                    <a:pt x="893" y="10117"/>
                    <a:pt x="519" y="9617"/>
                  </a:cubicBezTo>
                  <a:cubicBezTo>
                    <a:pt x="429" y="9732"/>
                    <a:pt x="350" y="9858"/>
                    <a:pt x="271" y="9999"/>
                  </a:cubicBezTo>
                  <a:cubicBezTo>
                    <a:pt x="256" y="10009"/>
                    <a:pt x="249" y="10020"/>
                    <a:pt x="242" y="10031"/>
                  </a:cubicBezTo>
                  <a:cubicBezTo>
                    <a:pt x="173" y="10168"/>
                    <a:pt x="109" y="10315"/>
                    <a:pt x="33" y="10495"/>
                  </a:cubicBezTo>
                  <a:cubicBezTo>
                    <a:pt x="11" y="10521"/>
                    <a:pt x="1" y="10553"/>
                    <a:pt x="4" y="10585"/>
                  </a:cubicBezTo>
                  <a:cubicBezTo>
                    <a:pt x="4" y="10625"/>
                    <a:pt x="22" y="10650"/>
                    <a:pt x="44" y="10672"/>
                  </a:cubicBezTo>
                  <a:cubicBezTo>
                    <a:pt x="123" y="10762"/>
                    <a:pt x="202" y="10852"/>
                    <a:pt x="281" y="10942"/>
                  </a:cubicBezTo>
                  <a:lnTo>
                    <a:pt x="328" y="10996"/>
                  </a:lnTo>
                  <a:lnTo>
                    <a:pt x="382" y="11057"/>
                  </a:lnTo>
                  <a:cubicBezTo>
                    <a:pt x="389" y="11068"/>
                    <a:pt x="397" y="11079"/>
                    <a:pt x="407" y="11086"/>
                  </a:cubicBezTo>
                  <a:lnTo>
                    <a:pt x="418" y="11100"/>
                  </a:lnTo>
                  <a:lnTo>
                    <a:pt x="433" y="11118"/>
                  </a:lnTo>
                  <a:lnTo>
                    <a:pt x="551" y="11259"/>
                  </a:lnTo>
                  <a:cubicBezTo>
                    <a:pt x="724" y="11457"/>
                    <a:pt x="893" y="11655"/>
                    <a:pt x="1063" y="11856"/>
                  </a:cubicBezTo>
                  <a:cubicBezTo>
                    <a:pt x="1214" y="12033"/>
                    <a:pt x="1369" y="12213"/>
                    <a:pt x="1520" y="12389"/>
                  </a:cubicBezTo>
                  <a:lnTo>
                    <a:pt x="1718" y="12616"/>
                  </a:lnTo>
                  <a:cubicBezTo>
                    <a:pt x="1721" y="12623"/>
                    <a:pt x="1725" y="12627"/>
                    <a:pt x="1732" y="12634"/>
                  </a:cubicBezTo>
                  <a:cubicBezTo>
                    <a:pt x="2204" y="13181"/>
                    <a:pt x="2838" y="13898"/>
                    <a:pt x="3532" y="14574"/>
                  </a:cubicBezTo>
                  <a:cubicBezTo>
                    <a:pt x="3712" y="14747"/>
                    <a:pt x="3896" y="14920"/>
                    <a:pt x="4080" y="15086"/>
                  </a:cubicBezTo>
                  <a:cubicBezTo>
                    <a:pt x="4249" y="15240"/>
                    <a:pt x="4454" y="15420"/>
                    <a:pt x="4670" y="15586"/>
                  </a:cubicBezTo>
                  <a:cubicBezTo>
                    <a:pt x="4868" y="15737"/>
                    <a:pt x="5073" y="15874"/>
                    <a:pt x="5289" y="15989"/>
                  </a:cubicBezTo>
                  <a:cubicBezTo>
                    <a:pt x="5480" y="16090"/>
                    <a:pt x="5685" y="16177"/>
                    <a:pt x="5898" y="16245"/>
                  </a:cubicBezTo>
                  <a:cubicBezTo>
                    <a:pt x="6164" y="16328"/>
                    <a:pt x="6445" y="16371"/>
                    <a:pt x="6733" y="16371"/>
                  </a:cubicBezTo>
                  <a:cubicBezTo>
                    <a:pt x="6852" y="16371"/>
                    <a:pt x="6974" y="16364"/>
                    <a:pt x="7093" y="16349"/>
                  </a:cubicBezTo>
                  <a:cubicBezTo>
                    <a:pt x="7478" y="16299"/>
                    <a:pt x="7871" y="16169"/>
                    <a:pt x="8292" y="15953"/>
                  </a:cubicBezTo>
                  <a:cubicBezTo>
                    <a:pt x="8666" y="15763"/>
                    <a:pt x="9044" y="15503"/>
                    <a:pt x="9491" y="15136"/>
                  </a:cubicBezTo>
                  <a:cubicBezTo>
                    <a:pt x="9851" y="14841"/>
                    <a:pt x="10207" y="14524"/>
                    <a:pt x="10556" y="14193"/>
                  </a:cubicBezTo>
                  <a:cubicBezTo>
                    <a:pt x="11208" y="13577"/>
                    <a:pt x="11842" y="12897"/>
                    <a:pt x="12436" y="12170"/>
                  </a:cubicBezTo>
                  <a:cubicBezTo>
                    <a:pt x="12990" y="11489"/>
                    <a:pt x="13526" y="10747"/>
                    <a:pt x="14077" y="9905"/>
                  </a:cubicBezTo>
                  <a:cubicBezTo>
                    <a:pt x="14178" y="9750"/>
                    <a:pt x="14275" y="9599"/>
                    <a:pt x="14372" y="9444"/>
                  </a:cubicBezTo>
                  <a:lnTo>
                    <a:pt x="14462" y="9304"/>
                  </a:lnTo>
                  <a:cubicBezTo>
                    <a:pt x="14588" y="9102"/>
                    <a:pt x="14718" y="8904"/>
                    <a:pt x="14841" y="8699"/>
                  </a:cubicBezTo>
                  <a:cubicBezTo>
                    <a:pt x="15132" y="8227"/>
                    <a:pt x="15352" y="7831"/>
                    <a:pt x="15535" y="7453"/>
                  </a:cubicBezTo>
                  <a:cubicBezTo>
                    <a:pt x="15665" y="7191"/>
                    <a:pt x="15773" y="6924"/>
                    <a:pt x="15867" y="6665"/>
                  </a:cubicBezTo>
                  <a:cubicBezTo>
                    <a:pt x="16533" y="7137"/>
                    <a:pt x="17224" y="7601"/>
                    <a:pt x="17890" y="8051"/>
                  </a:cubicBezTo>
                  <a:lnTo>
                    <a:pt x="18401" y="8393"/>
                  </a:lnTo>
                  <a:cubicBezTo>
                    <a:pt x="19218" y="8947"/>
                    <a:pt x="20144" y="9574"/>
                    <a:pt x="21008" y="10233"/>
                  </a:cubicBezTo>
                  <a:cubicBezTo>
                    <a:pt x="21144" y="10337"/>
                    <a:pt x="21278" y="10441"/>
                    <a:pt x="21411" y="10549"/>
                  </a:cubicBezTo>
                  <a:lnTo>
                    <a:pt x="21468" y="10596"/>
                  </a:lnTo>
                  <a:cubicBezTo>
                    <a:pt x="21544" y="10654"/>
                    <a:pt x="21616" y="10711"/>
                    <a:pt x="21692" y="10769"/>
                  </a:cubicBezTo>
                  <a:cubicBezTo>
                    <a:pt x="21807" y="10859"/>
                    <a:pt x="21922" y="10945"/>
                    <a:pt x="22037" y="11032"/>
                  </a:cubicBezTo>
                  <a:lnTo>
                    <a:pt x="22239" y="11179"/>
                  </a:lnTo>
                  <a:cubicBezTo>
                    <a:pt x="22606" y="11453"/>
                    <a:pt x="23024" y="11777"/>
                    <a:pt x="23380" y="12155"/>
                  </a:cubicBezTo>
                  <a:cubicBezTo>
                    <a:pt x="23567" y="12357"/>
                    <a:pt x="23704" y="12540"/>
                    <a:pt x="23809" y="12724"/>
                  </a:cubicBezTo>
                  <a:cubicBezTo>
                    <a:pt x="23866" y="12843"/>
                    <a:pt x="23909" y="12954"/>
                    <a:pt x="23938" y="13066"/>
                  </a:cubicBezTo>
                  <a:cubicBezTo>
                    <a:pt x="23956" y="13149"/>
                    <a:pt x="23963" y="13221"/>
                    <a:pt x="23963" y="13293"/>
                  </a:cubicBezTo>
                  <a:cubicBezTo>
                    <a:pt x="23960" y="13361"/>
                    <a:pt x="23945" y="13433"/>
                    <a:pt x="23927" y="13505"/>
                  </a:cubicBezTo>
                  <a:cubicBezTo>
                    <a:pt x="23895" y="13595"/>
                    <a:pt x="23852" y="13689"/>
                    <a:pt x="23791" y="13790"/>
                  </a:cubicBezTo>
                  <a:cubicBezTo>
                    <a:pt x="23690" y="13941"/>
                    <a:pt x="23564" y="14088"/>
                    <a:pt x="23387" y="14254"/>
                  </a:cubicBezTo>
                  <a:cubicBezTo>
                    <a:pt x="23261" y="14369"/>
                    <a:pt x="23139" y="14470"/>
                    <a:pt x="23035" y="14553"/>
                  </a:cubicBezTo>
                  <a:cubicBezTo>
                    <a:pt x="22919" y="14650"/>
                    <a:pt x="22779" y="14762"/>
                    <a:pt x="22628" y="14873"/>
                  </a:cubicBezTo>
                  <a:cubicBezTo>
                    <a:pt x="22347" y="15078"/>
                    <a:pt x="22048" y="15273"/>
                    <a:pt x="21760" y="15460"/>
                  </a:cubicBezTo>
                  <a:lnTo>
                    <a:pt x="21677" y="15514"/>
                  </a:lnTo>
                  <a:lnTo>
                    <a:pt x="21656" y="15529"/>
                  </a:lnTo>
                  <a:cubicBezTo>
                    <a:pt x="21029" y="15939"/>
                    <a:pt x="20378" y="16360"/>
                    <a:pt x="19874" y="16929"/>
                  </a:cubicBezTo>
                  <a:cubicBezTo>
                    <a:pt x="19863" y="16940"/>
                    <a:pt x="19856" y="16951"/>
                    <a:pt x="19852" y="16961"/>
                  </a:cubicBezTo>
                  <a:cubicBezTo>
                    <a:pt x="19823" y="16990"/>
                    <a:pt x="19812" y="17033"/>
                    <a:pt x="19816" y="17077"/>
                  </a:cubicBezTo>
                  <a:cubicBezTo>
                    <a:pt x="19838" y="17249"/>
                    <a:pt x="19888" y="17426"/>
                    <a:pt x="19967" y="17602"/>
                  </a:cubicBezTo>
                  <a:cubicBezTo>
                    <a:pt x="19989" y="17642"/>
                    <a:pt x="20010" y="17681"/>
                    <a:pt x="20028" y="17721"/>
                  </a:cubicBezTo>
                  <a:cubicBezTo>
                    <a:pt x="20500" y="17577"/>
                    <a:pt x="20964" y="17415"/>
                    <a:pt x="21422" y="17235"/>
                  </a:cubicBezTo>
                  <a:lnTo>
                    <a:pt x="21422" y="17235"/>
                  </a:lnTo>
                  <a:cubicBezTo>
                    <a:pt x="21422" y="17236"/>
                    <a:pt x="21421" y="17237"/>
                    <a:pt x="21421" y="17238"/>
                  </a:cubicBezTo>
                  <a:lnTo>
                    <a:pt x="21421" y="17238"/>
                  </a:lnTo>
                  <a:cubicBezTo>
                    <a:pt x="21906" y="17047"/>
                    <a:pt x="22384" y="16835"/>
                    <a:pt x="22847" y="16594"/>
                  </a:cubicBezTo>
                  <a:cubicBezTo>
                    <a:pt x="23312" y="16357"/>
                    <a:pt x="23762" y="16087"/>
                    <a:pt x="24179" y="15777"/>
                  </a:cubicBezTo>
                  <a:cubicBezTo>
                    <a:pt x="24179" y="15777"/>
                    <a:pt x="24178" y="15777"/>
                    <a:pt x="24178" y="15777"/>
                  </a:cubicBezTo>
                  <a:lnTo>
                    <a:pt x="24178" y="15777"/>
                  </a:lnTo>
                  <a:cubicBezTo>
                    <a:pt x="24531" y="15512"/>
                    <a:pt x="24859" y="15216"/>
                    <a:pt x="25137" y="14873"/>
                  </a:cubicBezTo>
                  <a:cubicBezTo>
                    <a:pt x="25137" y="14873"/>
                    <a:pt x="25137" y="14870"/>
                    <a:pt x="25141" y="14870"/>
                  </a:cubicBezTo>
                  <a:cubicBezTo>
                    <a:pt x="25141" y="14866"/>
                    <a:pt x="25141" y="14866"/>
                    <a:pt x="25141" y="14866"/>
                  </a:cubicBezTo>
                  <a:cubicBezTo>
                    <a:pt x="25141" y="14866"/>
                    <a:pt x="25144" y="14862"/>
                    <a:pt x="25144" y="14862"/>
                  </a:cubicBezTo>
                  <a:cubicBezTo>
                    <a:pt x="25306" y="14654"/>
                    <a:pt x="25447" y="14430"/>
                    <a:pt x="25555" y="14189"/>
                  </a:cubicBezTo>
                  <a:lnTo>
                    <a:pt x="25555" y="14189"/>
                  </a:lnTo>
                  <a:cubicBezTo>
                    <a:pt x="25552" y="14196"/>
                    <a:pt x="25550" y="14203"/>
                    <a:pt x="25548" y="14209"/>
                  </a:cubicBezTo>
                  <a:lnTo>
                    <a:pt x="25548" y="14209"/>
                  </a:lnTo>
                  <a:cubicBezTo>
                    <a:pt x="25625" y="14028"/>
                    <a:pt x="25685" y="13837"/>
                    <a:pt x="25717" y="13646"/>
                  </a:cubicBezTo>
                  <a:cubicBezTo>
                    <a:pt x="25745" y="13448"/>
                    <a:pt x="25753" y="13250"/>
                    <a:pt x="25731" y="13052"/>
                  </a:cubicBezTo>
                  <a:cubicBezTo>
                    <a:pt x="25731" y="13052"/>
                    <a:pt x="25731" y="13052"/>
                    <a:pt x="25731" y="13048"/>
                  </a:cubicBezTo>
                  <a:cubicBezTo>
                    <a:pt x="25706" y="12825"/>
                    <a:pt x="25648" y="12612"/>
                    <a:pt x="25569" y="12404"/>
                  </a:cubicBezTo>
                  <a:cubicBezTo>
                    <a:pt x="25569" y="12400"/>
                    <a:pt x="25565" y="12400"/>
                    <a:pt x="25565" y="12396"/>
                  </a:cubicBezTo>
                  <a:cubicBezTo>
                    <a:pt x="25565" y="12396"/>
                    <a:pt x="25565" y="12393"/>
                    <a:pt x="25565" y="12393"/>
                  </a:cubicBezTo>
                  <a:cubicBezTo>
                    <a:pt x="25461" y="12137"/>
                    <a:pt x="25324" y="11896"/>
                    <a:pt x="25180" y="11658"/>
                  </a:cubicBezTo>
                  <a:cubicBezTo>
                    <a:pt x="25015" y="11385"/>
                    <a:pt x="24835" y="11118"/>
                    <a:pt x="24644" y="10863"/>
                  </a:cubicBezTo>
                  <a:cubicBezTo>
                    <a:pt x="23978" y="9979"/>
                    <a:pt x="23178" y="9206"/>
                    <a:pt x="22317" y="8518"/>
                  </a:cubicBezTo>
                  <a:lnTo>
                    <a:pt x="22317" y="8518"/>
                  </a:lnTo>
                  <a:cubicBezTo>
                    <a:pt x="22320" y="8521"/>
                    <a:pt x="22323" y="8523"/>
                    <a:pt x="22325" y="8526"/>
                  </a:cubicBezTo>
                  <a:cubicBezTo>
                    <a:pt x="22131" y="8371"/>
                    <a:pt x="21933" y="8220"/>
                    <a:pt x="21735" y="8076"/>
                  </a:cubicBezTo>
                  <a:cubicBezTo>
                    <a:pt x="21044" y="7572"/>
                    <a:pt x="20320" y="7108"/>
                    <a:pt x="19586" y="6668"/>
                  </a:cubicBezTo>
                  <a:cubicBezTo>
                    <a:pt x="19222" y="6452"/>
                    <a:pt x="18858" y="6240"/>
                    <a:pt x="18487" y="6031"/>
                  </a:cubicBezTo>
                  <a:cubicBezTo>
                    <a:pt x="18307" y="5930"/>
                    <a:pt x="18124" y="5826"/>
                    <a:pt x="17944" y="5725"/>
                  </a:cubicBezTo>
                  <a:cubicBezTo>
                    <a:pt x="17749" y="5617"/>
                    <a:pt x="17551" y="5513"/>
                    <a:pt x="17364" y="5398"/>
                  </a:cubicBezTo>
                  <a:cubicBezTo>
                    <a:pt x="17307" y="5362"/>
                    <a:pt x="17289" y="5286"/>
                    <a:pt x="17321" y="5225"/>
                  </a:cubicBezTo>
                  <a:cubicBezTo>
                    <a:pt x="17346" y="5189"/>
                    <a:pt x="17389" y="5167"/>
                    <a:pt x="17429" y="5167"/>
                  </a:cubicBezTo>
                  <a:cubicBezTo>
                    <a:pt x="17451" y="5167"/>
                    <a:pt x="17472" y="5171"/>
                    <a:pt x="17494" y="5185"/>
                  </a:cubicBezTo>
                  <a:cubicBezTo>
                    <a:pt x="17674" y="5297"/>
                    <a:pt x="17861" y="5398"/>
                    <a:pt x="18048" y="5502"/>
                  </a:cubicBezTo>
                  <a:cubicBezTo>
                    <a:pt x="18217" y="5596"/>
                    <a:pt x="18383" y="5689"/>
                    <a:pt x="18552" y="5783"/>
                  </a:cubicBezTo>
                  <a:cubicBezTo>
                    <a:pt x="18898" y="5977"/>
                    <a:pt x="19240" y="6175"/>
                    <a:pt x="19582" y="6377"/>
                  </a:cubicBezTo>
                  <a:cubicBezTo>
                    <a:pt x="20266" y="6784"/>
                    <a:pt x="20943" y="7209"/>
                    <a:pt x="21591" y="7669"/>
                  </a:cubicBezTo>
                  <a:cubicBezTo>
                    <a:pt x="22977" y="8652"/>
                    <a:pt x="24269" y="9804"/>
                    <a:pt x="25205" y="11234"/>
                  </a:cubicBezTo>
                  <a:cubicBezTo>
                    <a:pt x="25321" y="11414"/>
                    <a:pt x="25432" y="11594"/>
                    <a:pt x="25537" y="11781"/>
                  </a:cubicBezTo>
                  <a:cubicBezTo>
                    <a:pt x="25623" y="11932"/>
                    <a:pt x="25706" y="12083"/>
                    <a:pt x="25771" y="12245"/>
                  </a:cubicBezTo>
                  <a:cubicBezTo>
                    <a:pt x="25828" y="12386"/>
                    <a:pt x="25879" y="12530"/>
                    <a:pt x="25915" y="12681"/>
                  </a:cubicBezTo>
                  <a:cubicBezTo>
                    <a:pt x="25951" y="12818"/>
                    <a:pt x="25972" y="12958"/>
                    <a:pt x="25983" y="13102"/>
                  </a:cubicBezTo>
                  <a:cubicBezTo>
                    <a:pt x="26005" y="13365"/>
                    <a:pt x="25983" y="13631"/>
                    <a:pt x="25918" y="13887"/>
                  </a:cubicBezTo>
                  <a:cubicBezTo>
                    <a:pt x="25853" y="14139"/>
                    <a:pt x="25749" y="14384"/>
                    <a:pt x="25619" y="14607"/>
                  </a:cubicBezTo>
                  <a:cubicBezTo>
                    <a:pt x="25331" y="15093"/>
                    <a:pt x="24925" y="15503"/>
                    <a:pt x="24485" y="15853"/>
                  </a:cubicBezTo>
                  <a:cubicBezTo>
                    <a:pt x="23992" y="16238"/>
                    <a:pt x="23456" y="16562"/>
                    <a:pt x="22901" y="16846"/>
                  </a:cubicBezTo>
                  <a:cubicBezTo>
                    <a:pt x="22347" y="17127"/>
                    <a:pt x="21774" y="17372"/>
                    <a:pt x="21191" y="17588"/>
                  </a:cubicBezTo>
                  <a:cubicBezTo>
                    <a:pt x="20849" y="17714"/>
                    <a:pt x="20504" y="17833"/>
                    <a:pt x="20154" y="17941"/>
                  </a:cubicBezTo>
                  <a:cubicBezTo>
                    <a:pt x="20165" y="17962"/>
                    <a:pt x="20180" y="17984"/>
                    <a:pt x="20194" y="18005"/>
                  </a:cubicBezTo>
                  <a:cubicBezTo>
                    <a:pt x="20194" y="18009"/>
                    <a:pt x="20198" y="18013"/>
                    <a:pt x="20201" y="18016"/>
                  </a:cubicBezTo>
                  <a:cubicBezTo>
                    <a:pt x="20295" y="18157"/>
                    <a:pt x="20410" y="18286"/>
                    <a:pt x="20543" y="18405"/>
                  </a:cubicBezTo>
                  <a:cubicBezTo>
                    <a:pt x="20608" y="18463"/>
                    <a:pt x="20673" y="18513"/>
                    <a:pt x="20734" y="18556"/>
                  </a:cubicBezTo>
                  <a:cubicBezTo>
                    <a:pt x="20799" y="18599"/>
                    <a:pt x="20867" y="18639"/>
                    <a:pt x="20964" y="18682"/>
                  </a:cubicBezTo>
                  <a:cubicBezTo>
                    <a:pt x="20972" y="18686"/>
                    <a:pt x="20986" y="18689"/>
                    <a:pt x="21000" y="18689"/>
                  </a:cubicBezTo>
                  <a:cubicBezTo>
                    <a:pt x="21018" y="18689"/>
                    <a:pt x="21040" y="18686"/>
                    <a:pt x="21058" y="18675"/>
                  </a:cubicBezTo>
                  <a:cubicBezTo>
                    <a:pt x="21414" y="18509"/>
                    <a:pt x="21760" y="18355"/>
                    <a:pt x="22109" y="18200"/>
                  </a:cubicBezTo>
                  <a:cubicBezTo>
                    <a:pt x="22761" y="17905"/>
                    <a:pt x="23434" y="17602"/>
                    <a:pt x="24086" y="17282"/>
                  </a:cubicBezTo>
                  <a:cubicBezTo>
                    <a:pt x="24633" y="17019"/>
                    <a:pt x="25112" y="16767"/>
                    <a:pt x="25562" y="16511"/>
                  </a:cubicBezTo>
                  <a:cubicBezTo>
                    <a:pt x="25763" y="16396"/>
                    <a:pt x="25976" y="16270"/>
                    <a:pt x="26246" y="16101"/>
                  </a:cubicBezTo>
                  <a:cubicBezTo>
                    <a:pt x="26329" y="16051"/>
                    <a:pt x="26411" y="16004"/>
                    <a:pt x="26491" y="15953"/>
                  </a:cubicBezTo>
                  <a:cubicBezTo>
                    <a:pt x="26573" y="15903"/>
                    <a:pt x="26653" y="15853"/>
                    <a:pt x="26736" y="15802"/>
                  </a:cubicBezTo>
                  <a:cubicBezTo>
                    <a:pt x="27078" y="15590"/>
                    <a:pt x="27445" y="15352"/>
                    <a:pt x="27780" y="15075"/>
                  </a:cubicBezTo>
                  <a:cubicBezTo>
                    <a:pt x="27942" y="14942"/>
                    <a:pt x="28096" y="14794"/>
                    <a:pt x="28237" y="14643"/>
                  </a:cubicBezTo>
                  <a:cubicBezTo>
                    <a:pt x="28374" y="14488"/>
                    <a:pt x="28492" y="14326"/>
                    <a:pt x="28582" y="14160"/>
                  </a:cubicBezTo>
                  <a:cubicBezTo>
                    <a:pt x="28629" y="14074"/>
                    <a:pt x="28669" y="13988"/>
                    <a:pt x="28701" y="13908"/>
                  </a:cubicBezTo>
                  <a:cubicBezTo>
                    <a:pt x="28730" y="13826"/>
                    <a:pt x="28759" y="13732"/>
                    <a:pt x="28780" y="13624"/>
                  </a:cubicBezTo>
                  <a:cubicBezTo>
                    <a:pt x="28813" y="13462"/>
                    <a:pt x="28820" y="13282"/>
                    <a:pt x="28806" y="13059"/>
                  </a:cubicBezTo>
                  <a:cubicBezTo>
                    <a:pt x="28791" y="12882"/>
                    <a:pt x="28759" y="12692"/>
                    <a:pt x="28698" y="12465"/>
                  </a:cubicBezTo>
                  <a:cubicBezTo>
                    <a:pt x="28644" y="12267"/>
                    <a:pt x="28579" y="12065"/>
                    <a:pt x="28492" y="11849"/>
                  </a:cubicBezTo>
                  <a:cubicBezTo>
                    <a:pt x="28323" y="11421"/>
                    <a:pt x="28118" y="11017"/>
                    <a:pt x="27934" y="10675"/>
                  </a:cubicBezTo>
                  <a:cubicBezTo>
                    <a:pt x="27841" y="10503"/>
                    <a:pt x="27747" y="10333"/>
                    <a:pt x="27650" y="10161"/>
                  </a:cubicBezTo>
                  <a:lnTo>
                    <a:pt x="27542" y="9963"/>
                  </a:lnTo>
                  <a:cubicBezTo>
                    <a:pt x="27477" y="9840"/>
                    <a:pt x="27412" y="9721"/>
                    <a:pt x="27344" y="9603"/>
                  </a:cubicBezTo>
                  <a:cubicBezTo>
                    <a:pt x="26844" y="8713"/>
                    <a:pt x="26231" y="7821"/>
                    <a:pt x="25479" y="6870"/>
                  </a:cubicBezTo>
                  <a:cubicBezTo>
                    <a:pt x="24133" y="5182"/>
                    <a:pt x="22628" y="3752"/>
                    <a:pt x="20997" y="2618"/>
                  </a:cubicBezTo>
                  <a:cubicBezTo>
                    <a:pt x="20878" y="2535"/>
                    <a:pt x="20759" y="2456"/>
                    <a:pt x="20640" y="2377"/>
                  </a:cubicBezTo>
                  <a:cubicBezTo>
                    <a:pt x="20543" y="2309"/>
                    <a:pt x="20442" y="2240"/>
                    <a:pt x="20345" y="2172"/>
                  </a:cubicBezTo>
                  <a:cubicBezTo>
                    <a:pt x="20162" y="2049"/>
                    <a:pt x="19982" y="1920"/>
                    <a:pt x="19798" y="1794"/>
                  </a:cubicBezTo>
                  <a:lnTo>
                    <a:pt x="19647" y="1686"/>
                  </a:lnTo>
                  <a:cubicBezTo>
                    <a:pt x="19424" y="1531"/>
                    <a:pt x="19197" y="1373"/>
                    <a:pt x="18970" y="1218"/>
                  </a:cubicBezTo>
                  <a:cubicBezTo>
                    <a:pt x="18963" y="1189"/>
                    <a:pt x="18945" y="1164"/>
                    <a:pt x="18916" y="1146"/>
                  </a:cubicBezTo>
                  <a:cubicBezTo>
                    <a:pt x="18736" y="1016"/>
                    <a:pt x="18541" y="897"/>
                    <a:pt x="18318" y="782"/>
                  </a:cubicBezTo>
                  <a:lnTo>
                    <a:pt x="18239" y="732"/>
                  </a:lnTo>
                  <a:cubicBezTo>
                    <a:pt x="18217" y="717"/>
                    <a:pt x="18196" y="710"/>
                    <a:pt x="18171" y="710"/>
                  </a:cubicBezTo>
                  <a:cubicBezTo>
                    <a:pt x="18063" y="660"/>
                    <a:pt x="17955" y="613"/>
                    <a:pt x="17843" y="570"/>
                  </a:cubicBezTo>
                  <a:cubicBezTo>
                    <a:pt x="17469" y="415"/>
                    <a:pt x="17065" y="293"/>
                    <a:pt x="16608" y="195"/>
                  </a:cubicBezTo>
                  <a:cubicBezTo>
                    <a:pt x="16191" y="105"/>
                    <a:pt x="15766" y="44"/>
                    <a:pt x="15345" y="19"/>
                  </a:cubicBezTo>
                  <a:cubicBezTo>
                    <a:pt x="15190" y="8"/>
                    <a:pt x="15039" y="1"/>
                    <a:pt x="14895"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86" name="Google Shape;2873;p44">
              <a:extLst>
                <a:ext uri="{FF2B5EF4-FFF2-40B4-BE49-F238E27FC236}">
                  <a16:creationId xmlns:a16="http://schemas.microsoft.com/office/drawing/2014/main" id="{B843389C-6D35-0C13-CA02-F8C099867A42}"/>
                </a:ext>
              </a:extLst>
            </p:cNvPr>
            <p:cNvSpPr/>
            <p:nvPr/>
          </p:nvSpPr>
          <p:spPr>
            <a:xfrm>
              <a:off x="6557201" y="4047029"/>
              <a:ext cx="502427" cy="510303"/>
            </a:xfrm>
            <a:custGeom>
              <a:avLst/>
              <a:gdLst/>
              <a:ahLst/>
              <a:cxnLst/>
              <a:rect l="l" t="t" r="r" b="b"/>
              <a:pathLst>
                <a:path w="10888" h="12362" extrusionOk="0">
                  <a:moveTo>
                    <a:pt x="10380" y="4238"/>
                  </a:moveTo>
                  <a:cubicBezTo>
                    <a:pt x="10380" y="4238"/>
                    <a:pt x="10380" y="4239"/>
                    <a:pt x="10380" y="4239"/>
                  </a:cubicBezTo>
                  <a:lnTo>
                    <a:pt x="10380" y="4239"/>
                  </a:lnTo>
                  <a:cubicBezTo>
                    <a:pt x="10380" y="4238"/>
                    <a:pt x="10380" y="4238"/>
                    <a:pt x="10380" y="4238"/>
                  </a:cubicBezTo>
                  <a:close/>
                  <a:moveTo>
                    <a:pt x="7439" y="11129"/>
                  </a:moveTo>
                  <a:cubicBezTo>
                    <a:pt x="7438" y="11129"/>
                    <a:pt x="7438" y="11129"/>
                    <a:pt x="7437" y="11129"/>
                  </a:cubicBezTo>
                  <a:lnTo>
                    <a:pt x="7437" y="11129"/>
                  </a:lnTo>
                  <a:cubicBezTo>
                    <a:pt x="7436" y="11130"/>
                    <a:pt x="7436" y="11130"/>
                    <a:pt x="7435" y="11131"/>
                  </a:cubicBezTo>
                  <a:lnTo>
                    <a:pt x="7435" y="11131"/>
                  </a:lnTo>
                  <a:cubicBezTo>
                    <a:pt x="7437" y="11130"/>
                    <a:pt x="7439" y="11129"/>
                    <a:pt x="7439" y="11129"/>
                  </a:cubicBezTo>
                  <a:close/>
                  <a:moveTo>
                    <a:pt x="9667" y="0"/>
                  </a:moveTo>
                  <a:cubicBezTo>
                    <a:pt x="9627" y="0"/>
                    <a:pt x="9595" y="18"/>
                    <a:pt x="9573" y="44"/>
                  </a:cubicBezTo>
                  <a:cubicBezTo>
                    <a:pt x="9548" y="69"/>
                    <a:pt x="9537" y="101"/>
                    <a:pt x="9541" y="130"/>
                  </a:cubicBezTo>
                  <a:cubicBezTo>
                    <a:pt x="9563" y="476"/>
                    <a:pt x="9566" y="836"/>
                    <a:pt x="9548" y="1199"/>
                  </a:cubicBezTo>
                  <a:lnTo>
                    <a:pt x="9473" y="1268"/>
                  </a:lnTo>
                  <a:cubicBezTo>
                    <a:pt x="9447" y="1289"/>
                    <a:pt x="9433" y="1318"/>
                    <a:pt x="9433" y="1350"/>
                  </a:cubicBezTo>
                  <a:cubicBezTo>
                    <a:pt x="9429" y="1386"/>
                    <a:pt x="9444" y="1419"/>
                    <a:pt x="9465" y="1444"/>
                  </a:cubicBezTo>
                  <a:cubicBezTo>
                    <a:pt x="9483" y="1466"/>
                    <a:pt x="9509" y="1476"/>
                    <a:pt x="9534" y="1480"/>
                  </a:cubicBezTo>
                  <a:lnTo>
                    <a:pt x="9530" y="1527"/>
                  </a:lnTo>
                  <a:cubicBezTo>
                    <a:pt x="9527" y="1559"/>
                    <a:pt x="9527" y="1595"/>
                    <a:pt x="9523" y="1628"/>
                  </a:cubicBezTo>
                  <a:cubicBezTo>
                    <a:pt x="9411" y="2913"/>
                    <a:pt x="9098" y="4267"/>
                    <a:pt x="8565" y="5757"/>
                  </a:cubicBezTo>
                  <a:cubicBezTo>
                    <a:pt x="8317" y="6452"/>
                    <a:pt x="8022" y="7158"/>
                    <a:pt x="7698" y="7849"/>
                  </a:cubicBezTo>
                  <a:cubicBezTo>
                    <a:pt x="7550" y="8158"/>
                    <a:pt x="7388" y="8482"/>
                    <a:pt x="7215" y="8806"/>
                  </a:cubicBezTo>
                  <a:cubicBezTo>
                    <a:pt x="7035" y="9145"/>
                    <a:pt x="6881" y="9422"/>
                    <a:pt x="6697" y="9688"/>
                  </a:cubicBezTo>
                  <a:lnTo>
                    <a:pt x="6701" y="9685"/>
                  </a:lnTo>
                  <a:lnTo>
                    <a:pt x="6701" y="9685"/>
                  </a:lnTo>
                  <a:cubicBezTo>
                    <a:pt x="6517" y="9951"/>
                    <a:pt x="6344" y="10153"/>
                    <a:pt x="6157" y="10318"/>
                  </a:cubicBezTo>
                  <a:cubicBezTo>
                    <a:pt x="6027" y="10430"/>
                    <a:pt x="5894" y="10517"/>
                    <a:pt x="5757" y="10585"/>
                  </a:cubicBezTo>
                  <a:cubicBezTo>
                    <a:pt x="5653" y="10632"/>
                    <a:pt x="5541" y="10668"/>
                    <a:pt x="5430" y="10693"/>
                  </a:cubicBezTo>
                  <a:cubicBezTo>
                    <a:pt x="5343" y="10707"/>
                    <a:pt x="5250" y="10715"/>
                    <a:pt x="5160" y="10715"/>
                  </a:cubicBezTo>
                  <a:cubicBezTo>
                    <a:pt x="5113" y="10715"/>
                    <a:pt x="5070" y="10715"/>
                    <a:pt x="5023" y="10711"/>
                  </a:cubicBezTo>
                  <a:cubicBezTo>
                    <a:pt x="4868" y="10693"/>
                    <a:pt x="4710" y="10657"/>
                    <a:pt x="4548" y="10599"/>
                  </a:cubicBezTo>
                  <a:cubicBezTo>
                    <a:pt x="4281" y="10502"/>
                    <a:pt x="4029" y="10369"/>
                    <a:pt x="3824" y="10254"/>
                  </a:cubicBezTo>
                  <a:cubicBezTo>
                    <a:pt x="3604" y="10131"/>
                    <a:pt x="3374" y="9987"/>
                    <a:pt x="3104" y="9804"/>
                  </a:cubicBezTo>
                  <a:lnTo>
                    <a:pt x="3104" y="9804"/>
                  </a:lnTo>
                  <a:lnTo>
                    <a:pt x="3129" y="9825"/>
                  </a:lnTo>
                  <a:cubicBezTo>
                    <a:pt x="2805" y="9598"/>
                    <a:pt x="2485" y="9361"/>
                    <a:pt x="2175" y="9127"/>
                  </a:cubicBezTo>
                  <a:cubicBezTo>
                    <a:pt x="1729" y="8792"/>
                    <a:pt x="1268" y="8446"/>
                    <a:pt x="785" y="8148"/>
                  </a:cubicBezTo>
                  <a:cubicBezTo>
                    <a:pt x="771" y="8140"/>
                    <a:pt x="757" y="8133"/>
                    <a:pt x="742" y="8133"/>
                  </a:cubicBezTo>
                  <a:cubicBezTo>
                    <a:pt x="735" y="8130"/>
                    <a:pt x="724" y="8130"/>
                    <a:pt x="717" y="8130"/>
                  </a:cubicBezTo>
                  <a:cubicBezTo>
                    <a:pt x="695" y="8130"/>
                    <a:pt x="677" y="8133"/>
                    <a:pt x="663" y="8144"/>
                  </a:cubicBezTo>
                  <a:cubicBezTo>
                    <a:pt x="501" y="8241"/>
                    <a:pt x="357" y="8346"/>
                    <a:pt x="227" y="8457"/>
                  </a:cubicBezTo>
                  <a:cubicBezTo>
                    <a:pt x="148" y="8526"/>
                    <a:pt x="73" y="8601"/>
                    <a:pt x="1" y="8684"/>
                  </a:cubicBezTo>
                  <a:cubicBezTo>
                    <a:pt x="213" y="8972"/>
                    <a:pt x="440" y="9253"/>
                    <a:pt x="677" y="9519"/>
                  </a:cubicBezTo>
                  <a:cubicBezTo>
                    <a:pt x="1037" y="9933"/>
                    <a:pt x="1423" y="10322"/>
                    <a:pt x="1829" y="10689"/>
                  </a:cubicBezTo>
                  <a:cubicBezTo>
                    <a:pt x="2373" y="11172"/>
                    <a:pt x="2960" y="11615"/>
                    <a:pt x="3608" y="11946"/>
                  </a:cubicBezTo>
                  <a:lnTo>
                    <a:pt x="3615" y="11946"/>
                  </a:lnTo>
                  <a:lnTo>
                    <a:pt x="3625" y="11953"/>
                  </a:lnTo>
                  <a:lnTo>
                    <a:pt x="3625" y="11953"/>
                  </a:lnTo>
                  <a:cubicBezTo>
                    <a:pt x="3624" y="11953"/>
                    <a:pt x="3623" y="11953"/>
                    <a:pt x="3622" y="11953"/>
                  </a:cubicBezTo>
                  <a:cubicBezTo>
                    <a:pt x="3623" y="11953"/>
                    <a:pt x="3624" y="11953"/>
                    <a:pt x="3625" y="11953"/>
                  </a:cubicBezTo>
                  <a:lnTo>
                    <a:pt x="3625" y="11953"/>
                  </a:lnTo>
                  <a:lnTo>
                    <a:pt x="3630" y="11957"/>
                  </a:lnTo>
                  <a:cubicBezTo>
                    <a:pt x="3630" y="11955"/>
                    <a:pt x="3629" y="11955"/>
                    <a:pt x="3629" y="11954"/>
                  </a:cubicBezTo>
                  <a:lnTo>
                    <a:pt x="3629" y="11954"/>
                  </a:lnTo>
                  <a:cubicBezTo>
                    <a:pt x="3632" y="11955"/>
                    <a:pt x="3634" y="11958"/>
                    <a:pt x="3637" y="11960"/>
                  </a:cubicBezTo>
                  <a:lnTo>
                    <a:pt x="3633" y="11957"/>
                  </a:lnTo>
                  <a:lnTo>
                    <a:pt x="3633" y="11957"/>
                  </a:lnTo>
                  <a:cubicBezTo>
                    <a:pt x="3954" y="12115"/>
                    <a:pt x="4285" y="12241"/>
                    <a:pt x="4634" y="12313"/>
                  </a:cubicBezTo>
                  <a:cubicBezTo>
                    <a:pt x="4797" y="12343"/>
                    <a:pt x="4961" y="12361"/>
                    <a:pt x="5124" y="12361"/>
                  </a:cubicBezTo>
                  <a:cubicBezTo>
                    <a:pt x="5173" y="12361"/>
                    <a:pt x="5222" y="12360"/>
                    <a:pt x="5271" y="12356"/>
                  </a:cubicBezTo>
                  <a:cubicBezTo>
                    <a:pt x="5486" y="12342"/>
                    <a:pt x="5697" y="12301"/>
                    <a:pt x="5901" y="12232"/>
                  </a:cubicBezTo>
                  <a:lnTo>
                    <a:pt x="5901" y="12232"/>
                  </a:lnTo>
                  <a:cubicBezTo>
                    <a:pt x="5896" y="12233"/>
                    <a:pt x="5891" y="12235"/>
                    <a:pt x="5887" y="12237"/>
                  </a:cubicBezTo>
                  <a:cubicBezTo>
                    <a:pt x="6125" y="12155"/>
                    <a:pt x="6351" y="12039"/>
                    <a:pt x="6564" y="11903"/>
                  </a:cubicBezTo>
                  <a:cubicBezTo>
                    <a:pt x="6884" y="11687"/>
                    <a:pt x="7172" y="11424"/>
                    <a:pt x="7428" y="11139"/>
                  </a:cubicBezTo>
                  <a:cubicBezTo>
                    <a:pt x="7430" y="11137"/>
                    <a:pt x="7433" y="11134"/>
                    <a:pt x="7435" y="11131"/>
                  </a:cubicBezTo>
                  <a:lnTo>
                    <a:pt x="7435" y="11131"/>
                  </a:lnTo>
                  <a:cubicBezTo>
                    <a:pt x="7434" y="11132"/>
                    <a:pt x="7433" y="11132"/>
                    <a:pt x="7431" y="11132"/>
                  </a:cubicBezTo>
                  <a:cubicBezTo>
                    <a:pt x="7434" y="11132"/>
                    <a:pt x="7435" y="11130"/>
                    <a:pt x="7437" y="11129"/>
                  </a:cubicBezTo>
                  <a:lnTo>
                    <a:pt x="7437" y="11129"/>
                  </a:lnTo>
                  <a:cubicBezTo>
                    <a:pt x="7962" y="10534"/>
                    <a:pt x="8373" y="9850"/>
                    <a:pt x="8727" y="9145"/>
                  </a:cubicBezTo>
                  <a:cubicBezTo>
                    <a:pt x="9055" y="8490"/>
                    <a:pt x="9332" y="7806"/>
                    <a:pt x="9577" y="7114"/>
                  </a:cubicBezTo>
                  <a:cubicBezTo>
                    <a:pt x="9764" y="6582"/>
                    <a:pt x="9930" y="6045"/>
                    <a:pt x="10078" y="5501"/>
                  </a:cubicBezTo>
                  <a:cubicBezTo>
                    <a:pt x="10189" y="5084"/>
                    <a:pt x="10293" y="4664"/>
                    <a:pt x="10380" y="4239"/>
                  </a:cubicBezTo>
                  <a:lnTo>
                    <a:pt x="10380" y="4239"/>
                  </a:lnTo>
                  <a:cubicBezTo>
                    <a:pt x="10379" y="4240"/>
                    <a:pt x="10378" y="4241"/>
                    <a:pt x="10376" y="4241"/>
                  </a:cubicBezTo>
                  <a:cubicBezTo>
                    <a:pt x="10380" y="4231"/>
                    <a:pt x="10384" y="4223"/>
                    <a:pt x="10384" y="4213"/>
                  </a:cubicBezTo>
                  <a:lnTo>
                    <a:pt x="10384" y="4209"/>
                  </a:lnTo>
                  <a:cubicBezTo>
                    <a:pt x="10463" y="3809"/>
                    <a:pt x="10542" y="3410"/>
                    <a:pt x="10618" y="3010"/>
                  </a:cubicBezTo>
                  <a:cubicBezTo>
                    <a:pt x="10697" y="2575"/>
                    <a:pt x="10772" y="2135"/>
                    <a:pt x="10826" y="1696"/>
                  </a:cubicBezTo>
                  <a:cubicBezTo>
                    <a:pt x="10852" y="1480"/>
                    <a:pt x="10877" y="1264"/>
                    <a:pt x="10884" y="1048"/>
                  </a:cubicBezTo>
                  <a:cubicBezTo>
                    <a:pt x="10888" y="850"/>
                    <a:pt x="10884" y="656"/>
                    <a:pt x="10877" y="458"/>
                  </a:cubicBezTo>
                  <a:cubicBezTo>
                    <a:pt x="10873" y="368"/>
                    <a:pt x="10870" y="278"/>
                    <a:pt x="10870" y="191"/>
                  </a:cubicBezTo>
                  <a:cubicBezTo>
                    <a:pt x="10538" y="400"/>
                    <a:pt x="10193" y="656"/>
                    <a:pt x="9807" y="980"/>
                  </a:cubicBezTo>
                  <a:cubicBezTo>
                    <a:pt x="9818" y="677"/>
                    <a:pt x="9811" y="396"/>
                    <a:pt x="9793" y="119"/>
                  </a:cubicBezTo>
                  <a:cubicBezTo>
                    <a:pt x="9786" y="51"/>
                    <a:pt x="9732" y="0"/>
                    <a:pt x="9667"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87" name="Google Shape;2874;p44">
              <a:extLst>
                <a:ext uri="{FF2B5EF4-FFF2-40B4-BE49-F238E27FC236}">
                  <a16:creationId xmlns:a16="http://schemas.microsoft.com/office/drawing/2014/main" id="{F02AE579-2DDF-F422-5F32-BBD36C773B9E}"/>
                </a:ext>
              </a:extLst>
            </p:cNvPr>
            <p:cNvSpPr/>
            <p:nvPr/>
          </p:nvSpPr>
          <p:spPr>
            <a:xfrm>
              <a:off x="7036114" y="4220902"/>
              <a:ext cx="231" cy="206"/>
            </a:xfrm>
            <a:custGeom>
              <a:avLst/>
              <a:gdLst/>
              <a:ahLst/>
              <a:cxnLst/>
              <a:rect l="l" t="t" r="r" b="b"/>
              <a:pathLst>
                <a:path w="5" h="5" extrusionOk="0">
                  <a:moveTo>
                    <a:pt x="5" y="1"/>
                  </a:moveTo>
                  <a:cubicBezTo>
                    <a:pt x="5" y="1"/>
                    <a:pt x="1" y="4"/>
                    <a:pt x="1" y="4"/>
                  </a:cubicBezTo>
                  <a:cubicBezTo>
                    <a:pt x="5" y="4"/>
                    <a:pt x="5" y="1"/>
                    <a:pt x="5"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88" name="Google Shape;2875;p44">
              <a:extLst>
                <a:ext uri="{FF2B5EF4-FFF2-40B4-BE49-F238E27FC236}">
                  <a16:creationId xmlns:a16="http://schemas.microsoft.com/office/drawing/2014/main" id="{205C59F7-AB41-1E8D-7EFB-1B1DFBB89532}"/>
                </a:ext>
              </a:extLst>
            </p:cNvPr>
            <p:cNvSpPr/>
            <p:nvPr/>
          </p:nvSpPr>
          <p:spPr>
            <a:xfrm>
              <a:off x="6723499" y="4539999"/>
              <a:ext cx="369" cy="165"/>
            </a:xfrm>
            <a:custGeom>
              <a:avLst/>
              <a:gdLst/>
              <a:ahLst/>
              <a:cxnLst/>
              <a:rect l="l" t="t" r="r" b="b"/>
              <a:pathLst>
                <a:path w="8" h="4" extrusionOk="0">
                  <a:moveTo>
                    <a:pt x="0" y="0"/>
                  </a:moveTo>
                  <a:cubicBezTo>
                    <a:pt x="1" y="1"/>
                    <a:pt x="4" y="4"/>
                    <a:pt x="4" y="4"/>
                  </a:cubicBezTo>
                  <a:lnTo>
                    <a:pt x="8" y="4"/>
                  </a:lnTo>
                  <a:cubicBezTo>
                    <a:pt x="4" y="4"/>
                    <a:pt x="4" y="4"/>
                    <a:pt x="0"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89" name="Google Shape;2876;p44">
              <a:extLst>
                <a:ext uri="{FF2B5EF4-FFF2-40B4-BE49-F238E27FC236}">
                  <a16:creationId xmlns:a16="http://schemas.microsoft.com/office/drawing/2014/main" id="{27EE519A-5C4F-4C9B-F5A6-AAC2C4FBB332}"/>
                </a:ext>
              </a:extLst>
            </p:cNvPr>
            <p:cNvSpPr/>
            <p:nvPr/>
          </p:nvSpPr>
          <p:spPr>
            <a:xfrm>
              <a:off x="6723822" y="4540123"/>
              <a:ext cx="46" cy="41"/>
            </a:xfrm>
            <a:custGeom>
              <a:avLst/>
              <a:gdLst/>
              <a:ahLst/>
              <a:cxnLst/>
              <a:rect l="l" t="t" r="r" b="b"/>
              <a:pathLst>
                <a:path w="1" h="1" extrusionOk="0">
                  <a:moveTo>
                    <a:pt x="1" y="1"/>
                  </a:moveTo>
                  <a:lnTo>
                    <a:pt x="1" y="1"/>
                  </a:lnTo>
                  <a:lnTo>
                    <a:pt x="1" y="1"/>
                  </a:lnTo>
                  <a:lnTo>
                    <a:pt x="1" y="1"/>
                  </a:lnTo>
                  <a:lnTo>
                    <a:pt x="1" y="1"/>
                  </a:ln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90" name="Google Shape;2877;p44">
              <a:extLst>
                <a:ext uri="{FF2B5EF4-FFF2-40B4-BE49-F238E27FC236}">
                  <a16:creationId xmlns:a16="http://schemas.microsoft.com/office/drawing/2014/main" id="{D1099E52-1C5A-7B03-D99D-619DEA493EF5}"/>
                </a:ext>
              </a:extLst>
            </p:cNvPr>
            <p:cNvSpPr/>
            <p:nvPr/>
          </p:nvSpPr>
          <p:spPr>
            <a:xfrm>
              <a:off x="7067353" y="4016565"/>
              <a:ext cx="372529" cy="105718"/>
            </a:xfrm>
            <a:custGeom>
              <a:avLst/>
              <a:gdLst/>
              <a:ahLst/>
              <a:cxnLst/>
              <a:rect l="l" t="t" r="r" b="b"/>
              <a:pathLst>
                <a:path w="8073" h="2561" extrusionOk="0">
                  <a:moveTo>
                    <a:pt x="3151" y="0"/>
                  </a:moveTo>
                  <a:cubicBezTo>
                    <a:pt x="2895" y="0"/>
                    <a:pt x="2629" y="15"/>
                    <a:pt x="2355" y="44"/>
                  </a:cubicBezTo>
                  <a:lnTo>
                    <a:pt x="2355" y="47"/>
                  </a:lnTo>
                  <a:cubicBezTo>
                    <a:pt x="1959" y="87"/>
                    <a:pt x="1581" y="162"/>
                    <a:pt x="1236" y="267"/>
                  </a:cubicBezTo>
                  <a:cubicBezTo>
                    <a:pt x="901" y="368"/>
                    <a:pt x="566" y="504"/>
                    <a:pt x="235" y="681"/>
                  </a:cubicBezTo>
                  <a:cubicBezTo>
                    <a:pt x="177" y="710"/>
                    <a:pt x="116" y="742"/>
                    <a:pt x="55" y="778"/>
                  </a:cubicBezTo>
                  <a:cubicBezTo>
                    <a:pt x="58" y="1127"/>
                    <a:pt x="87" y="1480"/>
                    <a:pt x="73" y="1829"/>
                  </a:cubicBezTo>
                  <a:cubicBezTo>
                    <a:pt x="66" y="1984"/>
                    <a:pt x="51" y="2135"/>
                    <a:pt x="33" y="2286"/>
                  </a:cubicBezTo>
                  <a:cubicBezTo>
                    <a:pt x="22" y="2376"/>
                    <a:pt x="12" y="2470"/>
                    <a:pt x="1" y="2560"/>
                  </a:cubicBezTo>
                  <a:cubicBezTo>
                    <a:pt x="123" y="2524"/>
                    <a:pt x="246" y="2484"/>
                    <a:pt x="364" y="2438"/>
                  </a:cubicBezTo>
                  <a:cubicBezTo>
                    <a:pt x="577" y="2358"/>
                    <a:pt x="786" y="2268"/>
                    <a:pt x="998" y="2182"/>
                  </a:cubicBezTo>
                  <a:cubicBezTo>
                    <a:pt x="1207" y="2096"/>
                    <a:pt x="1419" y="2013"/>
                    <a:pt x="1639" y="1955"/>
                  </a:cubicBezTo>
                  <a:cubicBezTo>
                    <a:pt x="1747" y="1923"/>
                    <a:pt x="1855" y="1898"/>
                    <a:pt x="1966" y="1880"/>
                  </a:cubicBezTo>
                  <a:cubicBezTo>
                    <a:pt x="2078" y="1862"/>
                    <a:pt x="2193" y="1847"/>
                    <a:pt x="2305" y="1840"/>
                  </a:cubicBezTo>
                  <a:cubicBezTo>
                    <a:pt x="2409" y="1834"/>
                    <a:pt x="2513" y="1831"/>
                    <a:pt x="2616" y="1831"/>
                  </a:cubicBezTo>
                  <a:cubicBezTo>
                    <a:pt x="2748" y="1831"/>
                    <a:pt x="2881" y="1836"/>
                    <a:pt x="3014" y="1844"/>
                  </a:cubicBezTo>
                  <a:cubicBezTo>
                    <a:pt x="3500" y="1876"/>
                    <a:pt x="3983" y="1962"/>
                    <a:pt x="4461" y="2052"/>
                  </a:cubicBezTo>
                  <a:cubicBezTo>
                    <a:pt x="4937" y="2139"/>
                    <a:pt x="5415" y="2225"/>
                    <a:pt x="5898" y="2258"/>
                  </a:cubicBezTo>
                  <a:lnTo>
                    <a:pt x="5887" y="2258"/>
                  </a:lnTo>
                  <a:cubicBezTo>
                    <a:pt x="6018" y="2265"/>
                    <a:pt x="6150" y="2270"/>
                    <a:pt x="6281" y="2270"/>
                  </a:cubicBezTo>
                  <a:cubicBezTo>
                    <a:pt x="6351" y="2270"/>
                    <a:pt x="6422" y="2269"/>
                    <a:pt x="6492" y="2265"/>
                  </a:cubicBezTo>
                  <a:cubicBezTo>
                    <a:pt x="6686" y="2254"/>
                    <a:pt x="6877" y="2229"/>
                    <a:pt x="7064" y="2193"/>
                  </a:cubicBezTo>
                  <a:lnTo>
                    <a:pt x="7054" y="2193"/>
                  </a:lnTo>
                  <a:cubicBezTo>
                    <a:pt x="7198" y="2164"/>
                    <a:pt x="7338" y="2128"/>
                    <a:pt x="7475" y="2081"/>
                  </a:cubicBezTo>
                  <a:cubicBezTo>
                    <a:pt x="7604" y="2034"/>
                    <a:pt x="7730" y="1984"/>
                    <a:pt x="7856" y="1923"/>
                  </a:cubicBezTo>
                  <a:cubicBezTo>
                    <a:pt x="7853" y="1923"/>
                    <a:pt x="7849" y="1926"/>
                    <a:pt x="7846" y="1926"/>
                  </a:cubicBezTo>
                  <a:cubicBezTo>
                    <a:pt x="7925" y="1890"/>
                    <a:pt x="8000" y="1847"/>
                    <a:pt x="8072" y="1804"/>
                  </a:cubicBezTo>
                  <a:cubicBezTo>
                    <a:pt x="8072" y="1800"/>
                    <a:pt x="8069" y="1797"/>
                    <a:pt x="8065" y="1797"/>
                  </a:cubicBezTo>
                  <a:lnTo>
                    <a:pt x="7907" y="1689"/>
                  </a:lnTo>
                  <a:cubicBezTo>
                    <a:pt x="7684" y="1530"/>
                    <a:pt x="7460" y="1372"/>
                    <a:pt x="7234" y="1221"/>
                  </a:cubicBezTo>
                  <a:cubicBezTo>
                    <a:pt x="7226" y="1192"/>
                    <a:pt x="7205" y="1163"/>
                    <a:pt x="7180" y="1145"/>
                  </a:cubicBezTo>
                  <a:cubicBezTo>
                    <a:pt x="6996" y="1016"/>
                    <a:pt x="6798" y="897"/>
                    <a:pt x="6578" y="785"/>
                  </a:cubicBezTo>
                  <a:lnTo>
                    <a:pt x="6499" y="735"/>
                  </a:lnTo>
                  <a:cubicBezTo>
                    <a:pt x="6481" y="717"/>
                    <a:pt x="6456" y="710"/>
                    <a:pt x="6427" y="710"/>
                  </a:cubicBezTo>
                  <a:cubicBezTo>
                    <a:pt x="6323" y="663"/>
                    <a:pt x="6215" y="616"/>
                    <a:pt x="6103" y="569"/>
                  </a:cubicBezTo>
                  <a:cubicBezTo>
                    <a:pt x="5732" y="418"/>
                    <a:pt x="5325" y="296"/>
                    <a:pt x="4868" y="195"/>
                  </a:cubicBezTo>
                  <a:cubicBezTo>
                    <a:pt x="4454" y="105"/>
                    <a:pt x="4029" y="44"/>
                    <a:pt x="3605" y="15"/>
                  </a:cubicBezTo>
                  <a:cubicBezTo>
                    <a:pt x="3446" y="8"/>
                    <a:pt x="3295" y="0"/>
                    <a:pt x="3151"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91" name="Google Shape;2878;p44">
              <a:extLst>
                <a:ext uri="{FF2B5EF4-FFF2-40B4-BE49-F238E27FC236}">
                  <a16:creationId xmlns:a16="http://schemas.microsoft.com/office/drawing/2014/main" id="{B7FB46C6-15FF-0805-6B89-A6FBDEFFC00F}"/>
                </a:ext>
              </a:extLst>
            </p:cNvPr>
            <p:cNvSpPr/>
            <p:nvPr/>
          </p:nvSpPr>
          <p:spPr>
            <a:xfrm>
              <a:off x="6557017" y="4046864"/>
              <a:ext cx="502611" cy="497176"/>
            </a:xfrm>
            <a:custGeom>
              <a:avLst/>
              <a:gdLst/>
              <a:ahLst/>
              <a:cxnLst/>
              <a:rect l="l" t="t" r="r" b="b"/>
              <a:pathLst>
                <a:path w="10892" h="12044" extrusionOk="0">
                  <a:moveTo>
                    <a:pt x="9671" y="1"/>
                  </a:moveTo>
                  <a:cubicBezTo>
                    <a:pt x="9631" y="1"/>
                    <a:pt x="9595" y="15"/>
                    <a:pt x="9574" y="44"/>
                  </a:cubicBezTo>
                  <a:cubicBezTo>
                    <a:pt x="9549" y="73"/>
                    <a:pt x="9538" y="102"/>
                    <a:pt x="9541" y="134"/>
                  </a:cubicBezTo>
                  <a:cubicBezTo>
                    <a:pt x="9563" y="480"/>
                    <a:pt x="9567" y="836"/>
                    <a:pt x="9549" y="1203"/>
                  </a:cubicBezTo>
                  <a:lnTo>
                    <a:pt x="9473" y="1268"/>
                  </a:lnTo>
                  <a:cubicBezTo>
                    <a:pt x="9448" y="1290"/>
                    <a:pt x="9433" y="1318"/>
                    <a:pt x="9433" y="1354"/>
                  </a:cubicBezTo>
                  <a:cubicBezTo>
                    <a:pt x="9430" y="1390"/>
                    <a:pt x="9444" y="1426"/>
                    <a:pt x="9469" y="1452"/>
                  </a:cubicBezTo>
                  <a:cubicBezTo>
                    <a:pt x="9487" y="1473"/>
                    <a:pt x="9513" y="1484"/>
                    <a:pt x="9538" y="1488"/>
                  </a:cubicBezTo>
                  <a:lnTo>
                    <a:pt x="9531" y="1531"/>
                  </a:lnTo>
                  <a:cubicBezTo>
                    <a:pt x="9527" y="1563"/>
                    <a:pt x="9527" y="1599"/>
                    <a:pt x="9523" y="1632"/>
                  </a:cubicBezTo>
                  <a:cubicBezTo>
                    <a:pt x="9412" y="2917"/>
                    <a:pt x="9099" y="4267"/>
                    <a:pt x="8569" y="5757"/>
                  </a:cubicBezTo>
                  <a:cubicBezTo>
                    <a:pt x="8317" y="6460"/>
                    <a:pt x="8026" y="7162"/>
                    <a:pt x="7698" y="7849"/>
                  </a:cubicBezTo>
                  <a:cubicBezTo>
                    <a:pt x="7558" y="8148"/>
                    <a:pt x="7396" y="8472"/>
                    <a:pt x="7216" y="8807"/>
                  </a:cubicBezTo>
                  <a:cubicBezTo>
                    <a:pt x="7039" y="9145"/>
                    <a:pt x="6881" y="9422"/>
                    <a:pt x="6701" y="9692"/>
                  </a:cubicBezTo>
                  <a:cubicBezTo>
                    <a:pt x="6517" y="9955"/>
                    <a:pt x="6345" y="10153"/>
                    <a:pt x="6161" y="10319"/>
                  </a:cubicBezTo>
                  <a:cubicBezTo>
                    <a:pt x="6028" y="10430"/>
                    <a:pt x="5898" y="10517"/>
                    <a:pt x="5761" y="10585"/>
                  </a:cubicBezTo>
                  <a:cubicBezTo>
                    <a:pt x="5653" y="10636"/>
                    <a:pt x="5542" y="10668"/>
                    <a:pt x="5434" y="10693"/>
                  </a:cubicBezTo>
                  <a:cubicBezTo>
                    <a:pt x="5347" y="10708"/>
                    <a:pt x="5257" y="10715"/>
                    <a:pt x="5164" y="10715"/>
                  </a:cubicBezTo>
                  <a:cubicBezTo>
                    <a:pt x="5117" y="10715"/>
                    <a:pt x="5074" y="10715"/>
                    <a:pt x="5027" y="10711"/>
                  </a:cubicBezTo>
                  <a:cubicBezTo>
                    <a:pt x="4876" y="10693"/>
                    <a:pt x="4717" y="10657"/>
                    <a:pt x="4552" y="10600"/>
                  </a:cubicBezTo>
                  <a:cubicBezTo>
                    <a:pt x="4282" y="10503"/>
                    <a:pt x="4022" y="10362"/>
                    <a:pt x="3828" y="10254"/>
                  </a:cubicBezTo>
                  <a:cubicBezTo>
                    <a:pt x="3608" y="10132"/>
                    <a:pt x="3382" y="9988"/>
                    <a:pt x="3112" y="9804"/>
                  </a:cubicBezTo>
                  <a:lnTo>
                    <a:pt x="3112" y="9804"/>
                  </a:lnTo>
                  <a:lnTo>
                    <a:pt x="3130" y="9829"/>
                  </a:lnTo>
                  <a:cubicBezTo>
                    <a:pt x="2827" y="9610"/>
                    <a:pt x="2525" y="9386"/>
                    <a:pt x="2190" y="9134"/>
                  </a:cubicBezTo>
                  <a:lnTo>
                    <a:pt x="2172" y="9120"/>
                  </a:lnTo>
                  <a:cubicBezTo>
                    <a:pt x="1729" y="8789"/>
                    <a:pt x="1268" y="8443"/>
                    <a:pt x="789" y="8148"/>
                  </a:cubicBezTo>
                  <a:cubicBezTo>
                    <a:pt x="779" y="8141"/>
                    <a:pt x="764" y="8134"/>
                    <a:pt x="746" y="8130"/>
                  </a:cubicBezTo>
                  <a:lnTo>
                    <a:pt x="717" y="8130"/>
                  </a:lnTo>
                  <a:cubicBezTo>
                    <a:pt x="696" y="8130"/>
                    <a:pt x="678" y="8134"/>
                    <a:pt x="663" y="8144"/>
                  </a:cubicBezTo>
                  <a:cubicBezTo>
                    <a:pt x="501" y="8242"/>
                    <a:pt x="357" y="8346"/>
                    <a:pt x="228" y="8458"/>
                  </a:cubicBezTo>
                  <a:cubicBezTo>
                    <a:pt x="152" y="8526"/>
                    <a:pt x="77" y="8602"/>
                    <a:pt x="1" y="8684"/>
                  </a:cubicBezTo>
                  <a:cubicBezTo>
                    <a:pt x="213" y="8972"/>
                    <a:pt x="440" y="9253"/>
                    <a:pt x="678" y="9523"/>
                  </a:cubicBezTo>
                  <a:cubicBezTo>
                    <a:pt x="1041" y="9934"/>
                    <a:pt x="1423" y="10326"/>
                    <a:pt x="1830" y="10690"/>
                  </a:cubicBezTo>
                  <a:cubicBezTo>
                    <a:pt x="1866" y="10722"/>
                    <a:pt x="1902" y="10751"/>
                    <a:pt x="1934" y="10783"/>
                  </a:cubicBezTo>
                  <a:cubicBezTo>
                    <a:pt x="1934" y="10706"/>
                    <a:pt x="1920" y="10628"/>
                    <a:pt x="1906" y="10553"/>
                  </a:cubicBezTo>
                  <a:lnTo>
                    <a:pt x="1906" y="10553"/>
                  </a:lnTo>
                  <a:cubicBezTo>
                    <a:pt x="1907" y="10554"/>
                    <a:pt x="1908" y="10555"/>
                    <a:pt x="1909" y="10557"/>
                  </a:cubicBezTo>
                  <a:cubicBezTo>
                    <a:pt x="1905" y="10553"/>
                    <a:pt x="1905" y="10549"/>
                    <a:pt x="1905" y="10546"/>
                  </a:cubicBezTo>
                  <a:cubicBezTo>
                    <a:pt x="1895" y="10495"/>
                    <a:pt x="1880" y="10448"/>
                    <a:pt x="1869" y="10398"/>
                  </a:cubicBezTo>
                  <a:cubicBezTo>
                    <a:pt x="1862" y="10380"/>
                    <a:pt x="1869" y="10362"/>
                    <a:pt x="1884" y="10351"/>
                  </a:cubicBezTo>
                  <a:cubicBezTo>
                    <a:pt x="1891" y="10346"/>
                    <a:pt x="1900" y="10343"/>
                    <a:pt x="1909" y="10343"/>
                  </a:cubicBezTo>
                  <a:cubicBezTo>
                    <a:pt x="1918" y="10343"/>
                    <a:pt x="1927" y="10346"/>
                    <a:pt x="1934" y="10351"/>
                  </a:cubicBezTo>
                  <a:cubicBezTo>
                    <a:pt x="2121" y="10553"/>
                    <a:pt x="2323" y="10744"/>
                    <a:pt x="2536" y="10924"/>
                  </a:cubicBezTo>
                  <a:cubicBezTo>
                    <a:pt x="2766" y="11118"/>
                    <a:pt x="3004" y="11295"/>
                    <a:pt x="3256" y="11460"/>
                  </a:cubicBezTo>
                  <a:cubicBezTo>
                    <a:pt x="3252" y="11457"/>
                    <a:pt x="3252" y="11457"/>
                    <a:pt x="3248" y="11453"/>
                  </a:cubicBezTo>
                  <a:lnTo>
                    <a:pt x="3248" y="11453"/>
                  </a:lnTo>
                  <a:cubicBezTo>
                    <a:pt x="3551" y="11647"/>
                    <a:pt x="3875" y="11817"/>
                    <a:pt x="4217" y="11928"/>
                  </a:cubicBezTo>
                  <a:cubicBezTo>
                    <a:pt x="4318" y="11957"/>
                    <a:pt x="4418" y="11986"/>
                    <a:pt x="4519" y="12004"/>
                  </a:cubicBezTo>
                  <a:cubicBezTo>
                    <a:pt x="4627" y="12022"/>
                    <a:pt x="4739" y="12036"/>
                    <a:pt x="4847" y="12043"/>
                  </a:cubicBezTo>
                  <a:cubicBezTo>
                    <a:pt x="4847" y="12043"/>
                    <a:pt x="4847" y="12040"/>
                    <a:pt x="4847" y="12040"/>
                  </a:cubicBezTo>
                  <a:cubicBezTo>
                    <a:pt x="4887" y="12043"/>
                    <a:pt x="4927" y="12044"/>
                    <a:pt x="4966" y="12044"/>
                  </a:cubicBezTo>
                  <a:cubicBezTo>
                    <a:pt x="5031" y="12044"/>
                    <a:pt x="5096" y="12041"/>
                    <a:pt x="5160" y="12036"/>
                  </a:cubicBezTo>
                  <a:cubicBezTo>
                    <a:pt x="5257" y="12025"/>
                    <a:pt x="5351" y="12011"/>
                    <a:pt x="5444" y="11993"/>
                  </a:cubicBezTo>
                  <a:lnTo>
                    <a:pt x="5434" y="11993"/>
                  </a:lnTo>
                  <a:cubicBezTo>
                    <a:pt x="5549" y="11968"/>
                    <a:pt x="5660" y="11939"/>
                    <a:pt x="5772" y="11896"/>
                  </a:cubicBezTo>
                  <a:cubicBezTo>
                    <a:pt x="5876" y="11856"/>
                    <a:pt x="5974" y="11813"/>
                    <a:pt x="6074" y="11766"/>
                  </a:cubicBezTo>
                  <a:cubicBezTo>
                    <a:pt x="6071" y="11766"/>
                    <a:pt x="6067" y="11770"/>
                    <a:pt x="6064" y="11770"/>
                  </a:cubicBezTo>
                  <a:cubicBezTo>
                    <a:pt x="6211" y="11694"/>
                    <a:pt x="6355" y="11608"/>
                    <a:pt x="6489" y="11511"/>
                  </a:cubicBezTo>
                  <a:cubicBezTo>
                    <a:pt x="6622" y="11417"/>
                    <a:pt x="6744" y="11313"/>
                    <a:pt x="6867" y="11205"/>
                  </a:cubicBezTo>
                  <a:cubicBezTo>
                    <a:pt x="7104" y="10989"/>
                    <a:pt x="7320" y="10751"/>
                    <a:pt x="7522" y="10499"/>
                  </a:cubicBezTo>
                  <a:cubicBezTo>
                    <a:pt x="7723" y="10247"/>
                    <a:pt x="7911" y="9984"/>
                    <a:pt x="8083" y="9710"/>
                  </a:cubicBezTo>
                  <a:cubicBezTo>
                    <a:pt x="8087" y="9710"/>
                    <a:pt x="8087" y="9707"/>
                    <a:pt x="8087" y="9707"/>
                  </a:cubicBezTo>
                  <a:lnTo>
                    <a:pt x="8087" y="9703"/>
                  </a:lnTo>
                  <a:cubicBezTo>
                    <a:pt x="8713" y="8731"/>
                    <a:pt x="9178" y="7662"/>
                    <a:pt x="9527" y="6560"/>
                  </a:cubicBezTo>
                  <a:cubicBezTo>
                    <a:pt x="9761" y="5808"/>
                    <a:pt x="9945" y="5041"/>
                    <a:pt x="10078" y="4267"/>
                  </a:cubicBezTo>
                  <a:cubicBezTo>
                    <a:pt x="10208" y="3518"/>
                    <a:pt x="10294" y="2762"/>
                    <a:pt x="10341" y="2003"/>
                  </a:cubicBezTo>
                  <a:cubicBezTo>
                    <a:pt x="10341" y="1992"/>
                    <a:pt x="10348" y="1981"/>
                    <a:pt x="10355" y="1974"/>
                  </a:cubicBezTo>
                  <a:lnTo>
                    <a:pt x="10362" y="1974"/>
                  </a:lnTo>
                  <a:cubicBezTo>
                    <a:pt x="10366" y="1956"/>
                    <a:pt x="10380" y="1941"/>
                    <a:pt x="10398" y="1941"/>
                  </a:cubicBezTo>
                  <a:cubicBezTo>
                    <a:pt x="10470" y="1938"/>
                    <a:pt x="10539" y="1934"/>
                    <a:pt x="10611" y="1923"/>
                  </a:cubicBezTo>
                  <a:cubicBezTo>
                    <a:pt x="10672" y="1916"/>
                    <a:pt x="10730" y="1905"/>
                    <a:pt x="10791" y="1895"/>
                  </a:cubicBezTo>
                  <a:lnTo>
                    <a:pt x="10784" y="1895"/>
                  </a:lnTo>
                  <a:cubicBezTo>
                    <a:pt x="10791" y="1895"/>
                    <a:pt x="10794" y="1895"/>
                    <a:pt x="10802" y="1891"/>
                  </a:cubicBezTo>
                  <a:cubicBezTo>
                    <a:pt x="10809" y="1826"/>
                    <a:pt x="10820" y="1761"/>
                    <a:pt x="10827" y="1696"/>
                  </a:cubicBezTo>
                  <a:cubicBezTo>
                    <a:pt x="10852" y="1484"/>
                    <a:pt x="10881" y="1268"/>
                    <a:pt x="10884" y="1052"/>
                  </a:cubicBezTo>
                  <a:cubicBezTo>
                    <a:pt x="10892" y="854"/>
                    <a:pt x="10884" y="656"/>
                    <a:pt x="10881" y="462"/>
                  </a:cubicBezTo>
                  <a:cubicBezTo>
                    <a:pt x="10877" y="372"/>
                    <a:pt x="10874" y="278"/>
                    <a:pt x="10870" y="188"/>
                  </a:cubicBezTo>
                  <a:cubicBezTo>
                    <a:pt x="10539" y="397"/>
                    <a:pt x="10193" y="656"/>
                    <a:pt x="9808" y="980"/>
                  </a:cubicBezTo>
                  <a:cubicBezTo>
                    <a:pt x="9822" y="696"/>
                    <a:pt x="9819" y="415"/>
                    <a:pt x="9797" y="123"/>
                  </a:cubicBezTo>
                  <a:cubicBezTo>
                    <a:pt x="9793" y="55"/>
                    <a:pt x="9736" y="1"/>
                    <a:pt x="967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92" name="Google Shape;2879;p44">
              <a:extLst>
                <a:ext uri="{FF2B5EF4-FFF2-40B4-BE49-F238E27FC236}">
                  <a16:creationId xmlns:a16="http://schemas.microsoft.com/office/drawing/2014/main" id="{86709CA8-2C1A-EC7E-9E41-9E95694549D7}"/>
                </a:ext>
              </a:extLst>
            </p:cNvPr>
            <p:cNvSpPr/>
            <p:nvPr/>
          </p:nvSpPr>
          <p:spPr>
            <a:xfrm>
              <a:off x="6531269" y="4413516"/>
              <a:ext cx="111717" cy="92467"/>
            </a:xfrm>
            <a:custGeom>
              <a:avLst/>
              <a:gdLst/>
              <a:ahLst/>
              <a:cxnLst/>
              <a:rect l="l" t="t" r="r" b="b"/>
              <a:pathLst>
                <a:path w="2421" h="2240" extrusionOk="0">
                  <a:moveTo>
                    <a:pt x="393" y="0"/>
                  </a:moveTo>
                  <a:cubicBezTo>
                    <a:pt x="307" y="116"/>
                    <a:pt x="224" y="242"/>
                    <a:pt x="145" y="386"/>
                  </a:cubicBezTo>
                  <a:cubicBezTo>
                    <a:pt x="134" y="393"/>
                    <a:pt x="123" y="404"/>
                    <a:pt x="120" y="418"/>
                  </a:cubicBezTo>
                  <a:cubicBezTo>
                    <a:pt x="80" y="494"/>
                    <a:pt x="41" y="573"/>
                    <a:pt x="1" y="659"/>
                  </a:cubicBezTo>
                  <a:cubicBezTo>
                    <a:pt x="123" y="825"/>
                    <a:pt x="253" y="983"/>
                    <a:pt x="386" y="1138"/>
                  </a:cubicBezTo>
                  <a:cubicBezTo>
                    <a:pt x="386" y="1134"/>
                    <a:pt x="386" y="1134"/>
                    <a:pt x="386" y="1134"/>
                  </a:cubicBezTo>
                  <a:cubicBezTo>
                    <a:pt x="638" y="1415"/>
                    <a:pt x="919" y="1675"/>
                    <a:pt x="1239" y="1880"/>
                  </a:cubicBezTo>
                  <a:cubicBezTo>
                    <a:pt x="1340" y="1945"/>
                    <a:pt x="1445" y="2006"/>
                    <a:pt x="1553" y="2056"/>
                  </a:cubicBezTo>
                  <a:cubicBezTo>
                    <a:pt x="1650" y="2103"/>
                    <a:pt x="1754" y="2143"/>
                    <a:pt x="1855" y="2175"/>
                  </a:cubicBezTo>
                  <a:cubicBezTo>
                    <a:pt x="1854" y="2174"/>
                    <a:pt x="1853" y="2173"/>
                    <a:pt x="1853" y="2173"/>
                  </a:cubicBezTo>
                  <a:lnTo>
                    <a:pt x="1853" y="2173"/>
                  </a:lnTo>
                  <a:cubicBezTo>
                    <a:pt x="1959" y="2205"/>
                    <a:pt x="2069" y="2233"/>
                    <a:pt x="2183" y="2240"/>
                  </a:cubicBezTo>
                  <a:lnTo>
                    <a:pt x="2183" y="2240"/>
                  </a:lnTo>
                  <a:cubicBezTo>
                    <a:pt x="2221" y="2240"/>
                    <a:pt x="2259" y="2236"/>
                    <a:pt x="2298" y="2229"/>
                  </a:cubicBezTo>
                  <a:cubicBezTo>
                    <a:pt x="2319" y="2222"/>
                    <a:pt x="2345" y="2215"/>
                    <a:pt x="2366" y="2207"/>
                  </a:cubicBezTo>
                  <a:cubicBezTo>
                    <a:pt x="2381" y="2197"/>
                    <a:pt x="2395" y="2186"/>
                    <a:pt x="2409" y="2175"/>
                  </a:cubicBezTo>
                  <a:cubicBezTo>
                    <a:pt x="2413" y="2171"/>
                    <a:pt x="2417" y="2168"/>
                    <a:pt x="2420" y="2164"/>
                  </a:cubicBezTo>
                  <a:cubicBezTo>
                    <a:pt x="2147" y="1930"/>
                    <a:pt x="1884" y="1682"/>
                    <a:pt x="1632" y="1426"/>
                  </a:cubicBezTo>
                  <a:cubicBezTo>
                    <a:pt x="1189" y="980"/>
                    <a:pt x="771" y="504"/>
                    <a:pt x="393" y="0"/>
                  </a:cubicBezTo>
                  <a:close/>
                  <a:moveTo>
                    <a:pt x="2183" y="2240"/>
                  </a:moveTo>
                  <a:cubicBezTo>
                    <a:pt x="2181" y="2240"/>
                    <a:pt x="2180" y="2240"/>
                    <a:pt x="2179" y="2240"/>
                  </a:cubicBezTo>
                  <a:lnTo>
                    <a:pt x="2183" y="2240"/>
                  </a:lnTo>
                  <a:cubicBezTo>
                    <a:pt x="2183" y="2240"/>
                    <a:pt x="2183" y="2240"/>
                    <a:pt x="2183" y="224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93" name="Google Shape;2880;p44">
              <a:extLst>
                <a:ext uri="{FF2B5EF4-FFF2-40B4-BE49-F238E27FC236}">
                  <a16:creationId xmlns:a16="http://schemas.microsoft.com/office/drawing/2014/main" id="{A0E86F54-1EC1-6F3A-2513-CAE5F79D588C}"/>
                </a:ext>
              </a:extLst>
            </p:cNvPr>
            <p:cNvSpPr/>
            <p:nvPr/>
          </p:nvSpPr>
          <p:spPr>
            <a:xfrm>
              <a:off x="7261566" y="4262513"/>
              <a:ext cx="423657" cy="484091"/>
            </a:xfrm>
            <a:custGeom>
              <a:avLst/>
              <a:gdLst/>
              <a:ahLst/>
              <a:cxnLst/>
              <a:rect l="l" t="t" r="r" b="b"/>
              <a:pathLst>
                <a:path w="9181" h="11727" extrusionOk="0">
                  <a:moveTo>
                    <a:pt x="8821" y="8299"/>
                  </a:moveTo>
                  <a:cubicBezTo>
                    <a:pt x="8821" y="8299"/>
                    <a:pt x="8820" y="8299"/>
                    <a:pt x="8820" y="8299"/>
                  </a:cubicBezTo>
                  <a:lnTo>
                    <a:pt x="8820" y="8299"/>
                  </a:lnTo>
                  <a:cubicBezTo>
                    <a:pt x="8820" y="8299"/>
                    <a:pt x="8820" y="8300"/>
                    <a:pt x="8820" y="8300"/>
                  </a:cubicBezTo>
                  <a:lnTo>
                    <a:pt x="8820" y="8300"/>
                  </a:lnTo>
                  <a:cubicBezTo>
                    <a:pt x="8820" y="8300"/>
                    <a:pt x="8821" y="8299"/>
                    <a:pt x="8821" y="8299"/>
                  </a:cubicBezTo>
                  <a:close/>
                  <a:moveTo>
                    <a:pt x="1311" y="1"/>
                  </a:moveTo>
                  <a:cubicBezTo>
                    <a:pt x="1235" y="51"/>
                    <a:pt x="1160" y="101"/>
                    <a:pt x="1077" y="141"/>
                  </a:cubicBezTo>
                  <a:cubicBezTo>
                    <a:pt x="976" y="191"/>
                    <a:pt x="872" y="238"/>
                    <a:pt x="760" y="263"/>
                  </a:cubicBezTo>
                  <a:cubicBezTo>
                    <a:pt x="660" y="286"/>
                    <a:pt x="554" y="300"/>
                    <a:pt x="450" y="300"/>
                  </a:cubicBezTo>
                  <a:cubicBezTo>
                    <a:pt x="438" y="300"/>
                    <a:pt x="426" y="300"/>
                    <a:pt x="414" y="299"/>
                  </a:cubicBezTo>
                  <a:cubicBezTo>
                    <a:pt x="357" y="299"/>
                    <a:pt x="303" y="296"/>
                    <a:pt x="249" y="285"/>
                  </a:cubicBezTo>
                  <a:cubicBezTo>
                    <a:pt x="188" y="278"/>
                    <a:pt x="130" y="267"/>
                    <a:pt x="69" y="253"/>
                  </a:cubicBezTo>
                  <a:cubicBezTo>
                    <a:pt x="54" y="400"/>
                    <a:pt x="36" y="551"/>
                    <a:pt x="15" y="699"/>
                  </a:cubicBezTo>
                  <a:cubicBezTo>
                    <a:pt x="8" y="721"/>
                    <a:pt x="4" y="746"/>
                    <a:pt x="0" y="771"/>
                  </a:cubicBezTo>
                  <a:cubicBezTo>
                    <a:pt x="609" y="1203"/>
                    <a:pt x="1242" y="1632"/>
                    <a:pt x="1858" y="2042"/>
                  </a:cubicBezTo>
                  <a:lnTo>
                    <a:pt x="1883" y="2060"/>
                  </a:lnTo>
                  <a:lnTo>
                    <a:pt x="1941" y="2100"/>
                  </a:lnTo>
                  <a:lnTo>
                    <a:pt x="2448" y="2442"/>
                  </a:lnTo>
                  <a:lnTo>
                    <a:pt x="2477" y="2463"/>
                  </a:lnTo>
                  <a:cubicBezTo>
                    <a:pt x="3241" y="2978"/>
                    <a:pt x="4191" y="3622"/>
                    <a:pt x="5059" y="4281"/>
                  </a:cubicBezTo>
                  <a:cubicBezTo>
                    <a:pt x="5192" y="4386"/>
                    <a:pt x="5325" y="4490"/>
                    <a:pt x="5458" y="4594"/>
                  </a:cubicBezTo>
                  <a:lnTo>
                    <a:pt x="5516" y="4641"/>
                  </a:lnTo>
                  <a:lnTo>
                    <a:pt x="5555" y="4670"/>
                  </a:lnTo>
                  <a:lnTo>
                    <a:pt x="5613" y="4717"/>
                  </a:lnTo>
                  <a:cubicBezTo>
                    <a:pt x="5656" y="4749"/>
                    <a:pt x="5696" y="4785"/>
                    <a:pt x="5739" y="4818"/>
                  </a:cubicBezTo>
                  <a:cubicBezTo>
                    <a:pt x="5833" y="4890"/>
                    <a:pt x="5930" y="4962"/>
                    <a:pt x="6027" y="5030"/>
                  </a:cubicBezTo>
                  <a:lnTo>
                    <a:pt x="6085" y="5077"/>
                  </a:lnTo>
                  <a:lnTo>
                    <a:pt x="6290" y="5228"/>
                  </a:lnTo>
                  <a:cubicBezTo>
                    <a:pt x="6650" y="5498"/>
                    <a:pt x="7068" y="5819"/>
                    <a:pt x="7428" y="6200"/>
                  </a:cubicBezTo>
                  <a:cubicBezTo>
                    <a:pt x="7615" y="6405"/>
                    <a:pt x="7752" y="6585"/>
                    <a:pt x="7856" y="6769"/>
                  </a:cubicBezTo>
                  <a:cubicBezTo>
                    <a:pt x="7917" y="6888"/>
                    <a:pt x="7960" y="6999"/>
                    <a:pt x="7986" y="7111"/>
                  </a:cubicBezTo>
                  <a:cubicBezTo>
                    <a:pt x="8004" y="7190"/>
                    <a:pt x="8011" y="7266"/>
                    <a:pt x="8011" y="7338"/>
                  </a:cubicBezTo>
                  <a:cubicBezTo>
                    <a:pt x="8007" y="7399"/>
                    <a:pt x="7996" y="7471"/>
                    <a:pt x="7975" y="7547"/>
                  </a:cubicBezTo>
                  <a:cubicBezTo>
                    <a:pt x="7942" y="7640"/>
                    <a:pt x="7899" y="7734"/>
                    <a:pt x="7838" y="7831"/>
                  </a:cubicBezTo>
                  <a:cubicBezTo>
                    <a:pt x="7741" y="7982"/>
                    <a:pt x="7611" y="8130"/>
                    <a:pt x="7435" y="8295"/>
                  </a:cubicBezTo>
                  <a:cubicBezTo>
                    <a:pt x="7305" y="8418"/>
                    <a:pt x="7179" y="8519"/>
                    <a:pt x="7086" y="8594"/>
                  </a:cubicBezTo>
                  <a:cubicBezTo>
                    <a:pt x="6956" y="8699"/>
                    <a:pt x="6819" y="8810"/>
                    <a:pt x="6675" y="8915"/>
                  </a:cubicBezTo>
                  <a:cubicBezTo>
                    <a:pt x="6398" y="9120"/>
                    <a:pt x="6095" y="9314"/>
                    <a:pt x="5833" y="9487"/>
                  </a:cubicBezTo>
                  <a:lnTo>
                    <a:pt x="5807" y="9501"/>
                  </a:lnTo>
                  <a:lnTo>
                    <a:pt x="5728" y="9556"/>
                  </a:lnTo>
                  <a:lnTo>
                    <a:pt x="5703" y="9570"/>
                  </a:lnTo>
                  <a:cubicBezTo>
                    <a:pt x="5077" y="9980"/>
                    <a:pt x="4429" y="10402"/>
                    <a:pt x="3921" y="10970"/>
                  </a:cubicBezTo>
                  <a:cubicBezTo>
                    <a:pt x="3910" y="10985"/>
                    <a:pt x="3903" y="10996"/>
                    <a:pt x="3899" y="11003"/>
                  </a:cubicBezTo>
                  <a:cubicBezTo>
                    <a:pt x="3874" y="11032"/>
                    <a:pt x="3860" y="11075"/>
                    <a:pt x="3863" y="11118"/>
                  </a:cubicBezTo>
                  <a:cubicBezTo>
                    <a:pt x="3885" y="11284"/>
                    <a:pt x="3932" y="11449"/>
                    <a:pt x="4000" y="11615"/>
                  </a:cubicBezTo>
                  <a:cubicBezTo>
                    <a:pt x="4018" y="11651"/>
                    <a:pt x="4040" y="11687"/>
                    <a:pt x="4058" y="11726"/>
                  </a:cubicBezTo>
                  <a:cubicBezTo>
                    <a:pt x="4101" y="11698"/>
                    <a:pt x="4141" y="11669"/>
                    <a:pt x="4184" y="11644"/>
                  </a:cubicBezTo>
                  <a:cubicBezTo>
                    <a:pt x="4281" y="11575"/>
                    <a:pt x="4378" y="11514"/>
                    <a:pt x="4479" y="11449"/>
                  </a:cubicBezTo>
                  <a:cubicBezTo>
                    <a:pt x="4670" y="11334"/>
                    <a:pt x="4864" y="11222"/>
                    <a:pt x="5059" y="11111"/>
                  </a:cubicBezTo>
                  <a:cubicBezTo>
                    <a:pt x="5584" y="10812"/>
                    <a:pt x="6121" y="10520"/>
                    <a:pt x="6639" y="10200"/>
                  </a:cubicBezTo>
                  <a:cubicBezTo>
                    <a:pt x="7165" y="9880"/>
                    <a:pt x="7680" y="9530"/>
                    <a:pt x="8133" y="9109"/>
                  </a:cubicBezTo>
                  <a:lnTo>
                    <a:pt x="8133" y="9109"/>
                  </a:lnTo>
                  <a:lnTo>
                    <a:pt x="8126" y="9116"/>
                  </a:lnTo>
                  <a:cubicBezTo>
                    <a:pt x="8385" y="8875"/>
                    <a:pt x="8626" y="8605"/>
                    <a:pt x="8817" y="8306"/>
                  </a:cubicBezTo>
                  <a:cubicBezTo>
                    <a:pt x="8817" y="8306"/>
                    <a:pt x="8816" y="8306"/>
                    <a:pt x="8816" y="8306"/>
                  </a:cubicBezTo>
                  <a:lnTo>
                    <a:pt x="8816" y="8306"/>
                  </a:lnTo>
                  <a:cubicBezTo>
                    <a:pt x="8817" y="8304"/>
                    <a:pt x="8818" y="8302"/>
                    <a:pt x="8820" y="8300"/>
                  </a:cubicBezTo>
                  <a:lnTo>
                    <a:pt x="8820" y="8300"/>
                  </a:lnTo>
                  <a:cubicBezTo>
                    <a:pt x="8818" y="8302"/>
                    <a:pt x="8816" y="8304"/>
                    <a:pt x="8814" y="8306"/>
                  </a:cubicBezTo>
                  <a:cubicBezTo>
                    <a:pt x="8817" y="8303"/>
                    <a:pt x="8817" y="8299"/>
                    <a:pt x="8820" y="8299"/>
                  </a:cubicBezTo>
                  <a:lnTo>
                    <a:pt x="8820" y="8299"/>
                  </a:lnTo>
                  <a:cubicBezTo>
                    <a:pt x="8932" y="8118"/>
                    <a:pt x="9024" y="7924"/>
                    <a:pt x="9087" y="7723"/>
                  </a:cubicBezTo>
                  <a:cubicBezTo>
                    <a:pt x="9087" y="7721"/>
                    <a:pt x="9087" y="7718"/>
                    <a:pt x="9087" y="7716"/>
                  </a:cubicBezTo>
                  <a:cubicBezTo>
                    <a:pt x="9138" y="7550"/>
                    <a:pt x="9166" y="7381"/>
                    <a:pt x="9174" y="7208"/>
                  </a:cubicBezTo>
                  <a:lnTo>
                    <a:pt x="9174" y="7215"/>
                  </a:lnTo>
                  <a:cubicBezTo>
                    <a:pt x="9181" y="7028"/>
                    <a:pt x="9163" y="6845"/>
                    <a:pt x="9123" y="6661"/>
                  </a:cubicBezTo>
                  <a:cubicBezTo>
                    <a:pt x="9098" y="6549"/>
                    <a:pt x="9066" y="6438"/>
                    <a:pt x="9026" y="6330"/>
                  </a:cubicBezTo>
                  <a:cubicBezTo>
                    <a:pt x="8979" y="6211"/>
                    <a:pt x="8929" y="6096"/>
                    <a:pt x="8868" y="5981"/>
                  </a:cubicBezTo>
                  <a:cubicBezTo>
                    <a:pt x="8868" y="5981"/>
                    <a:pt x="8868" y="5981"/>
                    <a:pt x="8868" y="5977"/>
                  </a:cubicBezTo>
                  <a:cubicBezTo>
                    <a:pt x="8868" y="5977"/>
                    <a:pt x="8864" y="5973"/>
                    <a:pt x="8864" y="5973"/>
                  </a:cubicBezTo>
                  <a:cubicBezTo>
                    <a:pt x="8760" y="5779"/>
                    <a:pt x="8641" y="5592"/>
                    <a:pt x="8511" y="5412"/>
                  </a:cubicBezTo>
                  <a:cubicBezTo>
                    <a:pt x="8374" y="5228"/>
                    <a:pt x="8227" y="5048"/>
                    <a:pt x="8068" y="4879"/>
                  </a:cubicBezTo>
                  <a:lnTo>
                    <a:pt x="8068" y="4879"/>
                  </a:lnTo>
                  <a:lnTo>
                    <a:pt x="8079" y="4886"/>
                  </a:lnTo>
                  <a:cubicBezTo>
                    <a:pt x="7363" y="4119"/>
                    <a:pt x="6481" y="3529"/>
                    <a:pt x="5595" y="2978"/>
                  </a:cubicBezTo>
                  <a:lnTo>
                    <a:pt x="5595" y="2982"/>
                  </a:lnTo>
                  <a:cubicBezTo>
                    <a:pt x="5548" y="2949"/>
                    <a:pt x="5498" y="2920"/>
                    <a:pt x="5451" y="2888"/>
                  </a:cubicBezTo>
                  <a:cubicBezTo>
                    <a:pt x="5267" y="2776"/>
                    <a:pt x="5087" y="2665"/>
                    <a:pt x="4904" y="2553"/>
                  </a:cubicBezTo>
                  <a:cubicBezTo>
                    <a:pt x="4731" y="2449"/>
                    <a:pt x="4558" y="2341"/>
                    <a:pt x="4382" y="2236"/>
                  </a:cubicBezTo>
                  <a:cubicBezTo>
                    <a:pt x="4015" y="2020"/>
                    <a:pt x="3640" y="1808"/>
                    <a:pt x="3277" y="1588"/>
                  </a:cubicBezTo>
                  <a:cubicBezTo>
                    <a:pt x="2909" y="1365"/>
                    <a:pt x="2546" y="1131"/>
                    <a:pt x="2204" y="868"/>
                  </a:cubicBezTo>
                  <a:cubicBezTo>
                    <a:pt x="1880" y="616"/>
                    <a:pt x="1574" y="335"/>
                    <a:pt x="1318" y="11"/>
                  </a:cubicBezTo>
                  <a:cubicBezTo>
                    <a:pt x="1314" y="8"/>
                    <a:pt x="1311" y="4"/>
                    <a:pt x="1311"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894" name="Google Shape;2881;p44">
              <a:extLst>
                <a:ext uri="{FF2B5EF4-FFF2-40B4-BE49-F238E27FC236}">
                  <a16:creationId xmlns:a16="http://schemas.microsoft.com/office/drawing/2014/main" id="{67B1512F-7BAC-21E3-5765-76FC50EFF057}"/>
                </a:ext>
              </a:extLst>
            </p:cNvPr>
            <p:cNvSpPr/>
            <p:nvPr/>
          </p:nvSpPr>
          <p:spPr>
            <a:xfrm>
              <a:off x="6930125" y="4447531"/>
              <a:ext cx="231" cy="206"/>
            </a:xfrm>
            <a:custGeom>
              <a:avLst/>
              <a:gdLst/>
              <a:ahLst/>
              <a:cxnLst/>
              <a:rect l="l" t="t" r="r" b="b"/>
              <a:pathLst>
                <a:path w="5" h="5" extrusionOk="0">
                  <a:moveTo>
                    <a:pt x="1" y="1"/>
                  </a:moveTo>
                  <a:cubicBezTo>
                    <a:pt x="1" y="1"/>
                    <a:pt x="1" y="1"/>
                    <a:pt x="1" y="4"/>
                  </a:cubicBezTo>
                  <a:cubicBezTo>
                    <a:pt x="1" y="4"/>
                    <a:pt x="5" y="1"/>
                    <a:pt x="5" y="1"/>
                  </a:cubicBez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895" name="Google Shape;2882;p44">
              <a:extLst>
                <a:ext uri="{FF2B5EF4-FFF2-40B4-BE49-F238E27FC236}">
                  <a16:creationId xmlns:a16="http://schemas.microsoft.com/office/drawing/2014/main" id="{D8DE02A6-62F1-5A2F-FB39-F1FBDB24C275}"/>
                </a:ext>
              </a:extLst>
            </p:cNvPr>
            <p:cNvSpPr/>
            <p:nvPr/>
          </p:nvSpPr>
          <p:spPr>
            <a:xfrm>
              <a:off x="6930125" y="4447696"/>
              <a:ext cx="46" cy="41"/>
            </a:xfrm>
            <a:custGeom>
              <a:avLst/>
              <a:gdLst/>
              <a:ahLst/>
              <a:cxnLst/>
              <a:rect l="l" t="t" r="r" b="b"/>
              <a:pathLst>
                <a:path w="1" h="1" extrusionOk="0">
                  <a:moveTo>
                    <a:pt x="1" y="0"/>
                  </a:moveTo>
                  <a:lnTo>
                    <a:pt x="1" y="0"/>
                  </a:lnTo>
                  <a:cubicBezTo>
                    <a:pt x="1" y="0"/>
                    <a:pt x="1" y="0"/>
                    <a:pt x="1" y="0"/>
                  </a:cubicBezTo>
                  <a:lnTo>
                    <a:pt x="1" y="0"/>
                  </a:ln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896" name="Google Shape;2883;p44">
              <a:extLst>
                <a:ext uri="{FF2B5EF4-FFF2-40B4-BE49-F238E27FC236}">
                  <a16:creationId xmlns:a16="http://schemas.microsoft.com/office/drawing/2014/main" id="{C0B67059-2245-EEBD-7899-B04065D64298}"/>
                </a:ext>
              </a:extLst>
            </p:cNvPr>
            <p:cNvSpPr/>
            <p:nvPr/>
          </p:nvSpPr>
          <p:spPr>
            <a:xfrm>
              <a:off x="6644918" y="4482165"/>
              <a:ext cx="46" cy="206"/>
            </a:xfrm>
            <a:custGeom>
              <a:avLst/>
              <a:gdLst/>
              <a:ahLst/>
              <a:cxnLst/>
              <a:rect l="l" t="t" r="r" b="b"/>
              <a:pathLst>
                <a:path w="1" h="5" extrusionOk="0">
                  <a:moveTo>
                    <a:pt x="0" y="4"/>
                  </a:moveTo>
                  <a:lnTo>
                    <a:pt x="0" y="1"/>
                  </a:ln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897" name="Google Shape;2884;p44">
              <a:extLst>
                <a:ext uri="{FF2B5EF4-FFF2-40B4-BE49-F238E27FC236}">
                  <a16:creationId xmlns:a16="http://schemas.microsoft.com/office/drawing/2014/main" id="{6A18B4A4-95A3-53F6-51FB-9B88E888CF30}"/>
                </a:ext>
              </a:extLst>
            </p:cNvPr>
            <p:cNvSpPr/>
            <p:nvPr/>
          </p:nvSpPr>
          <p:spPr>
            <a:xfrm>
              <a:off x="6637443" y="4505365"/>
              <a:ext cx="369" cy="165"/>
            </a:xfrm>
            <a:custGeom>
              <a:avLst/>
              <a:gdLst/>
              <a:ahLst/>
              <a:cxnLst/>
              <a:rect l="l" t="t" r="r" b="b"/>
              <a:pathLst>
                <a:path w="8" h="4" extrusionOk="0">
                  <a:moveTo>
                    <a:pt x="8" y="0"/>
                  </a:moveTo>
                  <a:cubicBezTo>
                    <a:pt x="4" y="0"/>
                    <a:pt x="0" y="4"/>
                    <a:pt x="0" y="4"/>
                  </a:cubicBezTo>
                  <a:cubicBezTo>
                    <a:pt x="0" y="4"/>
                    <a:pt x="4" y="4"/>
                    <a:pt x="8" y="0"/>
                  </a:cubicBez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898" name="Google Shape;2885;p44">
              <a:extLst>
                <a:ext uri="{FF2B5EF4-FFF2-40B4-BE49-F238E27FC236}">
                  <a16:creationId xmlns:a16="http://schemas.microsoft.com/office/drawing/2014/main" id="{92FC7491-D1EF-979A-0450-10F7CB99C05B}"/>
                </a:ext>
              </a:extLst>
            </p:cNvPr>
            <p:cNvSpPr/>
            <p:nvPr/>
          </p:nvSpPr>
          <p:spPr>
            <a:xfrm>
              <a:off x="7466716" y="4744915"/>
              <a:ext cx="13659" cy="18163"/>
            </a:xfrm>
            <a:custGeom>
              <a:avLst/>
              <a:gdLst/>
              <a:ahLst/>
              <a:cxnLst/>
              <a:rect l="l" t="t" r="r" b="b"/>
              <a:pathLst>
                <a:path w="296" h="440" extrusionOk="0">
                  <a:moveTo>
                    <a:pt x="73" y="1"/>
                  </a:moveTo>
                  <a:cubicBezTo>
                    <a:pt x="58" y="1"/>
                    <a:pt x="47" y="4"/>
                    <a:pt x="37" y="12"/>
                  </a:cubicBezTo>
                  <a:cubicBezTo>
                    <a:pt x="22" y="19"/>
                    <a:pt x="11" y="33"/>
                    <a:pt x="4" y="51"/>
                  </a:cubicBezTo>
                  <a:cubicBezTo>
                    <a:pt x="1" y="69"/>
                    <a:pt x="4" y="84"/>
                    <a:pt x="11" y="102"/>
                  </a:cubicBezTo>
                  <a:cubicBezTo>
                    <a:pt x="62" y="206"/>
                    <a:pt x="112" y="310"/>
                    <a:pt x="170" y="408"/>
                  </a:cubicBezTo>
                  <a:cubicBezTo>
                    <a:pt x="182" y="430"/>
                    <a:pt x="204" y="440"/>
                    <a:pt x="226" y="440"/>
                  </a:cubicBezTo>
                  <a:cubicBezTo>
                    <a:pt x="236" y="440"/>
                    <a:pt x="247" y="437"/>
                    <a:pt x="256" y="433"/>
                  </a:cubicBezTo>
                  <a:cubicBezTo>
                    <a:pt x="289" y="415"/>
                    <a:pt x="296" y="375"/>
                    <a:pt x="281" y="346"/>
                  </a:cubicBezTo>
                  <a:cubicBezTo>
                    <a:pt x="227" y="242"/>
                    <a:pt x="177" y="138"/>
                    <a:pt x="130" y="33"/>
                  </a:cubicBezTo>
                  <a:cubicBezTo>
                    <a:pt x="123" y="19"/>
                    <a:pt x="105" y="8"/>
                    <a:pt x="87" y="4"/>
                  </a:cubicBezTo>
                  <a:cubicBezTo>
                    <a:pt x="83" y="1"/>
                    <a:pt x="76" y="1"/>
                    <a:pt x="73"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899" name="Google Shape;2886;p44">
              <a:extLst>
                <a:ext uri="{FF2B5EF4-FFF2-40B4-BE49-F238E27FC236}">
                  <a16:creationId xmlns:a16="http://schemas.microsoft.com/office/drawing/2014/main" id="{E9C2EB78-619D-61BC-C000-8690D8EF1127}"/>
                </a:ext>
              </a:extLst>
            </p:cNvPr>
            <p:cNvSpPr/>
            <p:nvPr/>
          </p:nvSpPr>
          <p:spPr>
            <a:xfrm>
              <a:off x="7463070" y="4743594"/>
              <a:ext cx="12505" cy="18039"/>
            </a:xfrm>
            <a:custGeom>
              <a:avLst/>
              <a:gdLst/>
              <a:ahLst/>
              <a:cxnLst/>
              <a:rect l="l" t="t" r="r" b="b"/>
              <a:pathLst>
                <a:path w="271" h="437" extrusionOk="0">
                  <a:moveTo>
                    <a:pt x="62" y="0"/>
                  </a:moveTo>
                  <a:cubicBezTo>
                    <a:pt x="58" y="0"/>
                    <a:pt x="54" y="0"/>
                    <a:pt x="47" y="4"/>
                  </a:cubicBezTo>
                  <a:cubicBezTo>
                    <a:pt x="22" y="11"/>
                    <a:pt x="0" y="40"/>
                    <a:pt x="11" y="69"/>
                  </a:cubicBezTo>
                  <a:cubicBezTo>
                    <a:pt x="29" y="123"/>
                    <a:pt x="51" y="173"/>
                    <a:pt x="72" y="224"/>
                  </a:cubicBezTo>
                  <a:cubicBezTo>
                    <a:pt x="101" y="288"/>
                    <a:pt x="134" y="353"/>
                    <a:pt x="170" y="411"/>
                  </a:cubicBezTo>
                  <a:cubicBezTo>
                    <a:pt x="179" y="427"/>
                    <a:pt x="196" y="436"/>
                    <a:pt x="213" y="436"/>
                  </a:cubicBezTo>
                  <a:cubicBezTo>
                    <a:pt x="222" y="436"/>
                    <a:pt x="231" y="434"/>
                    <a:pt x="238" y="429"/>
                  </a:cubicBezTo>
                  <a:cubicBezTo>
                    <a:pt x="263" y="414"/>
                    <a:pt x="270" y="386"/>
                    <a:pt x="256" y="360"/>
                  </a:cubicBezTo>
                  <a:cubicBezTo>
                    <a:pt x="224" y="299"/>
                    <a:pt x="191" y="234"/>
                    <a:pt x="162" y="170"/>
                  </a:cubicBezTo>
                  <a:lnTo>
                    <a:pt x="162" y="170"/>
                  </a:lnTo>
                  <a:cubicBezTo>
                    <a:pt x="166" y="173"/>
                    <a:pt x="166" y="180"/>
                    <a:pt x="170" y="184"/>
                  </a:cubicBezTo>
                  <a:cubicBezTo>
                    <a:pt x="152" y="137"/>
                    <a:pt x="134" y="90"/>
                    <a:pt x="116" y="40"/>
                  </a:cubicBezTo>
                  <a:cubicBezTo>
                    <a:pt x="108" y="18"/>
                    <a:pt x="87" y="0"/>
                    <a:pt x="62"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0" name="Google Shape;2887;p44">
              <a:extLst>
                <a:ext uri="{FF2B5EF4-FFF2-40B4-BE49-F238E27FC236}">
                  <a16:creationId xmlns:a16="http://schemas.microsoft.com/office/drawing/2014/main" id="{AD5F21C3-D164-6F88-1B71-38A200DAF5EA}"/>
                </a:ext>
              </a:extLst>
            </p:cNvPr>
            <p:cNvSpPr/>
            <p:nvPr/>
          </p:nvSpPr>
          <p:spPr>
            <a:xfrm>
              <a:off x="7457395" y="4747020"/>
              <a:ext cx="10844" cy="14200"/>
            </a:xfrm>
            <a:custGeom>
              <a:avLst/>
              <a:gdLst/>
              <a:ahLst/>
              <a:cxnLst/>
              <a:rect l="l" t="t" r="r" b="b"/>
              <a:pathLst>
                <a:path w="235" h="344" extrusionOk="0">
                  <a:moveTo>
                    <a:pt x="44" y="0"/>
                  </a:moveTo>
                  <a:cubicBezTo>
                    <a:pt x="37" y="0"/>
                    <a:pt x="30" y="0"/>
                    <a:pt x="23" y="4"/>
                  </a:cubicBezTo>
                  <a:cubicBezTo>
                    <a:pt x="15" y="11"/>
                    <a:pt x="8" y="18"/>
                    <a:pt x="5" y="29"/>
                  </a:cubicBezTo>
                  <a:cubicBezTo>
                    <a:pt x="1" y="40"/>
                    <a:pt x="5" y="51"/>
                    <a:pt x="8" y="61"/>
                  </a:cubicBezTo>
                  <a:cubicBezTo>
                    <a:pt x="30" y="108"/>
                    <a:pt x="51" y="151"/>
                    <a:pt x="73" y="195"/>
                  </a:cubicBezTo>
                  <a:cubicBezTo>
                    <a:pt x="98" y="241"/>
                    <a:pt x="123" y="281"/>
                    <a:pt x="152" y="324"/>
                  </a:cubicBezTo>
                  <a:cubicBezTo>
                    <a:pt x="160" y="336"/>
                    <a:pt x="174" y="344"/>
                    <a:pt x="187" y="344"/>
                  </a:cubicBezTo>
                  <a:cubicBezTo>
                    <a:pt x="194" y="344"/>
                    <a:pt x="200" y="342"/>
                    <a:pt x="206" y="339"/>
                  </a:cubicBezTo>
                  <a:cubicBezTo>
                    <a:pt x="228" y="328"/>
                    <a:pt x="235" y="303"/>
                    <a:pt x="224" y="281"/>
                  </a:cubicBezTo>
                  <a:cubicBezTo>
                    <a:pt x="195" y="241"/>
                    <a:pt x="170" y="198"/>
                    <a:pt x="145" y="155"/>
                  </a:cubicBezTo>
                  <a:cubicBezTo>
                    <a:pt x="120" y="112"/>
                    <a:pt x="98" y="65"/>
                    <a:pt x="80" y="18"/>
                  </a:cubicBezTo>
                  <a:cubicBezTo>
                    <a:pt x="77" y="11"/>
                    <a:pt x="66" y="4"/>
                    <a:pt x="55"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1" name="Google Shape;2888;p44">
              <a:extLst>
                <a:ext uri="{FF2B5EF4-FFF2-40B4-BE49-F238E27FC236}">
                  <a16:creationId xmlns:a16="http://schemas.microsoft.com/office/drawing/2014/main" id="{248C17E4-8554-AA84-965E-D43255B7F2B8}"/>
                </a:ext>
              </a:extLst>
            </p:cNvPr>
            <p:cNvSpPr/>
            <p:nvPr/>
          </p:nvSpPr>
          <p:spPr>
            <a:xfrm>
              <a:off x="7451119" y="4747309"/>
              <a:ext cx="10336" cy="11558"/>
            </a:xfrm>
            <a:custGeom>
              <a:avLst/>
              <a:gdLst/>
              <a:ahLst/>
              <a:cxnLst/>
              <a:rect l="l" t="t" r="r" b="b"/>
              <a:pathLst>
                <a:path w="224" h="280" extrusionOk="0">
                  <a:moveTo>
                    <a:pt x="47" y="0"/>
                  </a:moveTo>
                  <a:cubicBezTo>
                    <a:pt x="40" y="0"/>
                    <a:pt x="33" y="4"/>
                    <a:pt x="29" y="8"/>
                  </a:cubicBezTo>
                  <a:cubicBezTo>
                    <a:pt x="7" y="18"/>
                    <a:pt x="0" y="44"/>
                    <a:pt x="15" y="62"/>
                  </a:cubicBezTo>
                  <a:cubicBezTo>
                    <a:pt x="54" y="130"/>
                    <a:pt x="97" y="195"/>
                    <a:pt x="144" y="260"/>
                  </a:cubicBezTo>
                  <a:cubicBezTo>
                    <a:pt x="151" y="267"/>
                    <a:pt x="159" y="274"/>
                    <a:pt x="169" y="278"/>
                  </a:cubicBezTo>
                  <a:cubicBezTo>
                    <a:pt x="173" y="279"/>
                    <a:pt x="176" y="279"/>
                    <a:pt x="179" y="279"/>
                  </a:cubicBezTo>
                  <a:cubicBezTo>
                    <a:pt x="186" y="279"/>
                    <a:pt x="193" y="277"/>
                    <a:pt x="198" y="274"/>
                  </a:cubicBezTo>
                  <a:cubicBezTo>
                    <a:pt x="209" y="267"/>
                    <a:pt x="216" y="260"/>
                    <a:pt x="220" y="249"/>
                  </a:cubicBezTo>
                  <a:cubicBezTo>
                    <a:pt x="223" y="238"/>
                    <a:pt x="220" y="224"/>
                    <a:pt x="216" y="216"/>
                  </a:cubicBezTo>
                  <a:cubicBezTo>
                    <a:pt x="166" y="155"/>
                    <a:pt x="123" y="90"/>
                    <a:pt x="83" y="22"/>
                  </a:cubicBezTo>
                  <a:cubicBezTo>
                    <a:pt x="76" y="8"/>
                    <a:pt x="61" y="0"/>
                    <a:pt x="47"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2" name="Google Shape;2889;p44">
              <a:extLst>
                <a:ext uri="{FF2B5EF4-FFF2-40B4-BE49-F238E27FC236}">
                  <a16:creationId xmlns:a16="http://schemas.microsoft.com/office/drawing/2014/main" id="{AFBA2831-ACD0-92EC-A888-41398A2E7EE4}"/>
                </a:ext>
              </a:extLst>
            </p:cNvPr>
            <p:cNvSpPr/>
            <p:nvPr/>
          </p:nvSpPr>
          <p:spPr>
            <a:xfrm>
              <a:off x="7448443" y="4744915"/>
              <a:ext cx="10659" cy="13003"/>
            </a:xfrm>
            <a:custGeom>
              <a:avLst/>
              <a:gdLst/>
              <a:ahLst/>
              <a:cxnLst/>
              <a:rect l="l" t="t" r="r" b="b"/>
              <a:pathLst>
                <a:path w="231" h="315" extrusionOk="0">
                  <a:moveTo>
                    <a:pt x="40" y="1"/>
                  </a:moveTo>
                  <a:cubicBezTo>
                    <a:pt x="33" y="1"/>
                    <a:pt x="26" y="1"/>
                    <a:pt x="19" y="4"/>
                  </a:cubicBezTo>
                  <a:cubicBezTo>
                    <a:pt x="11" y="8"/>
                    <a:pt x="4" y="15"/>
                    <a:pt x="1" y="26"/>
                  </a:cubicBezTo>
                  <a:cubicBezTo>
                    <a:pt x="51" y="120"/>
                    <a:pt x="105" y="213"/>
                    <a:pt x="159" y="307"/>
                  </a:cubicBezTo>
                  <a:cubicBezTo>
                    <a:pt x="168" y="311"/>
                    <a:pt x="177" y="314"/>
                    <a:pt x="186" y="314"/>
                  </a:cubicBezTo>
                  <a:cubicBezTo>
                    <a:pt x="191" y="314"/>
                    <a:pt x="197" y="313"/>
                    <a:pt x="202" y="310"/>
                  </a:cubicBezTo>
                  <a:cubicBezTo>
                    <a:pt x="220" y="300"/>
                    <a:pt x="231" y="271"/>
                    <a:pt x="217" y="253"/>
                  </a:cubicBezTo>
                  <a:cubicBezTo>
                    <a:pt x="166" y="177"/>
                    <a:pt x="119" y="102"/>
                    <a:pt x="76" y="19"/>
                  </a:cubicBezTo>
                  <a:cubicBezTo>
                    <a:pt x="69" y="8"/>
                    <a:pt x="55" y="1"/>
                    <a:pt x="40"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3" name="Google Shape;2890;p44">
              <a:extLst>
                <a:ext uri="{FF2B5EF4-FFF2-40B4-BE49-F238E27FC236}">
                  <a16:creationId xmlns:a16="http://schemas.microsoft.com/office/drawing/2014/main" id="{13C700DB-ACAD-FA5E-E8E9-F9A0D3151DD0}"/>
                </a:ext>
              </a:extLst>
            </p:cNvPr>
            <p:cNvSpPr/>
            <p:nvPr/>
          </p:nvSpPr>
          <p:spPr>
            <a:xfrm>
              <a:off x="7449089" y="4745369"/>
              <a:ext cx="11675" cy="12384"/>
            </a:xfrm>
            <a:custGeom>
              <a:avLst/>
              <a:gdLst/>
              <a:ahLst/>
              <a:cxnLst/>
              <a:rect l="l" t="t" r="r" b="b"/>
              <a:pathLst>
                <a:path w="253" h="300" extrusionOk="0">
                  <a:moveTo>
                    <a:pt x="41" y="1"/>
                  </a:moveTo>
                  <a:cubicBezTo>
                    <a:pt x="33" y="1"/>
                    <a:pt x="26" y="1"/>
                    <a:pt x="19" y="4"/>
                  </a:cubicBezTo>
                  <a:cubicBezTo>
                    <a:pt x="8" y="11"/>
                    <a:pt x="1" y="22"/>
                    <a:pt x="1" y="37"/>
                  </a:cubicBezTo>
                  <a:cubicBezTo>
                    <a:pt x="15" y="65"/>
                    <a:pt x="30" y="94"/>
                    <a:pt x="48" y="123"/>
                  </a:cubicBezTo>
                  <a:cubicBezTo>
                    <a:pt x="87" y="181"/>
                    <a:pt x="131" y="235"/>
                    <a:pt x="181" y="289"/>
                  </a:cubicBezTo>
                  <a:cubicBezTo>
                    <a:pt x="188" y="296"/>
                    <a:pt x="199" y="299"/>
                    <a:pt x="210" y="299"/>
                  </a:cubicBezTo>
                  <a:cubicBezTo>
                    <a:pt x="221" y="299"/>
                    <a:pt x="231" y="296"/>
                    <a:pt x="239" y="289"/>
                  </a:cubicBezTo>
                  <a:cubicBezTo>
                    <a:pt x="253" y="271"/>
                    <a:pt x="253" y="245"/>
                    <a:pt x="239" y="227"/>
                  </a:cubicBezTo>
                  <a:cubicBezTo>
                    <a:pt x="206" y="199"/>
                    <a:pt x="181" y="163"/>
                    <a:pt x="152" y="127"/>
                  </a:cubicBezTo>
                  <a:cubicBezTo>
                    <a:pt x="123" y="94"/>
                    <a:pt x="98" y="58"/>
                    <a:pt x="77" y="19"/>
                  </a:cubicBezTo>
                  <a:cubicBezTo>
                    <a:pt x="66" y="8"/>
                    <a:pt x="55" y="1"/>
                    <a:pt x="41"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4" name="Google Shape;2891;p44">
              <a:extLst>
                <a:ext uri="{FF2B5EF4-FFF2-40B4-BE49-F238E27FC236}">
                  <a16:creationId xmlns:a16="http://schemas.microsoft.com/office/drawing/2014/main" id="{6F88D883-7D66-67C6-8880-72C012E3D486}"/>
                </a:ext>
              </a:extLst>
            </p:cNvPr>
            <p:cNvSpPr/>
            <p:nvPr/>
          </p:nvSpPr>
          <p:spPr>
            <a:xfrm>
              <a:off x="7464039" y="4745823"/>
              <a:ext cx="17674" cy="8586"/>
            </a:xfrm>
            <a:custGeom>
              <a:avLst/>
              <a:gdLst/>
              <a:ahLst/>
              <a:cxnLst/>
              <a:rect l="l" t="t" r="r" b="b"/>
              <a:pathLst>
                <a:path w="383" h="208" extrusionOk="0">
                  <a:moveTo>
                    <a:pt x="339" y="0"/>
                  </a:moveTo>
                  <a:cubicBezTo>
                    <a:pt x="332" y="0"/>
                    <a:pt x="325" y="0"/>
                    <a:pt x="318" y="4"/>
                  </a:cubicBezTo>
                  <a:cubicBezTo>
                    <a:pt x="221" y="47"/>
                    <a:pt x="123" y="90"/>
                    <a:pt x="26" y="130"/>
                  </a:cubicBezTo>
                  <a:cubicBezTo>
                    <a:pt x="8" y="141"/>
                    <a:pt x="1" y="166"/>
                    <a:pt x="12" y="188"/>
                  </a:cubicBezTo>
                  <a:cubicBezTo>
                    <a:pt x="15" y="198"/>
                    <a:pt x="26" y="202"/>
                    <a:pt x="37" y="206"/>
                  </a:cubicBezTo>
                  <a:cubicBezTo>
                    <a:pt x="41" y="207"/>
                    <a:pt x="45" y="208"/>
                    <a:pt x="49" y="208"/>
                  </a:cubicBezTo>
                  <a:cubicBezTo>
                    <a:pt x="54" y="208"/>
                    <a:pt x="59" y="206"/>
                    <a:pt x="66" y="202"/>
                  </a:cubicBezTo>
                  <a:cubicBezTo>
                    <a:pt x="163" y="162"/>
                    <a:pt x="260" y="119"/>
                    <a:pt x="357" y="76"/>
                  </a:cubicBezTo>
                  <a:cubicBezTo>
                    <a:pt x="379" y="65"/>
                    <a:pt x="383" y="40"/>
                    <a:pt x="375" y="18"/>
                  </a:cubicBezTo>
                  <a:cubicBezTo>
                    <a:pt x="365" y="8"/>
                    <a:pt x="354" y="0"/>
                    <a:pt x="339"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5" name="Google Shape;2892;p44">
              <a:extLst>
                <a:ext uri="{FF2B5EF4-FFF2-40B4-BE49-F238E27FC236}">
                  <a16:creationId xmlns:a16="http://schemas.microsoft.com/office/drawing/2014/main" id="{F1709FC2-D2B9-09A7-0282-F6A591C4F34E}"/>
                </a:ext>
              </a:extLst>
            </p:cNvPr>
            <p:cNvSpPr/>
            <p:nvPr/>
          </p:nvSpPr>
          <p:spPr>
            <a:xfrm>
              <a:off x="7458594" y="4744791"/>
              <a:ext cx="16797" cy="8215"/>
            </a:xfrm>
            <a:custGeom>
              <a:avLst/>
              <a:gdLst/>
              <a:ahLst/>
              <a:cxnLst/>
              <a:rect l="l" t="t" r="r" b="b"/>
              <a:pathLst>
                <a:path w="364" h="199" extrusionOk="0">
                  <a:moveTo>
                    <a:pt x="313" y="0"/>
                  </a:moveTo>
                  <a:cubicBezTo>
                    <a:pt x="310" y="0"/>
                    <a:pt x="303" y="0"/>
                    <a:pt x="295" y="4"/>
                  </a:cubicBezTo>
                  <a:cubicBezTo>
                    <a:pt x="256" y="25"/>
                    <a:pt x="213" y="43"/>
                    <a:pt x="173" y="61"/>
                  </a:cubicBezTo>
                  <a:cubicBezTo>
                    <a:pt x="130" y="76"/>
                    <a:pt x="87" y="90"/>
                    <a:pt x="43" y="105"/>
                  </a:cubicBezTo>
                  <a:cubicBezTo>
                    <a:pt x="18" y="112"/>
                    <a:pt x="0" y="133"/>
                    <a:pt x="7" y="162"/>
                  </a:cubicBezTo>
                  <a:cubicBezTo>
                    <a:pt x="11" y="173"/>
                    <a:pt x="18" y="184"/>
                    <a:pt x="29" y="191"/>
                  </a:cubicBezTo>
                  <a:cubicBezTo>
                    <a:pt x="36" y="195"/>
                    <a:pt x="44" y="199"/>
                    <a:pt x="51" y="199"/>
                  </a:cubicBezTo>
                  <a:cubicBezTo>
                    <a:pt x="56" y="199"/>
                    <a:pt x="61" y="197"/>
                    <a:pt x="65" y="195"/>
                  </a:cubicBezTo>
                  <a:cubicBezTo>
                    <a:pt x="105" y="184"/>
                    <a:pt x="144" y="166"/>
                    <a:pt x="184" y="151"/>
                  </a:cubicBezTo>
                  <a:cubicBezTo>
                    <a:pt x="234" y="130"/>
                    <a:pt x="285" y="105"/>
                    <a:pt x="335" y="76"/>
                  </a:cubicBezTo>
                  <a:cubicBezTo>
                    <a:pt x="357" y="65"/>
                    <a:pt x="364" y="40"/>
                    <a:pt x="353" y="22"/>
                  </a:cubicBezTo>
                  <a:cubicBezTo>
                    <a:pt x="346" y="7"/>
                    <a:pt x="331" y="0"/>
                    <a:pt x="313"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6" name="Google Shape;2893;p44">
              <a:extLst>
                <a:ext uri="{FF2B5EF4-FFF2-40B4-BE49-F238E27FC236}">
                  <a16:creationId xmlns:a16="http://schemas.microsoft.com/office/drawing/2014/main" id="{FB452BD4-2FAD-893D-C96C-11B3F1A01E4B}"/>
                </a:ext>
              </a:extLst>
            </p:cNvPr>
            <p:cNvSpPr/>
            <p:nvPr/>
          </p:nvSpPr>
          <p:spPr>
            <a:xfrm>
              <a:off x="7452734" y="4725596"/>
              <a:ext cx="63034" cy="33602"/>
            </a:xfrm>
            <a:custGeom>
              <a:avLst/>
              <a:gdLst/>
              <a:ahLst/>
              <a:cxnLst/>
              <a:rect l="l" t="t" r="r" b="b"/>
              <a:pathLst>
                <a:path w="1366" h="814" extrusionOk="0">
                  <a:moveTo>
                    <a:pt x="192" y="562"/>
                  </a:moveTo>
                  <a:cubicBezTo>
                    <a:pt x="192" y="562"/>
                    <a:pt x="199" y="566"/>
                    <a:pt x="199" y="566"/>
                  </a:cubicBezTo>
                  <a:cubicBezTo>
                    <a:pt x="199" y="570"/>
                    <a:pt x="199" y="573"/>
                    <a:pt x="203" y="573"/>
                  </a:cubicBezTo>
                  <a:cubicBezTo>
                    <a:pt x="206" y="591"/>
                    <a:pt x="214" y="606"/>
                    <a:pt x="224" y="620"/>
                  </a:cubicBezTo>
                  <a:cubicBezTo>
                    <a:pt x="221" y="624"/>
                    <a:pt x="221" y="631"/>
                    <a:pt x="217" y="634"/>
                  </a:cubicBezTo>
                  <a:cubicBezTo>
                    <a:pt x="206" y="627"/>
                    <a:pt x="196" y="620"/>
                    <a:pt x="188" y="609"/>
                  </a:cubicBezTo>
                  <a:cubicBezTo>
                    <a:pt x="181" y="606"/>
                    <a:pt x="178" y="598"/>
                    <a:pt x="170" y="591"/>
                  </a:cubicBezTo>
                  <a:cubicBezTo>
                    <a:pt x="178" y="584"/>
                    <a:pt x="181" y="577"/>
                    <a:pt x="185" y="570"/>
                  </a:cubicBezTo>
                  <a:cubicBezTo>
                    <a:pt x="185" y="570"/>
                    <a:pt x="185" y="566"/>
                    <a:pt x="185" y="566"/>
                  </a:cubicBezTo>
                  <a:cubicBezTo>
                    <a:pt x="188" y="562"/>
                    <a:pt x="192" y="562"/>
                    <a:pt x="192" y="562"/>
                  </a:cubicBezTo>
                  <a:close/>
                  <a:moveTo>
                    <a:pt x="1236" y="1"/>
                  </a:moveTo>
                  <a:cubicBezTo>
                    <a:pt x="1225" y="1"/>
                    <a:pt x="1214" y="1"/>
                    <a:pt x="1207" y="4"/>
                  </a:cubicBezTo>
                  <a:cubicBezTo>
                    <a:pt x="1038" y="55"/>
                    <a:pt x="869" y="109"/>
                    <a:pt x="703" y="170"/>
                  </a:cubicBezTo>
                  <a:cubicBezTo>
                    <a:pt x="628" y="202"/>
                    <a:pt x="548" y="231"/>
                    <a:pt x="473" y="264"/>
                  </a:cubicBezTo>
                  <a:lnTo>
                    <a:pt x="426" y="282"/>
                  </a:lnTo>
                  <a:cubicBezTo>
                    <a:pt x="354" y="310"/>
                    <a:pt x="286" y="343"/>
                    <a:pt x="217" y="375"/>
                  </a:cubicBezTo>
                  <a:cubicBezTo>
                    <a:pt x="185" y="390"/>
                    <a:pt x="167" y="415"/>
                    <a:pt x="160" y="447"/>
                  </a:cubicBezTo>
                  <a:lnTo>
                    <a:pt x="152" y="447"/>
                  </a:lnTo>
                  <a:cubicBezTo>
                    <a:pt x="124" y="462"/>
                    <a:pt x="95" y="472"/>
                    <a:pt x="66" y="487"/>
                  </a:cubicBezTo>
                  <a:lnTo>
                    <a:pt x="62" y="490"/>
                  </a:lnTo>
                  <a:cubicBezTo>
                    <a:pt x="55" y="494"/>
                    <a:pt x="44" y="501"/>
                    <a:pt x="41" y="508"/>
                  </a:cubicBezTo>
                  <a:cubicBezTo>
                    <a:pt x="34" y="516"/>
                    <a:pt x="34" y="523"/>
                    <a:pt x="30" y="530"/>
                  </a:cubicBezTo>
                  <a:lnTo>
                    <a:pt x="26" y="534"/>
                  </a:lnTo>
                  <a:cubicBezTo>
                    <a:pt x="0" y="557"/>
                    <a:pt x="19" y="603"/>
                    <a:pt x="52" y="603"/>
                  </a:cubicBezTo>
                  <a:cubicBezTo>
                    <a:pt x="55" y="603"/>
                    <a:pt x="59" y="603"/>
                    <a:pt x="62" y="602"/>
                  </a:cubicBezTo>
                  <a:cubicBezTo>
                    <a:pt x="66" y="613"/>
                    <a:pt x="73" y="624"/>
                    <a:pt x="84" y="627"/>
                  </a:cubicBezTo>
                  <a:cubicBezTo>
                    <a:pt x="88" y="631"/>
                    <a:pt x="95" y="631"/>
                    <a:pt x="98" y="634"/>
                  </a:cubicBezTo>
                  <a:cubicBezTo>
                    <a:pt x="113" y="652"/>
                    <a:pt x="127" y="670"/>
                    <a:pt x="145" y="688"/>
                  </a:cubicBezTo>
                  <a:cubicBezTo>
                    <a:pt x="181" y="735"/>
                    <a:pt x="228" y="771"/>
                    <a:pt x="275" y="807"/>
                  </a:cubicBezTo>
                  <a:cubicBezTo>
                    <a:pt x="282" y="811"/>
                    <a:pt x="291" y="813"/>
                    <a:pt x="300" y="813"/>
                  </a:cubicBezTo>
                  <a:cubicBezTo>
                    <a:pt x="313" y="813"/>
                    <a:pt x="327" y="809"/>
                    <a:pt x="336" y="800"/>
                  </a:cubicBezTo>
                  <a:cubicBezTo>
                    <a:pt x="361" y="778"/>
                    <a:pt x="358" y="746"/>
                    <a:pt x="340" y="724"/>
                  </a:cubicBezTo>
                  <a:cubicBezTo>
                    <a:pt x="336" y="721"/>
                    <a:pt x="336" y="721"/>
                    <a:pt x="336" y="721"/>
                  </a:cubicBezTo>
                  <a:cubicBezTo>
                    <a:pt x="329" y="710"/>
                    <a:pt x="325" y="703"/>
                    <a:pt x="322" y="696"/>
                  </a:cubicBezTo>
                  <a:cubicBezTo>
                    <a:pt x="322" y="692"/>
                    <a:pt x="322" y="688"/>
                    <a:pt x="322" y="688"/>
                  </a:cubicBezTo>
                  <a:lnTo>
                    <a:pt x="322" y="685"/>
                  </a:lnTo>
                  <a:cubicBezTo>
                    <a:pt x="322" y="681"/>
                    <a:pt x="322" y="678"/>
                    <a:pt x="322" y="678"/>
                  </a:cubicBezTo>
                  <a:cubicBezTo>
                    <a:pt x="322" y="674"/>
                    <a:pt x="325" y="674"/>
                    <a:pt x="325" y="670"/>
                  </a:cubicBezTo>
                  <a:cubicBezTo>
                    <a:pt x="332" y="667"/>
                    <a:pt x="336" y="660"/>
                    <a:pt x="343" y="656"/>
                  </a:cubicBezTo>
                  <a:cubicBezTo>
                    <a:pt x="354" y="649"/>
                    <a:pt x="361" y="645"/>
                    <a:pt x="372" y="642"/>
                  </a:cubicBezTo>
                  <a:cubicBezTo>
                    <a:pt x="379" y="638"/>
                    <a:pt x="390" y="634"/>
                    <a:pt x="397" y="631"/>
                  </a:cubicBezTo>
                  <a:cubicBezTo>
                    <a:pt x="484" y="609"/>
                    <a:pt x="566" y="584"/>
                    <a:pt x="649" y="552"/>
                  </a:cubicBezTo>
                  <a:lnTo>
                    <a:pt x="653" y="552"/>
                  </a:lnTo>
                  <a:cubicBezTo>
                    <a:pt x="725" y="534"/>
                    <a:pt x="793" y="516"/>
                    <a:pt x="862" y="483"/>
                  </a:cubicBezTo>
                  <a:cubicBezTo>
                    <a:pt x="894" y="469"/>
                    <a:pt x="912" y="426"/>
                    <a:pt x="901" y="390"/>
                  </a:cubicBezTo>
                  <a:cubicBezTo>
                    <a:pt x="901" y="379"/>
                    <a:pt x="894" y="368"/>
                    <a:pt x="887" y="357"/>
                  </a:cubicBezTo>
                  <a:cubicBezTo>
                    <a:pt x="1013" y="314"/>
                    <a:pt x="1135" y="274"/>
                    <a:pt x="1261" y="238"/>
                  </a:cubicBezTo>
                  <a:cubicBezTo>
                    <a:pt x="1326" y="220"/>
                    <a:pt x="1366" y="159"/>
                    <a:pt x="1351" y="94"/>
                  </a:cubicBezTo>
                  <a:cubicBezTo>
                    <a:pt x="1340" y="40"/>
                    <a:pt x="1290" y="1"/>
                    <a:pt x="1236"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7" name="Google Shape;2894;p44">
              <a:extLst>
                <a:ext uri="{FF2B5EF4-FFF2-40B4-BE49-F238E27FC236}">
                  <a16:creationId xmlns:a16="http://schemas.microsoft.com/office/drawing/2014/main" id="{B172EB2A-2D12-A3C4-4208-D8EDC05188BB}"/>
                </a:ext>
              </a:extLst>
            </p:cNvPr>
            <p:cNvSpPr/>
            <p:nvPr/>
          </p:nvSpPr>
          <p:spPr>
            <a:xfrm>
              <a:off x="7452596" y="4546976"/>
              <a:ext cx="295743" cy="213252"/>
            </a:xfrm>
            <a:custGeom>
              <a:avLst/>
              <a:gdLst/>
              <a:ahLst/>
              <a:cxnLst/>
              <a:rect l="l" t="t" r="r" b="b"/>
              <a:pathLst>
                <a:path w="6409" h="5166" extrusionOk="0">
                  <a:moveTo>
                    <a:pt x="6182" y="0"/>
                  </a:moveTo>
                  <a:cubicBezTo>
                    <a:pt x="6124" y="0"/>
                    <a:pt x="6070" y="18"/>
                    <a:pt x="6027" y="58"/>
                  </a:cubicBezTo>
                  <a:cubicBezTo>
                    <a:pt x="5934" y="144"/>
                    <a:pt x="5851" y="242"/>
                    <a:pt x="5764" y="335"/>
                  </a:cubicBezTo>
                  <a:cubicBezTo>
                    <a:pt x="5728" y="378"/>
                    <a:pt x="5703" y="425"/>
                    <a:pt x="5700" y="483"/>
                  </a:cubicBezTo>
                  <a:cubicBezTo>
                    <a:pt x="5700" y="497"/>
                    <a:pt x="5703" y="508"/>
                    <a:pt x="5703" y="519"/>
                  </a:cubicBezTo>
                  <a:cubicBezTo>
                    <a:pt x="5700" y="522"/>
                    <a:pt x="5700" y="522"/>
                    <a:pt x="5696" y="526"/>
                  </a:cubicBezTo>
                  <a:cubicBezTo>
                    <a:pt x="5610" y="594"/>
                    <a:pt x="5530" y="670"/>
                    <a:pt x="5455" y="753"/>
                  </a:cubicBezTo>
                  <a:cubicBezTo>
                    <a:pt x="5372" y="843"/>
                    <a:pt x="5296" y="944"/>
                    <a:pt x="5239" y="1052"/>
                  </a:cubicBezTo>
                  <a:cubicBezTo>
                    <a:pt x="5210" y="1106"/>
                    <a:pt x="5185" y="1163"/>
                    <a:pt x="5163" y="1224"/>
                  </a:cubicBezTo>
                  <a:cubicBezTo>
                    <a:pt x="5145" y="1278"/>
                    <a:pt x="5138" y="1340"/>
                    <a:pt x="5131" y="1397"/>
                  </a:cubicBezTo>
                  <a:cubicBezTo>
                    <a:pt x="5131" y="1419"/>
                    <a:pt x="5134" y="1440"/>
                    <a:pt x="5138" y="1458"/>
                  </a:cubicBezTo>
                  <a:cubicBezTo>
                    <a:pt x="5131" y="1466"/>
                    <a:pt x="5120" y="1473"/>
                    <a:pt x="5113" y="1480"/>
                  </a:cubicBezTo>
                  <a:cubicBezTo>
                    <a:pt x="5008" y="1563"/>
                    <a:pt x="4911" y="1653"/>
                    <a:pt x="4825" y="1754"/>
                  </a:cubicBezTo>
                  <a:cubicBezTo>
                    <a:pt x="4735" y="1854"/>
                    <a:pt x="4656" y="1962"/>
                    <a:pt x="4598" y="2085"/>
                  </a:cubicBezTo>
                  <a:cubicBezTo>
                    <a:pt x="4584" y="2110"/>
                    <a:pt x="4573" y="2135"/>
                    <a:pt x="4569" y="2164"/>
                  </a:cubicBezTo>
                  <a:cubicBezTo>
                    <a:pt x="4494" y="2207"/>
                    <a:pt x="4422" y="2254"/>
                    <a:pt x="4353" y="2304"/>
                  </a:cubicBezTo>
                  <a:cubicBezTo>
                    <a:pt x="4198" y="2412"/>
                    <a:pt x="4051" y="2531"/>
                    <a:pt x="3918" y="2661"/>
                  </a:cubicBezTo>
                  <a:cubicBezTo>
                    <a:pt x="3864" y="2711"/>
                    <a:pt x="3813" y="2765"/>
                    <a:pt x="3766" y="2819"/>
                  </a:cubicBezTo>
                  <a:cubicBezTo>
                    <a:pt x="3730" y="2863"/>
                    <a:pt x="3694" y="2909"/>
                    <a:pt x="3658" y="2953"/>
                  </a:cubicBezTo>
                  <a:cubicBezTo>
                    <a:pt x="3529" y="3043"/>
                    <a:pt x="3403" y="3143"/>
                    <a:pt x="3280" y="3244"/>
                  </a:cubicBezTo>
                  <a:cubicBezTo>
                    <a:pt x="3165" y="3341"/>
                    <a:pt x="3050" y="3442"/>
                    <a:pt x="2946" y="3550"/>
                  </a:cubicBezTo>
                  <a:cubicBezTo>
                    <a:pt x="2938" y="3557"/>
                    <a:pt x="2931" y="3568"/>
                    <a:pt x="2924" y="3575"/>
                  </a:cubicBezTo>
                  <a:lnTo>
                    <a:pt x="2902" y="3590"/>
                  </a:lnTo>
                  <a:lnTo>
                    <a:pt x="2892" y="3593"/>
                  </a:lnTo>
                  <a:cubicBezTo>
                    <a:pt x="2867" y="3582"/>
                    <a:pt x="2843" y="3578"/>
                    <a:pt x="2819" y="3578"/>
                  </a:cubicBezTo>
                  <a:cubicBezTo>
                    <a:pt x="2803" y="3578"/>
                    <a:pt x="2788" y="3580"/>
                    <a:pt x="2773" y="3583"/>
                  </a:cubicBezTo>
                  <a:cubicBezTo>
                    <a:pt x="2665" y="3597"/>
                    <a:pt x="2564" y="3633"/>
                    <a:pt x="2463" y="3669"/>
                  </a:cubicBezTo>
                  <a:cubicBezTo>
                    <a:pt x="2330" y="3716"/>
                    <a:pt x="2200" y="3773"/>
                    <a:pt x="2074" y="3838"/>
                  </a:cubicBezTo>
                  <a:cubicBezTo>
                    <a:pt x="2013" y="3871"/>
                    <a:pt x="1948" y="3907"/>
                    <a:pt x="1887" y="3946"/>
                  </a:cubicBezTo>
                  <a:cubicBezTo>
                    <a:pt x="1815" y="3971"/>
                    <a:pt x="1739" y="4000"/>
                    <a:pt x="1667" y="4029"/>
                  </a:cubicBezTo>
                  <a:cubicBezTo>
                    <a:pt x="1390" y="4133"/>
                    <a:pt x="1131" y="4274"/>
                    <a:pt x="875" y="4425"/>
                  </a:cubicBezTo>
                  <a:cubicBezTo>
                    <a:pt x="825" y="4454"/>
                    <a:pt x="793" y="4504"/>
                    <a:pt x="793" y="4562"/>
                  </a:cubicBezTo>
                  <a:cubicBezTo>
                    <a:pt x="793" y="4591"/>
                    <a:pt x="800" y="4623"/>
                    <a:pt x="818" y="4652"/>
                  </a:cubicBezTo>
                  <a:cubicBezTo>
                    <a:pt x="739" y="4688"/>
                    <a:pt x="656" y="4727"/>
                    <a:pt x="573" y="4767"/>
                  </a:cubicBezTo>
                  <a:cubicBezTo>
                    <a:pt x="537" y="4781"/>
                    <a:pt x="512" y="4821"/>
                    <a:pt x="508" y="4861"/>
                  </a:cubicBezTo>
                  <a:cubicBezTo>
                    <a:pt x="454" y="4879"/>
                    <a:pt x="404" y="4893"/>
                    <a:pt x="350" y="4900"/>
                  </a:cubicBezTo>
                  <a:cubicBezTo>
                    <a:pt x="334" y="4902"/>
                    <a:pt x="318" y="4903"/>
                    <a:pt x="303" y="4903"/>
                  </a:cubicBezTo>
                  <a:cubicBezTo>
                    <a:pt x="288" y="4903"/>
                    <a:pt x="272" y="4902"/>
                    <a:pt x="256" y="4900"/>
                  </a:cubicBezTo>
                  <a:cubicBezTo>
                    <a:pt x="242" y="4897"/>
                    <a:pt x="227" y="4893"/>
                    <a:pt x="209" y="4889"/>
                  </a:cubicBezTo>
                  <a:cubicBezTo>
                    <a:pt x="197" y="4880"/>
                    <a:pt x="183" y="4874"/>
                    <a:pt x="170" y="4866"/>
                  </a:cubicBezTo>
                  <a:lnTo>
                    <a:pt x="170" y="4866"/>
                  </a:lnTo>
                  <a:cubicBezTo>
                    <a:pt x="170" y="4865"/>
                    <a:pt x="169" y="4864"/>
                    <a:pt x="168" y="4864"/>
                  </a:cubicBezTo>
                  <a:lnTo>
                    <a:pt x="168" y="4864"/>
                  </a:lnTo>
                  <a:cubicBezTo>
                    <a:pt x="166" y="4863"/>
                    <a:pt x="164" y="4862"/>
                    <a:pt x="163" y="4861"/>
                  </a:cubicBezTo>
                  <a:cubicBezTo>
                    <a:pt x="148" y="4846"/>
                    <a:pt x="137" y="4832"/>
                    <a:pt x="123" y="4814"/>
                  </a:cubicBezTo>
                  <a:cubicBezTo>
                    <a:pt x="114" y="4802"/>
                    <a:pt x="100" y="4797"/>
                    <a:pt x="86" y="4797"/>
                  </a:cubicBezTo>
                  <a:cubicBezTo>
                    <a:pt x="66" y="4797"/>
                    <a:pt x="44" y="4808"/>
                    <a:pt x="33" y="4825"/>
                  </a:cubicBezTo>
                  <a:cubicBezTo>
                    <a:pt x="22" y="4843"/>
                    <a:pt x="15" y="4857"/>
                    <a:pt x="8" y="4875"/>
                  </a:cubicBezTo>
                  <a:cubicBezTo>
                    <a:pt x="1" y="4897"/>
                    <a:pt x="4" y="4925"/>
                    <a:pt x="1" y="4943"/>
                  </a:cubicBezTo>
                  <a:cubicBezTo>
                    <a:pt x="1" y="4979"/>
                    <a:pt x="26" y="5005"/>
                    <a:pt x="55" y="5008"/>
                  </a:cubicBezTo>
                  <a:cubicBezTo>
                    <a:pt x="69" y="5033"/>
                    <a:pt x="87" y="5055"/>
                    <a:pt x="109" y="5073"/>
                  </a:cubicBezTo>
                  <a:cubicBezTo>
                    <a:pt x="148" y="5113"/>
                    <a:pt x="202" y="5141"/>
                    <a:pt x="256" y="5156"/>
                  </a:cubicBezTo>
                  <a:cubicBezTo>
                    <a:pt x="278" y="5163"/>
                    <a:pt x="299" y="5166"/>
                    <a:pt x="321" y="5166"/>
                  </a:cubicBezTo>
                  <a:cubicBezTo>
                    <a:pt x="390" y="5166"/>
                    <a:pt x="460" y="5136"/>
                    <a:pt x="523" y="5105"/>
                  </a:cubicBezTo>
                  <a:cubicBezTo>
                    <a:pt x="580" y="5073"/>
                    <a:pt x="638" y="5037"/>
                    <a:pt x="692" y="4997"/>
                  </a:cubicBezTo>
                  <a:cubicBezTo>
                    <a:pt x="850" y="4961"/>
                    <a:pt x="1005" y="4900"/>
                    <a:pt x="1156" y="4839"/>
                  </a:cubicBezTo>
                  <a:cubicBezTo>
                    <a:pt x="1322" y="4774"/>
                    <a:pt x="1484" y="4699"/>
                    <a:pt x="1646" y="4623"/>
                  </a:cubicBezTo>
                  <a:cubicBezTo>
                    <a:pt x="1649" y="4619"/>
                    <a:pt x="1657" y="4616"/>
                    <a:pt x="1660" y="4616"/>
                  </a:cubicBezTo>
                  <a:lnTo>
                    <a:pt x="1667" y="4616"/>
                  </a:lnTo>
                  <a:cubicBezTo>
                    <a:pt x="1703" y="4624"/>
                    <a:pt x="1738" y="4628"/>
                    <a:pt x="1773" y="4628"/>
                  </a:cubicBezTo>
                  <a:cubicBezTo>
                    <a:pt x="1784" y="4628"/>
                    <a:pt x="1796" y="4627"/>
                    <a:pt x="1808" y="4627"/>
                  </a:cubicBezTo>
                  <a:cubicBezTo>
                    <a:pt x="1901" y="4619"/>
                    <a:pt x="1988" y="4601"/>
                    <a:pt x="2074" y="4569"/>
                  </a:cubicBezTo>
                  <a:cubicBezTo>
                    <a:pt x="2197" y="4526"/>
                    <a:pt x="2315" y="4468"/>
                    <a:pt x="2427" y="4407"/>
                  </a:cubicBezTo>
                  <a:cubicBezTo>
                    <a:pt x="2632" y="4324"/>
                    <a:pt x="2830" y="4213"/>
                    <a:pt x="3021" y="4097"/>
                  </a:cubicBezTo>
                  <a:cubicBezTo>
                    <a:pt x="3097" y="4054"/>
                    <a:pt x="3169" y="4007"/>
                    <a:pt x="3244" y="3961"/>
                  </a:cubicBezTo>
                  <a:cubicBezTo>
                    <a:pt x="3493" y="3910"/>
                    <a:pt x="3709" y="3748"/>
                    <a:pt x="3900" y="3593"/>
                  </a:cubicBezTo>
                  <a:cubicBezTo>
                    <a:pt x="3961" y="3543"/>
                    <a:pt x="4018" y="3493"/>
                    <a:pt x="4076" y="3442"/>
                  </a:cubicBezTo>
                  <a:lnTo>
                    <a:pt x="4170" y="3392"/>
                  </a:lnTo>
                  <a:cubicBezTo>
                    <a:pt x="4274" y="3334"/>
                    <a:pt x="4378" y="3277"/>
                    <a:pt x="4483" y="3215"/>
                  </a:cubicBezTo>
                  <a:cubicBezTo>
                    <a:pt x="4584" y="3158"/>
                    <a:pt x="4681" y="3089"/>
                    <a:pt x="4778" y="3021"/>
                  </a:cubicBezTo>
                  <a:cubicBezTo>
                    <a:pt x="4814" y="3003"/>
                    <a:pt x="4846" y="2974"/>
                    <a:pt x="4868" y="2938"/>
                  </a:cubicBezTo>
                  <a:cubicBezTo>
                    <a:pt x="4890" y="2895"/>
                    <a:pt x="4904" y="2848"/>
                    <a:pt x="4897" y="2798"/>
                  </a:cubicBezTo>
                  <a:cubicBezTo>
                    <a:pt x="5088" y="2668"/>
                    <a:pt x="5275" y="2531"/>
                    <a:pt x="5444" y="2373"/>
                  </a:cubicBezTo>
                  <a:cubicBezTo>
                    <a:pt x="5509" y="2312"/>
                    <a:pt x="5538" y="2214"/>
                    <a:pt x="5516" y="2128"/>
                  </a:cubicBezTo>
                  <a:cubicBezTo>
                    <a:pt x="5512" y="2110"/>
                    <a:pt x="5505" y="2092"/>
                    <a:pt x="5498" y="2078"/>
                  </a:cubicBezTo>
                  <a:cubicBezTo>
                    <a:pt x="5692" y="1901"/>
                    <a:pt x="5890" y="1732"/>
                    <a:pt x="6063" y="1534"/>
                  </a:cubicBezTo>
                  <a:cubicBezTo>
                    <a:pt x="6099" y="1502"/>
                    <a:pt x="6121" y="1462"/>
                    <a:pt x="6135" y="1415"/>
                  </a:cubicBezTo>
                  <a:cubicBezTo>
                    <a:pt x="6153" y="1350"/>
                    <a:pt x="6146" y="1275"/>
                    <a:pt x="6114" y="1217"/>
                  </a:cubicBezTo>
                  <a:cubicBezTo>
                    <a:pt x="6099" y="1192"/>
                    <a:pt x="6085" y="1170"/>
                    <a:pt x="6067" y="1152"/>
                  </a:cubicBezTo>
                  <a:cubicBezTo>
                    <a:pt x="6175" y="998"/>
                    <a:pt x="6276" y="832"/>
                    <a:pt x="6315" y="645"/>
                  </a:cubicBezTo>
                  <a:cubicBezTo>
                    <a:pt x="6326" y="602"/>
                    <a:pt x="6326" y="558"/>
                    <a:pt x="6319" y="519"/>
                  </a:cubicBezTo>
                  <a:cubicBezTo>
                    <a:pt x="6312" y="497"/>
                    <a:pt x="6304" y="479"/>
                    <a:pt x="6297" y="461"/>
                  </a:cubicBezTo>
                  <a:cubicBezTo>
                    <a:pt x="6319" y="414"/>
                    <a:pt x="6340" y="371"/>
                    <a:pt x="6366" y="324"/>
                  </a:cubicBezTo>
                  <a:cubicBezTo>
                    <a:pt x="6409" y="238"/>
                    <a:pt x="6405" y="137"/>
                    <a:pt x="6337" y="65"/>
                  </a:cubicBezTo>
                  <a:cubicBezTo>
                    <a:pt x="6294" y="18"/>
                    <a:pt x="6236" y="0"/>
                    <a:pt x="6182"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8" name="Google Shape;2895;p44">
              <a:extLst>
                <a:ext uri="{FF2B5EF4-FFF2-40B4-BE49-F238E27FC236}">
                  <a16:creationId xmlns:a16="http://schemas.microsoft.com/office/drawing/2014/main" id="{91415437-1296-976E-C443-0F724439A6F1}"/>
                </a:ext>
              </a:extLst>
            </p:cNvPr>
            <p:cNvSpPr/>
            <p:nvPr/>
          </p:nvSpPr>
          <p:spPr>
            <a:xfrm>
              <a:off x="7309001" y="4215123"/>
              <a:ext cx="440039" cy="380973"/>
            </a:xfrm>
            <a:custGeom>
              <a:avLst/>
              <a:gdLst/>
              <a:ahLst/>
              <a:cxnLst/>
              <a:rect l="l" t="t" r="r" b="b"/>
              <a:pathLst>
                <a:path w="9536" h="9229" extrusionOk="0">
                  <a:moveTo>
                    <a:pt x="240" y="0"/>
                  </a:moveTo>
                  <a:cubicBezTo>
                    <a:pt x="211" y="0"/>
                    <a:pt x="178" y="11"/>
                    <a:pt x="153" y="33"/>
                  </a:cubicBezTo>
                  <a:cubicBezTo>
                    <a:pt x="124" y="54"/>
                    <a:pt x="106" y="87"/>
                    <a:pt x="103" y="123"/>
                  </a:cubicBezTo>
                  <a:cubicBezTo>
                    <a:pt x="99" y="115"/>
                    <a:pt x="92" y="112"/>
                    <a:pt x="88" y="108"/>
                  </a:cubicBezTo>
                  <a:cubicBezTo>
                    <a:pt x="78" y="98"/>
                    <a:pt x="65" y="92"/>
                    <a:pt x="52" y="92"/>
                  </a:cubicBezTo>
                  <a:cubicBezTo>
                    <a:pt x="42" y="92"/>
                    <a:pt x="33" y="95"/>
                    <a:pt x="24" y="101"/>
                  </a:cubicBezTo>
                  <a:cubicBezTo>
                    <a:pt x="9" y="115"/>
                    <a:pt x="2" y="148"/>
                    <a:pt x="20" y="166"/>
                  </a:cubicBezTo>
                  <a:cubicBezTo>
                    <a:pt x="99" y="238"/>
                    <a:pt x="178" y="310"/>
                    <a:pt x="261" y="378"/>
                  </a:cubicBezTo>
                  <a:cubicBezTo>
                    <a:pt x="207" y="353"/>
                    <a:pt x="153" y="328"/>
                    <a:pt x="99" y="303"/>
                  </a:cubicBezTo>
                  <a:cubicBezTo>
                    <a:pt x="92" y="299"/>
                    <a:pt x="84" y="298"/>
                    <a:pt x="77" y="298"/>
                  </a:cubicBezTo>
                  <a:cubicBezTo>
                    <a:pt x="33" y="298"/>
                    <a:pt x="0" y="359"/>
                    <a:pt x="34" y="396"/>
                  </a:cubicBezTo>
                  <a:cubicBezTo>
                    <a:pt x="193" y="565"/>
                    <a:pt x="380" y="713"/>
                    <a:pt x="574" y="846"/>
                  </a:cubicBezTo>
                  <a:cubicBezTo>
                    <a:pt x="679" y="918"/>
                    <a:pt x="787" y="987"/>
                    <a:pt x="898" y="1055"/>
                  </a:cubicBezTo>
                  <a:cubicBezTo>
                    <a:pt x="1082" y="1185"/>
                    <a:pt x="1273" y="1300"/>
                    <a:pt x="1471" y="1408"/>
                  </a:cubicBezTo>
                  <a:cubicBezTo>
                    <a:pt x="1791" y="1584"/>
                    <a:pt x="2123" y="1735"/>
                    <a:pt x="2457" y="1869"/>
                  </a:cubicBezTo>
                  <a:cubicBezTo>
                    <a:pt x="2868" y="2254"/>
                    <a:pt x="3318" y="2589"/>
                    <a:pt x="3789" y="2898"/>
                  </a:cubicBezTo>
                  <a:cubicBezTo>
                    <a:pt x="3998" y="3032"/>
                    <a:pt x="4211" y="3161"/>
                    <a:pt x="4423" y="3287"/>
                  </a:cubicBezTo>
                  <a:cubicBezTo>
                    <a:pt x="4574" y="3402"/>
                    <a:pt x="4722" y="3521"/>
                    <a:pt x="4873" y="3636"/>
                  </a:cubicBezTo>
                  <a:cubicBezTo>
                    <a:pt x="4941" y="3687"/>
                    <a:pt x="5013" y="3741"/>
                    <a:pt x="5082" y="3795"/>
                  </a:cubicBezTo>
                  <a:cubicBezTo>
                    <a:pt x="5305" y="4047"/>
                    <a:pt x="5550" y="4281"/>
                    <a:pt x="5806" y="4504"/>
                  </a:cubicBezTo>
                  <a:cubicBezTo>
                    <a:pt x="6212" y="4860"/>
                    <a:pt x="6652" y="5184"/>
                    <a:pt x="7098" y="5494"/>
                  </a:cubicBezTo>
                  <a:cubicBezTo>
                    <a:pt x="7390" y="5926"/>
                    <a:pt x="7706" y="6340"/>
                    <a:pt x="8012" y="6761"/>
                  </a:cubicBezTo>
                  <a:cubicBezTo>
                    <a:pt x="8016" y="6797"/>
                    <a:pt x="8023" y="6830"/>
                    <a:pt x="8038" y="6862"/>
                  </a:cubicBezTo>
                  <a:cubicBezTo>
                    <a:pt x="8146" y="7208"/>
                    <a:pt x="8286" y="7539"/>
                    <a:pt x="8441" y="7863"/>
                  </a:cubicBezTo>
                  <a:cubicBezTo>
                    <a:pt x="8441" y="7877"/>
                    <a:pt x="8444" y="7888"/>
                    <a:pt x="8444" y="7903"/>
                  </a:cubicBezTo>
                  <a:cubicBezTo>
                    <a:pt x="8459" y="8086"/>
                    <a:pt x="8502" y="8266"/>
                    <a:pt x="8552" y="8443"/>
                  </a:cubicBezTo>
                  <a:cubicBezTo>
                    <a:pt x="8581" y="8543"/>
                    <a:pt x="8614" y="8641"/>
                    <a:pt x="8646" y="8738"/>
                  </a:cubicBezTo>
                  <a:cubicBezTo>
                    <a:pt x="8675" y="8828"/>
                    <a:pt x="8700" y="8918"/>
                    <a:pt x="8736" y="9004"/>
                  </a:cubicBezTo>
                  <a:cubicBezTo>
                    <a:pt x="8740" y="9015"/>
                    <a:pt x="8743" y="9029"/>
                    <a:pt x="8747" y="9044"/>
                  </a:cubicBezTo>
                  <a:cubicBezTo>
                    <a:pt x="8754" y="9083"/>
                    <a:pt x="8772" y="9116"/>
                    <a:pt x="8797" y="9148"/>
                  </a:cubicBezTo>
                  <a:cubicBezTo>
                    <a:pt x="8837" y="9195"/>
                    <a:pt x="8891" y="9224"/>
                    <a:pt x="8948" y="9227"/>
                  </a:cubicBezTo>
                  <a:cubicBezTo>
                    <a:pt x="8956" y="9228"/>
                    <a:pt x="8963" y="9229"/>
                    <a:pt x="8970" y="9229"/>
                  </a:cubicBezTo>
                  <a:cubicBezTo>
                    <a:pt x="9070" y="9229"/>
                    <a:pt x="9163" y="9159"/>
                    <a:pt x="9186" y="9062"/>
                  </a:cubicBezTo>
                  <a:cubicBezTo>
                    <a:pt x="9194" y="9062"/>
                    <a:pt x="9201" y="9063"/>
                    <a:pt x="9209" y="9063"/>
                  </a:cubicBezTo>
                  <a:cubicBezTo>
                    <a:pt x="9249" y="9063"/>
                    <a:pt x="9290" y="9055"/>
                    <a:pt x="9326" y="9037"/>
                  </a:cubicBezTo>
                  <a:cubicBezTo>
                    <a:pt x="9470" y="8972"/>
                    <a:pt x="9535" y="8795"/>
                    <a:pt x="9470" y="8651"/>
                  </a:cubicBezTo>
                  <a:cubicBezTo>
                    <a:pt x="9377" y="8446"/>
                    <a:pt x="9280" y="8245"/>
                    <a:pt x="9182" y="8043"/>
                  </a:cubicBezTo>
                  <a:cubicBezTo>
                    <a:pt x="9244" y="8011"/>
                    <a:pt x="9290" y="7957"/>
                    <a:pt x="9316" y="7888"/>
                  </a:cubicBezTo>
                  <a:cubicBezTo>
                    <a:pt x="9319" y="7867"/>
                    <a:pt x="9326" y="7841"/>
                    <a:pt x="9330" y="7816"/>
                  </a:cubicBezTo>
                  <a:cubicBezTo>
                    <a:pt x="9334" y="7766"/>
                    <a:pt x="9326" y="7719"/>
                    <a:pt x="9305" y="7672"/>
                  </a:cubicBezTo>
                  <a:cubicBezTo>
                    <a:pt x="9226" y="7539"/>
                    <a:pt x="9139" y="7413"/>
                    <a:pt x="9053" y="7283"/>
                  </a:cubicBezTo>
                  <a:cubicBezTo>
                    <a:pt x="8977" y="7165"/>
                    <a:pt x="8898" y="7049"/>
                    <a:pt x="8819" y="6938"/>
                  </a:cubicBezTo>
                  <a:cubicBezTo>
                    <a:pt x="8693" y="6758"/>
                    <a:pt x="8563" y="6581"/>
                    <a:pt x="8434" y="6409"/>
                  </a:cubicBezTo>
                  <a:cubicBezTo>
                    <a:pt x="8455" y="6329"/>
                    <a:pt x="8437" y="6243"/>
                    <a:pt x="8383" y="6174"/>
                  </a:cubicBezTo>
                  <a:cubicBezTo>
                    <a:pt x="8196" y="5937"/>
                    <a:pt x="7998" y="5706"/>
                    <a:pt x="7804" y="5472"/>
                  </a:cubicBezTo>
                  <a:cubicBezTo>
                    <a:pt x="7706" y="5354"/>
                    <a:pt x="7613" y="5235"/>
                    <a:pt x="7519" y="5116"/>
                  </a:cubicBezTo>
                  <a:cubicBezTo>
                    <a:pt x="7418" y="4986"/>
                    <a:pt x="7325" y="4853"/>
                    <a:pt x="7235" y="4720"/>
                  </a:cubicBezTo>
                  <a:cubicBezTo>
                    <a:pt x="7206" y="4680"/>
                    <a:pt x="7166" y="4655"/>
                    <a:pt x="7120" y="4637"/>
                  </a:cubicBezTo>
                  <a:cubicBezTo>
                    <a:pt x="7091" y="4628"/>
                    <a:pt x="7062" y="4624"/>
                    <a:pt x="7032" y="4624"/>
                  </a:cubicBezTo>
                  <a:cubicBezTo>
                    <a:pt x="7013" y="4624"/>
                    <a:pt x="6994" y="4626"/>
                    <a:pt x="6976" y="4630"/>
                  </a:cubicBezTo>
                  <a:cubicBezTo>
                    <a:pt x="6868" y="4515"/>
                    <a:pt x="6760" y="4407"/>
                    <a:pt x="6648" y="4302"/>
                  </a:cubicBezTo>
                  <a:cubicBezTo>
                    <a:pt x="6648" y="4299"/>
                    <a:pt x="6644" y="4299"/>
                    <a:pt x="6644" y="4295"/>
                  </a:cubicBezTo>
                  <a:cubicBezTo>
                    <a:pt x="6634" y="4230"/>
                    <a:pt x="6598" y="4180"/>
                    <a:pt x="6547" y="4140"/>
                  </a:cubicBezTo>
                  <a:cubicBezTo>
                    <a:pt x="6292" y="3935"/>
                    <a:pt x="6032" y="3741"/>
                    <a:pt x="5773" y="3546"/>
                  </a:cubicBezTo>
                  <a:cubicBezTo>
                    <a:pt x="5766" y="3539"/>
                    <a:pt x="5759" y="3536"/>
                    <a:pt x="5752" y="3528"/>
                  </a:cubicBezTo>
                  <a:cubicBezTo>
                    <a:pt x="5737" y="3500"/>
                    <a:pt x="5712" y="3471"/>
                    <a:pt x="5683" y="3456"/>
                  </a:cubicBezTo>
                  <a:cubicBezTo>
                    <a:pt x="5640" y="3431"/>
                    <a:pt x="5597" y="3406"/>
                    <a:pt x="5553" y="3381"/>
                  </a:cubicBezTo>
                  <a:cubicBezTo>
                    <a:pt x="5366" y="3237"/>
                    <a:pt x="5183" y="3096"/>
                    <a:pt x="5003" y="2949"/>
                  </a:cubicBezTo>
                  <a:cubicBezTo>
                    <a:pt x="4967" y="2924"/>
                    <a:pt x="4931" y="2909"/>
                    <a:pt x="4891" y="2906"/>
                  </a:cubicBezTo>
                  <a:lnTo>
                    <a:pt x="4880" y="2906"/>
                  </a:lnTo>
                  <a:cubicBezTo>
                    <a:pt x="4869" y="2862"/>
                    <a:pt x="4841" y="2812"/>
                    <a:pt x="4797" y="2787"/>
                  </a:cubicBezTo>
                  <a:cubicBezTo>
                    <a:pt x="4621" y="2693"/>
                    <a:pt x="4455" y="2614"/>
                    <a:pt x="4283" y="2510"/>
                  </a:cubicBezTo>
                  <a:cubicBezTo>
                    <a:pt x="4113" y="2405"/>
                    <a:pt x="3944" y="2276"/>
                    <a:pt x="3775" y="2171"/>
                  </a:cubicBezTo>
                  <a:cubicBezTo>
                    <a:pt x="3527" y="2020"/>
                    <a:pt x="3285" y="1865"/>
                    <a:pt x="3041" y="1710"/>
                  </a:cubicBezTo>
                  <a:cubicBezTo>
                    <a:pt x="3048" y="1649"/>
                    <a:pt x="3023" y="1588"/>
                    <a:pt x="2972" y="1552"/>
                  </a:cubicBezTo>
                  <a:cubicBezTo>
                    <a:pt x="2619" y="1300"/>
                    <a:pt x="2249" y="1077"/>
                    <a:pt x="1881" y="853"/>
                  </a:cubicBezTo>
                  <a:cubicBezTo>
                    <a:pt x="1694" y="742"/>
                    <a:pt x="1507" y="630"/>
                    <a:pt x="1320" y="515"/>
                  </a:cubicBezTo>
                  <a:cubicBezTo>
                    <a:pt x="1129" y="400"/>
                    <a:pt x="938" y="277"/>
                    <a:pt x="747" y="151"/>
                  </a:cubicBezTo>
                  <a:cubicBezTo>
                    <a:pt x="716" y="129"/>
                    <a:pt x="680" y="118"/>
                    <a:pt x="644" y="118"/>
                  </a:cubicBezTo>
                  <a:cubicBezTo>
                    <a:pt x="605" y="118"/>
                    <a:pt x="567" y="131"/>
                    <a:pt x="535" y="155"/>
                  </a:cubicBezTo>
                  <a:cubicBezTo>
                    <a:pt x="466" y="112"/>
                    <a:pt x="394" y="69"/>
                    <a:pt x="326" y="25"/>
                  </a:cubicBezTo>
                  <a:cubicBezTo>
                    <a:pt x="297" y="11"/>
                    <a:pt x="268" y="0"/>
                    <a:pt x="240" y="0"/>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909" name="Google Shape;2896;p44">
              <a:extLst>
                <a:ext uri="{FF2B5EF4-FFF2-40B4-BE49-F238E27FC236}">
                  <a16:creationId xmlns:a16="http://schemas.microsoft.com/office/drawing/2014/main" id="{BEE3BA52-DF35-B59E-2E5C-FB0DD30AA6F7}"/>
                </a:ext>
              </a:extLst>
            </p:cNvPr>
            <p:cNvSpPr/>
            <p:nvPr/>
          </p:nvSpPr>
          <p:spPr>
            <a:xfrm>
              <a:off x="6385598" y="3009407"/>
              <a:ext cx="1215644" cy="1104364"/>
            </a:xfrm>
            <a:custGeom>
              <a:avLst/>
              <a:gdLst/>
              <a:ahLst/>
              <a:cxnLst/>
              <a:rect l="l" t="t" r="r" b="b"/>
              <a:pathLst>
                <a:path w="26344" h="26753" extrusionOk="0">
                  <a:moveTo>
                    <a:pt x="2002" y="1430"/>
                  </a:moveTo>
                  <a:cubicBezTo>
                    <a:pt x="2002" y="1431"/>
                    <a:pt x="2002" y="1432"/>
                    <a:pt x="2002" y="1433"/>
                  </a:cubicBezTo>
                  <a:cubicBezTo>
                    <a:pt x="2002" y="1432"/>
                    <a:pt x="2002" y="1431"/>
                    <a:pt x="2002" y="1430"/>
                  </a:cubicBezTo>
                  <a:close/>
                  <a:moveTo>
                    <a:pt x="16625" y="12598"/>
                  </a:moveTo>
                  <a:lnTo>
                    <a:pt x="16625" y="12598"/>
                  </a:lnTo>
                  <a:cubicBezTo>
                    <a:pt x="16624" y="12600"/>
                    <a:pt x="16623" y="12602"/>
                    <a:pt x="16623" y="12604"/>
                  </a:cubicBezTo>
                  <a:cubicBezTo>
                    <a:pt x="16623" y="12602"/>
                    <a:pt x="16624" y="12600"/>
                    <a:pt x="16625" y="12598"/>
                  </a:cubicBezTo>
                  <a:close/>
                  <a:moveTo>
                    <a:pt x="16598" y="12669"/>
                  </a:moveTo>
                  <a:cubicBezTo>
                    <a:pt x="16598" y="12670"/>
                    <a:pt x="16597" y="12671"/>
                    <a:pt x="16597" y="12673"/>
                  </a:cubicBezTo>
                  <a:cubicBezTo>
                    <a:pt x="16598" y="12671"/>
                    <a:pt x="16598" y="12670"/>
                    <a:pt x="16598" y="12669"/>
                  </a:cubicBezTo>
                  <a:close/>
                  <a:moveTo>
                    <a:pt x="25022" y="0"/>
                  </a:moveTo>
                  <a:cubicBezTo>
                    <a:pt x="25015" y="0"/>
                    <a:pt x="25007" y="0"/>
                    <a:pt x="25000" y="4"/>
                  </a:cubicBezTo>
                  <a:cubicBezTo>
                    <a:pt x="24961" y="7"/>
                    <a:pt x="24921" y="13"/>
                    <a:pt x="24881" y="20"/>
                  </a:cubicBezTo>
                  <a:lnTo>
                    <a:pt x="24881" y="20"/>
                  </a:lnTo>
                  <a:cubicBezTo>
                    <a:pt x="24881" y="19"/>
                    <a:pt x="24881" y="19"/>
                    <a:pt x="24881" y="18"/>
                  </a:cubicBezTo>
                  <a:lnTo>
                    <a:pt x="24881" y="18"/>
                  </a:lnTo>
                  <a:cubicBezTo>
                    <a:pt x="24881" y="18"/>
                    <a:pt x="24881" y="19"/>
                    <a:pt x="24881" y="20"/>
                  </a:cubicBezTo>
                  <a:lnTo>
                    <a:pt x="24881" y="20"/>
                  </a:lnTo>
                  <a:cubicBezTo>
                    <a:pt x="24878" y="20"/>
                    <a:pt x="24874" y="21"/>
                    <a:pt x="24871" y="22"/>
                  </a:cubicBezTo>
                  <a:lnTo>
                    <a:pt x="24878" y="22"/>
                  </a:lnTo>
                  <a:cubicBezTo>
                    <a:pt x="24842" y="29"/>
                    <a:pt x="24806" y="36"/>
                    <a:pt x="24766" y="43"/>
                  </a:cubicBezTo>
                  <a:cubicBezTo>
                    <a:pt x="24727" y="61"/>
                    <a:pt x="24687" y="79"/>
                    <a:pt x="24644" y="90"/>
                  </a:cubicBezTo>
                  <a:cubicBezTo>
                    <a:pt x="24590" y="104"/>
                    <a:pt x="24536" y="115"/>
                    <a:pt x="24478" y="122"/>
                  </a:cubicBezTo>
                  <a:cubicBezTo>
                    <a:pt x="24442" y="140"/>
                    <a:pt x="24406" y="162"/>
                    <a:pt x="24374" y="184"/>
                  </a:cubicBezTo>
                  <a:cubicBezTo>
                    <a:pt x="24381" y="202"/>
                    <a:pt x="24374" y="223"/>
                    <a:pt x="24356" y="234"/>
                  </a:cubicBezTo>
                  <a:cubicBezTo>
                    <a:pt x="24266" y="299"/>
                    <a:pt x="24179" y="367"/>
                    <a:pt x="24089" y="425"/>
                  </a:cubicBezTo>
                  <a:cubicBezTo>
                    <a:pt x="24082" y="429"/>
                    <a:pt x="24074" y="431"/>
                    <a:pt x="24066" y="431"/>
                  </a:cubicBezTo>
                  <a:cubicBezTo>
                    <a:pt x="24055" y="431"/>
                    <a:pt x="24044" y="428"/>
                    <a:pt x="24035" y="421"/>
                  </a:cubicBezTo>
                  <a:cubicBezTo>
                    <a:pt x="24028" y="428"/>
                    <a:pt x="24017" y="436"/>
                    <a:pt x="24010" y="443"/>
                  </a:cubicBezTo>
                  <a:cubicBezTo>
                    <a:pt x="23762" y="680"/>
                    <a:pt x="23531" y="972"/>
                    <a:pt x="23290" y="1361"/>
                  </a:cubicBezTo>
                  <a:cubicBezTo>
                    <a:pt x="23175" y="1541"/>
                    <a:pt x="23071" y="1725"/>
                    <a:pt x="22973" y="1890"/>
                  </a:cubicBezTo>
                  <a:lnTo>
                    <a:pt x="22909" y="2005"/>
                  </a:lnTo>
                  <a:cubicBezTo>
                    <a:pt x="22768" y="2247"/>
                    <a:pt x="22631" y="2491"/>
                    <a:pt x="22495" y="2733"/>
                  </a:cubicBezTo>
                  <a:cubicBezTo>
                    <a:pt x="22293" y="3096"/>
                    <a:pt x="22095" y="3456"/>
                    <a:pt x="21897" y="3820"/>
                  </a:cubicBezTo>
                  <a:lnTo>
                    <a:pt x="21832" y="3939"/>
                  </a:lnTo>
                  <a:lnTo>
                    <a:pt x="21760" y="4072"/>
                  </a:lnTo>
                  <a:lnTo>
                    <a:pt x="21688" y="4201"/>
                  </a:lnTo>
                  <a:cubicBezTo>
                    <a:pt x="21602" y="4363"/>
                    <a:pt x="21512" y="4525"/>
                    <a:pt x="21422" y="4687"/>
                  </a:cubicBezTo>
                  <a:cubicBezTo>
                    <a:pt x="21425" y="4691"/>
                    <a:pt x="21429" y="4698"/>
                    <a:pt x="21429" y="4702"/>
                  </a:cubicBezTo>
                  <a:cubicBezTo>
                    <a:pt x="21432" y="4709"/>
                    <a:pt x="21436" y="4716"/>
                    <a:pt x="21440" y="4723"/>
                  </a:cubicBezTo>
                  <a:cubicBezTo>
                    <a:pt x="21447" y="4738"/>
                    <a:pt x="21443" y="4756"/>
                    <a:pt x="21432" y="4767"/>
                  </a:cubicBezTo>
                  <a:cubicBezTo>
                    <a:pt x="21440" y="4792"/>
                    <a:pt x="21447" y="4813"/>
                    <a:pt x="21454" y="4839"/>
                  </a:cubicBezTo>
                  <a:cubicBezTo>
                    <a:pt x="21461" y="4860"/>
                    <a:pt x="21454" y="4882"/>
                    <a:pt x="21432" y="4893"/>
                  </a:cubicBezTo>
                  <a:lnTo>
                    <a:pt x="21429" y="4893"/>
                  </a:lnTo>
                  <a:cubicBezTo>
                    <a:pt x="21429" y="4900"/>
                    <a:pt x="21429" y="4907"/>
                    <a:pt x="21432" y="4914"/>
                  </a:cubicBezTo>
                  <a:cubicBezTo>
                    <a:pt x="21436" y="4943"/>
                    <a:pt x="21440" y="4975"/>
                    <a:pt x="21443" y="5004"/>
                  </a:cubicBezTo>
                  <a:cubicBezTo>
                    <a:pt x="21443" y="5026"/>
                    <a:pt x="21429" y="5047"/>
                    <a:pt x="21407" y="5051"/>
                  </a:cubicBezTo>
                  <a:lnTo>
                    <a:pt x="21396" y="5051"/>
                  </a:lnTo>
                  <a:cubicBezTo>
                    <a:pt x="21400" y="5098"/>
                    <a:pt x="21404" y="5145"/>
                    <a:pt x="21404" y="5195"/>
                  </a:cubicBezTo>
                  <a:cubicBezTo>
                    <a:pt x="21404" y="5206"/>
                    <a:pt x="21400" y="5213"/>
                    <a:pt x="21393" y="5224"/>
                  </a:cubicBezTo>
                  <a:cubicBezTo>
                    <a:pt x="21389" y="5231"/>
                    <a:pt x="21382" y="5235"/>
                    <a:pt x="21378" y="5238"/>
                  </a:cubicBezTo>
                  <a:cubicBezTo>
                    <a:pt x="21382" y="5310"/>
                    <a:pt x="21378" y="5382"/>
                    <a:pt x="21368" y="5458"/>
                  </a:cubicBezTo>
                  <a:cubicBezTo>
                    <a:pt x="21364" y="5476"/>
                    <a:pt x="21350" y="5490"/>
                    <a:pt x="21332" y="5490"/>
                  </a:cubicBezTo>
                  <a:cubicBezTo>
                    <a:pt x="21329" y="5491"/>
                    <a:pt x="21326" y="5492"/>
                    <a:pt x="21324" y="5492"/>
                  </a:cubicBezTo>
                  <a:cubicBezTo>
                    <a:pt x="21315" y="5492"/>
                    <a:pt x="21307" y="5488"/>
                    <a:pt x="21299" y="5479"/>
                  </a:cubicBezTo>
                  <a:lnTo>
                    <a:pt x="21299" y="5501"/>
                  </a:lnTo>
                  <a:lnTo>
                    <a:pt x="21299" y="5512"/>
                  </a:lnTo>
                  <a:cubicBezTo>
                    <a:pt x="21299" y="5523"/>
                    <a:pt x="21292" y="5533"/>
                    <a:pt x="21285" y="5537"/>
                  </a:cubicBezTo>
                  <a:lnTo>
                    <a:pt x="21281" y="5537"/>
                  </a:lnTo>
                  <a:cubicBezTo>
                    <a:pt x="21281" y="5541"/>
                    <a:pt x="21281" y="5541"/>
                    <a:pt x="21281" y="5544"/>
                  </a:cubicBezTo>
                  <a:cubicBezTo>
                    <a:pt x="21278" y="5562"/>
                    <a:pt x="21263" y="5577"/>
                    <a:pt x="21245" y="5580"/>
                  </a:cubicBezTo>
                  <a:lnTo>
                    <a:pt x="21242" y="5580"/>
                  </a:lnTo>
                  <a:cubicBezTo>
                    <a:pt x="21238" y="5631"/>
                    <a:pt x="21234" y="5681"/>
                    <a:pt x="21220" y="5735"/>
                  </a:cubicBezTo>
                  <a:cubicBezTo>
                    <a:pt x="21195" y="5840"/>
                    <a:pt x="21152" y="5948"/>
                    <a:pt x="21065" y="6020"/>
                  </a:cubicBezTo>
                  <a:cubicBezTo>
                    <a:pt x="21015" y="6063"/>
                    <a:pt x="20950" y="6092"/>
                    <a:pt x="20889" y="6113"/>
                  </a:cubicBezTo>
                  <a:cubicBezTo>
                    <a:pt x="20835" y="6135"/>
                    <a:pt x="20781" y="6153"/>
                    <a:pt x="20727" y="6182"/>
                  </a:cubicBezTo>
                  <a:cubicBezTo>
                    <a:pt x="20716" y="6196"/>
                    <a:pt x="20709" y="6210"/>
                    <a:pt x="20698" y="6225"/>
                  </a:cubicBezTo>
                  <a:cubicBezTo>
                    <a:pt x="20698" y="6232"/>
                    <a:pt x="20698" y="6239"/>
                    <a:pt x="20694" y="6246"/>
                  </a:cubicBezTo>
                  <a:cubicBezTo>
                    <a:pt x="20680" y="6290"/>
                    <a:pt x="20662" y="6329"/>
                    <a:pt x="20637" y="6369"/>
                  </a:cubicBezTo>
                  <a:cubicBezTo>
                    <a:pt x="20615" y="6405"/>
                    <a:pt x="20594" y="6441"/>
                    <a:pt x="20572" y="6473"/>
                  </a:cubicBezTo>
                  <a:cubicBezTo>
                    <a:pt x="20554" y="6498"/>
                    <a:pt x="20536" y="6524"/>
                    <a:pt x="20518" y="6549"/>
                  </a:cubicBezTo>
                  <a:cubicBezTo>
                    <a:pt x="20514" y="6574"/>
                    <a:pt x="20511" y="6599"/>
                    <a:pt x="20511" y="6624"/>
                  </a:cubicBezTo>
                  <a:cubicBezTo>
                    <a:pt x="20511" y="6653"/>
                    <a:pt x="20511" y="6682"/>
                    <a:pt x="20518" y="6711"/>
                  </a:cubicBezTo>
                  <a:cubicBezTo>
                    <a:pt x="20518" y="6711"/>
                    <a:pt x="20518" y="6707"/>
                    <a:pt x="20518" y="6707"/>
                  </a:cubicBezTo>
                  <a:cubicBezTo>
                    <a:pt x="20518" y="6718"/>
                    <a:pt x="20522" y="6725"/>
                    <a:pt x="20525" y="6732"/>
                  </a:cubicBezTo>
                  <a:cubicBezTo>
                    <a:pt x="20529" y="6740"/>
                    <a:pt x="20532" y="6747"/>
                    <a:pt x="20536" y="6754"/>
                  </a:cubicBezTo>
                  <a:cubicBezTo>
                    <a:pt x="20539" y="6763"/>
                    <a:pt x="20545" y="6769"/>
                    <a:pt x="20550" y="6776"/>
                  </a:cubicBezTo>
                  <a:lnTo>
                    <a:pt x="20550" y="6776"/>
                  </a:lnTo>
                  <a:cubicBezTo>
                    <a:pt x="20550" y="6776"/>
                    <a:pt x="20550" y="6776"/>
                    <a:pt x="20550" y="6776"/>
                  </a:cubicBezTo>
                  <a:cubicBezTo>
                    <a:pt x="20551" y="6776"/>
                    <a:pt x="20552" y="6777"/>
                    <a:pt x="20552" y="6778"/>
                  </a:cubicBezTo>
                  <a:lnTo>
                    <a:pt x="20552" y="6778"/>
                  </a:lnTo>
                  <a:cubicBezTo>
                    <a:pt x="20553" y="6778"/>
                    <a:pt x="20554" y="6779"/>
                    <a:pt x="20554" y="6779"/>
                  </a:cubicBezTo>
                  <a:cubicBezTo>
                    <a:pt x="20554" y="6779"/>
                    <a:pt x="20554" y="6779"/>
                    <a:pt x="20554" y="6779"/>
                  </a:cubicBezTo>
                  <a:lnTo>
                    <a:pt x="20554" y="6779"/>
                  </a:lnTo>
                  <a:cubicBezTo>
                    <a:pt x="20560" y="6785"/>
                    <a:pt x="20566" y="6791"/>
                    <a:pt x="20572" y="6794"/>
                  </a:cubicBezTo>
                  <a:cubicBezTo>
                    <a:pt x="20590" y="6808"/>
                    <a:pt x="20590" y="6833"/>
                    <a:pt x="20579" y="6851"/>
                  </a:cubicBezTo>
                  <a:cubicBezTo>
                    <a:pt x="20571" y="6862"/>
                    <a:pt x="20558" y="6867"/>
                    <a:pt x="20544" y="6867"/>
                  </a:cubicBezTo>
                  <a:cubicBezTo>
                    <a:pt x="20535" y="6867"/>
                    <a:pt x="20526" y="6864"/>
                    <a:pt x="20518" y="6858"/>
                  </a:cubicBezTo>
                  <a:cubicBezTo>
                    <a:pt x="20496" y="6840"/>
                    <a:pt x="20478" y="6819"/>
                    <a:pt x="20464" y="6790"/>
                  </a:cubicBezTo>
                  <a:cubicBezTo>
                    <a:pt x="20450" y="6768"/>
                    <a:pt x="20442" y="6747"/>
                    <a:pt x="20435" y="6722"/>
                  </a:cubicBezTo>
                  <a:cubicBezTo>
                    <a:pt x="20435" y="6707"/>
                    <a:pt x="20432" y="6696"/>
                    <a:pt x="20432" y="6686"/>
                  </a:cubicBezTo>
                  <a:cubicBezTo>
                    <a:pt x="20378" y="6786"/>
                    <a:pt x="20324" y="6887"/>
                    <a:pt x="20277" y="6988"/>
                  </a:cubicBezTo>
                  <a:cubicBezTo>
                    <a:pt x="20259" y="7020"/>
                    <a:pt x="20244" y="7056"/>
                    <a:pt x="20226" y="7089"/>
                  </a:cubicBezTo>
                  <a:cubicBezTo>
                    <a:pt x="20223" y="7096"/>
                    <a:pt x="20216" y="7103"/>
                    <a:pt x="20208" y="7110"/>
                  </a:cubicBezTo>
                  <a:cubicBezTo>
                    <a:pt x="20169" y="7190"/>
                    <a:pt x="20126" y="7272"/>
                    <a:pt x="20082" y="7355"/>
                  </a:cubicBezTo>
                  <a:cubicBezTo>
                    <a:pt x="20007" y="7496"/>
                    <a:pt x="19928" y="7636"/>
                    <a:pt x="19845" y="7773"/>
                  </a:cubicBezTo>
                  <a:cubicBezTo>
                    <a:pt x="19852" y="7784"/>
                    <a:pt x="19856" y="7794"/>
                    <a:pt x="19863" y="7802"/>
                  </a:cubicBezTo>
                  <a:cubicBezTo>
                    <a:pt x="19874" y="7827"/>
                    <a:pt x="19888" y="7856"/>
                    <a:pt x="19899" y="7881"/>
                  </a:cubicBezTo>
                  <a:cubicBezTo>
                    <a:pt x="19910" y="7910"/>
                    <a:pt x="19917" y="7935"/>
                    <a:pt x="19924" y="7964"/>
                  </a:cubicBezTo>
                  <a:cubicBezTo>
                    <a:pt x="19928" y="7974"/>
                    <a:pt x="19931" y="7985"/>
                    <a:pt x="19924" y="7996"/>
                  </a:cubicBezTo>
                  <a:lnTo>
                    <a:pt x="19920" y="8000"/>
                  </a:lnTo>
                  <a:cubicBezTo>
                    <a:pt x="19928" y="8010"/>
                    <a:pt x="19931" y="8021"/>
                    <a:pt x="19938" y="8036"/>
                  </a:cubicBezTo>
                  <a:cubicBezTo>
                    <a:pt x="19946" y="8050"/>
                    <a:pt x="19935" y="8072"/>
                    <a:pt x="19920" y="8082"/>
                  </a:cubicBezTo>
                  <a:cubicBezTo>
                    <a:pt x="19924" y="8086"/>
                    <a:pt x="19924" y="8090"/>
                    <a:pt x="19920" y="8097"/>
                  </a:cubicBezTo>
                  <a:cubicBezTo>
                    <a:pt x="19920" y="8108"/>
                    <a:pt x="19913" y="8115"/>
                    <a:pt x="19906" y="8122"/>
                  </a:cubicBezTo>
                  <a:cubicBezTo>
                    <a:pt x="19902" y="8122"/>
                    <a:pt x="19902" y="8126"/>
                    <a:pt x="19899" y="8126"/>
                  </a:cubicBezTo>
                  <a:cubicBezTo>
                    <a:pt x="19899" y="8133"/>
                    <a:pt x="19892" y="8136"/>
                    <a:pt x="19888" y="8140"/>
                  </a:cubicBezTo>
                  <a:cubicBezTo>
                    <a:pt x="19880" y="8145"/>
                    <a:pt x="19870" y="8149"/>
                    <a:pt x="19860" y="8149"/>
                  </a:cubicBezTo>
                  <a:cubicBezTo>
                    <a:pt x="19856" y="8149"/>
                    <a:pt x="19852" y="8148"/>
                    <a:pt x="19848" y="8147"/>
                  </a:cubicBezTo>
                  <a:cubicBezTo>
                    <a:pt x="19848" y="8158"/>
                    <a:pt x="19841" y="8172"/>
                    <a:pt x="19830" y="8180"/>
                  </a:cubicBezTo>
                  <a:cubicBezTo>
                    <a:pt x="19824" y="8185"/>
                    <a:pt x="19816" y="8187"/>
                    <a:pt x="19809" y="8187"/>
                  </a:cubicBezTo>
                  <a:cubicBezTo>
                    <a:pt x="19795" y="8187"/>
                    <a:pt x="19782" y="8180"/>
                    <a:pt x="19773" y="8169"/>
                  </a:cubicBezTo>
                  <a:cubicBezTo>
                    <a:pt x="19773" y="8169"/>
                    <a:pt x="19769" y="8165"/>
                    <a:pt x="19769" y="8162"/>
                  </a:cubicBezTo>
                  <a:cubicBezTo>
                    <a:pt x="19755" y="8162"/>
                    <a:pt x="19744" y="8158"/>
                    <a:pt x="19737" y="8147"/>
                  </a:cubicBezTo>
                  <a:cubicBezTo>
                    <a:pt x="19708" y="8108"/>
                    <a:pt x="19683" y="8072"/>
                    <a:pt x="19658" y="8036"/>
                  </a:cubicBezTo>
                  <a:cubicBezTo>
                    <a:pt x="19647" y="8054"/>
                    <a:pt x="19636" y="8075"/>
                    <a:pt x="19629" y="8093"/>
                  </a:cubicBezTo>
                  <a:cubicBezTo>
                    <a:pt x="19542" y="8255"/>
                    <a:pt x="19456" y="8417"/>
                    <a:pt x="19370" y="8579"/>
                  </a:cubicBezTo>
                  <a:cubicBezTo>
                    <a:pt x="19373" y="8586"/>
                    <a:pt x="19373" y="8590"/>
                    <a:pt x="19377" y="8594"/>
                  </a:cubicBezTo>
                  <a:cubicBezTo>
                    <a:pt x="19395" y="8655"/>
                    <a:pt x="19413" y="8716"/>
                    <a:pt x="19431" y="8774"/>
                  </a:cubicBezTo>
                  <a:cubicBezTo>
                    <a:pt x="19431" y="8784"/>
                    <a:pt x="19431" y="8795"/>
                    <a:pt x="19424" y="8802"/>
                  </a:cubicBezTo>
                  <a:cubicBezTo>
                    <a:pt x="19424" y="8802"/>
                    <a:pt x="19427" y="8806"/>
                    <a:pt x="19427" y="8806"/>
                  </a:cubicBezTo>
                  <a:cubicBezTo>
                    <a:pt x="19427" y="8813"/>
                    <a:pt x="19427" y="8824"/>
                    <a:pt x="19424" y="8831"/>
                  </a:cubicBezTo>
                  <a:cubicBezTo>
                    <a:pt x="19427" y="8838"/>
                    <a:pt x="19431" y="8849"/>
                    <a:pt x="19434" y="8860"/>
                  </a:cubicBezTo>
                  <a:cubicBezTo>
                    <a:pt x="19438" y="8871"/>
                    <a:pt x="19434" y="8885"/>
                    <a:pt x="19427" y="8892"/>
                  </a:cubicBezTo>
                  <a:cubicBezTo>
                    <a:pt x="19420" y="8900"/>
                    <a:pt x="19413" y="8907"/>
                    <a:pt x="19402" y="8910"/>
                  </a:cubicBezTo>
                  <a:cubicBezTo>
                    <a:pt x="19402" y="8914"/>
                    <a:pt x="19402" y="8921"/>
                    <a:pt x="19398" y="8928"/>
                  </a:cubicBezTo>
                  <a:cubicBezTo>
                    <a:pt x="19398" y="8936"/>
                    <a:pt x="19391" y="8943"/>
                    <a:pt x="19384" y="8946"/>
                  </a:cubicBezTo>
                  <a:cubicBezTo>
                    <a:pt x="19388" y="8964"/>
                    <a:pt x="19380" y="8982"/>
                    <a:pt x="19362" y="8993"/>
                  </a:cubicBezTo>
                  <a:cubicBezTo>
                    <a:pt x="19358" y="8995"/>
                    <a:pt x="19353" y="8996"/>
                    <a:pt x="19347" y="8996"/>
                  </a:cubicBezTo>
                  <a:cubicBezTo>
                    <a:pt x="19331" y="8996"/>
                    <a:pt x="19314" y="8988"/>
                    <a:pt x="19308" y="8972"/>
                  </a:cubicBezTo>
                  <a:cubicBezTo>
                    <a:pt x="19294" y="8939"/>
                    <a:pt x="19283" y="8903"/>
                    <a:pt x="19269" y="8867"/>
                  </a:cubicBezTo>
                  <a:cubicBezTo>
                    <a:pt x="19082" y="9195"/>
                    <a:pt x="18902" y="9530"/>
                    <a:pt x="18714" y="9857"/>
                  </a:cubicBezTo>
                  <a:cubicBezTo>
                    <a:pt x="18650" y="9965"/>
                    <a:pt x="18588" y="10073"/>
                    <a:pt x="18524" y="10178"/>
                  </a:cubicBezTo>
                  <a:cubicBezTo>
                    <a:pt x="18524" y="10185"/>
                    <a:pt x="18520" y="10189"/>
                    <a:pt x="18516" y="10196"/>
                  </a:cubicBezTo>
                  <a:cubicBezTo>
                    <a:pt x="18502" y="10221"/>
                    <a:pt x="18484" y="10246"/>
                    <a:pt x="18466" y="10275"/>
                  </a:cubicBezTo>
                  <a:cubicBezTo>
                    <a:pt x="18380" y="10412"/>
                    <a:pt x="18293" y="10549"/>
                    <a:pt x="18200" y="10685"/>
                  </a:cubicBezTo>
                  <a:cubicBezTo>
                    <a:pt x="18164" y="10743"/>
                    <a:pt x="18124" y="10804"/>
                    <a:pt x="18088" y="10862"/>
                  </a:cubicBezTo>
                  <a:cubicBezTo>
                    <a:pt x="18012" y="10977"/>
                    <a:pt x="17937" y="11092"/>
                    <a:pt x="17861" y="11204"/>
                  </a:cubicBezTo>
                  <a:cubicBezTo>
                    <a:pt x="17793" y="11305"/>
                    <a:pt x="17721" y="11402"/>
                    <a:pt x="17645" y="11495"/>
                  </a:cubicBezTo>
                  <a:cubicBezTo>
                    <a:pt x="17497" y="11675"/>
                    <a:pt x="17332" y="11845"/>
                    <a:pt x="17166" y="12014"/>
                  </a:cubicBezTo>
                  <a:cubicBezTo>
                    <a:pt x="17080" y="12097"/>
                    <a:pt x="16997" y="12183"/>
                    <a:pt x="16914" y="12269"/>
                  </a:cubicBezTo>
                  <a:cubicBezTo>
                    <a:pt x="16907" y="12277"/>
                    <a:pt x="16900" y="12284"/>
                    <a:pt x="16893" y="12291"/>
                  </a:cubicBezTo>
                  <a:cubicBezTo>
                    <a:pt x="16831" y="12356"/>
                    <a:pt x="16759" y="12417"/>
                    <a:pt x="16698" y="12485"/>
                  </a:cubicBezTo>
                  <a:cubicBezTo>
                    <a:pt x="16684" y="12503"/>
                    <a:pt x="16666" y="12525"/>
                    <a:pt x="16655" y="12547"/>
                  </a:cubicBezTo>
                  <a:cubicBezTo>
                    <a:pt x="16643" y="12562"/>
                    <a:pt x="16633" y="12577"/>
                    <a:pt x="16626" y="12595"/>
                  </a:cubicBezTo>
                  <a:lnTo>
                    <a:pt x="16626" y="12595"/>
                  </a:lnTo>
                  <a:cubicBezTo>
                    <a:pt x="16626" y="12594"/>
                    <a:pt x="16626" y="12594"/>
                    <a:pt x="16626" y="12593"/>
                  </a:cubicBezTo>
                  <a:lnTo>
                    <a:pt x="16626" y="12593"/>
                  </a:lnTo>
                  <a:cubicBezTo>
                    <a:pt x="16619" y="12604"/>
                    <a:pt x="16615" y="12619"/>
                    <a:pt x="16612" y="12633"/>
                  </a:cubicBezTo>
                  <a:cubicBezTo>
                    <a:pt x="16605" y="12643"/>
                    <a:pt x="16602" y="12656"/>
                    <a:pt x="16598" y="12669"/>
                  </a:cubicBezTo>
                  <a:lnTo>
                    <a:pt x="16598" y="12669"/>
                  </a:lnTo>
                  <a:cubicBezTo>
                    <a:pt x="16599" y="12668"/>
                    <a:pt x="16600" y="12667"/>
                    <a:pt x="16600" y="12665"/>
                  </a:cubicBezTo>
                  <a:lnTo>
                    <a:pt x="16600" y="12665"/>
                  </a:lnTo>
                  <a:cubicBezTo>
                    <a:pt x="16597" y="12679"/>
                    <a:pt x="16594" y="12692"/>
                    <a:pt x="16594" y="12705"/>
                  </a:cubicBezTo>
                  <a:cubicBezTo>
                    <a:pt x="16590" y="12719"/>
                    <a:pt x="16590" y="12734"/>
                    <a:pt x="16590" y="12748"/>
                  </a:cubicBezTo>
                  <a:cubicBezTo>
                    <a:pt x="16590" y="12749"/>
                    <a:pt x="16590" y="12751"/>
                    <a:pt x="16590" y="12752"/>
                  </a:cubicBezTo>
                  <a:cubicBezTo>
                    <a:pt x="16590" y="12766"/>
                    <a:pt x="16594" y="12781"/>
                    <a:pt x="16594" y="12791"/>
                  </a:cubicBezTo>
                  <a:cubicBezTo>
                    <a:pt x="16605" y="12791"/>
                    <a:pt x="16615" y="12799"/>
                    <a:pt x="16623" y="12806"/>
                  </a:cubicBezTo>
                  <a:cubicBezTo>
                    <a:pt x="16626" y="12813"/>
                    <a:pt x="16630" y="12820"/>
                    <a:pt x="16633" y="12827"/>
                  </a:cubicBezTo>
                  <a:cubicBezTo>
                    <a:pt x="16644" y="12867"/>
                    <a:pt x="16655" y="12910"/>
                    <a:pt x="16662" y="12950"/>
                  </a:cubicBezTo>
                  <a:cubicBezTo>
                    <a:pt x="16669" y="13004"/>
                    <a:pt x="16677" y="13058"/>
                    <a:pt x="16680" y="13108"/>
                  </a:cubicBezTo>
                  <a:cubicBezTo>
                    <a:pt x="16684" y="13159"/>
                    <a:pt x="16684" y="13209"/>
                    <a:pt x="16673" y="13259"/>
                  </a:cubicBezTo>
                  <a:cubicBezTo>
                    <a:pt x="16669" y="13274"/>
                    <a:pt x="16666" y="13285"/>
                    <a:pt x="16659" y="13299"/>
                  </a:cubicBezTo>
                  <a:cubicBezTo>
                    <a:pt x="16655" y="13306"/>
                    <a:pt x="16651" y="13313"/>
                    <a:pt x="16648" y="13321"/>
                  </a:cubicBezTo>
                  <a:cubicBezTo>
                    <a:pt x="16648" y="13321"/>
                    <a:pt x="16644" y="13324"/>
                    <a:pt x="16641" y="13328"/>
                  </a:cubicBezTo>
                  <a:cubicBezTo>
                    <a:pt x="16644" y="13342"/>
                    <a:pt x="16651" y="13360"/>
                    <a:pt x="16655" y="13375"/>
                  </a:cubicBezTo>
                  <a:cubicBezTo>
                    <a:pt x="16659" y="13385"/>
                    <a:pt x="16655" y="13396"/>
                    <a:pt x="16648" y="13407"/>
                  </a:cubicBezTo>
                  <a:cubicBezTo>
                    <a:pt x="16644" y="13414"/>
                    <a:pt x="16633" y="13421"/>
                    <a:pt x="16623" y="13425"/>
                  </a:cubicBezTo>
                  <a:cubicBezTo>
                    <a:pt x="16620" y="13426"/>
                    <a:pt x="16618" y="13426"/>
                    <a:pt x="16616" y="13426"/>
                  </a:cubicBezTo>
                  <a:cubicBezTo>
                    <a:pt x="16599" y="13426"/>
                    <a:pt x="16582" y="13416"/>
                    <a:pt x="16576" y="13400"/>
                  </a:cubicBezTo>
                  <a:cubicBezTo>
                    <a:pt x="16576" y="13396"/>
                    <a:pt x="16576" y="13393"/>
                    <a:pt x="16572" y="13389"/>
                  </a:cubicBezTo>
                  <a:cubicBezTo>
                    <a:pt x="16565" y="13418"/>
                    <a:pt x="16558" y="13443"/>
                    <a:pt x="16547" y="13468"/>
                  </a:cubicBezTo>
                  <a:cubicBezTo>
                    <a:pt x="16518" y="13533"/>
                    <a:pt x="16486" y="13591"/>
                    <a:pt x="16446" y="13645"/>
                  </a:cubicBezTo>
                  <a:cubicBezTo>
                    <a:pt x="16396" y="13702"/>
                    <a:pt x="16353" y="13749"/>
                    <a:pt x="16306" y="13785"/>
                  </a:cubicBezTo>
                  <a:cubicBezTo>
                    <a:pt x="16252" y="13825"/>
                    <a:pt x="16194" y="13857"/>
                    <a:pt x="16126" y="13889"/>
                  </a:cubicBezTo>
                  <a:cubicBezTo>
                    <a:pt x="16129" y="13907"/>
                    <a:pt x="16122" y="13929"/>
                    <a:pt x="16108" y="13940"/>
                  </a:cubicBezTo>
                  <a:cubicBezTo>
                    <a:pt x="16083" y="13954"/>
                    <a:pt x="16054" y="13969"/>
                    <a:pt x="16029" y="13976"/>
                  </a:cubicBezTo>
                  <a:cubicBezTo>
                    <a:pt x="16003" y="13987"/>
                    <a:pt x="15978" y="13994"/>
                    <a:pt x="15949" y="14001"/>
                  </a:cubicBezTo>
                  <a:cubicBezTo>
                    <a:pt x="15895" y="14012"/>
                    <a:pt x="15841" y="14019"/>
                    <a:pt x="15787" y="14026"/>
                  </a:cubicBezTo>
                  <a:cubicBezTo>
                    <a:pt x="15784" y="14030"/>
                    <a:pt x="15784" y="14030"/>
                    <a:pt x="15780" y="14030"/>
                  </a:cubicBezTo>
                  <a:cubicBezTo>
                    <a:pt x="15733" y="14048"/>
                    <a:pt x="15687" y="14062"/>
                    <a:pt x="15640" y="14073"/>
                  </a:cubicBezTo>
                  <a:cubicBezTo>
                    <a:pt x="15597" y="14080"/>
                    <a:pt x="15557" y="14084"/>
                    <a:pt x="15514" y="14087"/>
                  </a:cubicBezTo>
                  <a:cubicBezTo>
                    <a:pt x="15448" y="14093"/>
                    <a:pt x="15382" y="14096"/>
                    <a:pt x="15316" y="14096"/>
                  </a:cubicBezTo>
                  <a:cubicBezTo>
                    <a:pt x="15292" y="14096"/>
                    <a:pt x="15268" y="14096"/>
                    <a:pt x="15244" y="14095"/>
                  </a:cubicBezTo>
                  <a:cubicBezTo>
                    <a:pt x="15172" y="14091"/>
                    <a:pt x="15100" y="14087"/>
                    <a:pt x="15031" y="14080"/>
                  </a:cubicBezTo>
                  <a:cubicBezTo>
                    <a:pt x="14967" y="14073"/>
                    <a:pt x="14902" y="14062"/>
                    <a:pt x="14837" y="14051"/>
                  </a:cubicBezTo>
                  <a:cubicBezTo>
                    <a:pt x="14772" y="14041"/>
                    <a:pt x="14707" y="14026"/>
                    <a:pt x="14643" y="14015"/>
                  </a:cubicBezTo>
                  <a:cubicBezTo>
                    <a:pt x="14599" y="14008"/>
                    <a:pt x="14553" y="14001"/>
                    <a:pt x="14506" y="13990"/>
                  </a:cubicBezTo>
                  <a:cubicBezTo>
                    <a:pt x="14481" y="13983"/>
                    <a:pt x="14448" y="13976"/>
                    <a:pt x="14423" y="13969"/>
                  </a:cubicBezTo>
                  <a:cubicBezTo>
                    <a:pt x="14401" y="13961"/>
                    <a:pt x="14383" y="13951"/>
                    <a:pt x="14362" y="13943"/>
                  </a:cubicBezTo>
                  <a:cubicBezTo>
                    <a:pt x="14347" y="13936"/>
                    <a:pt x="14333" y="13925"/>
                    <a:pt x="14322" y="13915"/>
                  </a:cubicBezTo>
                  <a:cubicBezTo>
                    <a:pt x="14308" y="13907"/>
                    <a:pt x="14297" y="13897"/>
                    <a:pt x="14286" y="13882"/>
                  </a:cubicBezTo>
                  <a:cubicBezTo>
                    <a:pt x="14283" y="13882"/>
                    <a:pt x="14283" y="13879"/>
                    <a:pt x="14283" y="13879"/>
                  </a:cubicBezTo>
                  <a:cubicBezTo>
                    <a:pt x="14236" y="13864"/>
                    <a:pt x="14189" y="13850"/>
                    <a:pt x="14146" y="13832"/>
                  </a:cubicBezTo>
                  <a:cubicBezTo>
                    <a:pt x="14088" y="13807"/>
                    <a:pt x="14034" y="13785"/>
                    <a:pt x="13980" y="13756"/>
                  </a:cubicBezTo>
                  <a:cubicBezTo>
                    <a:pt x="13930" y="13727"/>
                    <a:pt x="13876" y="13699"/>
                    <a:pt x="13833" y="13663"/>
                  </a:cubicBezTo>
                  <a:cubicBezTo>
                    <a:pt x="13829" y="13663"/>
                    <a:pt x="13829" y="13659"/>
                    <a:pt x="13825" y="13659"/>
                  </a:cubicBezTo>
                  <a:cubicBezTo>
                    <a:pt x="13821" y="13661"/>
                    <a:pt x="13816" y="13661"/>
                    <a:pt x="13811" y="13661"/>
                  </a:cubicBezTo>
                  <a:cubicBezTo>
                    <a:pt x="13803" y="13661"/>
                    <a:pt x="13796" y="13660"/>
                    <a:pt x="13789" y="13655"/>
                  </a:cubicBezTo>
                  <a:cubicBezTo>
                    <a:pt x="13750" y="13630"/>
                    <a:pt x="13717" y="13598"/>
                    <a:pt x="13685" y="13565"/>
                  </a:cubicBezTo>
                  <a:cubicBezTo>
                    <a:pt x="13645" y="13522"/>
                    <a:pt x="13609" y="13475"/>
                    <a:pt x="13580" y="13425"/>
                  </a:cubicBezTo>
                  <a:cubicBezTo>
                    <a:pt x="13566" y="13400"/>
                    <a:pt x="13552" y="13375"/>
                    <a:pt x="13541" y="13346"/>
                  </a:cubicBezTo>
                  <a:cubicBezTo>
                    <a:pt x="13534" y="13324"/>
                    <a:pt x="13523" y="13303"/>
                    <a:pt x="13519" y="13277"/>
                  </a:cubicBezTo>
                  <a:cubicBezTo>
                    <a:pt x="13519" y="13270"/>
                    <a:pt x="13516" y="13259"/>
                    <a:pt x="13516" y="13249"/>
                  </a:cubicBezTo>
                  <a:cubicBezTo>
                    <a:pt x="13512" y="13241"/>
                    <a:pt x="13508" y="13238"/>
                    <a:pt x="13505" y="13231"/>
                  </a:cubicBezTo>
                  <a:cubicBezTo>
                    <a:pt x="13490" y="13223"/>
                    <a:pt x="13480" y="13209"/>
                    <a:pt x="13480" y="13195"/>
                  </a:cubicBezTo>
                  <a:cubicBezTo>
                    <a:pt x="13476" y="13155"/>
                    <a:pt x="13476" y="13119"/>
                    <a:pt x="13472" y="13083"/>
                  </a:cubicBezTo>
                  <a:cubicBezTo>
                    <a:pt x="13469" y="13079"/>
                    <a:pt x="13465" y="13069"/>
                    <a:pt x="13465" y="13061"/>
                  </a:cubicBezTo>
                  <a:cubicBezTo>
                    <a:pt x="13465" y="13058"/>
                    <a:pt x="13465" y="13054"/>
                    <a:pt x="13469" y="13051"/>
                  </a:cubicBezTo>
                  <a:cubicBezTo>
                    <a:pt x="13462" y="13033"/>
                    <a:pt x="13454" y="13018"/>
                    <a:pt x="13451" y="13004"/>
                  </a:cubicBezTo>
                  <a:cubicBezTo>
                    <a:pt x="13444" y="13007"/>
                    <a:pt x="13436" y="13011"/>
                    <a:pt x="13429" y="13011"/>
                  </a:cubicBezTo>
                  <a:cubicBezTo>
                    <a:pt x="13408" y="13011"/>
                    <a:pt x="13393" y="12997"/>
                    <a:pt x="13386" y="12982"/>
                  </a:cubicBezTo>
                  <a:cubicBezTo>
                    <a:pt x="13379" y="12957"/>
                    <a:pt x="13372" y="12935"/>
                    <a:pt x="13368" y="12914"/>
                  </a:cubicBezTo>
                  <a:cubicBezTo>
                    <a:pt x="13346" y="12910"/>
                    <a:pt x="13336" y="12899"/>
                    <a:pt x="13328" y="12881"/>
                  </a:cubicBezTo>
                  <a:cubicBezTo>
                    <a:pt x="13325" y="12871"/>
                    <a:pt x="13321" y="12860"/>
                    <a:pt x="13318" y="12849"/>
                  </a:cubicBezTo>
                  <a:cubicBezTo>
                    <a:pt x="13307" y="12845"/>
                    <a:pt x="13296" y="12838"/>
                    <a:pt x="13289" y="12831"/>
                  </a:cubicBezTo>
                  <a:cubicBezTo>
                    <a:pt x="13289" y="12831"/>
                    <a:pt x="13285" y="12827"/>
                    <a:pt x="13282" y="12827"/>
                  </a:cubicBezTo>
                  <a:cubicBezTo>
                    <a:pt x="13271" y="12820"/>
                    <a:pt x="13267" y="12813"/>
                    <a:pt x="13264" y="12802"/>
                  </a:cubicBezTo>
                  <a:cubicBezTo>
                    <a:pt x="13264" y="12799"/>
                    <a:pt x="13260" y="12799"/>
                    <a:pt x="13260" y="12799"/>
                  </a:cubicBezTo>
                  <a:cubicBezTo>
                    <a:pt x="13253" y="12795"/>
                    <a:pt x="13246" y="12788"/>
                    <a:pt x="13242" y="12781"/>
                  </a:cubicBezTo>
                  <a:cubicBezTo>
                    <a:pt x="13238" y="12781"/>
                    <a:pt x="13238" y="12777"/>
                    <a:pt x="13238" y="12777"/>
                  </a:cubicBezTo>
                  <a:lnTo>
                    <a:pt x="13235" y="12777"/>
                  </a:lnTo>
                  <a:cubicBezTo>
                    <a:pt x="13224" y="12770"/>
                    <a:pt x="13217" y="12763"/>
                    <a:pt x="13213" y="12752"/>
                  </a:cubicBezTo>
                  <a:cubicBezTo>
                    <a:pt x="13213" y="12748"/>
                    <a:pt x="13213" y="12745"/>
                    <a:pt x="13210" y="12741"/>
                  </a:cubicBezTo>
                  <a:cubicBezTo>
                    <a:pt x="13199" y="12719"/>
                    <a:pt x="13188" y="12698"/>
                    <a:pt x="13181" y="12676"/>
                  </a:cubicBezTo>
                  <a:cubicBezTo>
                    <a:pt x="13163" y="12665"/>
                    <a:pt x="13141" y="12651"/>
                    <a:pt x="13123" y="12640"/>
                  </a:cubicBezTo>
                  <a:cubicBezTo>
                    <a:pt x="13055" y="12593"/>
                    <a:pt x="12986" y="12547"/>
                    <a:pt x="12918" y="12496"/>
                  </a:cubicBezTo>
                  <a:cubicBezTo>
                    <a:pt x="12850" y="12442"/>
                    <a:pt x="12781" y="12388"/>
                    <a:pt x="12716" y="12334"/>
                  </a:cubicBezTo>
                  <a:cubicBezTo>
                    <a:pt x="12713" y="12334"/>
                    <a:pt x="12709" y="12331"/>
                    <a:pt x="12709" y="12331"/>
                  </a:cubicBezTo>
                  <a:cubicBezTo>
                    <a:pt x="12709" y="12327"/>
                    <a:pt x="12706" y="12327"/>
                    <a:pt x="12706" y="12327"/>
                  </a:cubicBezTo>
                  <a:cubicBezTo>
                    <a:pt x="12702" y="12323"/>
                    <a:pt x="12698" y="12320"/>
                    <a:pt x="12691" y="12316"/>
                  </a:cubicBezTo>
                  <a:cubicBezTo>
                    <a:pt x="12659" y="12291"/>
                    <a:pt x="12630" y="12266"/>
                    <a:pt x="12594" y="12237"/>
                  </a:cubicBezTo>
                  <a:cubicBezTo>
                    <a:pt x="12594" y="12241"/>
                    <a:pt x="12594" y="12244"/>
                    <a:pt x="12594" y="12248"/>
                  </a:cubicBezTo>
                  <a:cubicBezTo>
                    <a:pt x="12594" y="12259"/>
                    <a:pt x="12594" y="12269"/>
                    <a:pt x="12587" y="12277"/>
                  </a:cubicBezTo>
                  <a:cubicBezTo>
                    <a:pt x="12583" y="12280"/>
                    <a:pt x="12580" y="12284"/>
                    <a:pt x="12576" y="12284"/>
                  </a:cubicBezTo>
                  <a:cubicBezTo>
                    <a:pt x="12572" y="12291"/>
                    <a:pt x="12565" y="12291"/>
                    <a:pt x="12554" y="12295"/>
                  </a:cubicBezTo>
                  <a:lnTo>
                    <a:pt x="12551" y="12295"/>
                  </a:lnTo>
                  <a:cubicBezTo>
                    <a:pt x="12546" y="12297"/>
                    <a:pt x="12539" y="12300"/>
                    <a:pt x="12531" y="12300"/>
                  </a:cubicBezTo>
                  <a:cubicBezTo>
                    <a:pt x="12528" y="12300"/>
                    <a:pt x="12525" y="12299"/>
                    <a:pt x="12522" y="12298"/>
                  </a:cubicBezTo>
                  <a:cubicBezTo>
                    <a:pt x="12508" y="12298"/>
                    <a:pt x="12493" y="12284"/>
                    <a:pt x="12490" y="12266"/>
                  </a:cubicBezTo>
                  <a:cubicBezTo>
                    <a:pt x="12482" y="12262"/>
                    <a:pt x="12475" y="12259"/>
                    <a:pt x="12468" y="12251"/>
                  </a:cubicBezTo>
                  <a:lnTo>
                    <a:pt x="12464" y="12251"/>
                  </a:lnTo>
                  <a:cubicBezTo>
                    <a:pt x="12457" y="12251"/>
                    <a:pt x="12446" y="12251"/>
                    <a:pt x="12439" y="12248"/>
                  </a:cubicBezTo>
                  <a:cubicBezTo>
                    <a:pt x="12433" y="12251"/>
                    <a:pt x="12425" y="12256"/>
                    <a:pt x="12417" y="12256"/>
                  </a:cubicBezTo>
                  <a:cubicBezTo>
                    <a:pt x="12415" y="12256"/>
                    <a:pt x="12412" y="12256"/>
                    <a:pt x="12410" y="12255"/>
                  </a:cubicBezTo>
                  <a:cubicBezTo>
                    <a:pt x="12389" y="12251"/>
                    <a:pt x="12371" y="12230"/>
                    <a:pt x="12374" y="12208"/>
                  </a:cubicBezTo>
                  <a:cubicBezTo>
                    <a:pt x="12378" y="12190"/>
                    <a:pt x="12382" y="12176"/>
                    <a:pt x="12382" y="12158"/>
                  </a:cubicBezTo>
                  <a:cubicBezTo>
                    <a:pt x="12382" y="12133"/>
                    <a:pt x="12382" y="12111"/>
                    <a:pt x="12382" y="12089"/>
                  </a:cubicBezTo>
                  <a:cubicBezTo>
                    <a:pt x="12374" y="12082"/>
                    <a:pt x="12367" y="12079"/>
                    <a:pt x="12360" y="12071"/>
                  </a:cubicBezTo>
                  <a:cubicBezTo>
                    <a:pt x="12360" y="12068"/>
                    <a:pt x="12356" y="12068"/>
                    <a:pt x="12353" y="12064"/>
                  </a:cubicBezTo>
                  <a:cubicBezTo>
                    <a:pt x="12346" y="12067"/>
                    <a:pt x="12338" y="12069"/>
                    <a:pt x="12331" y="12069"/>
                  </a:cubicBezTo>
                  <a:cubicBezTo>
                    <a:pt x="12321" y="12069"/>
                    <a:pt x="12312" y="12067"/>
                    <a:pt x="12306" y="12061"/>
                  </a:cubicBezTo>
                  <a:cubicBezTo>
                    <a:pt x="12248" y="12003"/>
                    <a:pt x="12184" y="11953"/>
                    <a:pt x="12126" y="11899"/>
                  </a:cubicBezTo>
                  <a:cubicBezTo>
                    <a:pt x="12122" y="11899"/>
                    <a:pt x="12119" y="11895"/>
                    <a:pt x="12115" y="11891"/>
                  </a:cubicBezTo>
                  <a:cubicBezTo>
                    <a:pt x="12065" y="11855"/>
                    <a:pt x="12014" y="11816"/>
                    <a:pt x="11968" y="11776"/>
                  </a:cubicBezTo>
                  <a:cubicBezTo>
                    <a:pt x="11950" y="11762"/>
                    <a:pt x="11935" y="11747"/>
                    <a:pt x="11917" y="11733"/>
                  </a:cubicBezTo>
                  <a:cubicBezTo>
                    <a:pt x="11914" y="11726"/>
                    <a:pt x="11906" y="11719"/>
                    <a:pt x="11899" y="11711"/>
                  </a:cubicBezTo>
                  <a:cubicBezTo>
                    <a:pt x="11888" y="11701"/>
                    <a:pt x="11878" y="11690"/>
                    <a:pt x="11867" y="11679"/>
                  </a:cubicBezTo>
                  <a:cubicBezTo>
                    <a:pt x="11860" y="11672"/>
                    <a:pt x="11852" y="11665"/>
                    <a:pt x="11849" y="11657"/>
                  </a:cubicBezTo>
                  <a:cubicBezTo>
                    <a:pt x="11834" y="11647"/>
                    <a:pt x="11816" y="11639"/>
                    <a:pt x="11802" y="11629"/>
                  </a:cubicBezTo>
                  <a:cubicBezTo>
                    <a:pt x="11777" y="11607"/>
                    <a:pt x="11748" y="11589"/>
                    <a:pt x="11726" y="11567"/>
                  </a:cubicBezTo>
                  <a:cubicBezTo>
                    <a:pt x="11705" y="11549"/>
                    <a:pt x="11687" y="11531"/>
                    <a:pt x="11669" y="11510"/>
                  </a:cubicBezTo>
                  <a:cubicBezTo>
                    <a:pt x="11665" y="11503"/>
                    <a:pt x="11662" y="11499"/>
                    <a:pt x="11662" y="11495"/>
                  </a:cubicBezTo>
                  <a:cubicBezTo>
                    <a:pt x="11640" y="11477"/>
                    <a:pt x="11618" y="11459"/>
                    <a:pt x="11597" y="11441"/>
                  </a:cubicBezTo>
                  <a:cubicBezTo>
                    <a:pt x="11597" y="11445"/>
                    <a:pt x="11593" y="11449"/>
                    <a:pt x="11586" y="11452"/>
                  </a:cubicBezTo>
                  <a:cubicBezTo>
                    <a:pt x="11581" y="11458"/>
                    <a:pt x="11572" y="11460"/>
                    <a:pt x="11563" y="11460"/>
                  </a:cubicBezTo>
                  <a:cubicBezTo>
                    <a:pt x="11554" y="11460"/>
                    <a:pt x="11545" y="11458"/>
                    <a:pt x="11539" y="11452"/>
                  </a:cubicBezTo>
                  <a:cubicBezTo>
                    <a:pt x="11366" y="11294"/>
                    <a:pt x="11194" y="11132"/>
                    <a:pt x="11024" y="10973"/>
                  </a:cubicBezTo>
                  <a:cubicBezTo>
                    <a:pt x="11010" y="10973"/>
                    <a:pt x="10996" y="10973"/>
                    <a:pt x="10988" y="10966"/>
                  </a:cubicBezTo>
                  <a:cubicBezTo>
                    <a:pt x="10834" y="10826"/>
                    <a:pt x="10682" y="10685"/>
                    <a:pt x="10524" y="10549"/>
                  </a:cubicBezTo>
                  <a:cubicBezTo>
                    <a:pt x="10513" y="10549"/>
                    <a:pt x="10502" y="10549"/>
                    <a:pt x="10492" y="10538"/>
                  </a:cubicBezTo>
                  <a:cubicBezTo>
                    <a:pt x="10405" y="10466"/>
                    <a:pt x="10322" y="10390"/>
                    <a:pt x="10243" y="10315"/>
                  </a:cubicBezTo>
                  <a:cubicBezTo>
                    <a:pt x="10238" y="10317"/>
                    <a:pt x="10231" y="10320"/>
                    <a:pt x="10224" y="10320"/>
                  </a:cubicBezTo>
                  <a:cubicBezTo>
                    <a:pt x="10221" y="10320"/>
                    <a:pt x="10217" y="10319"/>
                    <a:pt x="10214" y="10318"/>
                  </a:cubicBezTo>
                  <a:cubicBezTo>
                    <a:pt x="10204" y="10318"/>
                    <a:pt x="10196" y="10311"/>
                    <a:pt x="10189" y="10304"/>
                  </a:cubicBezTo>
                  <a:cubicBezTo>
                    <a:pt x="10117" y="10221"/>
                    <a:pt x="10052" y="10138"/>
                    <a:pt x="9980" y="10063"/>
                  </a:cubicBezTo>
                  <a:lnTo>
                    <a:pt x="9980" y="10063"/>
                  </a:lnTo>
                  <a:cubicBezTo>
                    <a:pt x="9962" y="10044"/>
                    <a:pt x="9945" y="10028"/>
                    <a:pt x="9926" y="10009"/>
                  </a:cubicBezTo>
                  <a:cubicBezTo>
                    <a:pt x="9916" y="10001"/>
                    <a:pt x="9912" y="9991"/>
                    <a:pt x="9908" y="9980"/>
                  </a:cubicBezTo>
                  <a:cubicBezTo>
                    <a:pt x="9908" y="9976"/>
                    <a:pt x="9908" y="9973"/>
                    <a:pt x="9908" y="9969"/>
                  </a:cubicBezTo>
                  <a:cubicBezTo>
                    <a:pt x="9894" y="9951"/>
                    <a:pt x="9880" y="9933"/>
                    <a:pt x="9865" y="9919"/>
                  </a:cubicBezTo>
                  <a:cubicBezTo>
                    <a:pt x="9858" y="9926"/>
                    <a:pt x="9851" y="9933"/>
                    <a:pt x="9840" y="9937"/>
                  </a:cubicBezTo>
                  <a:cubicBezTo>
                    <a:pt x="9836" y="9938"/>
                    <a:pt x="9832" y="9939"/>
                    <a:pt x="9827" y="9939"/>
                  </a:cubicBezTo>
                  <a:cubicBezTo>
                    <a:pt x="9822" y="9939"/>
                    <a:pt x="9816" y="9938"/>
                    <a:pt x="9811" y="9937"/>
                  </a:cubicBezTo>
                  <a:cubicBezTo>
                    <a:pt x="9800" y="9933"/>
                    <a:pt x="9793" y="9922"/>
                    <a:pt x="9789" y="9915"/>
                  </a:cubicBezTo>
                  <a:cubicBezTo>
                    <a:pt x="9782" y="9904"/>
                    <a:pt x="9779" y="9893"/>
                    <a:pt x="9771" y="9882"/>
                  </a:cubicBezTo>
                  <a:cubicBezTo>
                    <a:pt x="9768" y="9890"/>
                    <a:pt x="9757" y="9897"/>
                    <a:pt x="9746" y="9897"/>
                  </a:cubicBezTo>
                  <a:cubicBezTo>
                    <a:pt x="9728" y="9897"/>
                    <a:pt x="9714" y="9890"/>
                    <a:pt x="9707" y="9872"/>
                  </a:cubicBezTo>
                  <a:cubicBezTo>
                    <a:pt x="9699" y="9875"/>
                    <a:pt x="9696" y="9875"/>
                    <a:pt x="9692" y="9879"/>
                  </a:cubicBezTo>
                  <a:cubicBezTo>
                    <a:pt x="9681" y="9879"/>
                    <a:pt x="9671" y="9875"/>
                    <a:pt x="9660" y="9868"/>
                  </a:cubicBezTo>
                  <a:cubicBezTo>
                    <a:pt x="9653" y="9861"/>
                    <a:pt x="9649" y="9854"/>
                    <a:pt x="9645" y="9839"/>
                  </a:cubicBezTo>
                  <a:cubicBezTo>
                    <a:pt x="9645" y="9832"/>
                    <a:pt x="9642" y="9821"/>
                    <a:pt x="9642" y="9814"/>
                  </a:cubicBezTo>
                  <a:cubicBezTo>
                    <a:pt x="9638" y="9807"/>
                    <a:pt x="9635" y="9800"/>
                    <a:pt x="9635" y="9792"/>
                  </a:cubicBezTo>
                  <a:cubicBezTo>
                    <a:pt x="9631" y="9789"/>
                    <a:pt x="9627" y="9785"/>
                    <a:pt x="9624" y="9778"/>
                  </a:cubicBezTo>
                  <a:cubicBezTo>
                    <a:pt x="9609" y="9778"/>
                    <a:pt x="9588" y="9771"/>
                    <a:pt x="9584" y="9753"/>
                  </a:cubicBezTo>
                  <a:cubicBezTo>
                    <a:pt x="9581" y="9742"/>
                    <a:pt x="9577" y="9731"/>
                    <a:pt x="9577" y="9720"/>
                  </a:cubicBezTo>
                  <a:cubicBezTo>
                    <a:pt x="9570" y="9713"/>
                    <a:pt x="9570" y="9706"/>
                    <a:pt x="9566" y="9699"/>
                  </a:cubicBezTo>
                  <a:cubicBezTo>
                    <a:pt x="9563" y="9677"/>
                    <a:pt x="9555" y="9656"/>
                    <a:pt x="9552" y="9634"/>
                  </a:cubicBezTo>
                  <a:cubicBezTo>
                    <a:pt x="9537" y="9620"/>
                    <a:pt x="9519" y="9609"/>
                    <a:pt x="9505" y="9594"/>
                  </a:cubicBezTo>
                  <a:cubicBezTo>
                    <a:pt x="9483" y="9573"/>
                    <a:pt x="9458" y="9551"/>
                    <a:pt x="9437" y="9526"/>
                  </a:cubicBezTo>
                  <a:cubicBezTo>
                    <a:pt x="9411" y="9508"/>
                    <a:pt x="9390" y="9486"/>
                    <a:pt x="9365" y="9465"/>
                  </a:cubicBezTo>
                  <a:cubicBezTo>
                    <a:pt x="9329" y="9429"/>
                    <a:pt x="9296" y="9396"/>
                    <a:pt x="9260" y="9364"/>
                  </a:cubicBezTo>
                  <a:cubicBezTo>
                    <a:pt x="9257" y="9360"/>
                    <a:pt x="9249" y="9357"/>
                    <a:pt x="9246" y="9350"/>
                  </a:cubicBezTo>
                  <a:cubicBezTo>
                    <a:pt x="9199" y="9310"/>
                    <a:pt x="9152" y="9263"/>
                    <a:pt x="9109" y="9220"/>
                  </a:cubicBezTo>
                  <a:cubicBezTo>
                    <a:pt x="9080" y="9198"/>
                    <a:pt x="9055" y="9173"/>
                    <a:pt x="9030" y="9152"/>
                  </a:cubicBezTo>
                  <a:cubicBezTo>
                    <a:pt x="9026" y="9148"/>
                    <a:pt x="9023" y="9144"/>
                    <a:pt x="9019" y="9141"/>
                  </a:cubicBezTo>
                  <a:cubicBezTo>
                    <a:pt x="8997" y="9123"/>
                    <a:pt x="8979" y="9108"/>
                    <a:pt x="8965" y="9090"/>
                  </a:cubicBezTo>
                  <a:lnTo>
                    <a:pt x="8961" y="9090"/>
                  </a:lnTo>
                  <a:cubicBezTo>
                    <a:pt x="8965" y="9119"/>
                    <a:pt x="8965" y="9148"/>
                    <a:pt x="8969" y="9180"/>
                  </a:cubicBezTo>
                  <a:cubicBezTo>
                    <a:pt x="8969" y="9202"/>
                    <a:pt x="8954" y="9220"/>
                    <a:pt x="8929" y="9224"/>
                  </a:cubicBezTo>
                  <a:cubicBezTo>
                    <a:pt x="8922" y="9238"/>
                    <a:pt x="8911" y="9249"/>
                    <a:pt x="8893" y="9252"/>
                  </a:cubicBezTo>
                  <a:cubicBezTo>
                    <a:pt x="8886" y="9252"/>
                    <a:pt x="8879" y="9249"/>
                    <a:pt x="8871" y="9245"/>
                  </a:cubicBezTo>
                  <a:cubicBezTo>
                    <a:pt x="8870" y="9246"/>
                    <a:pt x="8868" y="9246"/>
                    <a:pt x="8866" y="9246"/>
                  </a:cubicBezTo>
                  <a:cubicBezTo>
                    <a:pt x="8846" y="9246"/>
                    <a:pt x="8828" y="9229"/>
                    <a:pt x="8825" y="9209"/>
                  </a:cubicBezTo>
                  <a:cubicBezTo>
                    <a:pt x="8825" y="9170"/>
                    <a:pt x="8821" y="9134"/>
                    <a:pt x="8821" y="9098"/>
                  </a:cubicBezTo>
                  <a:cubicBezTo>
                    <a:pt x="8821" y="9083"/>
                    <a:pt x="8821" y="9072"/>
                    <a:pt x="8817" y="9062"/>
                  </a:cubicBezTo>
                  <a:cubicBezTo>
                    <a:pt x="8817" y="9058"/>
                    <a:pt x="8814" y="9054"/>
                    <a:pt x="8814" y="9054"/>
                  </a:cubicBezTo>
                  <a:cubicBezTo>
                    <a:pt x="8807" y="9044"/>
                    <a:pt x="8807" y="9033"/>
                    <a:pt x="8807" y="9022"/>
                  </a:cubicBezTo>
                  <a:cubicBezTo>
                    <a:pt x="8810" y="9011"/>
                    <a:pt x="8810" y="9004"/>
                    <a:pt x="8810" y="8993"/>
                  </a:cubicBezTo>
                  <a:cubicBezTo>
                    <a:pt x="8792" y="8975"/>
                    <a:pt x="8774" y="8954"/>
                    <a:pt x="8756" y="8936"/>
                  </a:cubicBezTo>
                  <a:cubicBezTo>
                    <a:pt x="8598" y="8770"/>
                    <a:pt x="8436" y="8604"/>
                    <a:pt x="8267" y="8439"/>
                  </a:cubicBezTo>
                  <a:cubicBezTo>
                    <a:pt x="8112" y="8288"/>
                    <a:pt x="7957" y="8136"/>
                    <a:pt x="7806" y="7985"/>
                  </a:cubicBezTo>
                  <a:cubicBezTo>
                    <a:pt x="7647" y="7830"/>
                    <a:pt x="7496" y="7672"/>
                    <a:pt x="7349" y="7510"/>
                  </a:cubicBezTo>
                  <a:cubicBezTo>
                    <a:pt x="7338" y="7496"/>
                    <a:pt x="7327" y="7485"/>
                    <a:pt x="7316" y="7474"/>
                  </a:cubicBezTo>
                  <a:cubicBezTo>
                    <a:pt x="7312" y="7475"/>
                    <a:pt x="7307" y="7476"/>
                    <a:pt x="7303" y="7476"/>
                  </a:cubicBezTo>
                  <a:cubicBezTo>
                    <a:pt x="7297" y="7476"/>
                    <a:pt x="7292" y="7475"/>
                    <a:pt x="7287" y="7470"/>
                  </a:cubicBezTo>
                  <a:cubicBezTo>
                    <a:pt x="7226" y="7431"/>
                    <a:pt x="7172" y="7391"/>
                    <a:pt x="7118" y="7344"/>
                  </a:cubicBezTo>
                  <a:cubicBezTo>
                    <a:pt x="7061" y="7294"/>
                    <a:pt x="7007" y="7244"/>
                    <a:pt x="6956" y="7190"/>
                  </a:cubicBezTo>
                  <a:cubicBezTo>
                    <a:pt x="6902" y="7132"/>
                    <a:pt x="6852" y="7071"/>
                    <a:pt x="6809" y="7006"/>
                  </a:cubicBezTo>
                  <a:cubicBezTo>
                    <a:pt x="6791" y="6974"/>
                    <a:pt x="6769" y="6945"/>
                    <a:pt x="6751" y="6909"/>
                  </a:cubicBezTo>
                  <a:cubicBezTo>
                    <a:pt x="6744" y="6887"/>
                    <a:pt x="6733" y="6866"/>
                    <a:pt x="6726" y="6844"/>
                  </a:cubicBezTo>
                  <a:cubicBezTo>
                    <a:pt x="6722" y="6840"/>
                    <a:pt x="6722" y="6833"/>
                    <a:pt x="6722" y="6830"/>
                  </a:cubicBezTo>
                  <a:cubicBezTo>
                    <a:pt x="6665" y="6776"/>
                    <a:pt x="6603" y="6718"/>
                    <a:pt x="6546" y="6660"/>
                  </a:cubicBezTo>
                  <a:cubicBezTo>
                    <a:pt x="6452" y="6567"/>
                    <a:pt x="6355" y="6473"/>
                    <a:pt x="6269" y="6372"/>
                  </a:cubicBezTo>
                  <a:cubicBezTo>
                    <a:pt x="6189" y="6286"/>
                    <a:pt x="6117" y="6196"/>
                    <a:pt x="6053" y="6099"/>
                  </a:cubicBezTo>
                  <a:cubicBezTo>
                    <a:pt x="6049" y="6102"/>
                    <a:pt x="6042" y="6102"/>
                    <a:pt x="6038" y="6102"/>
                  </a:cubicBezTo>
                  <a:cubicBezTo>
                    <a:pt x="6036" y="6103"/>
                    <a:pt x="6034" y="6103"/>
                    <a:pt x="6032" y="6103"/>
                  </a:cubicBezTo>
                  <a:cubicBezTo>
                    <a:pt x="6016" y="6103"/>
                    <a:pt x="6001" y="6090"/>
                    <a:pt x="5995" y="6077"/>
                  </a:cubicBezTo>
                  <a:cubicBezTo>
                    <a:pt x="5988" y="6077"/>
                    <a:pt x="5977" y="6074"/>
                    <a:pt x="5966" y="6066"/>
                  </a:cubicBezTo>
                  <a:cubicBezTo>
                    <a:pt x="5959" y="6059"/>
                    <a:pt x="5955" y="6048"/>
                    <a:pt x="5952" y="6038"/>
                  </a:cubicBezTo>
                  <a:cubicBezTo>
                    <a:pt x="5952" y="6034"/>
                    <a:pt x="5952" y="6027"/>
                    <a:pt x="5948" y="6020"/>
                  </a:cubicBezTo>
                  <a:lnTo>
                    <a:pt x="5941" y="6020"/>
                  </a:lnTo>
                  <a:cubicBezTo>
                    <a:pt x="5939" y="6020"/>
                    <a:pt x="5937" y="6020"/>
                    <a:pt x="5935" y="6020"/>
                  </a:cubicBezTo>
                  <a:cubicBezTo>
                    <a:pt x="5913" y="6020"/>
                    <a:pt x="5897" y="6003"/>
                    <a:pt x="5894" y="5984"/>
                  </a:cubicBezTo>
                  <a:cubicBezTo>
                    <a:pt x="5894" y="5976"/>
                    <a:pt x="5894" y="5966"/>
                    <a:pt x="5891" y="5958"/>
                  </a:cubicBezTo>
                  <a:cubicBezTo>
                    <a:pt x="5883" y="5955"/>
                    <a:pt x="5876" y="5944"/>
                    <a:pt x="5873" y="5937"/>
                  </a:cubicBezTo>
                  <a:cubicBezTo>
                    <a:pt x="5865" y="5908"/>
                    <a:pt x="5862" y="5883"/>
                    <a:pt x="5854" y="5858"/>
                  </a:cubicBezTo>
                  <a:cubicBezTo>
                    <a:pt x="5851" y="5850"/>
                    <a:pt x="5847" y="5847"/>
                    <a:pt x="5844" y="5843"/>
                  </a:cubicBezTo>
                  <a:cubicBezTo>
                    <a:pt x="5808" y="5804"/>
                    <a:pt x="5775" y="5764"/>
                    <a:pt x="5743" y="5721"/>
                  </a:cubicBezTo>
                  <a:cubicBezTo>
                    <a:pt x="5736" y="5717"/>
                    <a:pt x="5732" y="5710"/>
                    <a:pt x="5728" y="5703"/>
                  </a:cubicBezTo>
                  <a:cubicBezTo>
                    <a:pt x="5710" y="5688"/>
                    <a:pt x="5696" y="5670"/>
                    <a:pt x="5682" y="5652"/>
                  </a:cubicBezTo>
                  <a:cubicBezTo>
                    <a:pt x="5653" y="5624"/>
                    <a:pt x="5628" y="5595"/>
                    <a:pt x="5599" y="5566"/>
                  </a:cubicBezTo>
                  <a:cubicBezTo>
                    <a:pt x="5552" y="5512"/>
                    <a:pt x="5502" y="5458"/>
                    <a:pt x="5458" y="5400"/>
                  </a:cubicBezTo>
                  <a:cubicBezTo>
                    <a:pt x="5448" y="5393"/>
                    <a:pt x="5440" y="5382"/>
                    <a:pt x="5430" y="5375"/>
                  </a:cubicBezTo>
                  <a:cubicBezTo>
                    <a:pt x="5390" y="5332"/>
                    <a:pt x="5350" y="5285"/>
                    <a:pt x="5311" y="5238"/>
                  </a:cubicBezTo>
                  <a:cubicBezTo>
                    <a:pt x="5311" y="5245"/>
                    <a:pt x="5311" y="5249"/>
                    <a:pt x="5311" y="5253"/>
                  </a:cubicBezTo>
                  <a:cubicBezTo>
                    <a:pt x="5307" y="5263"/>
                    <a:pt x="5304" y="5274"/>
                    <a:pt x="5296" y="5281"/>
                  </a:cubicBezTo>
                  <a:cubicBezTo>
                    <a:pt x="5289" y="5292"/>
                    <a:pt x="5278" y="5299"/>
                    <a:pt x="5264" y="5303"/>
                  </a:cubicBezTo>
                  <a:cubicBezTo>
                    <a:pt x="5255" y="5315"/>
                    <a:pt x="5244" y="5322"/>
                    <a:pt x="5230" y="5322"/>
                  </a:cubicBezTo>
                  <a:cubicBezTo>
                    <a:pt x="5227" y="5322"/>
                    <a:pt x="5224" y="5322"/>
                    <a:pt x="5221" y="5321"/>
                  </a:cubicBezTo>
                  <a:cubicBezTo>
                    <a:pt x="5210" y="5321"/>
                    <a:pt x="5199" y="5314"/>
                    <a:pt x="5196" y="5303"/>
                  </a:cubicBezTo>
                  <a:cubicBezTo>
                    <a:pt x="5185" y="5310"/>
                    <a:pt x="5174" y="5310"/>
                    <a:pt x="5167" y="5310"/>
                  </a:cubicBezTo>
                  <a:cubicBezTo>
                    <a:pt x="5163" y="5310"/>
                    <a:pt x="5163" y="5310"/>
                    <a:pt x="5163" y="5307"/>
                  </a:cubicBezTo>
                  <a:lnTo>
                    <a:pt x="5163" y="5310"/>
                  </a:lnTo>
                  <a:cubicBezTo>
                    <a:pt x="5160" y="5330"/>
                    <a:pt x="5142" y="5343"/>
                    <a:pt x="5123" y="5343"/>
                  </a:cubicBezTo>
                  <a:cubicBezTo>
                    <a:pt x="5121" y="5343"/>
                    <a:pt x="5119" y="5343"/>
                    <a:pt x="5116" y="5343"/>
                  </a:cubicBezTo>
                  <a:cubicBezTo>
                    <a:pt x="5098" y="5339"/>
                    <a:pt x="5084" y="5325"/>
                    <a:pt x="5080" y="5307"/>
                  </a:cubicBezTo>
                  <a:cubicBezTo>
                    <a:pt x="5073" y="5191"/>
                    <a:pt x="5070" y="5080"/>
                    <a:pt x="5070" y="4968"/>
                  </a:cubicBezTo>
                  <a:cubicBezTo>
                    <a:pt x="4886" y="4745"/>
                    <a:pt x="4702" y="4525"/>
                    <a:pt x="4515" y="4309"/>
                  </a:cubicBezTo>
                  <a:cubicBezTo>
                    <a:pt x="4407" y="4187"/>
                    <a:pt x="4303" y="4065"/>
                    <a:pt x="4198" y="3942"/>
                  </a:cubicBezTo>
                  <a:cubicBezTo>
                    <a:pt x="4105" y="3831"/>
                    <a:pt x="4015" y="3723"/>
                    <a:pt x="3925" y="3611"/>
                  </a:cubicBezTo>
                  <a:cubicBezTo>
                    <a:pt x="3896" y="3571"/>
                    <a:pt x="3867" y="3532"/>
                    <a:pt x="3835" y="3492"/>
                  </a:cubicBezTo>
                  <a:cubicBezTo>
                    <a:pt x="3833" y="3493"/>
                    <a:pt x="3831" y="3493"/>
                    <a:pt x="3829" y="3493"/>
                  </a:cubicBezTo>
                  <a:cubicBezTo>
                    <a:pt x="3819" y="3493"/>
                    <a:pt x="3808" y="3487"/>
                    <a:pt x="3799" y="3478"/>
                  </a:cubicBezTo>
                  <a:cubicBezTo>
                    <a:pt x="3727" y="3388"/>
                    <a:pt x="3648" y="3305"/>
                    <a:pt x="3576" y="3215"/>
                  </a:cubicBezTo>
                  <a:cubicBezTo>
                    <a:pt x="3576" y="3211"/>
                    <a:pt x="3576" y="3211"/>
                    <a:pt x="3576" y="3211"/>
                  </a:cubicBezTo>
                  <a:cubicBezTo>
                    <a:pt x="3568" y="3208"/>
                    <a:pt x="3565" y="3204"/>
                    <a:pt x="3561" y="3201"/>
                  </a:cubicBezTo>
                  <a:cubicBezTo>
                    <a:pt x="3547" y="3179"/>
                    <a:pt x="3532" y="3161"/>
                    <a:pt x="3522" y="3143"/>
                  </a:cubicBezTo>
                  <a:cubicBezTo>
                    <a:pt x="3453" y="3046"/>
                    <a:pt x="3381" y="2949"/>
                    <a:pt x="3316" y="2851"/>
                  </a:cubicBezTo>
                  <a:cubicBezTo>
                    <a:pt x="3312" y="2852"/>
                    <a:pt x="3308" y="2853"/>
                    <a:pt x="3304" y="2853"/>
                  </a:cubicBezTo>
                  <a:cubicBezTo>
                    <a:pt x="3290" y="2853"/>
                    <a:pt x="3278" y="2848"/>
                    <a:pt x="3270" y="2837"/>
                  </a:cubicBezTo>
                  <a:cubicBezTo>
                    <a:pt x="3198" y="2736"/>
                    <a:pt x="3136" y="2628"/>
                    <a:pt x="3075" y="2520"/>
                  </a:cubicBezTo>
                  <a:cubicBezTo>
                    <a:pt x="3064" y="2517"/>
                    <a:pt x="3050" y="2509"/>
                    <a:pt x="3046" y="2495"/>
                  </a:cubicBezTo>
                  <a:cubicBezTo>
                    <a:pt x="3043" y="2477"/>
                    <a:pt x="3036" y="2459"/>
                    <a:pt x="3032" y="2437"/>
                  </a:cubicBezTo>
                  <a:cubicBezTo>
                    <a:pt x="3028" y="2434"/>
                    <a:pt x="3025" y="2427"/>
                    <a:pt x="3021" y="2419"/>
                  </a:cubicBezTo>
                  <a:cubicBezTo>
                    <a:pt x="3014" y="2419"/>
                    <a:pt x="3007" y="2416"/>
                    <a:pt x="3003" y="2412"/>
                  </a:cubicBezTo>
                  <a:cubicBezTo>
                    <a:pt x="2996" y="2405"/>
                    <a:pt x="2992" y="2398"/>
                    <a:pt x="2989" y="2391"/>
                  </a:cubicBezTo>
                  <a:cubicBezTo>
                    <a:pt x="2982" y="2391"/>
                    <a:pt x="2974" y="2387"/>
                    <a:pt x="2967" y="2383"/>
                  </a:cubicBezTo>
                  <a:cubicBezTo>
                    <a:pt x="2960" y="2376"/>
                    <a:pt x="2956" y="2369"/>
                    <a:pt x="2953" y="2358"/>
                  </a:cubicBezTo>
                  <a:cubicBezTo>
                    <a:pt x="2953" y="2355"/>
                    <a:pt x="2953" y="2355"/>
                    <a:pt x="2949" y="2351"/>
                  </a:cubicBezTo>
                  <a:cubicBezTo>
                    <a:pt x="2942" y="2347"/>
                    <a:pt x="2935" y="2337"/>
                    <a:pt x="2935" y="2326"/>
                  </a:cubicBezTo>
                  <a:cubicBezTo>
                    <a:pt x="2935" y="2326"/>
                    <a:pt x="2935" y="2322"/>
                    <a:pt x="2935" y="2322"/>
                  </a:cubicBezTo>
                  <a:cubicBezTo>
                    <a:pt x="2928" y="2315"/>
                    <a:pt x="2920" y="2308"/>
                    <a:pt x="2917" y="2297"/>
                  </a:cubicBezTo>
                  <a:cubicBezTo>
                    <a:pt x="2917" y="2290"/>
                    <a:pt x="2917" y="2286"/>
                    <a:pt x="2913" y="2283"/>
                  </a:cubicBezTo>
                  <a:cubicBezTo>
                    <a:pt x="2902" y="2275"/>
                    <a:pt x="2892" y="2265"/>
                    <a:pt x="2892" y="2250"/>
                  </a:cubicBezTo>
                  <a:cubicBezTo>
                    <a:pt x="2888" y="2243"/>
                    <a:pt x="2888" y="2236"/>
                    <a:pt x="2884" y="2229"/>
                  </a:cubicBezTo>
                  <a:cubicBezTo>
                    <a:pt x="2881" y="2225"/>
                    <a:pt x="2881" y="2221"/>
                    <a:pt x="2877" y="2218"/>
                  </a:cubicBezTo>
                  <a:cubicBezTo>
                    <a:pt x="2791" y="2099"/>
                    <a:pt x="2697" y="1987"/>
                    <a:pt x="2600" y="1879"/>
                  </a:cubicBezTo>
                  <a:cubicBezTo>
                    <a:pt x="2492" y="1761"/>
                    <a:pt x="2384" y="1645"/>
                    <a:pt x="2276" y="1527"/>
                  </a:cubicBezTo>
                  <a:lnTo>
                    <a:pt x="2276" y="1527"/>
                  </a:lnTo>
                  <a:cubicBezTo>
                    <a:pt x="2283" y="1566"/>
                    <a:pt x="2290" y="1606"/>
                    <a:pt x="2294" y="1649"/>
                  </a:cubicBezTo>
                  <a:cubicBezTo>
                    <a:pt x="2298" y="1671"/>
                    <a:pt x="2283" y="1692"/>
                    <a:pt x="2262" y="1696"/>
                  </a:cubicBezTo>
                  <a:cubicBezTo>
                    <a:pt x="2260" y="1696"/>
                    <a:pt x="2258" y="1696"/>
                    <a:pt x="2256" y="1696"/>
                  </a:cubicBezTo>
                  <a:cubicBezTo>
                    <a:pt x="2236" y="1696"/>
                    <a:pt x="2218" y="1679"/>
                    <a:pt x="2215" y="1660"/>
                  </a:cubicBezTo>
                  <a:cubicBezTo>
                    <a:pt x="2211" y="1660"/>
                    <a:pt x="2211" y="1656"/>
                    <a:pt x="2211" y="1656"/>
                  </a:cubicBezTo>
                  <a:cubicBezTo>
                    <a:pt x="2200" y="1649"/>
                    <a:pt x="2190" y="1638"/>
                    <a:pt x="2190" y="1624"/>
                  </a:cubicBezTo>
                  <a:cubicBezTo>
                    <a:pt x="2182" y="1577"/>
                    <a:pt x="2175" y="1527"/>
                    <a:pt x="2168" y="1480"/>
                  </a:cubicBezTo>
                  <a:cubicBezTo>
                    <a:pt x="2161" y="1465"/>
                    <a:pt x="2154" y="1455"/>
                    <a:pt x="2143" y="1444"/>
                  </a:cubicBezTo>
                  <a:cubicBezTo>
                    <a:pt x="2132" y="1429"/>
                    <a:pt x="2118" y="1419"/>
                    <a:pt x="2107" y="1404"/>
                  </a:cubicBezTo>
                  <a:lnTo>
                    <a:pt x="2107" y="1404"/>
                  </a:lnTo>
                  <a:cubicBezTo>
                    <a:pt x="2107" y="1415"/>
                    <a:pt x="2110" y="1422"/>
                    <a:pt x="2110" y="1433"/>
                  </a:cubicBezTo>
                  <a:cubicBezTo>
                    <a:pt x="2110" y="1447"/>
                    <a:pt x="2103" y="1462"/>
                    <a:pt x="2089" y="1469"/>
                  </a:cubicBezTo>
                  <a:cubicBezTo>
                    <a:pt x="2089" y="1476"/>
                    <a:pt x="2089" y="1483"/>
                    <a:pt x="2089" y="1491"/>
                  </a:cubicBezTo>
                  <a:cubicBezTo>
                    <a:pt x="2089" y="1516"/>
                    <a:pt x="2071" y="1534"/>
                    <a:pt x="2049" y="1534"/>
                  </a:cubicBezTo>
                  <a:cubicBezTo>
                    <a:pt x="2028" y="1534"/>
                    <a:pt x="2006" y="1516"/>
                    <a:pt x="2006" y="1494"/>
                  </a:cubicBezTo>
                  <a:cubicBezTo>
                    <a:pt x="2006" y="1469"/>
                    <a:pt x="2002" y="1448"/>
                    <a:pt x="1999" y="1424"/>
                  </a:cubicBezTo>
                  <a:lnTo>
                    <a:pt x="1999" y="1424"/>
                  </a:lnTo>
                  <a:cubicBezTo>
                    <a:pt x="1999" y="1426"/>
                    <a:pt x="2001" y="1428"/>
                    <a:pt x="2002" y="1430"/>
                  </a:cubicBezTo>
                  <a:lnTo>
                    <a:pt x="2002" y="1430"/>
                  </a:lnTo>
                  <a:cubicBezTo>
                    <a:pt x="1999" y="1417"/>
                    <a:pt x="1998" y="1407"/>
                    <a:pt x="1995" y="1393"/>
                  </a:cubicBezTo>
                  <a:cubicBezTo>
                    <a:pt x="1977" y="1365"/>
                    <a:pt x="1959" y="1336"/>
                    <a:pt x="1945" y="1307"/>
                  </a:cubicBezTo>
                  <a:cubicBezTo>
                    <a:pt x="1938" y="1292"/>
                    <a:pt x="1930" y="1282"/>
                    <a:pt x="1927" y="1267"/>
                  </a:cubicBezTo>
                  <a:cubicBezTo>
                    <a:pt x="1873" y="1235"/>
                    <a:pt x="1819" y="1202"/>
                    <a:pt x="1761" y="1177"/>
                  </a:cubicBezTo>
                  <a:cubicBezTo>
                    <a:pt x="1752" y="1189"/>
                    <a:pt x="1739" y="1196"/>
                    <a:pt x="1725" y="1196"/>
                  </a:cubicBezTo>
                  <a:cubicBezTo>
                    <a:pt x="1718" y="1196"/>
                    <a:pt x="1710" y="1193"/>
                    <a:pt x="1703" y="1188"/>
                  </a:cubicBezTo>
                  <a:cubicBezTo>
                    <a:pt x="1671" y="1163"/>
                    <a:pt x="1642" y="1141"/>
                    <a:pt x="1610" y="1123"/>
                  </a:cubicBezTo>
                  <a:cubicBezTo>
                    <a:pt x="1585" y="1112"/>
                    <a:pt x="1559" y="1102"/>
                    <a:pt x="1534" y="1091"/>
                  </a:cubicBezTo>
                  <a:cubicBezTo>
                    <a:pt x="1513" y="1084"/>
                    <a:pt x="1487" y="1076"/>
                    <a:pt x="1466" y="1073"/>
                  </a:cubicBezTo>
                  <a:cubicBezTo>
                    <a:pt x="1430" y="1066"/>
                    <a:pt x="1394" y="1058"/>
                    <a:pt x="1358" y="1058"/>
                  </a:cubicBezTo>
                  <a:cubicBezTo>
                    <a:pt x="1343" y="1055"/>
                    <a:pt x="1325" y="1055"/>
                    <a:pt x="1311" y="1055"/>
                  </a:cubicBezTo>
                  <a:cubicBezTo>
                    <a:pt x="1307" y="1066"/>
                    <a:pt x="1293" y="1076"/>
                    <a:pt x="1279" y="1080"/>
                  </a:cubicBezTo>
                  <a:cubicBezTo>
                    <a:pt x="1246" y="1087"/>
                    <a:pt x="1210" y="1094"/>
                    <a:pt x="1174" y="1105"/>
                  </a:cubicBezTo>
                  <a:cubicBezTo>
                    <a:pt x="1127" y="1120"/>
                    <a:pt x="1081" y="1141"/>
                    <a:pt x="1037" y="1163"/>
                  </a:cubicBezTo>
                  <a:cubicBezTo>
                    <a:pt x="983" y="1188"/>
                    <a:pt x="933" y="1217"/>
                    <a:pt x="879" y="1242"/>
                  </a:cubicBezTo>
                  <a:cubicBezTo>
                    <a:pt x="832" y="1264"/>
                    <a:pt x="782" y="1285"/>
                    <a:pt x="731" y="1296"/>
                  </a:cubicBezTo>
                  <a:cubicBezTo>
                    <a:pt x="728" y="1296"/>
                    <a:pt x="724" y="1300"/>
                    <a:pt x="721" y="1300"/>
                  </a:cubicBezTo>
                  <a:cubicBezTo>
                    <a:pt x="695" y="1318"/>
                    <a:pt x="670" y="1336"/>
                    <a:pt x="645" y="1357"/>
                  </a:cubicBezTo>
                  <a:cubicBezTo>
                    <a:pt x="613" y="1386"/>
                    <a:pt x="580" y="1415"/>
                    <a:pt x="548" y="1447"/>
                  </a:cubicBezTo>
                  <a:cubicBezTo>
                    <a:pt x="526" y="1473"/>
                    <a:pt x="501" y="1501"/>
                    <a:pt x="483" y="1530"/>
                  </a:cubicBezTo>
                  <a:cubicBezTo>
                    <a:pt x="460" y="1557"/>
                    <a:pt x="442" y="1587"/>
                    <a:pt x="425" y="1620"/>
                  </a:cubicBezTo>
                  <a:lnTo>
                    <a:pt x="425" y="1620"/>
                  </a:lnTo>
                  <a:cubicBezTo>
                    <a:pt x="425" y="1620"/>
                    <a:pt x="425" y="1620"/>
                    <a:pt x="425" y="1620"/>
                  </a:cubicBezTo>
                  <a:cubicBezTo>
                    <a:pt x="425" y="1620"/>
                    <a:pt x="425" y="1620"/>
                    <a:pt x="425" y="1620"/>
                  </a:cubicBezTo>
                  <a:lnTo>
                    <a:pt x="425" y="1620"/>
                  </a:lnTo>
                  <a:cubicBezTo>
                    <a:pt x="424" y="1622"/>
                    <a:pt x="423" y="1625"/>
                    <a:pt x="422" y="1627"/>
                  </a:cubicBezTo>
                  <a:cubicBezTo>
                    <a:pt x="422" y="1624"/>
                    <a:pt x="422" y="1624"/>
                    <a:pt x="422" y="1620"/>
                  </a:cubicBezTo>
                  <a:cubicBezTo>
                    <a:pt x="411" y="1649"/>
                    <a:pt x="397" y="1674"/>
                    <a:pt x="386" y="1699"/>
                  </a:cubicBezTo>
                  <a:cubicBezTo>
                    <a:pt x="375" y="1732"/>
                    <a:pt x="364" y="1761"/>
                    <a:pt x="353" y="1793"/>
                  </a:cubicBezTo>
                  <a:cubicBezTo>
                    <a:pt x="348" y="1810"/>
                    <a:pt x="331" y="1820"/>
                    <a:pt x="313" y="1820"/>
                  </a:cubicBezTo>
                  <a:cubicBezTo>
                    <a:pt x="309" y="1820"/>
                    <a:pt x="304" y="1820"/>
                    <a:pt x="299" y="1818"/>
                  </a:cubicBezTo>
                  <a:cubicBezTo>
                    <a:pt x="278" y="1807"/>
                    <a:pt x="271" y="1786"/>
                    <a:pt x="278" y="1764"/>
                  </a:cubicBezTo>
                  <a:cubicBezTo>
                    <a:pt x="281" y="1753"/>
                    <a:pt x="285" y="1739"/>
                    <a:pt x="289" y="1728"/>
                  </a:cubicBezTo>
                  <a:lnTo>
                    <a:pt x="289" y="1728"/>
                  </a:lnTo>
                  <a:cubicBezTo>
                    <a:pt x="256" y="1782"/>
                    <a:pt x="227" y="1833"/>
                    <a:pt x="202" y="1887"/>
                  </a:cubicBezTo>
                  <a:cubicBezTo>
                    <a:pt x="173" y="1955"/>
                    <a:pt x="145" y="2020"/>
                    <a:pt x="123" y="2088"/>
                  </a:cubicBezTo>
                  <a:cubicBezTo>
                    <a:pt x="58" y="2290"/>
                    <a:pt x="29" y="2499"/>
                    <a:pt x="19" y="2711"/>
                  </a:cubicBezTo>
                  <a:cubicBezTo>
                    <a:pt x="1" y="3125"/>
                    <a:pt x="58" y="3539"/>
                    <a:pt x="148" y="3946"/>
                  </a:cubicBezTo>
                  <a:cubicBezTo>
                    <a:pt x="227" y="4317"/>
                    <a:pt x="339" y="4680"/>
                    <a:pt x="458" y="5040"/>
                  </a:cubicBezTo>
                  <a:cubicBezTo>
                    <a:pt x="512" y="5202"/>
                    <a:pt x="566" y="5364"/>
                    <a:pt x="620" y="5526"/>
                  </a:cubicBezTo>
                  <a:cubicBezTo>
                    <a:pt x="713" y="5793"/>
                    <a:pt x="800" y="6063"/>
                    <a:pt x="915" y="6326"/>
                  </a:cubicBezTo>
                  <a:cubicBezTo>
                    <a:pt x="933" y="6286"/>
                    <a:pt x="951" y="6250"/>
                    <a:pt x="973" y="6210"/>
                  </a:cubicBezTo>
                  <a:cubicBezTo>
                    <a:pt x="980" y="6196"/>
                    <a:pt x="994" y="6189"/>
                    <a:pt x="1009" y="6189"/>
                  </a:cubicBezTo>
                  <a:cubicBezTo>
                    <a:pt x="1016" y="6189"/>
                    <a:pt x="1019" y="6189"/>
                    <a:pt x="1027" y="6192"/>
                  </a:cubicBezTo>
                  <a:cubicBezTo>
                    <a:pt x="1037" y="6196"/>
                    <a:pt x="1045" y="6207"/>
                    <a:pt x="1048" y="6218"/>
                  </a:cubicBezTo>
                  <a:cubicBezTo>
                    <a:pt x="1055" y="6228"/>
                    <a:pt x="1059" y="6243"/>
                    <a:pt x="1052" y="6257"/>
                  </a:cubicBezTo>
                  <a:cubicBezTo>
                    <a:pt x="1041" y="6279"/>
                    <a:pt x="1030" y="6300"/>
                    <a:pt x="1019" y="6322"/>
                  </a:cubicBezTo>
                  <a:lnTo>
                    <a:pt x="1023" y="6322"/>
                  </a:lnTo>
                  <a:cubicBezTo>
                    <a:pt x="1034" y="6326"/>
                    <a:pt x="1041" y="6333"/>
                    <a:pt x="1045" y="6344"/>
                  </a:cubicBezTo>
                  <a:cubicBezTo>
                    <a:pt x="1048" y="6354"/>
                    <a:pt x="1045" y="6362"/>
                    <a:pt x="1045" y="6369"/>
                  </a:cubicBezTo>
                  <a:cubicBezTo>
                    <a:pt x="1048" y="6369"/>
                    <a:pt x="1052" y="6372"/>
                    <a:pt x="1055" y="6376"/>
                  </a:cubicBezTo>
                  <a:cubicBezTo>
                    <a:pt x="1070" y="6390"/>
                    <a:pt x="1073" y="6408"/>
                    <a:pt x="1066" y="6426"/>
                  </a:cubicBezTo>
                  <a:cubicBezTo>
                    <a:pt x="1081" y="6437"/>
                    <a:pt x="1081" y="6455"/>
                    <a:pt x="1073" y="6473"/>
                  </a:cubicBezTo>
                  <a:cubicBezTo>
                    <a:pt x="1073" y="6480"/>
                    <a:pt x="1070" y="6484"/>
                    <a:pt x="1066" y="6491"/>
                  </a:cubicBezTo>
                  <a:cubicBezTo>
                    <a:pt x="1070" y="6502"/>
                    <a:pt x="1070" y="6513"/>
                    <a:pt x="1066" y="6520"/>
                  </a:cubicBezTo>
                  <a:cubicBezTo>
                    <a:pt x="1052" y="6552"/>
                    <a:pt x="1037" y="6585"/>
                    <a:pt x="1027" y="6617"/>
                  </a:cubicBezTo>
                  <a:cubicBezTo>
                    <a:pt x="1063" y="6696"/>
                    <a:pt x="1099" y="6772"/>
                    <a:pt x="1135" y="6851"/>
                  </a:cubicBezTo>
                  <a:cubicBezTo>
                    <a:pt x="1185" y="6948"/>
                    <a:pt x="1232" y="7046"/>
                    <a:pt x="1282" y="7146"/>
                  </a:cubicBezTo>
                  <a:cubicBezTo>
                    <a:pt x="1307" y="7121"/>
                    <a:pt x="1329" y="7096"/>
                    <a:pt x="1358" y="7074"/>
                  </a:cubicBezTo>
                  <a:cubicBezTo>
                    <a:pt x="1365" y="7067"/>
                    <a:pt x="1372" y="7067"/>
                    <a:pt x="1379" y="7067"/>
                  </a:cubicBezTo>
                  <a:cubicBezTo>
                    <a:pt x="1387" y="7067"/>
                    <a:pt x="1390" y="7067"/>
                    <a:pt x="1397" y="7071"/>
                  </a:cubicBezTo>
                  <a:cubicBezTo>
                    <a:pt x="1397" y="7067"/>
                    <a:pt x="1401" y="7067"/>
                    <a:pt x="1401" y="7064"/>
                  </a:cubicBezTo>
                  <a:cubicBezTo>
                    <a:pt x="1412" y="7056"/>
                    <a:pt x="1423" y="7049"/>
                    <a:pt x="1433" y="7049"/>
                  </a:cubicBezTo>
                  <a:cubicBezTo>
                    <a:pt x="1437" y="7049"/>
                    <a:pt x="1437" y="7049"/>
                    <a:pt x="1441" y="7053"/>
                  </a:cubicBezTo>
                  <a:cubicBezTo>
                    <a:pt x="1448" y="7042"/>
                    <a:pt x="1459" y="7038"/>
                    <a:pt x="1469" y="7038"/>
                  </a:cubicBezTo>
                  <a:cubicBezTo>
                    <a:pt x="1480" y="7038"/>
                    <a:pt x="1491" y="7042"/>
                    <a:pt x="1498" y="7046"/>
                  </a:cubicBezTo>
                  <a:cubicBezTo>
                    <a:pt x="1516" y="7060"/>
                    <a:pt x="1516" y="7085"/>
                    <a:pt x="1502" y="7103"/>
                  </a:cubicBezTo>
                  <a:cubicBezTo>
                    <a:pt x="1502" y="7107"/>
                    <a:pt x="1498" y="7110"/>
                    <a:pt x="1498" y="7114"/>
                  </a:cubicBezTo>
                  <a:cubicBezTo>
                    <a:pt x="1509" y="7128"/>
                    <a:pt x="1513" y="7154"/>
                    <a:pt x="1498" y="7168"/>
                  </a:cubicBezTo>
                  <a:cubicBezTo>
                    <a:pt x="1473" y="7193"/>
                    <a:pt x="1448" y="7222"/>
                    <a:pt x="1426" y="7251"/>
                  </a:cubicBezTo>
                  <a:cubicBezTo>
                    <a:pt x="1423" y="7258"/>
                    <a:pt x="1415" y="7265"/>
                    <a:pt x="1412" y="7272"/>
                  </a:cubicBezTo>
                  <a:cubicBezTo>
                    <a:pt x="1415" y="7276"/>
                    <a:pt x="1419" y="7280"/>
                    <a:pt x="1419" y="7287"/>
                  </a:cubicBezTo>
                  <a:cubicBezTo>
                    <a:pt x="1455" y="7373"/>
                    <a:pt x="1495" y="7456"/>
                    <a:pt x="1538" y="7542"/>
                  </a:cubicBezTo>
                  <a:lnTo>
                    <a:pt x="1541" y="7546"/>
                  </a:lnTo>
                  <a:cubicBezTo>
                    <a:pt x="1693" y="7827"/>
                    <a:pt x="1876" y="8090"/>
                    <a:pt x="2042" y="8363"/>
                  </a:cubicBezTo>
                  <a:cubicBezTo>
                    <a:pt x="2222" y="8666"/>
                    <a:pt x="2402" y="8964"/>
                    <a:pt x="2589" y="9260"/>
                  </a:cubicBezTo>
                  <a:cubicBezTo>
                    <a:pt x="2686" y="9411"/>
                    <a:pt x="2787" y="9562"/>
                    <a:pt x="2888" y="9710"/>
                  </a:cubicBezTo>
                  <a:cubicBezTo>
                    <a:pt x="2985" y="9843"/>
                    <a:pt x="3082" y="9976"/>
                    <a:pt x="3187" y="10106"/>
                  </a:cubicBezTo>
                  <a:cubicBezTo>
                    <a:pt x="3295" y="10243"/>
                    <a:pt x="3406" y="10379"/>
                    <a:pt x="3522" y="10513"/>
                  </a:cubicBezTo>
                  <a:cubicBezTo>
                    <a:pt x="3572" y="10577"/>
                    <a:pt x="3626" y="10639"/>
                    <a:pt x="3680" y="10703"/>
                  </a:cubicBezTo>
                  <a:cubicBezTo>
                    <a:pt x="3709" y="10736"/>
                    <a:pt x="3734" y="10765"/>
                    <a:pt x="3763" y="10797"/>
                  </a:cubicBezTo>
                  <a:cubicBezTo>
                    <a:pt x="3784" y="10757"/>
                    <a:pt x="3806" y="10718"/>
                    <a:pt x="3828" y="10678"/>
                  </a:cubicBezTo>
                  <a:cubicBezTo>
                    <a:pt x="3831" y="10667"/>
                    <a:pt x="3838" y="10660"/>
                    <a:pt x="3849" y="10653"/>
                  </a:cubicBezTo>
                  <a:cubicBezTo>
                    <a:pt x="3849" y="10649"/>
                    <a:pt x="3853" y="10646"/>
                    <a:pt x="3856" y="10642"/>
                  </a:cubicBezTo>
                  <a:cubicBezTo>
                    <a:pt x="3860" y="10631"/>
                    <a:pt x="3867" y="10624"/>
                    <a:pt x="3878" y="10621"/>
                  </a:cubicBezTo>
                  <a:cubicBezTo>
                    <a:pt x="3882" y="10617"/>
                    <a:pt x="3889" y="10617"/>
                    <a:pt x="3892" y="10617"/>
                  </a:cubicBezTo>
                  <a:cubicBezTo>
                    <a:pt x="3900" y="10617"/>
                    <a:pt x="3903" y="10617"/>
                    <a:pt x="3910" y="10621"/>
                  </a:cubicBezTo>
                  <a:cubicBezTo>
                    <a:pt x="3921" y="10624"/>
                    <a:pt x="3928" y="10635"/>
                    <a:pt x="3932" y="10642"/>
                  </a:cubicBezTo>
                  <a:cubicBezTo>
                    <a:pt x="3932" y="10646"/>
                    <a:pt x="3932" y="10646"/>
                    <a:pt x="3932" y="10649"/>
                  </a:cubicBezTo>
                  <a:cubicBezTo>
                    <a:pt x="3950" y="10660"/>
                    <a:pt x="3957" y="10675"/>
                    <a:pt x="3954" y="10693"/>
                  </a:cubicBezTo>
                  <a:lnTo>
                    <a:pt x="3961" y="10693"/>
                  </a:lnTo>
                  <a:cubicBezTo>
                    <a:pt x="3972" y="10693"/>
                    <a:pt x="3982" y="10696"/>
                    <a:pt x="3990" y="10703"/>
                  </a:cubicBezTo>
                  <a:cubicBezTo>
                    <a:pt x="3997" y="10711"/>
                    <a:pt x="4004" y="10718"/>
                    <a:pt x="4004" y="10729"/>
                  </a:cubicBezTo>
                  <a:cubicBezTo>
                    <a:pt x="4008" y="10743"/>
                    <a:pt x="4004" y="10750"/>
                    <a:pt x="3997" y="10761"/>
                  </a:cubicBezTo>
                  <a:cubicBezTo>
                    <a:pt x="3990" y="10768"/>
                    <a:pt x="3986" y="10775"/>
                    <a:pt x="3982" y="10783"/>
                  </a:cubicBezTo>
                  <a:cubicBezTo>
                    <a:pt x="3990" y="10783"/>
                    <a:pt x="3993" y="10786"/>
                    <a:pt x="4000" y="10790"/>
                  </a:cubicBezTo>
                  <a:cubicBezTo>
                    <a:pt x="4011" y="10797"/>
                    <a:pt x="4018" y="10811"/>
                    <a:pt x="4015" y="10826"/>
                  </a:cubicBezTo>
                  <a:cubicBezTo>
                    <a:pt x="4018" y="10826"/>
                    <a:pt x="4026" y="10829"/>
                    <a:pt x="4026" y="10829"/>
                  </a:cubicBezTo>
                  <a:cubicBezTo>
                    <a:pt x="4040" y="10844"/>
                    <a:pt x="4047" y="10862"/>
                    <a:pt x="4040" y="10880"/>
                  </a:cubicBezTo>
                  <a:cubicBezTo>
                    <a:pt x="4036" y="10883"/>
                    <a:pt x="4036" y="10887"/>
                    <a:pt x="4033" y="10894"/>
                  </a:cubicBezTo>
                  <a:cubicBezTo>
                    <a:pt x="4036" y="10901"/>
                    <a:pt x="4036" y="10909"/>
                    <a:pt x="4033" y="10919"/>
                  </a:cubicBezTo>
                  <a:cubicBezTo>
                    <a:pt x="4029" y="10919"/>
                    <a:pt x="4029" y="10923"/>
                    <a:pt x="4029" y="10927"/>
                  </a:cubicBezTo>
                  <a:cubicBezTo>
                    <a:pt x="4029" y="10934"/>
                    <a:pt x="4029" y="10941"/>
                    <a:pt x="4026" y="10948"/>
                  </a:cubicBezTo>
                  <a:cubicBezTo>
                    <a:pt x="4026" y="10948"/>
                    <a:pt x="4026" y="10952"/>
                    <a:pt x="4022" y="10952"/>
                  </a:cubicBezTo>
                  <a:cubicBezTo>
                    <a:pt x="4022" y="10959"/>
                    <a:pt x="4022" y="10966"/>
                    <a:pt x="4018" y="10973"/>
                  </a:cubicBezTo>
                  <a:cubicBezTo>
                    <a:pt x="4008" y="11006"/>
                    <a:pt x="3997" y="11035"/>
                    <a:pt x="3982" y="11063"/>
                  </a:cubicBezTo>
                  <a:cubicBezTo>
                    <a:pt x="3975" y="11081"/>
                    <a:pt x="3968" y="11103"/>
                    <a:pt x="3957" y="11121"/>
                  </a:cubicBezTo>
                  <a:cubicBezTo>
                    <a:pt x="3979" y="11146"/>
                    <a:pt x="3997" y="11168"/>
                    <a:pt x="4018" y="11193"/>
                  </a:cubicBezTo>
                  <a:cubicBezTo>
                    <a:pt x="4112" y="11305"/>
                    <a:pt x="4206" y="11416"/>
                    <a:pt x="4303" y="11528"/>
                  </a:cubicBezTo>
                  <a:cubicBezTo>
                    <a:pt x="4317" y="11506"/>
                    <a:pt x="4332" y="11488"/>
                    <a:pt x="4350" y="11467"/>
                  </a:cubicBezTo>
                  <a:cubicBezTo>
                    <a:pt x="4357" y="11459"/>
                    <a:pt x="4364" y="11456"/>
                    <a:pt x="4371" y="11452"/>
                  </a:cubicBezTo>
                  <a:cubicBezTo>
                    <a:pt x="4378" y="11449"/>
                    <a:pt x="4382" y="11445"/>
                    <a:pt x="4389" y="11445"/>
                  </a:cubicBezTo>
                  <a:cubicBezTo>
                    <a:pt x="4393" y="11441"/>
                    <a:pt x="4393" y="11441"/>
                    <a:pt x="4396" y="11441"/>
                  </a:cubicBezTo>
                  <a:cubicBezTo>
                    <a:pt x="4400" y="11434"/>
                    <a:pt x="4404" y="11431"/>
                    <a:pt x="4411" y="11423"/>
                  </a:cubicBezTo>
                  <a:cubicBezTo>
                    <a:pt x="4419" y="11413"/>
                    <a:pt x="4430" y="11407"/>
                    <a:pt x="4441" y="11407"/>
                  </a:cubicBezTo>
                  <a:cubicBezTo>
                    <a:pt x="4449" y="11407"/>
                    <a:pt x="4457" y="11410"/>
                    <a:pt x="4465" y="11416"/>
                  </a:cubicBezTo>
                  <a:cubicBezTo>
                    <a:pt x="4472" y="11405"/>
                    <a:pt x="4486" y="11405"/>
                    <a:pt x="4497" y="11405"/>
                  </a:cubicBezTo>
                  <a:cubicBezTo>
                    <a:pt x="4497" y="11402"/>
                    <a:pt x="4501" y="11398"/>
                    <a:pt x="4504" y="11395"/>
                  </a:cubicBezTo>
                  <a:cubicBezTo>
                    <a:pt x="4512" y="11387"/>
                    <a:pt x="4526" y="11380"/>
                    <a:pt x="4537" y="11380"/>
                  </a:cubicBezTo>
                  <a:cubicBezTo>
                    <a:pt x="4548" y="11380"/>
                    <a:pt x="4555" y="11384"/>
                    <a:pt x="4562" y="11387"/>
                  </a:cubicBezTo>
                  <a:cubicBezTo>
                    <a:pt x="4576" y="11398"/>
                    <a:pt x="4584" y="11423"/>
                    <a:pt x="4573" y="11438"/>
                  </a:cubicBezTo>
                  <a:cubicBezTo>
                    <a:pt x="4569" y="11449"/>
                    <a:pt x="4562" y="11459"/>
                    <a:pt x="4558" y="11467"/>
                  </a:cubicBezTo>
                  <a:cubicBezTo>
                    <a:pt x="4569" y="11477"/>
                    <a:pt x="4576" y="11499"/>
                    <a:pt x="4569" y="11513"/>
                  </a:cubicBezTo>
                  <a:cubicBezTo>
                    <a:pt x="4566" y="11517"/>
                    <a:pt x="4566" y="11517"/>
                    <a:pt x="4566" y="11521"/>
                  </a:cubicBezTo>
                  <a:cubicBezTo>
                    <a:pt x="4566" y="11524"/>
                    <a:pt x="4566" y="11528"/>
                    <a:pt x="4562" y="11531"/>
                  </a:cubicBezTo>
                  <a:cubicBezTo>
                    <a:pt x="4591" y="11521"/>
                    <a:pt x="4623" y="11513"/>
                    <a:pt x="4652" y="11513"/>
                  </a:cubicBezTo>
                  <a:cubicBezTo>
                    <a:pt x="4674" y="11513"/>
                    <a:pt x="4695" y="11517"/>
                    <a:pt x="4717" y="11521"/>
                  </a:cubicBezTo>
                  <a:cubicBezTo>
                    <a:pt x="4771" y="11535"/>
                    <a:pt x="4843" y="11578"/>
                    <a:pt x="4864" y="11632"/>
                  </a:cubicBezTo>
                  <a:cubicBezTo>
                    <a:pt x="4908" y="11733"/>
                    <a:pt x="4962" y="11827"/>
                    <a:pt x="5019" y="11917"/>
                  </a:cubicBezTo>
                  <a:cubicBezTo>
                    <a:pt x="5084" y="11989"/>
                    <a:pt x="5149" y="12061"/>
                    <a:pt x="5214" y="12133"/>
                  </a:cubicBezTo>
                  <a:cubicBezTo>
                    <a:pt x="5246" y="12143"/>
                    <a:pt x="5271" y="12161"/>
                    <a:pt x="5293" y="12183"/>
                  </a:cubicBezTo>
                  <a:cubicBezTo>
                    <a:pt x="5361" y="12251"/>
                    <a:pt x="5419" y="12323"/>
                    <a:pt x="5476" y="12399"/>
                  </a:cubicBezTo>
                  <a:cubicBezTo>
                    <a:pt x="5498" y="12424"/>
                    <a:pt x="5509" y="12457"/>
                    <a:pt x="5512" y="12493"/>
                  </a:cubicBezTo>
                  <a:cubicBezTo>
                    <a:pt x="5574" y="12568"/>
                    <a:pt x="5642" y="12644"/>
                    <a:pt x="5710" y="12716"/>
                  </a:cubicBezTo>
                  <a:cubicBezTo>
                    <a:pt x="5772" y="12716"/>
                    <a:pt x="5829" y="12737"/>
                    <a:pt x="5876" y="12784"/>
                  </a:cubicBezTo>
                  <a:cubicBezTo>
                    <a:pt x="6053" y="12971"/>
                    <a:pt x="6236" y="13151"/>
                    <a:pt x="6413" y="13339"/>
                  </a:cubicBezTo>
                  <a:cubicBezTo>
                    <a:pt x="6441" y="13371"/>
                    <a:pt x="6463" y="13411"/>
                    <a:pt x="6474" y="13450"/>
                  </a:cubicBezTo>
                  <a:cubicBezTo>
                    <a:pt x="6690" y="13684"/>
                    <a:pt x="6902" y="13918"/>
                    <a:pt x="7111" y="14160"/>
                  </a:cubicBezTo>
                  <a:cubicBezTo>
                    <a:pt x="7118" y="14145"/>
                    <a:pt x="7125" y="14131"/>
                    <a:pt x="7133" y="14116"/>
                  </a:cubicBezTo>
                  <a:cubicBezTo>
                    <a:pt x="7172" y="14033"/>
                    <a:pt x="7259" y="13990"/>
                    <a:pt x="7349" y="13990"/>
                  </a:cubicBezTo>
                  <a:cubicBezTo>
                    <a:pt x="7388" y="13990"/>
                    <a:pt x="7431" y="14001"/>
                    <a:pt x="7467" y="14023"/>
                  </a:cubicBezTo>
                  <a:cubicBezTo>
                    <a:pt x="7590" y="14091"/>
                    <a:pt x="7622" y="14239"/>
                    <a:pt x="7561" y="14361"/>
                  </a:cubicBezTo>
                  <a:cubicBezTo>
                    <a:pt x="7554" y="14379"/>
                    <a:pt x="7543" y="14397"/>
                    <a:pt x="7536" y="14419"/>
                  </a:cubicBezTo>
                  <a:cubicBezTo>
                    <a:pt x="7565" y="14458"/>
                    <a:pt x="7579" y="14505"/>
                    <a:pt x="7575" y="14552"/>
                  </a:cubicBezTo>
                  <a:cubicBezTo>
                    <a:pt x="7611" y="14599"/>
                    <a:pt x="7633" y="14653"/>
                    <a:pt x="7629" y="14707"/>
                  </a:cubicBezTo>
                  <a:cubicBezTo>
                    <a:pt x="7629" y="14721"/>
                    <a:pt x="7629" y="14732"/>
                    <a:pt x="7626" y="14746"/>
                  </a:cubicBezTo>
                  <a:lnTo>
                    <a:pt x="7633" y="14746"/>
                  </a:lnTo>
                  <a:cubicBezTo>
                    <a:pt x="7640" y="14746"/>
                    <a:pt x="7647" y="14746"/>
                    <a:pt x="7655" y="14750"/>
                  </a:cubicBezTo>
                  <a:cubicBezTo>
                    <a:pt x="7665" y="14750"/>
                    <a:pt x="7676" y="14750"/>
                    <a:pt x="7687" y="14757"/>
                  </a:cubicBezTo>
                  <a:cubicBezTo>
                    <a:pt x="7698" y="14761"/>
                    <a:pt x="7705" y="14768"/>
                    <a:pt x="7705" y="14779"/>
                  </a:cubicBezTo>
                  <a:lnTo>
                    <a:pt x="7709" y="14779"/>
                  </a:lnTo>
                  <a:cubicBezTo>
                    <a:pt x="7730" y="14793"/>
                    <a:pt x="7734" y="14815"/>
                    <a:pt x="7723" y="14836"/>
                  </a:cubicBezTo>
                  <a:cubicBezTo>
                    <a:pt x="7723" y="14840"/>
                    <a:pt x="7723" y="14844"/>
                    <a:pt x="7719" y="14847"/>
                  </a:cubicBezTo>
                  <a:cubicBezTo>
                    <a:pt x="7723" y="14851"/>
                    <a:pt x="7723" y="14851"/>
                    <a:pt x="7723" y="14854"/>
                  </a:cubicBezTo>
                  <a:cubicBezTo>
                    <a:pt x="7727" y="14862"/>
                    <a:pt x="7727" y="14869"/>
                    <a:pt x="7723" y="14876"/>
                  </a:cubicBezTo>
                  <a:cubicBezTo>
                    <a:pt x="7705" y="14923"/>
                    <a:pt x="7687" y="14970"/>
                    <a:pt x="7669" y="15016"/>
                  </a:cubicBezTo>
                  <a:cubicBezTo>
                    <a:pt x="7705" y="15052"/>
                    <a:pt x="7741" y="15085"/>
                    <a:pt x="7777" y="15117"/>
                  </a:cubicBezTo>
                  <a:cubicBezTo>
                    <a:pt x="7863" y="15200"/>
                    <a:pt x="7953" y="15283"/>
                    <a:pt x="8040" y="15362"/>
                  </a:cubicBezTo>
                  <a:cubicBezTo>
                    <a:pt x="8043" y="15362"/>
                    <a:pt x="8043" y="15358"/>
                    <a:pt x="8047" y="15358"/>
                  </a:cubicBezTo>
                  <a:cubicBezTo>
                    <a:pt x="8054" y="15348"/>
                    <a:pt x="8061" y="15340"/>
                    <a:pt x="8072" y="15337"/>
                  </a:cubicBezTo>
                  <a:lnTo>
                    <a:pt x="8076" y="15337"/>
                  </a:lnTo>
                  <a:cubicBezTo>
                    <a:pt x="8079" y="15333"/>
                    <a:pt x="8087" y="15330"/>
                    <a:pt x="8094" y="15330"/>
                  </a:cubicBezTo>
                  <a:cubicBezTo>
                    <a:pt x="8108" y="15330"/>
                    <a:pt x="8119" y="15337"/>
                    <a:pt x="8126" y="15344"/>
                  </a:cubicBezTo>
                  <a:cubicBezTo>
                    <a:pt x="8130" y="15348"/>
                    <a:pt x="8133" y="15351"/>
                    <a:pt x="8133" y="15358"/>
                  </a:cubicBezTo>
                  <a:lnTo>
                    <a:pt x="8141" y="15358"/>
                  </a:lnTo>
                  <a:cubicBezTo>
                    <a:pt x="8155" y="15362"/>
                    <a:pt x="8166" y="15373"/>
                    <a:pt x="8169" y="15387"/>
                  </a:cubicBezTo>
                  <a:cubicBezTo>
                    <a:pt x="8173" y="15398"/>
                    <a:pt x="8177" y="15409"/>
                    <a:pt x="8180" y="15420"/>
                  </a:cubicBezTo>
                  <a:cubicBezTo>
                    <a:pt x="8180" y="15423"/>
                    <a:pt x="8180" y="15423"/>
                    <a:pt x="8180" y="15423"/>
                  </a:cubicBezTo>
                  <a:cubicBezTo>
                    <a:pt x="8187" y="15434"/>
                    <a:pt x="8195" y="15445"/>
                    <a:pt x="8202" y="15452"/>
                  </a:cubicBezTo>
                  <a:cubicBezTo>
                    <a:pt x="8227" y="15488"/>
                    <a:pt x="8259" y="15517"/>
                    <a:pt x="8288" y="15549"/>
                  </a:cubicBezTo>
                  <a:cubicBezTo>
                    <a:pt x="8288" y="15553"/>
                    <a:pt x="8288" y="15553"/>
                    <a:pt x="8292" y="15556"/>
                  </a:cubicBezTo>
                  <a:cubicBezTo>
                    <a:pt x="8299" y="15567"/>
                    <a:pt x="8310" y="15574"/>
                    <a:pt x="8317" y="15585"/>
                  </a:cubicBezTo>
                  <a:cubicBezTo>
                    <a:pt x="8324" y="15589"/>
                    <a:pt x="8328" y="15589"/>
                    <a:pt x="8331" y="15596"/>
                  </a:cubicBezTo>
                  <a:cubicBezTo>
                    <a:pt x="8342" y="15603"/>
                    <a:pt x="8349" y="15614"/>
                    <a:pt x="8360" y="15621"/>
                  </a:cubicBezTo>
                  <a:cubicBezTo>
                    <a:pt x="8389" y="15654"/>
                    <a:pt x="8418" y="15682"/>
                    <a:pt x="8447" y="15715"/>
                  </a:cubicBezTo>
                  <a:cubicBezTo>
                    <a:pt x="8457" y="15722"/>
                    <a:pt x="8465" y="15726"/>
                    <a:pt x="8475" y="15733"/>
                  </a:cubicBezTo>
                  <a:cubicBezTo>
                    <a:pt x="8504" y="15758"/>
                    <a:pt x="8537" y="15780"/>
                    <a:pt x="8569" y="15801"/>
                  </a:cubicBezTo>
                  <a:cubicBezTo>
                    <a:pt x="8576" y="15805"/>
                    <a:pt x="8583" y="15808"/>
                    <a:pt x="8587" y="15812"/>
                  </a:cubicBezTo>
                  <a:cubicBezTo>
                    <a:pt x="8591" y="15816"/>
                    <a:pt x="8591" y="15819"/>
                    <a:pt x="8594" y="15819"/>
                  </a:cubicBezTo>
                  <a:cubicBezTo>
                    <a:pt x="8648" y="15859"/>
                    <a:pt x="8702" y="15895"/>
                    <a:pt x="8756" y="15934"/>
                  </a:cubicBezTo>
                  <a:cubicBezTo>
                    <a:pt x="8871" y="16010"/>
                    <a:pt x="8983" y="16093"/>
                    <a:pt x="9095" y="16176"/>
                  </a:cubicBezTo>
                  <a:cubicBezTo>
                    <a:pt x="9113" y="16190"/>
                    <a:pt x="9131" y="16204"/>
                    <a:pt x="9149" y="16219"/>
                  </a:cubicBezTo>
                  <a:lnTo>
                    <a:pt x="9152" y="16219"/>
                  </a:lnTo>
                  <a:cubicBezTo>
                    <a:pt x="9159" y="16212"/>
                    <a:pt x="9170" y="16204"/>
                    <a:pt x="9181" y="16204"/>
                  </a:cubicBezTo>
                  <a:cubicBezTo>
                    <a:pt x="9195" y="16204"/>
                    <a:pt x="9203" y="16212"/>
                    <a:pt x="9210" y="16219"/>
                  </a:cubicBezTo>
                  <a:cubicBezTo>
                    <a:pt x="9422" y="16388"/>
                    <a:pt x="9613" y="16586"/>
                    <a:pt x="9815" y="16773"/>
                  </a:cubicBezTo>
                  <a:cubicBezTo>
                    <a:pt x="9833" y="16791"/>
                    <a:pt x="9854" y="16809"/>
                    <a:pt x="9876" y="16827"/>
                  </a:cubicBezTo>
                  <a:cubicBezTo>
                    <a:pt x="10027" y="16924"/>
                    <a:pt x="10178" y="17025"/>
                    <a:pt x="10326" y="17130"/>
                  </a:cubicBezTo>
                  <a:cubicBezTo>
                    <a:pt x="10466" y="17234"/>
                    <a:pt x="10600" y="17342"/>
                    <a:pt x="10736" y="17450"/>
                  </a:cubicBezTo>
                  <a:cubicBezTo>
                    <a:pt x="10866" y="17558"/>
                    <a:pt x="10996" y="17662"/>
                    <a:pt x="11132" y="17763"/>
                  </a:cubicBezTo>
                  <a:cubicBezTo>
                    <a:pt x="11168" y="17788"/>
                    <a:pt x="11204" y="17814"/>
                    <a:pt x="11240" y="17842"/>
                  </a:cubicBezTo>
                  <a:cubicBezTo>
                    <a:pt x="11258" y="17799"/>
                    <a:pt x="11276" y="17756"/>
                    <a:pt x="11291" y="17713"/>
                  </a:cubicBezTo>
                  <a:cubicBezTo>
                    <a:pt x="11294" y="17706"/>
                    <a:pt x="11305" y="17698"/>
                    <a:pt x="11312" y="17695"/>
                  </a:cubicBezTo>
                  <a:cubicBezTo>
                    <a:pt x="11320" y="17691"/>
                    <a:pt x="11323" y="17691"/>
                    <a:pt x="11327" y="17691"/>
                  </a:cubicBezTo>
                  <a:cubicBezTo>
                    <a:pt x="11334" y="17691"/>
                    <a:pt x="11341" y="17691"/>
                    <a:pt x="11345" y="17695"/>
                  </a:cubicBezTo>
                  <a:cubicBezTo>
                    <a:pt x="11356" y="17698"/>
                    <a:pt x="11363" y="17709"/>
                    <a:pt x="11366" y="17720"/>
                  </a:cubicBezTo>
                  <a:cubicBezTo>
                    <a:pt x="11366" y="17724"/>
                    <a:pt x="11370" y="17727"/>
                    <a:pt x="11370" y="17731"/>
                  </a:cubicBezTo>
                  <a:cubicBezTo>
                    <a:pt x="11381" y="17738"/>
                    <a:pt x="11388" y="17752"/>
                    <a:pt x="11392" y="17767"/>
                  </a:cubicBezTo>
                  <a:cubicBezTo>
                    <a:pt x="11399" y="17767"/>
                    <a:pt x="11406" y="17767"/>
                    <a:pt x="11413" y="17770"/>
                  </a:cubicBezTo>
                  <a:cubicBezTo>
                    <a:pt x="11435" y="17781"/>
                    <a:pt x="11442" y="17803"/>
                    <a:pt x="11431" y="17824"/>
                  </a:cubicBezTo>
                  <a:cubicBezTo>
                    <a:pt x="11431" y="17828"/>
                    <a:pt x="11431" y="17832"/>
                    <a:pt x="11431" y="17835"/>
                  </a:cubicBezTo>
                  <a:cubicBezTo>
                    <a:pt x="11428" y="17842"/>
                    <a:pt x="11424" y="17850"/>
                    <a:pt x="11420" y="17857"/>
                  </a:cubicBezTo>
                  <a:cubicBezTo>
                    <a:pt x="11399" y="17900"/>
                    <a:pt x="11381" y="17943"/>
                    <a:pt x="11363" y="17986"/>
                  </a:cubicBezTo>
                  <a:cubicBezTo>
                    <a:pt x="11500" y="18076"/>
                    <a:pt x="11644" y="18170"/>
                    <a:pt x="11798" y="18267"/>
                  </a:cubicBezTo>
                  <a:lnTo>
                    <a:pt x="11802" y="18264"/>
                  </a:lnTo>
                  <a:cubicBezTo>
                    <a:pt x="11802" y="18260"/>
                    <a:pt x="11806" y="18256"/>
                    <a:pt x="11806" y="18253"/>
                  </a:cubicBezTo>
                  <a:cubicBezTo>
                    <a:pt x="11813" y="18246"/>
                    <a:pt x="11816" y="18242"/>
                    <a:pt x="11824" y="18235"/>
                  </a:cubicBezTo>
                  <a:cubicBezTo>
                    <a:pt x="11827" y="18228"/>
                    <a:pt x="11838" y="18224"/>
                    <a:pt x="11849" y="18224"/>
                  </a:cubicBezTo>
                  <a:lnTo>
                    <a:pt x="11860" y="18210"/>
                  </a:lnTo>
                  <a:cubicBezTo>
                    <a:pt x="11867" y="18202"/>
                    <a:pt x="11881" y="18195"/>
                    <a:pt x="11892" y="18195"/>
                  </a:cubicBezTo>
                  <a:cubicBezTo>
                    <a:pt x="11899" y="18195"/>
                    <a:pt x="11910" y="18199"/>
                    <a:pt x="11917" y="18206"/>
                  </a:cubicBezTo>
                  <a:cubicBezTo>
                    <a:pt x="11924" y="18213"/>
                    <a:pt x="11928" y="18220"/>
                    <a:pt x="11932" y="18231"/>
                  </a:cubicBezTo>
                  <a:cubicBezTo>
                    <a:pt x="11935" y="18231"/>
                    <a:pt x="11935" y="18235"/>
                    <a:pt x="11939" y="18235"/>
                  </a:cubicBezTo>
                  <a:cubicBezTo>
                    <a:pt x="11946" y="18242"/>
                    <a:pt x="11953" y="18253"/>
                    <a:pt x="11953" y="18264"/>
                  </a:cubicBezTo>
                  <a:cubicBezTo>
                    <a:pt x="11953" y="18271"/>
                    <a:pt x="11953" y="18278"/>
                    <a:pt x="11950" y="18285"/>
                  </a:cubicBezTo>
                  <a:cubicBezTo>
                    <a:pt x="11950" y="18285"/>
                    <a:pt x="11946" y="18285"/>
                    <a:pt x="11946" y="18289"/>
                  </a:cubicBezTo>
                  <a:lnTo>
                    <a:pt x="11957" y="18289"/>
                  </a:lnTo>
                  <a:cubicBezTo>
                    <a:pt x="11971" y="18300"/>
                    <a:pt x="11982" y="18318"/>
                    <a:pt x="11978" y="18336"/>
                  </a:cubicBezTo>
                  <a:cubicBezTo>
                    <a:pt x="11971" y="18361"/>
                    <a:pt x="11960" y="18390"/>
                    <a:pt x="11953" y="18418"/>
                  </a:cubicBezTo>
                  <a:cubicBezTo>
                    <a:pt x="11959" y="18415"/>
                    <a:pt x="11965" y="18413"/>
                    <a:pt x="11971" y="18413"/>
                  </a:cubicBezTo>
                  <a:cubicBezTo>
                    <a:pt x="11978" y="18413"/>
                    <a:pt x="11984" y="18415"/>
                    <a:pt x="11989" y="18418"/>
                  </a:cubicBezTo>
                  <a:cubicBezTo>
                    <a:pt x="11996" y="18418"/>
                    <a:pt x="12000" y="18422"/>
                    <a:pt x="12000" y="18426"/>
                  </a:cubicBezTo>
                  <a:cubicBezTo>
                    <a:pt x="12011" y="18408"/>
                    <a:pt x="12025" y="18393"/>
                    <a:pt x="12036" y="18379"/>
                  </a:cubicBezTo>
                  <a:cubicBezTo>
                    <a:pt x="12046" y="18371"/>
                    <a:pt x="12058" y="18366"/>
                    <a:pt x="12071" y="18366"/>
                  </a:cubicBezTo>
                  <a:cubicBezTo>
                    <a:pt x="12080" y="18366"/>
                    <a:pt x="12089" y="18369"/>
                    <a:pt x="12097" y="18375"/>
                  </a:cubicBezTo>
                  <a:cubicBezTo>
                    <a:pt x="12112" y="18390"/>
                    <a:pt x="12115" y="18415"/>
                    <a:pt x="12101" y="18433"/>
                  </a:cubicBezTo>
                  <a:cubicBezTo>
                    <a:pt x="12078" y="18455"/>
                    <a:pt x="12062" y="18481"/>
                    <a:pt x="12043" y="18506"/>
                  </a:cubicBezTo>
                  <a:lnTo>
                    <a:pt x="12043" y="18506"/>
                  </a:lnTo>
                  <a:cubicBezTo>
                    <a:pt x="12043" y="18506"/>
                    <a:pt x="12043" y="18505"/>
                    <a:pt x="12043" y="18505"/>
                  </a:cubicBezTo>
                  <a:lnTo>
                    <a:pt x="12043" y="18505"/>
                  </a:lnTo>
                  <a:cubicBezTo>
                    <a:pt x="12042" y="18507"/>
                    <a:pt x="12041" y="18509"/>
                    <a:pt x="12039" y="18511"/>
                  </a:cubicBezTo>
                  <a:lnTo>
                    <a:pt x="12039" y="18511"/>
                  </a:lnTo>
                  <a:cubicBezTo>
                    <a:pt x="12038" y="18513"/>
                    <a:pt x="12037" y="18514"/>
                    <a:pt x="12036" y="18516"/>
                  </a:cubicBezTo>
                  <a:cubicBezTo>
                    <a:pt x="12037" y="18515"/>
                    <a:pt x="12037" y="18515"/>
                    <a:pt x="12038" y="18514"/>
                  </a:cubicBezTo>
                  <a:lnTo>
                    <a:pt x="12038" y="18514"/>
                  </a:lnTo>
                  <a:cubicBezTo>
                    <a:pt x="12022" y="18540"/>
                    <a:pt x="12009" y="18566"/>
                    <a:pt x="11996" y="18591"/>
                  </a:cubicBezTo>
                  <a:cubicBezTo>
                    <a:pt x="11993" y="18638"/>
                    <a:pt x="11993" y="18685"/>
                    <a:pt x="11993" y="18732"/>
                  </a:cubicBezTo>
                  <a:cubicBezTo>
                    <a:pt x="12014" y="18789"/>
                    <a:pt x="12029" y="18847"/>
                    <a:pt x="12043" y="18905"/>
                  </a:cubicBezTo>
                  <a:cubicBezTo>
                    <a:pt x="12054" y="18959"/>
                    <a:pt x="12068" y="19016"/>
                    <a:pt x="12072" y="19070"/>
                  </a:cubicBezTo>
                  <a:cubicBezTo>
                    <a:pt x="12086" y="19182"/>
                    <a:pt x="12090" y="19293"/>
                    <a:pt x="12076" y="19401"/>
                  </a:cubicBezTo>
                  <a:cubicBezTo>
                    <a:pt x="12094" y="19405"/>
                    <a:pt x="12108" y="19419"/>
                    <a:pt x="12112" y="19441"/>
                  </a:cubicBezTo>
                  <a:cubicBezTo>
                    <a:pt x="12130" y="19578"/>
                    <a:pt x="12151" y="19715"/>
                    <a:pt x="12166" y="19855"/>
                  </a:cubicBezTo>
                  <a:cubicBezTo>
                    <a:pt x="12173" y="19916"/>
                    <a:pt x="12180" y="19981"/>
                    <a:pt x="12184" y="20046"/>
                  </a:cubicBezTo>
                  <a:cubicBezTo>
                    <a:pt x="12187" y="20111"/>
                    <a:pt x="12187" y="20172"/>
                    <a:pt x="12187" y="20237"/>
                  </a:cubicBezTo>
                  <a:cubicBezTo>
                    <a:pt x="12187" y="20247"/>
                    <a:pt x="12187" y="20258"/>
                    <a:pt x="12180" y="20265"/>
                  </a:cubicBezTo>
                  <a:cubicBezTo>
                    <a:pt x="12184" y="20334"/>
                    <a:pt x="12184" y="20399"/>
                    <a:pt x="12187" y="20463"/>
                  </a:cubicBezTo>
                  <a:cubicBezTo>
                    <a:pt x="12187" y="20478"/>
                    <a:pt x="12187" y="20492"/>
                    <a:pt x="12187" y="20507"/>
                  </a:cubicBezTo>
                  <a:cubicBezTo>
                    <a:pt x="12202" y="20510"/>
                    <a:pt x="12220" y="20525"/>
                    <a:pt x="12220" y="20543"/>
                  </a:cubicBezTo>
                  <a:lnTo>
                    <a:pt x="12212" y="20730"/>
                  </a:lnTo>
                  <a:cubicBezTo>
                    <a:pt x="12220" y="20741"/>
                    <a:pt x="12220" y="20748"/>
                    <a:pt x="12220" y="20759"/>
                  </a:cubicBezTo>
                  <a:cubicBezTo>
                    <a:pt x="12216" y="20798"/>
                    <a:pt x="12216" y="20834"/>
                    <a:pt x="12212" y="20874"/>
                  </a:cubicBezTo>
                  <a:lnTo>
                    <a:pt x="12212" y="20877"/>
                  </a:lnTo>
                  <a:cubicBezTo>
                    <a:pt x="12212" y="20877"/>
                    <a:pt x="12212" y="20881"/>
                    <a:pt x="12212" y="20881"/>
                  </a:cubicBezTo>
                  <a:cubicBezTo>
                    <a:pt x="12194" y="21201"/>
                    <a:pt x="12191" y="21522"/>
                    <a:pt x="12144" y="21839"/>
                  </a:cubicBezTo>
                  <a:cubicBezTo>
                    <a:pt x="12140" y="21849"/>
                    <a:pt x="12137" y="21857"/>
                    <a:pt x="12130" y="21860"/>
                  </a:cubicBezTo>
                  <a:cubicBezTo>
                    <a:pt x="12130" y="21893"/>
                    <a:pt x="12133" y="21921"/>
                    <a:pt x="12140" y="21950"/>
                  </a:cubicBezTo>
                  <a:cubicBezTo>
                    <a:pt x="12169" y="21900"/>
                    <a:pt x="12202" y="21849"/>
                    <a:pt x="12234" y="21799"/>
                  </a:cubicBezTo>
                  <a:cubicBezTo>
                    <a:pt x="12241" y="21792"/>
                    <a:pt x="12252" y="21785"/>
                    <a:pt x="12263" y="21785"/>
                  </a:cubicBezTo>
                  <a:lnTo>
                    <a:pt x="12266" y="21785"/>
                  </a:lnTo>
                  <a:cubicBezTo>
                    <a:pt x="12277" y="21785"/>
                    <a:pt x="12284" y="21788"/>
                    <a:pt x="12292" y="21795"/>
                  </a:cubicBezTo>
                  <a:cubicBezTo>
                    <a:pt x="12299" y="21803"/>
                    <a:pt x="12306" y="21810"/>
                    <a:pt x="12306" y="21817"/>
                  </a:cubicBezTo>
                  <a:cubicBezTo>
                    <a:pt x="12317" y="21828"/>
                    <a:pt x="12317" y="21846"/>
                    <a:pt x="12310" y="21860"/>
                  </a:cubicBezTo>
                  <a:cubicBezTo>
                    <a:pt x="12277" y="21929"/>
                    <a:pt x="12241" y="22001"/>
                    <a:pt x="12209" y="22069"/>
                  </a:cubicBezTo>
                  <a:cubicBezTo>
                    <a:pt x="12212" y="22080"/>
                    <a:pt x="12216" y="22094"/>
                    <a:pt x="12209" y="22105"/>
                  </a:cubicBezTo>
                  <a:cubicBezTo>
                    <a:pt x="12194" y="22141"/>
                    <a:pt x="12176" y="22177"/>
                    <a:pt x="12162" y="22213"/>
                  </a:cubicBezTo>
                  <a:cubicBezTo>
                    <a:pt x="12165" y="22212"/>
                    <a:pt x="12168" y="22212"/>
                    <a:pt x="12171" y="22212"/>
                  </a:cubicBezTo>
                  <a:cubicBezTo>
                    <a:pt x="12180" y="22212"/>
                    <a:pt x="12190" y="22215"/>
                    <a:pt x="12198" y="22220"/>
                  </a:cubicBezTo>
                  <a:cubicBezTo>
                    <a:pt x="12205" y="22227"/>
                    <a:pt x="12212" y="22238"/>
                    <a:pt x="12212" y="22249"/>
                  </a:cubicBezTo>
                  <a:cubicBezTo>
                    <a:pt x="12212" y="22253"/>
                    <a:pt x="12212" y="22256"/>
                    <a:pt x="12212" y="22260"/>
                  </a:cubicBezTo>
                  <a:cubicBezTo>
                    <a:pt x="12216" y="22260"/>
                    <a:pt x="12223" y="22263"/>
                    <a:pt x="12227" y="22267"/>
                  </a:cubicBezTo>
                  <a:cubicBezTo>
                    <a:pt x="12245" y="22281"/>
                    <a:pt x="12245" y="22307"/>
                    <a:pt x="12230" y="22325"/>
                  </a:cubicBezTo>
                  <a:cubicBezTo>
                    <a:pt x="12216" y="22343"/>
                    <a:pt x="12202" y="22357"/>
                    <a:pt x="12191" y="22375"/>
                  </a:cubicBezTo>
                  <a:cubicBezTo>
                    <a:pt x="12194" y="22375"/>
                    <a:pt x="12198" y="22379"/>
                    <a:pt x="12202" y="22382"/>
                  </a:cubicBezTo>
                  <a:cubicBezTo>
                    <a:pt x="12216" y="22397"/>
                    <a:pt x="12220" y="22422"/>
                    <a:pt x="12205" y="22440"/>
                  </a:cubicBezTo>
                  <a:cubicBezTo>
                    <a:pt x="12202" y="22443"/>
                    <a:pt x="12202" y="22443"/>
                    <a:pt x="12198" y="22447"/>
                  </a:cubicBezTo>
                  <a:cubicBezTo>
                    <a:pt x="12212" y="22461"/>
                    <a:pt x="12212" y="22487"/>
                    <a:pt x="12198" y="22501"/>
                  </a:cubicBezTo>
                  <a:cubicBezTo>
                    <a:pt x="12155" y="22548"/>
                    <a:pt x="12112" y="22595"/>
                    <a:pt x="12065" y="22641"/>
                  </a:cubicBezTo>
                  <a:cubicBezTo>
                    <a:pt x="12054" y="22750"/>
                    <a:pt x="12047" y="22858"/>
                    <a:pt x="12036" y="22966"/>
                  </a:cubicBezTo>
                  <a:lnTo>
                    <a:pt x="12032" y="23005"/>
                  </a:lnTo>
                  <a:cubicBezTo>
                    <a:pt x="12022" y="23124"/>
                    <a:pt x="12007" y="23243"/>
                    <a:pt x="11993" y="23358"/>
                  </a:cubicBezTo>
                  <a:cubicBezTo>
                    <a:pt x="12014" y="23351"/>
                    <a:pt x="12032" y="23344"/>
                    <a:pt x="12054" y="23336"/>
                  </a:cubicBezTo>
                  <a:cubicBezTo>
                    <a:pt x="12058" y="23336"/>
                    <a:pt x="12061" y="23333"/>
                    <a:pt x="12068" y="23333"/>
                  </a:cubicBezTo>
                  <a:cubicBezTo>
                    <a:pt x="12086" y="23333"/>
                    <a:pt x="12101" y="23344"/>
                    <a:pt x="12108" y="23362"/>
                  </a:cubicBezTo>
                  <a:cubicBezTo>
                    <a:pt x="12112" y="23376"/>
                    <a:pt x="12108" y="23390"/>
                    <a:pt x="12101" y="23401"/>
                  </a:cubicBezTo>
                  <a:cubicBezTo>
                    <a:pt x="12104" y="23408"/>
                    <a:pt x="12108" y="23416"/>
                    <a:pt x="12108" y="23423"/>
                  </a:cubicBezTo>
                  <a:cubicBezTo>
                    <a:pt x="12112" y="23434"/>
                    <a:pt x="12108" y="23444"/>
                    <a:pt x="12101" y="23455"/>
                  </a:cubicBezTo>
                  <a:cubicBezTo>
                    <a:pt x="12090" y="23462"/>
                    <a:pt x="12083" y="23466"/>
                    <a:pt x="12072" y="23470"/>
                  </a:cubicBezTo>
                  <a:lnTo>
                    <a:pt x="12058" y="23470"/>
                  </a:lnTo>
                  <a:cubicBezTo>
                    <a:pt x="12040" y="23477"/>
                    <a:pt x="12022" y="23484"/>
                    <a:pt x="12004" y="23491"/>
                  </a:cubicBezTo>
                  <a:cubicBezTo>
                    <a:pt x="12018" y="23498"/>
                    <a:pt x="12029" y="23516"/>
                    <a:pt x="12025" y="23534"/>
                  </a:cubicBezTo>
                  <a:cubicBezTo>
                    <a:pt x="12022" y="23552"/>
                    <a:pt x="12014" y="23570"/>
                    <a:pt x="12011" y="23588"/>
                  </a:cubicBezTo>
                  <a:cubicBezTo>
                    <a:pt x="12029" y="23563"/>
                    <a:pt x="12047" y="23538"/>
                    <a:pt x="12065" y="23516"/>
                  </a:cubicBezTo>
                  <a:cubicBezTo>
                    <a:pt x="12076" y="23506"/>
                    <a:pt x="12086" y="23498"/>
                    <a:pt x="12101" y="23498"/>
                  </a:cubicBezTo>
                  <a:cubicBezTo>
                    <a:pt x="12108" y="23498"/>
                    <a:pt x="12115" y="23502"/>
                    <a:pt x="12122" y="23506"/>
                  </a:cubicBezTo>
                  <a:cubicBezTo>
                    <a:pt x="12140" y="23520"/>
                    <a:pt x="12144" y="23549"/>
                    <a:pt x="12130" y="23567"/>
                  </a:cubicBezTo>
                  <a:cubicBezTo>
                    <a:pt x="12065" y="23650"/>
                    <a:pt x="12004" y="23740"/>
                    <a:pt x="11946" y="23833"/>
                  </a:cubicBezTo>
                  <a:cubicBezTo>
                    <a:pt x="11942" y="23840"/>
                    <a:pt x="11939" y="23848"/>
                    <a:pt x="11935" y="23855"/>
                  </a:cubicBezTo>
                  <a:cubicBezTo>
                    <a:pt x="11939" y="23862"/>
                    <a:pt x="11942" y="23873"/>
                    <a:pt x="11939" y="23880"/>
                  </a:cubicBezTo>
                  <a:cubicBezTo>
                    <a:pt x="11917" y="24002"/>
                    <a:pt x="11896" y="24125"/>
                    <a:pt x="11870" y="24244"/>
                  </a:cubicBezTo>
                  <a:cubicBezTo>
                    <a:pt x="11881" y="24244"/>
                    <a:pt x="11888" y="24244"/>
                    <a:pt x="11896" y="24247"/>
                  </a:cubicBezTo>
                  <a:cubicBezTo>
                    <a:pt x="11914" y="24254"/>
                    <a:pt x="11924" y="24272"/>
                    <a:pt x="11921" y="24290"/>
                  </a:cubicBezTo>
                  <a:cubicBezTo>
                    <a:pt x="11878" y="24503"/>
                    <a:pt x="11838" y="24715"/>
                    <a:pt x="11809" y="24931"/>
                  </a:cubicBezTo>
                  <a:cubicBezTo>
                    <a:pt x="11788" y="25079"/>
                    <a:pt x="11773" y="25230"/>
                    <a:pt x="11759" y="25381"/>
                  </a:cubicBezTo>
                  <a:cubicBezTo>
                    <a:pt x="11762" y="25374"/>
                    <a:pt x="11766" y="25370"/>
                    <a:pt x="11770" y="25370"/>
                  </a:cubicBezTo>
                  <a:cubicBezTo>
                    <a:pt x="11777" y="25363"/>
                    <a:pt x="11784" y="25363"/>
                    <a:pt x="11791" y="25363"/>
                  </a:cubicBezTo>
                  <a:lnTo>
                    <a:pt x="11802" y="25363"/>
                  </a:lnTo>
                  <a:cubicBezTo>
                    <a:pt x="11813" y="25363"/>
                    <a:pt x="11820" y="25370"/>
                    <a:pt x="11827" y="25381"/>
                  </a:cubicBezTo>
                  <a:cubicBezTo>
                    <a:pt x="11834" y="25388"/>
                    <a:pt x="11834" y="25399"/>
                    <a:pt x="11834" y="25410"/>
                  </a:cubicBezTo>
                  <a:cubicBezTo>
                    <a:pt x="11834" y="25428"/>
                    <a:pt x="11831" y="25446"/>
                    <a:pt x="11831" y="25464"/>
                  </a:cubicBezTo>
                  <a:cubicBezTo>
                    <a:pt x="11827" y="25511"/>
                    <a:pt x="11827" y="25558"/>
                    <a:pt x="11827" y="25604"/>
                  </a:cubicBezTo>
                  <a:cubicBezTo>
                    <a:pt x="11870" y="25712"/>
                    <a:pt x="11899" y="25824"/>
                    <a:pt x="11921" y="25936"/>
                  </a:cubicBezTo>
                  <a:cubicBezTo>
                    <a:pt x="11924" y="25972"/>
                    <a:pt x="11932" y="26004"/>
                    <a:pt x="11935" y="26040"/>
                  </a:cubicBezTo>
                  <a:cubicBezTo>
                    <a:pt x="11957" y="26072"/>
                    <a:pt x="11975" y="26105"/>
                    <a:pt x="11993" y="26134"/>
                  </a:cubicBezTo>
                  <a:cubicBezTo>
                    <a:pt x="12032" y="26206"/>
                    <a:pt x="12068" y="26281"/>
                    <a:pt x="12097" y="26357"/>
                  </a:cubicBezTo>
                  <a:cubicBezTo>
                    <a:pt x="12101" y="26364"/>
                    <a:pt x="12104" y="26371"/>
                    <a:pt x="12108" y="26378"/>
                  </a:cubicBezTo>
                  <a:cubicBezTo>
                    <a:pt x="12119" y="26393"/>
                    <a:pt x="12130" y="26404"/>
                    <a:pt x="12140" y="26418"/>
                  </a:cubicBezTo>
                  <a:cubicBezTo>
                    <a:pt x="12151" y="26418"/>
                    <a:pt x="12166" y="26422"/>
                    <a:pt x="12173" y="26429"/>
                  </a:cubicBezTo>
                  <a:cubicBezTo>
                    <a:pt x="12256" y="26504"/>
                    <a:pt x="12346" y="26576"/>
                    <a:pt x="12421" y="26663"/>
                  </a:cubicBezTo>
                  <a:cubicBezTo>
                    <a:pt x="12446" y="26692"/>
                    <a:pt x="12472" y="26720"/>
                    <a:pt x="12497" y="26753"/>
                  </a:cubicBezTo>
                  <a:cubicBezTo>
                    <a:pt x="12497" y="26749"/>
                    <a:pt x="12500" y="26749"/>
                    <a:pt x="12500" y="26746"/>
                  </a:cubicBezTo>
                  <a:cubicBezTo>
                    <a:pt x="12490" y="26728"/>
                    <a:pt x="12475" y="26713"/>
                    <a:pt x="12464" y="26695"/>
                  </a:cubicBezTo>
                  <a:cubicBezTo>
                    <a:pt x="12418" y="26641"/>
                    <a:pt x="12367" y="26587"/>
                    <a:pt x="12320" y="26533"/>
                  </a:cubicBezTo>
                  <a:cubicBezTo>
                    <a:pt x="12313" y="26526"/>
                    <a:pt x="12313" y="26512"/>
                    <a:pt x="12313" y="26501"/>
                  </a:cubicBezTo>
                  <a:cubicBezTo>
                    <a:pt x="12317" y="26490"/>
                    <a:pt x="12324" y="26479"/>
                    <a:pt x="12331" y="26476"/>
                  </a:cubicBezTo>
                  <a:cubicBezTo>
                    <a:pt x="12338" y="26470"/>
                    <a:pt x="12347" y="26468"/>
                    <a:pt x="12356" y="26468"/>
                  </a:cubicBezTo>
                  <a:cubicBezTo>
                    <a:pt x="12365" y="26468"/>
                    <a:pt x="12374" y="26470"/>
                    <a:pt x="12382" y="26476"/>
                  </a:cubicBezTo>
                  <a:cubicBezTo>
                    <a:pt x="12407" y="26501"/>
                    <a:pt x="12432" y="26526"/>
                    <a:pt x="12457" y="26551"/>
                  </a:cubicBezTo>
                  <a:cubicBezTo>
                    <a:pt x="12446" y="26533"/>
                    <a:pt x="12450" y="26508"/>
                    <a:pt x="12468" y="26497"/>
                  </a:cubicBezTo>
                  <a:cubicBezTo>
                    <a:pt x="12475" y="26492"/>
                    <a:pt x="12484" y="26489"/>
                    <a:pt x="12492" y="26489"/>
                  </a:cubicBezTo>
                  <a:cubicBezTo>
                    <a:pt x="12504" y="26489"/>
                    <a:pt x="12517" y="26495"/>
                    <a:pt x="12526" y="26508"/>
                  </a:cubicBezTo>
                  <a:cubicBezTo>
                    <a:pt x="12554" y="26551"/>
                    <a:pt x="12583" y="26594"/>
                    <a:pt x="12612" y="26641"/>
                  </a:cubicBezTo>
                  <a:cubicBezTo>
                    <a:pt x="12619" y="26634"/>
                    <a:pt x="12623" y="26627"/>
                    <a:pt x="12630" y="26620"/>
                  </a:cubicBezTo>
                  <a:cubicBezTo>
                    <a:pt x="12637" y="26611"/>
                    <a:pt x="12648" y="26607"/>
                    <a:pt x="12659" y="26607"/>
                  </a:cubicBezTo>
                  <a:cubicBezTo>
                    <a:pt x="12671" y="26607"/>
                    <a:pt x="12684" y="26612"/>
                    <a:pt x="12691" y="26620"/>
                  </a:cubicBezTo>
                  <a:cubicBezTo>
                    <a:pt x="12691" y="26620"/>
                    <a:pt x="12691" y="26620"/>
                    <a:pt x="12691" y="26623"/>
                  </a:cubicBezTo>
                  <a:cubicBezTo>
                    <a:pt x="12698" y="26616"/>
                    <a:pt x="12702" y="26616"/>
                    <a:pt x="12709" y="26612"/>
                  </a:cubicBezTo>
                  <a:cubicBezTo>
                    <a:pt x="12714" y="26611"/>
                    <a:pt x="12718" y="26610"/>
                    <a:pt x="12723" y="26610"/>
                  </a:cubicBezTo>
                  <a:cubicBezTo>
                    <a:pt x="12739" y="26610"/>
                    <a:pt x="12754" y="26621"/>
                    <a:pt x="12760" y="26638"/>
                  </a:cubicBezTo>
                  <a:cubicBezTo>
                    <a:pt x="12760" y="26641"/>
                    <a:pt x="12763" y="26641"/>
                    <a:pt x="12763" y="26645"/>
                  </a:cubicBezTo>
                  <a:cubicBezTo>
                    <a:pt x="12803" y="26616"/>
                    <a:pt x="12846" y="26587"/>
                    <a:pt x="12889" y="26566"/>
                  </a:cubicBezTo>
                  <a:cubicBezTo>
                    <a:pt x="12914" y="26555"/>
                    <a:pt x="12940" y="26544"/>
                    <a:pt x="12965" y="26533"/>
                  </a:cubicBezTo>
                  <a:cubicBezTo>
                    <a:pt x="12976" y="26530"/>
                    <a:pt x="12990" y="26526"/>
                    <a:pt x="13004" y="26522"/>
                  </a:cubicBezTo>
                  <a:cubicBezTo>
                    <a:pt x="13019" y="26519"/>
                    <a:pt x="13033" y="26515"/>
                    <a:pt x="13048" y="26515"/>
                  </a:cubicBezTo>
                  <a:cubicBezTo>
                    <a:pt x="13051" y="26514"/>
                    <a:pt x="13055" y="26514"/>
                    <a:pt x="13058" y="26514"/>
                  </a:cubicBezTo>
                  <a:cubicBezTo>
                    <a:pt x="13069" y="26514"/>
                    <a:pt x="13079" y="26518"/>
                    <a:pt x="13087" y="26526"/>
                  </a:cubicBezTo>
                  <a:cubicBezTo>
                    <a:pt x="13098" y="26537"/>
                    <a:pt x="13102" y="26548"/>
                    <a:pt x="13098" y="26562"/>
                  </a:cubicBezTo>
                  <a:cubicBezTo>
                    <a:pt x="13105" y="26558"/>
                    <a:pt x="13109" y="26551"/>
                    <a:pt x="13112" y="26548"/>
                  </a:cubicBezTo>
                  <a:cubicBezTo>
                    <a:pt x="13121" y="26539"/>
                    <a:pt x="13131" y="26535"/>
                    <a:pt x="13141" y="26535"/>
                  </a:cubicBezTo>
                  <a:cubicBezTo>
                    <a:pt x="13153" y="26535"/>
                    <a:pt x="13164" y="26540"/>
                    <a:pt x="13174" y="26548"/>
                  </a:cubicBezTo>
                  <a:cubicBezTo>
                    <a:pt x="13184" y="26562"/>
                    <a:pt x="13188" y="26584"/>
                    <a:pt x="13177" y="26598"/>
                  </a:cubicBezTo>
                  <a:cubicBezTo>
                    <a:pt x="13163" y="26623"/>
                    <a:pt x="13145" y="26648"/>
                    <a:pt x="13127" y="26670"/>
                  </a:cubicBezTo>
                  <a:cubicBezTo>
                    <a:pt x="13166" y="26630"/>
                    <a:pt x="13210" y="26591"/>
                    <a:pt x="13256" y="26555"/>
                  </a:cubicBezTo>
                  <a:cubicBezTo>
                    <a:pt x="13264" y="26551"/>
                    <a:pt x="13267" y="26548"/>
                    <a:pt x="13274" y="26544"/>
                  </a:cubicBezTo>
                  <a:cubicBezTo>
                    <a:pt x="13285" y="26537"/>
                    <a:pt x="13296" y="26526"/>
                    <a:pt x="13310" y="26519"/>
                  </a:cubicBezTo>
                  <a:cubicBezTo>
                    <a:pt x="13314" y="26515"/>
                    <a:pt x="13321" y="26512"/>
                    <a:pt x="13328" y="26512"/>
                  </a:cubicBezTo>
                  <a:cubicBezTo>
                    <a:pt x="13339" y="26512"/>
                    <a:pt x="13350" y="26519"/>
                    <a:pt x="13357" y="26526"/>
                  </a:cubicBezTo>
                  <a:cubicBezTo>
                    <a:pt x="13361" y="26526"/>
                    <a:pt x="13361" y="26530"/>
                    <a:pt x="13364" y="26530"/>
                  </a:cubicBezTo>
                  <a:cubicBezTo>
                    <a:pt x="13367" y="26529"/>
                    <a:pt x="13370" y="26528"/>
                    <a:pt x="13373" y="26528"/>
                  </a:cubicBezTo>
                  <a:cubicBezTo>
                    <a:pt x="13382" y="26528"/>
                    <a:pt x="13392" y="26532"/>
                    <a:pt x="13400" y="26540"/>
                  </a:cubicBezTo>
                  <a:cubicBezTo>
                    <a:pt x="13404" y="26544"/>
                    <a:pt x="13408" y="26548"/>
                    <a:pt x="13408" y="26551"/>
                  </a:cubicBezTo>
                  <a:cubicBezTo>
                    <a:pt x="13408" y="26551"/>
                    <a:pt x="13411" y="26548"/>
                    <a:pt x="13411" y="26548"/>
                  </a:cubicBezTo>
                  <a:cubicBezTo>
                    <a:pt x="13422" y="26540"/>
                    <a:pt x="13429" y="26537"/>
                    <a:pt x="13440" y="26537"/>
                  </a:cubicBezTo>
                  <a:cubicBezTo>
                    <a:pt x="13451" y="26537"/>
                    <a:pt x="13462" y="26540"/>
                    <a:pt x="13469" y="26548"/>
                  </a:cubicBezTo>
                  <a:cubicBezTo>
                    <a:pt x="13478" y="26540"/>
                    <a:pt x="13489" y="26537"/>
                    <a:pt x="13499" y="26537"/>
                  </a:cubicBezTo>
                  <a:cubicBezTo>
                    <a:pt x="13509" y="26537"/>
                    <a:pt x="13519" y="26540"/>
                    <a:pt x="13526" y="26548"/>
                  </a:cubicBezTo>
                  <a:cubicBezTo>
                    <a:pt x="13530" y="26551"/>
                    <a:pt x="13534" y="26558"/>
                    <a:pt x="13537" y="26562"/>
                  </a:cubicBezTo>
                  <a:cubicBezTo>
                    <a:pt x="13541" y="26562"/>
                    <a:pt x="13544" y="26566"/>
                    <a:pt x="13548" y="26569"/>
                  </a:cubicBezTo>
                  <a:cubicBezTo>
                    <a:pt x="13555" y="26576"/>
                    <a:pt x="13559" y="26587"/>
                    <a:pt x="13559" y="26598"/>
                  </a:cubicBezTo>
                  <a:cubicBezTo>
                    <a:pt x="13559" y="26602"/>
                    <a:pt x="13559" y="26602"/>
                    <a:pt x="13559" y="26605"/>
                  </a:cubicBezTo>
                  <a:cubicBezTo>
                    <a:pt x="13562" y="26620"/>
                    <a:pt x="13559" y="26638"/>
                    <a:pt x="13548" y="26648"/>
                  </a:cubicBezTo>
                  <a:cubicBezTo>
                    <a:pt x="13530" y="26670"/>
                    <a:pt x="13508" y="26688"/>
                    <a:pt x="13487" y="26710"/>
                  </a:cubicBezTo>
                  <a:cubicBezTo>
                    <a:pt x="13480" y="26717"/>
                    <a:pt x="13472" y="26724"/>
                    <a:pt x="13469" y="26731"/>
                  </a:cubicBezTo>
                  <a:cubicBezTo>
                    <a:pt x="13634" y="26674"/>
                    <a:pt x="13804" y="26612"/>
                    <a:pt x="13966" y="26544"/>
                  </a:cubicBezTo>
                  <a:cubicBezTo>
                    <a:pt x="14063" y="26501"/>
                    <a:pt x="14157" y="26461"/>
                    <a:pt x="14250" y="26414"/>
                  </a:cubicBezTo>
                  <a:cubicBezTo>
                    <a:pt x="14293" y="26389"/>
                    <a:pt x="14337" y="26368"/>
                    <a:pt x="14380" y="26346"/>
                  </a:cubicBezTo>
                  <a:cubicBezTo>
                    <a:pt x="14549" y="26252"/>
                    <a:pt x="14704" y="26162"/>
                    <a:pt x="14837" y="26087"/>
                  </a:cubicBezTo>
                  <a:lnTo>
                    <a:pt x="14877" y="26062"/>
                  </a:lnTo>
                  <a:lnTo>
                    <a:pt x="14902" y="26047"/>
                  </a:lnTo>
                  <a:cubicBezTo>
                    <a:pt x="14923" y="26036"/>
                    <a:pt x="14941" y="26026"/>
                    <a:pt x="14959" y="26015"/>
                  </a:cubicBezTo>
                  <a:cubicBezTo>
                    <a:pt x="15013" y="25982"/>
                    <a:pt x="15064" y="25950"/>
                    <a:pt x="15118" y="25921"/>
                  </a:cubicBezTo>
                  <a:cubicBezTo>
                    <a:pt x="15175" y="25889"/>
                    <a:pt x="15233" y="25856"/>
                    <a:pt x="15291" y="25824"/>
                  </a:cubicBezTo>
                  <a:cubicBezTo>
                    <a:pt x="15345" y="25795"/>
                    <a:pt x="15402" y="25766"/>
                    <a:pt x="15456" y="25741"/>
                  </a:cubicBezTo>
                  <a:cubicBezTo>
                    <a:pt x="15499" y="25716"/>
                    <a:pt x="15543" y="25691"/>
                    <a:pt x="15589" y="25669"/>
                  </a:cubicBezTo>
                  <a:cubicBezTo>
                    <a:pt x="15633" y="25648"/>
                    <a:pt x="15679" y="25630"/>
                    <a:pt x="15726" y="25612"/>
                  </a:cubicBezTo>
                  <a:cubicBezTo>
                    <a:pt x="15733" y="25608"/>
                    <a:pt x="15737" y="25604"/>
                    <a:pt x="15744" y="25604"/>
                  </a:cubicBezTo>
                  <a:cubicBezTo>
                    <a:pt x="15759" y="25590"/>
                    <a:pt x="15777" y="25576"/>
                    <a:pt x="15795" y="25561"/>
                  </a:cubicBezTo>
                  <a:cubicBezTo>
                    <a:pt x="15798" y="25558"/>
                    <a:pt x="15798" y="25554"/>
                    <a:pt x="15802" y="25554"/>
                  </a:cubicBezTo>
                  <a:lnTo>
                    <a:pt x="15834" y="25525"/>
                  </a:lnTo>
                  <a:cubicBezTo>
                    <a:pt x="15841" y="25518"/>
                    <a:pt x="15849" y="25514"/>
                    <a:pt x="15856" y="25514"/>
                  </a:cubicBezTo>
                  <a:cubicBezTo>
                    <a:pt x="15863" y="25507"/>
                    <a:pt x="15870" y="25500"/>
                    <a:pt x="15881" y="25493"/>
                  </a:cubicBezTo>
                  <a:cubicBezTo>
                    <a:pt x="15888" y="25486"/>
                    <a:pt x="15899" y="25478"/>
                    <a:pt x="15910" y="25478"/>
                  </a:cubicBezTo>
                  <a:cubicBezTo>
                    <a:pt x="15921" y="25471"/>
                    <a:pt x="15931" y="25464"/>
                    <a:pt x="15942" y="25457"/>
                  </a:cubicBezTo>
                  <a:cubicBezTo>
                    <a:pt x="15949" y="25450"/>
                    <a:pt x="15960" y="25446"/>
                    <a:pt x="15971" y="25446"/>
                  </a:cubicBezTo>
                  <a:lnTo>
                    <a:pt x="15975" y="25446"/>
                  </a:lnTo>
                  <a:cubicBezTo>
                    <a:pt x="15993" y="25435"/>
                    <a:pt x="16011" y="25421"/>
                    <a:pt x="16032" y="25410"/>
                  </a:cubicBezTo>
                  <a:cubicBezTo>
                    <a:pt x="16039" y="25406"/>
                    <a:pt x="16045" y="25404"/>
                    <a:pt x="16051" y="25404"/>
                  </a:cubicBezTo>
                  <a:cubicBezTo>
                    <a:pt x="16056" y="25404"/>
                    <a:pt x="16060" y="25405"/>
                    <a:pt x="16065" y="25406"/>
                  </a:cubicBezTo>
                  <a:cubicBezTo>
                    <a:pt x="16072" y="25399"/>
                    <a:pt x="16079" y="25396"/>
                    <a:pt x="16090" y="25388"/>
                  </a:cubicBezTo>
                  <a:cubicBezTo>
                    <a:pt x="16098" y="25380"/>
                    <a:pt x="16109" y="25376"/>
                    <a:pt x="16120" y="25376"/>
                  </a:cubicBezTo>
                  <a:cubicBezTo>
                    <a:pt x="16129" y="25376"/>
                    <a:pt x="16138" y="25379"/>
                    <a:pt x="16144" y="25385"/>
                  </a:cubicBezTo>
                  <a:cubicBezTo>
                    <a:pt x="16158" y="25374"/>
                    <a:pt x="16173" y="25360"/>
                    <a:pt x="16187" y="25349"/>
                  </a:cubicBezTo>
                  <a:cubicBezTo>
                    <a:pt x="16194" y="25342"/>
                    <a:pt x="16205" y="25334"/>
                    <a:pt x="16216" y="25334"/>
                  </a:cubicBezTo>
                  <a:cubicBezTo>
                    <a:pt x="16227" y="25334"/>
                    <a:pt x="16237" y="25342"/>
                    <a:pt x="16245" y="25349"/>
                  </a:cubicBezTo>
                  <a:cubicBezTo>
                    <a:pt x="16259" y="25363"/>
                    <a:pt x="16259" y="25385"/>
                    <a:pt x="16248" y="25403"/>
                  </a:cubicBezTo>
                  <a:cubicBezTo>
                    <a:pt x="16273" y="25392"/>
                    <a:pt x="16299" y="25381"/>
                    <a:pt x="16320" y="25370"/>
                  </a:cubicBezTo>
                  <a:cubicBezTo>
                    <a:pt x="16356" y="25356"/>
                    <a:pt x="16392" y="25345"/>
                    <a:pt x="16428" y="25331"/>
                  </a:cubicBezTo>
                  <a:cubicBezTo>
                    <a:pt x="16464" y="25316"/>
                    <a:pt x="16504" y="25302"/>
                    <a:pt x="16543" y="25291"/>
                  </a:cubicBezTo>
                  <a:cubicBezTo>
                    <a:pt x="16547" y="25289"/>
                    <a:pt x="16552" y="25288"/>
                    <a:pt x="16556" y="25288"/>
                  </a:cubicBezTo>
                  <a:cubicBezTo>
                    <a:pt x="16567" y="25288"/>
                    <a:pt x="16578" y="25294"/>
                    <a:pt x="16583" y="25302"/>
                  </a:cubicBezTo>
                  <a:lnTo>
                    <a:pt x="16626" y="25288"/>
                  </a:lnTo>
                  <a:cubicBezTo>
                    <a:pt x="16630" y="25284"/>
                    <a:pt x="16633" y="25280"/>
                    <a:pt x="16641" y="25280"/>
                  </a:cubicBezTo>
                  <a:cubicBezTo>
                    <a:pt x="16644" y="25277"/>
                    <a:pt x="16644" y="25277"/>
                    <a:pt x="16648" y="25273"/>
                  </a:cubicBezTo>
                  <a:cubicBezTo>
                    <a:pt x="16749" y="25230"/>
                    <a:pt x="16849" y="25194"/>
                    <a:pt x="16954" y="25165"/>
                  </a:cubicBezTo>
                  <a:cubicBezTo>
                    <a:pt x="17062" y="25133"/>
                    <a:pt x="17173" y="25111"/>
                    <a:pt x="17285" y="25093"/>
                  </a:cubicBezTo>
                  <a:cubicBezTo>
                    <a:pt x="17382" y="25082"/>
                    <a:pt x="17483" y="25072"/>
                    <a:pt x="17584" y="25072"/>
                  </a:cubicBezTo>
                  <a:cubicBezTo>
                    <a:pt x="17688" y="25072"/>
                    <a:pt x="17793" y="25082"/>
                    <a:pt x="17897" y="25104"/>
                  </a:cubicBezTo>
                  <a:cubicBezTo>
                    <a:pt x="17912" y="25111"/>
                    <a:pt x="17922" y="25118"/>
                    <a:pt x="17926" y="25133"/>
                  </a:cubicBezTo>
                  <a:lnTo>
                    <a:pt x="17933" y="25133"/>
                  </a:lnTo>
                  <a:cubicBezTo>
                    <a:pt x="17976" y="25129"/>
                    <a:pt x="18020" y="25129"/>
                    <a:pt x="18063" y="25129"/>
                  </a:cubicBezTo>
                  <a:cubicBezTo>
                    <a:pt x="18110" y="25126"/>
                    <a:pt x="18156" y="25122"/>
                    <a:pt x="18203" y="25122"/>
                  </a:cubicBezTo>
                  <a:cubicBezTo>
                    <a:pt x="18210" y="25122"/>
                    <a:pt x="18221" y="25122"/>
                    <a:pt x="18228" y="25126"/>
                  </a:cubicBezTo>
                  <a:cubicBezTo>
                    <a:pt x="18232" y="25122"/>
                    <a:pt x="18236" y="25122"/>
                    <a:pt x="18239" y="25122"/>
                  </a:cubicBezTo>
                  <a:cubicBezTo>
                    <a:pt x="18390" y="25126"/>
                    <a:pt x="18538" y="25122"/>
                    <a:pt x="18689" y="25129"/>
                  </a:cubicBezTo>
                  <a:cubicBezTo>
                    <a:pt x="18790" y="25133"/>
                    <a:pt x="18891" y="25144"/>
                    <a:pt x="18992" y="25158"/>
                  </a:cubicBezTo>
                  <a:cubicBezTo>
                    <a:pt x="19172" y="25187"/>
                    <a:pt x="19352" y="25230"/>
                    <a:pt x="19517" y="25302"/>
                  </a:cubicBezTo>
                  <a:cubicBezTo>
                    <a:pt x="19532" y="25288"/>
                    <a:pt x="19550" y="25277"/>
                    <a:pt x="19568" y="25262"/>
                  </a:cubicBezTo>
                  <a:cubicBezTo>
                    <a:pt x="19589" y="25244"/>
                    <a:pt x="19614" y="25230"/>
                    <a:pt x="19640" y="25216"/>
                  </a:cubicBezTo>
                  <a:cubicBezTo>
                    <a:pt x="19665" y="25198"/>
                    <a:pt x="19686" y="25176"/>
                    <a:pt x="19712" y="25158"/>
                  </a:cubicBezTo>
                  <a:cubicBezTo>
                    <a:pt x="19722" y="25154"/>
                    <a:pt x="19730" y="25151"/>
                    <a:pt x="19737" y="25151"/>
                  </a:cubicBezTo>
                  <a:cubicBezTo>
                    <a:pt x="19751" y="25151"/>
                    <a:pt x="19762" y="25158"/>
                    <a:pt x="19769" y="25169"/>
                  </a:cubicBezTo>
                  <a:cubicBezTo>
                    <a:pt x="19776" y="25176"/>
                    <a:pt x="19780" y="25187"/>
                    <a:pt x="19780" y="25198"/>
                  </a:cubicBezTo>
                  <a:cubicBezTo>
                    <a:pt x="19780" y="25205"/>
                    <a:pt x="19776" y="25212"/>
                    <a:pt x="19773" y="25216"/>
                  </a:cubicBezTo>
                  <a:cubicBezTo>
                    <a:pt x="19773" y="25219"/>
                    <a:pt x="19773" y="25219"/>
                    <a:pt x="19769" y="25223"/>
                  </a:cubicBezTo>
                  <a:cubicBezTo>
                    <a:pt x="19784" y="25216"/>
                    <a:pt x="19794" y="25208"/>
                    <a:pt x="19809" y="25198"/>
                  </a:cubicBezTo>
                  <a:cubicBezTo>
                    <a:pt x="19816" y="25194"/>
                    <a:pt x="19827" y="25190"/>
                    <a:pt x="19838" y="25190"/>
                  </a:cubicBezTo>
                  <a:cubicBezTo>
                    <a:pt x="19848" y="25194"/>
                    <a:pt x="19859" y="25198"/>
                    <a:pt x="19866" y="25208"/>
                  </a:cubicBezTo>
                  <a:cubicBezTo>
                    <a:pt x="19866" y="25208"/>
                    <a:pt x="19866" y="25212"/>
                    <a:pt x="19870" y="25212"/>
                  </a:cubicBezTo>
                  <a:cubicBezTo>
                    <a:pt x="19877" y="25208"/>
                    <a:pt x="19884" y="25205"/>
                    <a:pt x="19892" y="25201"/>
                  </a:cubicBezTo>
                  <a:cubicBezTo>
                    <a:pt x="19902" y="25194"/>
                    <a:pt x="19910" y="25190"/>
                    <a:pt x="19920" y="25190"/>
                  </a:cubicBezTo>
                  <a:cubicBezTo>
                    <a:pt x="19931" y="25194"/>
                    <a:pt x="19942" y="25198"/>
                    <a:pt x="19949" y="25208"/>
                  </a:cubicBezTo>
                  <a:cubicBezTo>
                    <a:pt x="19960" y="25223"/>
                    <a:pt x="19960" y="25241"/>
                    <a:pt x="19949" y="25255"/>
                  </a:cubicBezTo>
                  <a:cubicBezTo>
                    <a:pt x="19964" y="25248"/>
                    <a:pt x="19978" y="25237"/>
                    <a:pt x="19996" y="25230"/>
                  </a:cubicBezTo>
                  <a:cubicBezTo>
                    <a:pt x="20007" y="25223"/>
                    <a:pt x="20014" y="25219"/>
                    <a:pt x="20025" y="25219"/>
                  </a:cubicBezTo>
                  <a:cubicBezTo>
                    <a:pt x="20036" y="25223"/>
                    <a:pt x="20046" y="25226"/>
                    <a:pt x="20054" y="25237"/>
                  </a:cubicBezTo>
                  <a:cubicBezTo>
                    <a:pt x="20057" y="25241"/>
                    <a:pt x="20057" y="25244"/>
                    <a:pt x="20061" y="25248"/>
                  </a:cubicBezTo>
                  <a:cubicBezTo>
                    <a:pt x="20065" y="25246"/>
                    <a:pt x="20069" y="25245"/>
                    <a:pt x="20074" y="25245"/>
                  </a:cubicBezTo>
                  <a:cubicBezTo>
                    <a:pt x="20086" y="25245"/>
                    <a:pt x="20100" y="25252"/>
                    <a:pt x="20108" y="25262"/>
                  </a:cubicBezTo>
                  <a:cubicBezTo>
                    <a:pt x="20111" y="25266"/>
                    <a:pt x="20115" y="25277"/>
                    <a:pt x="20115" y="25284"/>
                  </a:cubicBezTo>
                  <a:cubicBezTo>
                    <a:pt x="20118" y="25288"/>
                    <a:pt x="20122" y="25288"/>
                    <a:pt x="20126" y="25291"/>
                  </a:cubicBezTo>
                  <a:cubicBezTo>
                    <a:pt x="20144" y="25273"/>
                    <a:pt x="20158" y="25252"/>
                    <a:pt x="20176" y="25234"/>
                  </a:cubicBezTo>
                  <a:cubicBezTo>
                    <a:pt x="20183" y="25223"/>
                    <a:pt x="20198" y="25216"/>
                    <a:pt x="20208" y="25216"/>
                  </a:cubicBezTo>
                  <a:cubicBezTo>
                    <a:pt x="20219" y="25216"/>
                    <a:pt x="20226" y="25219"/>
                    <a:pt x="20234" y="25226"/>
                  </a:cubicBezTo>
                  <a:cubicBezTo>
                    <a:pt x="20252" y="25237"/>
                    <a:pt x="20255" y="25266"/>
                    <a:pt x="20241" y="25284"/>
                  </a:cubicBezTo>
                  <a:cubicBezTo>
                    <a:pt x="20244" y="25298"/>
                    <a:pt x="20244" y="25313"/>
                    <a:pt x="20234" y="25324"/>
                  </a:cubicBezTo>
                  <a:cubicBezTo>
                    <a:pt x="20234" y="25327"/>
                    <a:pt x="20234" y="25327"/>
                    <a:pt x="20230" y="25331"/>
                  </a:cubicBezTo>
                  <a:cubicBezTo>
                    <a:pt x="20230" y="25338"/>
                    <a:pt x="20226" y="25345"/>
                    <a:pt x="20223" y="25349"/>
                  </a:cubicBezTo>
                  <a:cubicBezTo>
                    <a:pt x="20183" y="25403"/>
                    <a:pt x="20140" y="25453"/>
                    <a:pt x="20097" y="25500"/>
                  </a:cubicBezTo>
                  <a:lnTo>
                    <a:pt x="20093" y="25504"/>
                  </a:lnTo>
                  <a:cubicBezTo>
                    <a:pt x="20115" y="25514"/>
                    <a:pt x="20136" y="25522"/>
                    <a:pt x="20162" y="25529"/>
                  </a:cubicBezTo>
                  <a:cubicBezTo>
                    <a:pt x="20252" y="25568"/>
                    <a:pt x="20345" y="25604"/>
                    <a:pt x="20439" y="25644"/>
                  </a:cubicBezTo>
                  <a:cubicBezTo>
                    <a:pt x="20489" y="25666"/>
                    <a:pt x="20540" y="25687"/>
                    <a:pt x="20594" y="25709"/>
                  </a:cubicBezTo>
                  <a:cubicBezTo>
                    <a:pt x="20594" y="25709"/>
                    <a:pt x="20594" y="25705"/>
                    <a:pt x="20597" y="25705"/>
                  </a:cubicBezTo>
                  <a:cubicBezTo>
                    <a:pt x="20622" y="25676"/>
                    <a:pt x="20648" y="25648"/>
                    <a:pt x="20676" y="25622"/>
                  </a:cubicBezTo>
                  <a:cubicBezTo>
                    <a:pt x="20684" y="25612"/>
                    <a:pt x="20691" y="25604"/>
                    <a:pt x="20702" y="25604"/>
                  </a:cubicBezTo>
                  <a:lnTo>
                    <a:pt x="20712" y="25604"/>
                  </a:lnTo>
                  <a:cubicBezTo>
                    <a:pt x="20716" y="25601"/>
                    <a:pt x="20720" y="25597"/>
                    <a:pt x="20727" y="25594"/>
                  </a:cubicBezTo>
                  <a:cubicBezTo>
                    <a:pt x="20734" y="25590"/>
                    <a:pt x="20741" y="25586"/>
                    <a:pt x="20748" y="25586"/>
                  </a:cubicBezTo>
                  <a:cubicBezTo>
                    <a:pt x="20763" y="25586"/>
                    <a:pt x="20774" y="25590"/>
                    <a:pt x="20781" y="25601"/>
                  </a:cubicBezTo>
                  <a:lnTo>
                    <a:pt x="20784" y="25601"/>
                  </a:lnTo>
                  <a:cubicBezTo>
                    <a:pt x="20788" y="25601"/>
                    <a:pt x="20795" y="25597"/>
                    <a:pt x="20799" y="25597"/>
                  </a:cubicBezTo>
                  <a:cubicBezTo>
                    <a:pt x="20813" y="25597"/>
                    <a:pt x="20824" y="25604"/>
                    <a:pt x="20835" y="25615"/>
                  </a:cubicBezTo>
                  <a:cubicBezTo>
                    <a:pt x="20849" y="25633"/>
                    <a:pt x="20842" y="25658"/>
                    <a:pt x="20824" y="25673"/>
                  </a:cubicBezTo>
                  <a:cubicBezTo>
                    <a:pt x="20802" y="25691"/>
                    <a:pt x="20781" y="25712"/>
                    <a:pt x="20756" y="25734"/>
                  </a:cubicBezTo>
                  <a:cubicBezTo>
                    <a:pt x="20752" y="25741"/>
                    <a:pt x="20745" y="25748"/>
                    <a:pt x="20741" y="25752"/>
                  </a:cubicBezTo>
                  <a:lnTo>
                    <a:pt x="20745" y="25752"/>
                  </a:lnTo>
                  <a:cubicBezTo>
                    <a:pt x="20774" y="25756"/>
                    <a:pt x="20802" y="25759"/>
                    <a:pt x="20831" y="25763"/>
                  </a:cubicBezTo>
                  <a:cubicBezTo>
                    <a:pt x="20846" y="25766"/>
                    <a:pt x="20860" y="25777"/>
                    <a:pt x="20864" y="25788"/>
                  </a:cubicBezTo>
                  <a:cubicBezTo>
                    <a:pt x="20997" y="25824"/>
                    <a:pt x="21126" y="25864"/>
                    <a:pt x="21256" y="25900"/>
                  </a:cubicBezTo>
                  <a:lnTo>
                    <a:pt x="21260" y="25900"/>
                  </a:lnTo>
                  <a:cubicBezTo>
                    <a:pt x="21260" y="25900"/>
                    <a:pt x="21263" y="25903"/>
                    <a:pt x="21267" y="25903"/>
                  </a:cubicBezTo>
                  <a:cubicBezTo>
                    <a:pt x="21350" y="25925"/>
                    <a:pt x="21432" y="25943"/>
                    <a:pt x="21519" y="25957"/>
                  </a:cubicBezTo>
                  <a:cubicBezTo>
                    <a:pt x="21594" y="25968"/>
                    <a:pt x="21670" y="25975"/>
                    <a:pt x="21746" y="25979"/>
                  </a:cubicBezTo>
                  <a:lnTo>
                    <a:pt x="21771" y="25979"/>
                  </a:lnTo>
                  <a:cubicBezTo>
                    <a:pt x="21872" y="25939"/>
                    <a:pt x="21969" y="25903"/>
                    <a:pt x="22070" y="25871"/>
                  </a:cubicBezTo>
                  <a:cubicBezTo>
                    <a:pt x="22124" y="25849"/>
                    <a:pt x="22178" y="25831"/>
                    <a:pt x="22232" y="25810"/>
                  </a:cubicBezTo>
                  <a:cubicBezTo>
                    <a:pt x="22286" y="25788"/>
                    <a:pt x="22336" y="25763"/>
                    <a:pt x="22387" y="25734"/>
                  </a:cubicBezTo>
                  <a:cubicBezTo>
                    <a:pt x="22383" y="25734"/>
                    <a:pt x="22379" y="25738"/>
                    <a:pt x="22376" y="25738"/>
                  </a:cubicBezTo>
                  <a:cubicBezTo>
                    <a:pt x="22412" y="25716"/>
                    <a:pt x="22448" y="25694"/>
                    <a:pt x="22484" y="25669"/>
                  </a:cubicBezTo>
                  <a:cubicBezTo>
                    <a:pt x="22505" y="25651"/>
                    <a:pt x="22523" y="25637"/>
                    <a:pt x="22545" y="25619"/>
                  </a:cubicBezTo>
                  <a:cubicBezTo>
                    <a:pt x="22559" y="25604"/>
                    <a:pt x="22574" y="25594"/>
                    <a:pt x="22588" y="25579"/>
                  </a:cubicBezTo>
                  <a:cubicBezTo>
                    <a:pt x="22588" y="25576"/>
                    <a:pt x="22592" y="25576"/>
                    <a:pt x="22595" y="25572"/>
                  </a:cubicBezTo>
                  <a:cubicBezTo>
                    <a:pt x="22617" y="25543"/>
                    <a:pt x="22639" y="25514"/>
                    <a:pt x="22657" y="25478"/>
                  </a:cubicBezTo>
                  <a:cubicBezTo>
                    <a:pt x="22675" y="25446"/>
                    <a:pt x="22689" y="25410"/>
                    <a:pt x="22707" y="25374"/>
                  </a:cubicBezTo>
                  <a:cubicBezTo>
                    <a:pt x="22707" y="25374"/>
                    <a:pt x="22706" y="25374"/>
                    <a:pt x="22706" y="25374"/>
                  </a:cubicBezTo>
                  <a:lnTo>
                    <a:pt x="22706" y="25374"/>
                  </a:lnTo>
                  <a:cubicBezTo>
                    <a:pt x="22741" y="25286"/>
                    <a:pt x="22769" y="25199"/>
                    <a:pt x="22793" y="25104"/>
                  </a:cubicBezTo>
                  <a:cubicBezTo>
                    <a:pt x="22793" y="25100"/>
                    <a:pt x="22797" y="25093"/>
                    <a:pt x="22797" y="25090"/>
                  </a:cubicBezTo>
                  <a:cubicBezTo>
                    <a:pt x="22804" y="25010"/>
                    <a:pt x="22808" y="24931"/>
                    <a:pt x="22811" y="24852"/>
                  </a:cubicBezTo>
                  <a:cubicBezTo>
                    <a:pt x="22811" y="24773"/>
                    <a:pt x="22811" y="24694"/>
                    <a:pt x="22811" y="24614"/>
                  </a:cubicBezTo>
                  <a:cubicBezTo>
                    <a:pt x="22811" y="24589"/>
                    <a:pt x="22829" y="24571"/>
                    <a:pt x="22851" y="24571"/>
                  </a:cubicBezTo>
                  <a:cubicBezTo>
                    <a:pt x="22858" y="24571"/>
                    <a:pt x="22862" y="24575"/>
                    <a:pt x="22865" y="24575"/>
                  </a:cubicBezTo>
                  <a:cubicBezTo>
                    <a:pt x="22865" y="24564"/>
                    <a:pt x="22865" y="24553"/>
                    <a:pt x="22865" y="24542"/>
                  </a:cubicBezTo>
                  <a:cubicBezTo>
                    <a:pt x="22865" y="24463"/>
                    <a:pt x="22858" y="24384"/>
                    <a:pt x="22851" y="24301"/>
                  </a:cubicBezTo>
                  <a:cubicBezTo>
                    <a:pt x="22840" y="24200"/>
                    <a:pt x="22829" y="24096"/>
                    <a:pt x="22815" y="23992"/>
                  </a:cubicBezTo>
                  <a:cubicBezTo>
                    <a:pt x="22768" y="23837"/>
                    <a:pt x="22736" y="23678"/>
                    <a:pt x="22718" y="23516"/>
                  </a:cubicBezTo>
                  <a:cubicBezTo>
                    <a:pt x="22718" y="23513"/>
                    <a:pt x="22718" y="23509"/>
                    <a:pt x="22714" y="23509"/>
                  </a:cubicBezTo>
                  <a:cubicBezTo>
                    <a:pt x="22711" y="23484"/>
                    <a:pt x="22707" y="23462"/>
                    <a:pt x="22700" y="23437"/>
                  </a:cubicBezTo>
                  <a:cubicBezTo>
                    <a:pt x="22696" y="23434"/>
                    <a:pt x="22693" y="23426"/>
                    <a:pt x="22689" y="23419"/>
                  </a:cubicBezTo>
                  <a:cubicBezTo>
                    <a:pt x="22689" y="23412"/>
                    <a:pt x="22685" y="23405"/>
                    <a:pt x="22682" y="23398"/>
                  </a:cubicBezTo>
                  <a:cubicBezTo>
                    <a:pt x="22664" y="23394"/>
                    <a:pt x="22649" y="23376"/>
                    <a:pt x="22649" y="23354"/>
                  </a:cubicBezTo>
                  <a:cubicBezTo>
                    <a:pt x="22646" y="23329"/>
                    <a:pt x="22646" y="23304"/>
                    <a:pt x="22642" y="23279"/>
                  </a:cubicBezTo>
                  <a:cubicBezTo>
                    <a:pt x="22642" y="23261"/>
                    <a:pt x="22642" y="23243"/>
                    <a:pt x="22639" y="23225"/>
                  </a:cubicBezTo>
                  <a:cubicBezTo>
                    <a:pt x="22639" y="23210"/>
                    <a:pt x="22635" y="23196"/>
                    <a:pt x="22631" y="23182"/>
                  </a:cubicBezTo>
                  <a:cubicBezTo>
                    <a:pt x="22631" y="23182"/>
                    <a:pt x="22631" y="23178"/>
                    <a:pt x="22631" y="23178"/>
                  </a:cubicBezTo>
                  <a:cubicBezTo>
                    <a:pt x="22628" y="23180"/>
                    <a:pt x="22623" y="23181"/>
                    <a:pt x="22619" y="23181"/>
                  </a:cubicBezTo>
                  <a:cubicBezTo>
                    <a:pt x="22614" y="23181"/>
                    <a:pt x="22610" y="23180"/>
                    <a:pt x="22606" y="23178"/>
                  </a:cubicBezTo>
                  <a:cubicBezTo>
                    <a:pt x="22588" y="23174"/>
                    <a:pt x="22577" y="23156"/>
                    <a:pt x="22577" y="23138"/>
                  </a:cubicBezTo>
                  <a:cubicBezTo>
                    <a:pt x="22574" y="23128"/>
                    <a:pt x="22574" y="23117"/>
                    <a:pt x="22574" y="23106"/>
                  </a:cubicBezTo>
                  <a:lnTo>
                    <a:pt x="22567" y="23106"/>
                  </a:lnTo>
                  <a:cubicBezTo>
                    <a:pt x="22545" y="23099"/>
                    <a:pt x="22531" y="23074"/>
                    <a:pt x="22538" y="23052"/>
                  </a:cubicBezTo>
                  <a:cubicBezTo>
                    <a:pt x="22541" y="23038"/>
                    <a:pt x="22545" y="23023"/>
                    <a:pt x="22549" y="23009"/>
                  </a:cubicBezTo>
                  <a:cubicBezTo>
                    <a:pt x="22545" y="23005"/>
                    <a:pt x="22545" y="23005"/>
                    <a:pt x="22541" y="23002"/>
                  </a:cubicBezTo>
                  <a:cubicBezTo>
                    <a:pt x="22538" y="22991"/>
                    <a:pt x="22538" y="22984"/>
                    <a:pt x="22538" y="22969"/>
                  </a:cubicBezTo>
                  <a:cubicBezTo>
                    <a:pt x="22538" y="22969"/>
                    <a:pt x="22538" y="22966"/>
                    <a:pt x="22538" y="22966"/>
                  </a:cubicBezTo>
                  <a:cubicBezTo>
                    <a:pt x="22538" y="22966"/>
                    <a:pt x="22538" y="22966"/>
                    <a:pt x="22538" y="22962"/>
                  </a:cubicBezTo>
                  <a:cubicBezTo>
                    <a:pt x="22516" y="22951"/>
                    <a:pt x="22513" y="22926"/>
                    <a:pt x="22523" y="22908"/>
                  </a:cubicBezTo>
                  <a:cubicBezTo>
                    <a:pt x="22527" y="22901"/>
                    <a:pt x="22527" y="22894"/>
                    <a:pt x="22531" y="22890"/>
                  </a:cubicBezTo>
                  <a:lnTo>
                    <a:pt x="22531" y="22886"/>
                  </a:lnTo>
                  <a:cubicBezTo>
                    <a:pt x="22531" y="22883"/>
                    <a:pt x="22531" y="22876"/>
                    <a:pt x="22534" y="22868"/>
                  </a:cubicBezTo>
                  <a:cubicBezTo>
                    <a:pt x="22541" y="22847"/>
                    <a:pt x="22552" y="22822"/>
                    <a:pt x="22559" y="22800"/>
                  </a:cubicBezTo>
                  <a:cubicBezTo>
                    <a:pt x="22484" y="22551"/>
                    <a:pt x="22394" y="22292"/>
                    <a:pt x="22297" y="22019"/>
                  </a:cubicBezTo>
                  <a:cubicBezTo>
                    <a:pt x="22293" y="22008"/>
                    <a:pt x="22289" y="21997"/>
                    <a:pt x="22286" y="21986"/>
                  </a:cubicBezTo>
                  <a:cubicBezTo>
                    <a:pt x="22282" y="21997"/>
                    <a:pt x="22279" y="22004"/>
                    <a:pt x="22275" y="22015"/>
                  </a:cubicBezTo>
                  <a:cubicBezTo>
                    <a:pt x="22257" y="22069"/>
                    <a:pt x="22235" y="22123"/>
                    <a:pt x="22214" y="22173"/>
                  </a:cubicBezTo>
                  <a:cubicBezTo>
                    <a:pt x="22206" y="22189"/>
                    <a:pt x="22192" y="22199"/>
                    <a:pt x="22177" y="22199"/>
                  </a:cubicBezTo>
                  <a:cubicBezTo>
                    <a:pt x="22171" y="22199"/>
                    <a:pt x="22166" y="22198"/>
                    <a:pt x="22160" y="22195"/>
                  </a:cubicBezTo>
                  <a:cubicBezTo>
                    <a:pt x="22138" y="22188"/>
                    <a:pt x="22127" y="22163"/>
                    <a:pt x="22138" y="22141"/>
                  </a:cubicBezTo>
                  <a:cubicBezTo>
                    <a:pt x="22138" y="22137"/>
                    <a:pt x="22138" y="22134"/>
                    <a:pt x="22142" y="22130"/>
                  </a:cubicBezTo>
                  <a:cubicBezTo>
                    <a:pt x="22142" y="22130"/>
                    <a:pt x="22142" y="22127"/>
                    <a:pt x="22142" y="22127"/>
                  </a:cubicBezTo>
                  <a:cubicBezTo>
                    <a:pt x="22145" y="22116"/>
                    <a:pt x="22149" y="22109"/>
                    <a:pt x="22153" y="22101"/>
                  </a:cubicBezTo>
                  <a:cubicBezTo>
                    <a:pt x="22145" y="22098"/>
                    <a:pt x="22142" y="22094"/>
                    <a:pt x="22138" y="22091"/>
                  </a:cubicBezTo>
                  <a:cubicBezTo>
                    <a:pt x="22131" y="22101"/>
                    <a:pt x="22120" y="22112"/>
                    <a:pt x="22113" y="22123"/>
                  </a:cubicBezTo>
                  <a:cubicBezTo>
                    <a:pt x="22106" y="22134"/>
                    <a:pt x="22099" y="22141"/>
                    <a:pt x="22091" y="22148"/>
                  </a:cubicBezTo>
                  <a:cubicBezTo>
                    <a:pt x="22084" y="22154"/>
                    <a:pt x="22075" y="22156"/>
                    <a:pt x="22066" y="22156"/>
                  </a:cubicBezTo>
                  <a:cubicBezTo>
                    <a:pt x="22057" y="22156"/>
                    <a:pt x="22048" y="22154"/>
                    <a:pt x="22041" y="22148"/>
                  </a:cubicBezTo>
                  <a:cubicBezTo>
                    <a:pt x="22023" y="22137"/>
                    <a:pt x="22019" y="22119"/>
                    <a:pt x="22023" y="22101"/>
                  </a:cubicBezTo>
                  <a:cubicBezTo>
                    <a:pt x="22030" y="22080"/>
                    <a:pt x="22034" y="22058"/>
                    <a:pt x="22041" y="22040"/>
                  </a:cubicBezTo>
                  <a:cubicBezTo>
                    <a:pt x="22037" y="22037"/>
                    <a:pt x="22030" y="22037"/>
                    <a:pt x="22027" y="22037"/>
                  </a:cubicBezTo>
                  <a:cubicBezTo>
                    <a:pt x="22012" y="22029"/>
                    <a:pt x="21998" y="22011"/>
                    <a:pt x="21998" y="21993"/>
                  </a:cubicBezTo>
                  <a:cubicBezTo>
                    <a:pt x="22001" y="21975"/>
                    <a:pt x="22005" y="21957"/>
                    <a:pt x="22009" y="21939"/>
                  </a:cubicBezTo>
                  <a:cubicBezTo>
                    <a:pt x="22009" y="21939"/>
                    <a:pt x="22009" y="21939"/>
                    <a:pt x="22005" y="21936"/>
                  </a:cubicBezTo>
                  <a:cubicBezTo>
                    <a:pt x="21991" y="21932"/>
                    <a:pt x="21976" y="21914"/>
                    <a:pt x="21976" y="21896"/>
                  </a:cubicBezTo>
                  <a:cubicBezTo>
                    <a:pt x="21983" y="21871"/>
                    <a:pt x="21987" y="21846"/>
                    <a:pt x="21991" y="21821"/>
                  </a:cubicBezTo>
                  <a:lnTo>
                    <a:pt x="21991" y="21821"/>
                  </a:lnTo>
                  <a:cubicBezTo>
                    <a:pt x="21984" y="21825"/>
                    <a:pt x="21978" y="21827"/>
                    <a:pt x="21972" y="21827"/>
                  </a:cubicBezTo>
                  <a:cubicBezTo>
                    <a:pt x="21967" y="21827"/>
                    <a:pt x="21963" y="21826"/>
                    <a:pt x="21958" y="21824"/>
                  </a:cubicBezTo>
                  <a:cubicBezTo>
                    <a:pt x="21940" y="21817"/>
                    <a:pt x="21933" y="21803"/>
                    <a:pt x="21929" y="21785"/>
                  </a:cubicBezTo>
                  <a:cubicBezTo>
                    <a:pt x="21922" y="21777"/>
                    <a:pt x="21915" y="21763"/>
                    <a:pt x="21915" y="21752"/>
                  </a:cubicBezTo>
                  <a:cubicBezTo>
                    <a:pt x="21929" y="21630"/>
                    <a:pt x="21951" y="21507"/>
                    <a:pt x="21983" y="21389"/>
                  </a:cubicBezTo>
                  <a:cubicBezTo>
                    <a:pt x="21976" y="21371"/>
                    <a:pt x="21969" y="21353"/>
                    <a:pt x="21962" y="21335"/>
                  </a:cubicBezTo>
                  <a:cubicBezTo>
                    <a:pt x="21947" y="21331"/>
                    <a:pt x="21933" y="21324"/>
                    <a:pt x="21926" y="21309"/>
                  </a:cubicBezTo>
                  <a:cubicBezTo>
                    <a:pt x="21847" y="21111"/>
                    <a:pt x="21775" y="20910"/>
                    <a:pt x="21695" y="20712"/>
                  </a:cubicBezTo>
                  <a:cubicBezTo>
                    <a:pt x="21692" y="20705"/>
                    <a:pt x="21692" y="20701"/>
                    <a:pt x="21692" y="20697"/>
                  </a:cubicBezTo>
                  <a:cubicBezTo>
                    <a:pt x="21630" y="20546"/>
                    <a:pt x="21573" y="20395"/>
                    <a:pt x="21515" y="20244"/>
                  </a:cubicBezTo>
                  <a:cubicBezTo>
                    <a:pt x="21512" y="20237"/>
                    <a:pt x="21508" y="20229"/>
                    <a:pt x="21504" y="20222"/>
                  </a:cubicBezTo>
                  <a:cubicBezTo>
                    <a:pt x="21465" y="20150"/>
                    <a:pt x="21425" y="20078"/>
                    <a:pt x="21393" y="19999"/>
                  </a:cubicBezTo>
                  <a:cubicBezTo>
                    <a:pt x="21342" y="19880"/>
                    <a:pt x="21296" y="19761"/>
                    <a:pt x="21252" y="19639"/>
                  </a:cubicBezTo>
                  <a:cubicBezTo>
                    <a:pt x="21209" y="19549"/>
                    <a:pt x="21170" y="19455"/>
                    <a:pt x="21130" y="19362"/>
                  </a:cubicBezTo>
                  <a:cubicBezTo>
                    <a:pt x="21116" y="19340"/>
                    <a:pt x="21108" y="19315"/>
                    <a:pt x="21098" y="19293"/>
                  </a:cubicBezTo>
                  <a:cubicBezTo>
                    <a:pt x="21022" y="19189"/>
                    <a:pt x="20961" y="19077"/>
                    <a:pt x="20910" y="18962"/>
                  </a:cubicBezTo>
                  <a:cubicBezTo>
                    <a:pt x="20860" y="18851"/>
                    <a:pt x="20813" y="18735"/>
                    <a:pt x="20784" y="18613"/>
                  </a:cubicBezTo>
                  <a:cubicBezTo>
                    <a:pt x="20784" y="18609"/>
                    <a:pt x="20784" y="18602"/>
                    <a:pt x="20784" y="18599"/>
                  </a:cubicBezTo>
                  <a:cubicBezTo>
                    <a:pt x="20784" y="18595"/>
                    <a:pt x="20781" y="18591"/>
                    <a:pt x="20781" y="18588"/>
                  </a:cubicBezTo>
                  <a:cubicBezTo>
                    <a:pt x="20770" y="18563"/>
                    <a:pt x="20763" y="18537"/>
                    <a:pt x="20756" y="18512"/>
                  </a:cubicBezTo>
                  <a:cubicBezTo>
                    <a:pt x="20748" y="18498"/>
                    <a:pt x="20741" y="18487"/>
                    <a:pt x="20734" y="18473"/>
                  </a:cubicBezTo>
                  <a:lnTo>
                    <a:pt x="20727" y="18566"/>
                  </a:lnTo>
                  <a:cubicBezTo>
                    <a:pt x="20727" y="18586"/>
                    <a:pt x="20709" y="18603"/>
                    <a:pt x="20689" y="18603"/>
                  </a:cubicBezTo>
                  <a:cubicBezTo>
                    <a:pt x="20687" y="18603"/>
                    <a:pt x="20686" y="18602"/>
                    <a:pt x="20684" y="18602"/>
                  </a:cubicBezTo>
                  <a:cubicBezTo>
                    <a:pt x="20662" y="18602"/>
                    <a:pt x="20644" y="18581"/>
                    <a:pt x="20644" y="18559"/>
                  </a:cubicBezTo>
                  <a:cubicBezTo>
                    <a:pt x="20648" y="18527"/>
                    <a:pt x="20648" y="18491"/>
                    <a:pt x="20648" y="18458"/>
                  </a:cubicBezTo>
                  <a:cubicBezTo>
                    <a:pt x="20648" y="18458"/>
                    <a:pt x="20644" y="18455"/>
                    <a:pt x="20644" y="18455"/>
                  </a:cubicBezTo>
                  <a:cubicBezTo>
                    <a:pt x="20626" y="18447"/>
                    <a:pt x="20612" y="18433"/>
                    <a:pt x="20615" y="18415"/>
                  </a:cubicBezTo>
                  <a:cubicBezTo>
                    <a:pt x="20615" y="18411"/>
                    <a:pt x="20615" y="18411"/>
                    <a:pt x="20615" y="18408"/>
                  </a:cubicBezTo>
                  <a:cubicBezTo>
                    <a:pt x="20597" y="18404"/>
                    <a:pt x="20576" y="18386"/>
                    <a:pt x="20579" y="18364"/>
                  </a:cubicBezTo>
                  <a:cubicBezTo>
                    <a:pt x="20583" y="18350"/>
                    <a:pt x="20583" y="18336"/>
                    <a:pt x="20586" y="18318"/>
                  </a:cubicBezTo>
                  <a:cubicBezTo>
                    <a:pt x="20576" y="18310"/>
                    <a:pt x="20565" y="18296"/>
                    <a:pt x="20568" y="18282"/>
                  </a:cubicBezTo>
                  <a:lnTo>
                    <a:pt x="20568" y="18278"/>
                  </a:lnTo>
                  <a:cubicBezTo>
                    <a:pt x="20550" y="18274"/>
                    <a:pt x="20536" y="18256"/>
                    <a:pt x="20540" y="18235"/>
                  </a:cubicBezTo>
                  <a:cubicBezTo>
                    <a:pt x="20543" y="18199"/>
                    <a:pt x="20547" y="18163"/>
                    <a:pt x="20550" y="18123"/>
                  </a:cubicBezTo>
                  <a:cubicBezTo>
                    <a:pt x="20547" y="18120"/>
                    <a:pt x="20547" y="18112"/>
                    <a:pt x="20547" y="18105"/>
                  </a:cubicBezTo>
                  <a:lnTo>
                    <a:pt x="20547" y="18094"/>
                  </a:lnTo>
                  <a:cubicBezTo>
                    <a:pt x="20543" y="18087"/>
                    <a:pt x="20540" y="18080"/>
                    <a:pt x="20543" y="18073"/>
                  </a:cubicBezTo>
                  <a:lnTo>
                    <a:pt x="20543" y="18066"/>
                  </a:lnTo>
                  <a:cubicBezTo>
                    <a:pt x="20532" y="18058"/>
                    <a:pt x="20529" y="18048"/>
                    <a:pt x="20529" y="18033"/>
                  </a:cubicBezTo>
                  <a:cubicBezTo>
                    <a:pt x="20529" y="18015"/>
                    <a:pt x="20532" y="17997"/>
                    <a:pt x="20532" y="17976"/>
                  </a:cubicBezTo>
                  <a:cubicBezTo>
                    <a:pt x="20529" y="17968"/>
                    <a:pt x="20525" y="17961"/>
                    <a:pt x="20522" y="17950"/>
                  </a:cubicBezTo>
                  <a:cubicBezTo>
                    <a:pt x="20514" y="17929"/>
                    <a:pt x="20504" y="17907"/>
                    <a:pt x="20496" y="17882"/>
                  </a:cubicBezTo>
                  <a:cubicBezTo>
                    <a:pt x="20482" y="17846"/>
                    <a:pt x="20468" y="17814"/>
                    <a:pt x="20457" y="17778"/>
                  </a:cubicBezTo>
                  <a:cubicBezTo>
                    <a:pt x="20435" y="17727"/>
                    <a:pt x="20417" y="17680"/>
                    <a:pt x="20403" y="17630"/>
                  </a:cubicBezTo>
                  <a:cubicBezTo>
                    <a:pt x="20363" y="17529"/>
                    <a:pt x="20324" y="17432"/>
                    <a:pt x="20288" y="17331"/>
                  </a:cubicBezTo>
                  <a:cubicBezTo>
                    <a:pt x="20259" y="17259"/>
                    <a:pt x="20230" y="17187"/>
                    <a:pt x="20205" y="17115"/>
                  </a:cubicBezTo>
                  <a:cubicBezTo>
                    <a:pt x="20165" y="17018"/>
                    <a:pt x="20133" y="16921"/>
                    <a:pt x="20104" y="16820"/>
                  </a:cubicBezTo>
                  <a:cubicBezTo>
                    <a:pt x="20097" y="16827"/>
                    <a:pt x="20086" y="16827"/>
                    <a:pt x="20079" y="16827"/>
                  </a:cubicBezTo>
                  <a:cubicBezTo>
                    <a:pt x="20079" y="16827"/>
                    <a:pt x="20075" y="16831"/>
                    <a:pt x="20072" y="16831"/>
                  </a:cubicBezTo>
                  <a:cubicBezTo>
                    <a:pt x="20066" y="16834"/>
                    <a:pt x="20059" y="16835"/>
                    <a:pt x="20053" y="16835"/>
                  </a:cubicBezTo>
                  <a:cubicBezTo>
                    <a:pt x="20037" y="16835"/>
                    <a:pt x="20022" y="16826"/>
                    <a:pt x="20014" y="16813"/>
                  </a:cubicBezTo>
                  <a:cubicBezTo>
                    <a:pt x="20014" y="16809"/>
                    <a:pt x="20014" y="16806"/>
                    <a:pt x="20014" y="16802"/>
                  </a:cubicBezTo>
                  <a:cubicBezTo>
                    <a:pt x="20010" y="16802"/>
                    <a:pt x="20007" y="16798"/>
                    <a:pt x="20007" y="16795"/>
                  </a:cubicBezTo>
                  <a:cubicBezTo>
                    <a:pt x="20003" y="16788"/>
                    <a:pt x="20003" y="16780"/>
                    <a:pt x="20003" y="16773"/>
                  </a:cubicBezTo>
                  <a:lnTo>
                    <a:pt x="19992" y="16773"/>
                  </a:lnTo>
                  <a:cubicBezTo>
                    <a:pt x="19971" y="16773"/>
                    <a:pt x="19953" y="16752"/>
                    <a:pt x="19953" y="16730"/>
                  </a:cubicBezTo>
                  <a:cubicBezTo>
                    <a:pt x="19953" y="16723"/>
                    <a:pt x="19956" y="16719"/>
                    <a:pt x="19956" y="16712"/>
                  </a:cubicBezTo>
                  <a:lnTo>
                    <a:pt x="19949" y="16712"/>
                  </a:lnTo>
                  <a:cubicBezTo>
                    <a:pt x="19928" y="16705"/>
                    <a:pt x="19917" y="16680"/>
                    <a:pt x="19924" y="16658"/>
                  </a:cubicBezTo>
                  <a:cubicBezTo>
                    <a:pt x="19928" y="16647"/>
                    <a:pt x="19935" y="16640"/>
                    <a:pt x="19946" y="16636"/>
                  </a:cubicBezTo>
                  <a:cubicBezTo>
                    <a:pt x="19928" y="16626"/>
                    <a:pt x="19910" y="16615"/>
                    <a:pt x="19892" y="16604"/>
                  </a:cubicBezTo>
                  <a:cubicBezTo>
                    <a:pt x="19866" y="16593"/>
                    <a:pt x="19845" y="16579"/>
                    <a:pt x="19820" y="16568"/>
                  </a:cubicBezTo>
                  <a:cubicBezTo>
                    <a:pt x="19802" y="16557"/>
                    <a:pt x="19798" y="16528"/>
                    <a:pt x="19809" y="16510"/>
                  </a:cubicBezTo>
                  <a:cubicBezTo>
                    <a:pt x="19816" y="16496"/>
                    <a:pt x="19830" y="16492"/>
                    <a:pt x="19841" y="16492"/>
                  </a:cubicBezTo>
                  <a:cubicBezTo>
                    <a:pt x="19852" y="16492"/>
                    <a:pt x="19859" y="16492"/>
                    <a:pt x="19866" y="16500"/>
                  </a:cubicBezTo>
                  <a:cubicBezTo>
                    <a:pt x="19884" y="16510"/>
                    <a:pt x="19906" y="16521"/>
                    <a:pt x="19924" y="16532"/>
                  </a:cubicBezTo>
                  <a:lnTo>
                    <a:pt x="19928" y="16532"/>
                  </a:lnTo>
                  <a:cubicBezTo>
                    <a:pt x="19946" y="16539"/>
                    <a:pt x="19967" y="16546"/>
                    <a:pt x="19989" y="16554"/>
                  </a:cubicBezTo>
                  <a:cubicBezTo>
                    <a:pt x="19985" y="16550"/>
                    <a:pt x="19985" y="16543"/>
                    <a:pt x="19985" y="16539"/>
                  </a:cubicBezTo>
                  <a:cubicBezTo>
                    <a:pt x="19978" y="16518"/>
                    <a:pt x="19989" y="16496"/>
                    <a:pt x="20010" y="16485"/>
                  </a:cubicBezTo>
                  <a:lnTo>
                    <a:pt x="20021" y="16485"/>
                  </a:lnTo>
                  <a:cubicBezTo>
                    <a:pt x="20028" y="16485"/>
                    <a:pt x="20032" y="16485"/>
                    <a:pt x="20036" y="16489"/>
                  </a:cubicBezTo>
                  <a:cubicBezTo>
                    <a:pt x="20036" y="16482"/>
                    <a:pt x="20036" y="16474"/>
                    <a:pt x="20036" y="16467"/>
                  </a:cubicBezTo>
                  <a:cubicBezTo>
                    <a:pt x="20036" y="16456"/>
                    <a:pt x="20039" y="16446"/>
                    <a:pt x="20046" y="16435"/>
                  </a:cubicBezTo>
                  <a:cubicBezTo>
                    <a:pt x="20039" y="16388"/>
                    <a:pt x="20028" y="16338"/>
                    <a:pt x="20021" y="16287"/>
                  </a:cubicBezTo>
                  <a:cubicBezTo>
                    <a:pt x="20018" y="16276"/>
                    <a:pt x="20025" y="16266"/>
                    <a:pt x="20032" y="16258"/>
                  </a:cubicBezTo>
                  <a:cubicBezTo>
                    <a:pt x="20036" y="16251"/>
                    <a:pt x="20046" y="16244"/>
                    <a:pt x="20057" y="16244"/>
                  </a:cubicBezTo>
                  <a:cubicBezTo>
                    <a:pt x="20054" y="16240"/>
                    <a:pt x="20054" y="16237"/>
                    <a:pt x="20054" y="16230"/>
                  </a:cubicBezTo>
                  <a:cubicBezTo>
                    <a:pt x="20054" y="16219"/>
                    <a:pt x="20057" y="16208"/>
                    <a:pt x="20064" y="16201"/>
                  </a:cubicBezTo>
                  <a:cubicBezTo>
                    <a:pt x="20068" y="16194"/>
                    <a:pt x="20079" y="16190"/>
                    <a:pt x="20086" y="16186"/>
                  </a:cubicBezTo>
                  <a:cubicBezTo>
                    <a:pt x="20086" y="16168"/>
                    <a:pt x="20104" y="16150"/>
                    <a:pt x="20122" y="16150"/>
                  </a:cubicBezTo>
                  <a:lnTo>
                    <a:pt x="20129" y="16150"/>
                  </a:lnTo>
                  <a:cubicBezTo>
                    <a:pt x="20147" y="16150"/>
                    <a:pt x="20162" y="16165"/>
                    <a:pt x="20165" y="16183"/>
                  </a:cubicBezTo>
                  <a:cubicBezTo>
                    <a:pt x="20169" y="16186"/>
                    <a:pt x="20169" y="16190"/>
                    <a:pt x="20169" y="16194"/>
                  </a:cubicBezTo>
                  <a:cubicBezTo>
                    <a:pt x="20169" y="16197"/>
                    <a:pt x="20169" y="16204"/>
                    <a:pt x="20172" y="16208"/>
                  </a:cubicBezTo>
                  <a:cubicBezTo>
                    <a:pt x="20172" y="16212"/>
                    <a:pt x="20172" y="16215"/>
                    <a:pt x="20172" y="16219"/>
                  </a:cubicBezTo>
                  <a:cubicBezTo>
                    <a:pt x="20180" y="16280"/>
                    <a:pt x="20190" y="16341"/>
                    <a:pt x="20201" y="16402"/>
                  </a:cubicBezTo>
                  <a:cubicBezTo>
                    <a:pt x="20248" y="16345"/>
                    <a:pt x="20291" y="16287"/>
                    <a:pt x="20338" y="16230"/>
                  </a:cubicBezTo>
                  <a:cubicBezTo>
                    <a:pt x="20352" y="16212"/>
                    <a:pt x="20363" y="16194"/>
                    <a:pt x="20378" y="16176"/>
                  </a:cubicBezTo>
                  <a:cubicBezTo>
                    <a:pt x="20417" y="16118"/>
                    <a:pt x="20457" y="16064"/>
                    <a:pt x="20500" y="16014"/>
                  </a:cubicBezTo>
                  <a:cubicBezTo>
                    <a:pt x="20572" y="15891"/>
                    <a:pt x="20651" y="15772"/>
                    <a:pt x="20730" y="15654"/>
                  </a:cubicBezTo>
                  <a:cubicBezTo>
                    <a:pt x="20730" y="15650"/>
                    <a:pt x="20730" y="15646"/>
                    <a:pt x="20730" y="15643"/>
                  </a:cubicBezTo>
                  <a:cubicBezTo>
                    <a:pt x="20730" y="15610"/>
                    <a:pt x="20734" y="15582"/>
                    <a:pt x="20734" y="15549"/>
                  </a:cubicBezTo>
                  <a:cubicBezTo>
                    <a:pt x="20734" y="15538"/>
                    <a:pt x="20738" y="15524"/>
                    <a:pt x="20738" y="15513"/>
                  </a:cubicBezTo>
                  <a:cubicBezTo>
                    <a:pt x="20741" y="15481"/>
                    <a:pt x="20745" y="15452"/>
                    <a:pt x="20748" y="15420"/>
                  </a:cubicBezTo>
                  <a:cubicBezTo>
                    <a:pt x="20748" y="15416"/>
                    <a:pt x="20752" y="15412"/>
                    <a:pt x="20752" y="15409"/>
                  </a:cubicBezTo>
                  <a:cubicBezTo>
                    <a:pt x="20756" y="15394"/>
                    <a:pt x="20756" y="15380"/>
                    <a:pt x="20759" y="15362"/>
                  </a:cubicBezTo>
                  <a:cubicBezTo>
                    <a:pt x="20759" y="15355"/>
                    <a:pt x="20766" y="15344"/>
                    <a:pt x="20774" y="15340"/>
                  </a:cubicBezTo>
                  <a:cubicBezTo>
                    <a:pt x="20774" y="15326"/>
                    <a:pt x="20774" y="15315"/>
                    <a:pt x="20777" y="15301"/>
                  </a:cubicBezTo>
                  <a:cubicBezTo>
                    <a:pt x="20777" y="15286"/>
                    <a:pt x="20792" y="15276"/>
                    <a:pt x="20802" y="15268"/>
                  </a:cubicBezTo>
                  <a:cubicBezTo>
                    <a:pt x="20810" y="15258"/>
                    <a:pt x="20824" y="15247"/>
                    <a:pt x="20838" y="15243"/>
                  </a:cubicBezTo>
                  <a:cubicBezTo>
                    <a:pt x="20860" y="15243"/>
                    <a:pt x="20882" y="15261"/>
                    <a:pt x="20882" y="15283"/>
                  </a:cubicBezTo>
                  <a:cubicBezTo>
                    <a:pt x="20885" y="15315"/>
                    <a:pt x="20885" y="15348"/>
                    <a:pt x="20889" y="15380"/>
                  </a:cubicBezTo>
                  <a:cubicBezTo>
                    <a:pt x="20896" y="15369"/>
                    <a:pt x="20903" y="15358"/>
                    <a:pt x="20910" y="15348"/>
                  </a:cubicBezTo>
                  <a:cubicBezTo>
                    <a:pt x="20914" y="15283"/>
                    <a:pt x="20921" y="15218"/>
                    <a:pt x="20928" y="15153"/>
                  </a:cubicBezTo>
                  <a:cubicBezTo>
                    <a:pt x="20932" y="15134"/>
                    <a:pt x="20952" y="15120"/>
                    <a:pt x="20972" y="15120"/>
                  </a:cubicBezTo>
                  <a:cubicBezTo>
                    <a:pt x="20974" y="15120"/>
                    <a:pt x="20977" y="15120"/>
                    <a:pt x="20979" y="15121"/>
                  </a:cubicBezTo>
                  <a:cubicBezTo>
                    <a:pt x="20990" y="15124"/>
                    <a:pt x="20997" y="15132"/>
                    <a:pt x="21004" y="15139"/>
                  </a:cubicBezTo>
                  <a:cubicBezTo>
                    <a:pt x="21011" y="15150"/>
                    <a:pt x="21011" y="15160"/>
                    <a:pt x="21011" y="15171"/>
                  </a:cubicBezTo>
                  <a:cubicBezTo>
                    <a:pt x="21011" y="15175"/>
                    <a:pt x="21011" y="15182"/>
                    <a:pt x="21011" y="15186"/>
                  </a:cubicBezTo>
                  <a:cubicBezTo>
                    <a:pt x="21011" y="15182"/>
                    <a:pt x="21015" y="15178"/>
                    <a:pt x="21018" y="15175"/>
                  </a:cubicBezTo>
                  <a:cubicBezTo>
                    <a:pt x="21029" y="15106"/>
                    <a:pt x="21044" y="15034"/>
                    <a:pt x="21062" y="14966"/>
                  </a:cubicBezTo>
                  <a:cubicBezTo>
                    <a:pt x="21068" y="14947"/>
                    <a:pt x="21083" y="14933"/>
                    <a:pt x="21102" y="14933"/>
                  </a:cubicBezTo>
                  <a:cubicBezTo>
                    <a:pt x="21104" y="14933"/>
                    <a:pt x="21106" y="14933"/>
                    <a:pt x="21108" y="14934"/>
                  </a:cubicBezTo>
                  <a:cubicBezTo>
                    <a:pt x="21119" y="14937"/>
                    <a:pt x="21130" y="14944"/>
                    <a:pt x="21137" y="14952"/>
                  </a:cubicBezTo>
                  <a:cubicBezTo>
                    <a:pt x="21141" y="14959"/>
                    <a:pt x="21144" y="14966"/>
                    <a:pt x="21144" y="14973"/>
                  </a:cubicBezTo>
                  <a:cubicBezTo>
                    <a:pt x="21144" y="14980"/>
                    <a:pt x="21141" y="14988"/>
                    <a:pt x="21141" y="14998"/>
                  </a:cubicBezTo>
                  <a:cubicBezTo>
                    <a:pt x="21144" y="14991"/>
                    <a:pt x="21148" y="14984"/>
                    <a:pt x="21152" y="14977"/>
                  </a:cubicBezTo>
                  <a:cubicBezTo>
                    <a:pt x="21155" y="14962"/>
                    <a:pt x="21162" y="14944"/>
                    <a:pt x="21166" y="14930"/>
                  </a:cubicBezTo>
                  <a:cubicBezTo>
                    <a:pt x="21170" y="14912"/>
                    <a:pt x="21173" y="14894"/>
                    <a:pt x="21177" y="14876"/>
                  </a:cubicBezTo>
                  <a:cubicBezTo>
                    <a:pt x="21180" y="14858"/>
                    <a:pt x="21195" y="14847"/>
                    <a:pt x="21209" y="14844"/>
                  </a:cubicBezTo>
                  <a:cubicBezTo>
                    <a:pt x="21231" y="14779"/>
                    <a:pt x="21256" y="14718"/>
                    <a:pt x="21288" y="14656"/>
                  </a:cubicBezTo>
                  <a:cubicBezTo>
                    <a:pt x="21296" y="14642"/>
                    <a:pt x="21314" y="14635"/>
                    <a:pt x="21332" y="14635"/>
                  </a:cubicBezTo>
                  <a:cubicBezTo>
                    <a:pt x="21339" y="14613"/>
                    <a:pt x="21350" y="14592"/>
                    <a:pt x="21360" y="14570"/>
                  </a:cubicBezTo>
                  <a:cubicBezTo>
                    <a:pt x="21393" y="14502"/>
                    <a:pt x="21429" y="14433"/>
                    <a:pt x="21465" y="14368"/>
                  </a:cubicBezTo>
                  <a:cubicBezTo>
                    <a:pt x="21483" y="14322"/>
                    <a:pt x="21504" y="14278"/>
                    <a:pt x="21530" y="14235"/>
                  </a:cubicBezTo>
                  <a:cubicBezTo>
                    <a:pt x="21580" y="14149"/>
                    <a:pt x="21638" y="14066"/>
                    <a:pt x="21699" y="13983"/>
                  </a:cubicBezTo>
                  <a:cubicBezTo>
                    <a:pt x="21702" y="13972"/>
                    <a:pt x="21713" y="13969"/>
                    <a:pt x="21724" y="13969"/>
                  </a:cubicBezTo>
                  <a:cubicBezTo>
                    <a:pt x="21731" y="13969"/>
                    <a:pt x="21739" y="13969"/>
                    <a:pt x="21746" y="13972"/>
                  </a:cubicBezTo>
                  <a:cubicBezTo>
                    <a:pt x="21782" y="13915"/>
                    <a:pt x="21814" y="13857"/>
                    <a:pt x="21847" y="13796"/>
                  </a:cubicBezTo>
                  <a:cubicBezTo>
                    <a:pt x="21857" y="13781"/>
                    <a:pt x="21872" y="13774"/>
                    <a:pt x="21890" y="13774"/>
                  </a:cubicBezTo>
                  <a:cubicBezTo>
                    <a:pt x="21890" y="13774"/>
                    <a:pt x="21890" y="13771"/>
                    <a:pt x="21890" y="13771"/>
                  </a:cubicBezTo>
                  <a:cubicBezTo>
                    <a:pt x="21911" y="13681"/>
                    <a:pt x="21940" y="13594"/>
                    <a:pt x="21976" y="13508"/>
                  </a:cubicBezTo>
                  <a:cubicBezTo>
                    <a:pt x="22009" y="13432"/>
                    <a:pt x="22041" y="13353"/>
                    <a:pt x="22081" y="13277"/>
                  </a:cubicBezTo>
                  <a:cubicBezTo>
                    <a:pt x="22088" y="13267"/>
                    <a:pt x="22102" y="13259"/>
                    <a:pt x="22113" y="13259"/>
                  </a:cubicBezTo>
                  <a:cubicBezTo>
                    <a:pt x="22124" y="13238"/>
                    <a:pt x="22135" y="13216"/>
                    <a:pt x="22142" y="13195"/>
                  </a:cubicBezTo>
                  <a:cubicBezTo>
                    <a:pt x="22178" y="13115"/>
                    <a:pt x="22217" y="13040"/>
                    <a:pt x="22261" y="12968"/>
                  </a:cubicBezTo>
                  <a:cubicBezTo>
                    <a:pt x="22275" y="12946"/>
                    <a:pt x="22289" y="12928"/>
                    <a:pt x="22300" y="12907"/>
                  </a:cubicBezTo>
                  <a:cubicBezTo>
                    <a:pt x="22307" y="12892"/>
                    <a:pt x="22315" y="12881"/>
                    <a:pt x="22322" y="12867"/>
                  </a:cubicBezTo>
                  <a:cubicBezTo>
                    <a:pt x="22405" y="12719"/>
                    <a:pt x="22498" y="12575"/>
                    <a:pt x="22603" y="12439"/>
                  </a:cubicBezTo>
                  <a:cubicBezTo>
                    <a:pt x="22610" y="12421"/>
                    <a:pt x="22621" y="12403"/>
                    <a:pt x="22631" y="12388"/>
                  </a:cubicBezTo>
                  <a:cubicBezTo>
                    <a:pt x="22700" y="12208"/>
                    <a:pt x="22772" y="12035"/>
                    <a:pt x="22865" y="11870"/>
                  </a:cubicBezTo>
                  <a:cubicBezTo>
                    <a:pt x="22871" y="11859"/>
                    <a:pt x="22886" y="11853"/>
                    <a:pt x="22899" y="11853"/>
                  </a:cubicBezTo>
                  <a:cubicBezTo>
                    <a:pt x="22904" y="11853"/>
                    <a:pt x="22908" y="11853"/>
                    <a:pt x="22912" y="11855"/>
                  </a:cubicBezTo>
                  <a:cubicBezTo>
                    <a:pt x="22916" y="11852"/>
                    <a:pt x="22919" y="11845"/>
                    <a:pt x="22919" y="11841"/>
                  </a:cubicBezTo>
                  <a:cubicBezTo>
                    <a:pt x="22905" y="11679"/>
                    <a:pt x="22912" y="11513"/>
                    <a:pt x="22901" y="11351"/>
                  </a:cubicBezTo>
                  <a:cubicBezTo>
                    <a:pt x="22901" y="11341"/>
                    <a:pt x="22909" y="11330"/>
                    <a:pt x="22916" y="11323"/>
                  </a:cubicBezTo>
                  <a:cubicBezTo>
                    <a:pt x="22919" y="11319"/>
                    <a:pt x="22927" y="11315"/>
                    <a:pt x="22930" y="11312"/>
                  </a:cubicBezTo>
                  <a:cubicBezTo>
                    <a:pt x="22930" y="11305"/>
                    <a:pt x="22930" y="11297"/>
                    <a:pt x="22927" y="11287"/>
                  </a:cubicBezTo>
                  <a:cubicBezTo>
                    <a:pt x="22927" y="11276"/>
                    <a:pt x="22927" y="11265"/>
                    <a:pt x="22934" y="11254"/>
                  </a:cubicBezTo>
                  <a:cubicBezTo>
                    <a:pt x="22941" y="11247"/>
                    <a:pt x="22948" y="11240"/>
                    <a:pt x="22959" y="11236"/>
                  </a:cubicBezTo>
                  <a:cubicBezTo>
                    <a:pt x="22966" y="11229"/>
                    <a:pt x="22973" y="11225"/>
                    <a:pt x="22984" y="11222"/>
                  </a:cubicBezTo>
                  <a:lnTo>
                    <a:pt x="22991" y="11222"/>
                  </a:lnTo>
                  <a:cubicBezTo>
                    <a:pt x="23002" y="11222"/>
                    <a:pt x="23013" y="11225"/>
                    <a:pt x="23020" y="11229"/>
                  </a:cubicBezTo>
                  <a:cubicBezTo>
                    <a:pt x="23020" y="11229"/>
                    <a:pt x="23024" y="11229"/>
                    <a:pt x="23027" y="11225"/>
                  </a:cubicBezTo>
                  <a:lnTo>
                    <a:pt x="23035" y="11225"/>
                  </a:lnTo>
                  <a:cubicBezTo>
                    <a:pt x="23049" y="11225"/>
                    <a:pt x="23063" y="11233"/>
                    <a:pt x="23071" y="11243"/>
                  </a:cubicBezTo>
                  <a:cubicBezTo>
                    <a:pt x="23078" y="11247"/>
                    <a:pt x="23081" y="11254"/>
                    <a:pt x="23081" y="11265"/>
                  </a:cubicBezTo>
                  <a:cubicBezTo>
                    <a:pt x="23085" y="11269"/>
                    <a:pt x="23085" y="11276"/>
                    <a:pt x="23085" y="11279"/>
                  </a:cubicBezTo>
                  <a:cubicBezTo>
                    <a:pt x="23092" y="11287"/>
                    <a:pt x="23092" y="11297"/>
                    <a:pt x="23096" y="11308"/>
                  </a:cubicBezTo>
                  <a:cubicBezTo>
                    <a:pt x="23096" y="11315"/>
                    <a:pt x="23096" y="11323"/>
                    <a:pt x="23096" y="11326"/>
                  </a:cubicBezTo>
                  <a:cubicBezTo>
                    <a:pt x="23096" y="11326"/>
                    <a:pt x="23096" y="11326"/>
                    <a:pt x="23096" y="11330"/>
                  </a:cubicBezTo>
                  <a:cubicBezTo>
                    <a:pt x="23107" y="11391"/>
                    <a:pt x="23117" y="11456"/>
                    <a:pt x="23125" y="11517"/>
                  </a:cubicBezTo>
                  <a:cubicBezTo>
                    <a:pt x="23168" y="11431"/>
                    <a:pt x="23211" y="11344"/>
                    <a:pt x="23254" y="11258"/>
                  </a:cubicBezTo>
                  <a:cubicBezTo>
                    <a:pt x="23355" y="11049"/>
                    <a:pt x="23459" y="10837"/>
                    <a:pt x="23560" y="10617"/>
                  </a:cubicBezTo>
                  <a:cubicBezTo>
                    <a:pt x="23553" y="10552"/>
                    <a:pt x="23553" y="10491"/>
                    <a:pt x="23549" y="10426"/>
                  </a:cubicBezTo>
                  <a:cubicBezTo>
                    <a:pt x="23549" y="10415"/>
                    <a:pt x="23553" y="10408"/>
                    <a:pt x="23557" y="10401"/>
                  </a:cubicBezTo>
                  <a:lnTo>
                    <a:pt x="23557" y="10390"/>
                  </a:lnTo>
                  <a:cubicBezTo>
                    <a:pt x="23557" y="10376"/>
                    <a:pt x="23564" y="10361"/>
                    <a:pt x="23575" y="10354"/>
                  </a:cubicBezTo>
                  <a:cubicBezTo>
                    <a:pt x="23575" y="10340"/>
                    <a:pt x="23575" y="10325"/>
                    <a:pt x="23575" y="10311"/>
                  </a:cubicBezTo>
                  <a:lnTo>
                    <a:pt x="23575" y="10307"/>
                  </a:lnTo>
                  <a:cubicBezTo>
                    <a:pt x="23575" y="10289"/>
                    <a:pt x="23575" y="10268"/>
                    <a:pt x="23575" y="10250"/>
                  </a:cubicBezTo>
                  <a:cubicBezTo>
                    <a:pt x="23575" y="10228"/>
                    <a:pt x="23589" y="10207"/>
                    <a:pt x="23614" y="10207"/>
                  </a:cubicBezTo>
                  <a:lnTo>
                    <a:pt x="23621" y="10207"/>
                  </a:lnTo>
                  <a:cubicBezTo>
                    <a:pt x="23621" y="10192"/>
                    <a:pt x="23621" y="10181"/>
                    <a:pt x="23621" y="10167"/>
                  </a:cubicBezTo>
                  <a:cubicBezTo>
                    <a:pt x="23621" y="10145"/>
                    <a:pt x="23636" y="10124"/>
                    <a:pt x="23661" y="10124"/>
                  </a:cubicBezTo>
                  <a:lnTo>
                    <a:pt x="23675" y="10124"/>
                  </a:lnTo>
                  <a:cubicBezTo>
                    <a:pt x="23675" y="10117"/>
                    <a:pt x="23675" y="10109"/>
                    <a:pt x="23679" y="10102"/>
                  </a:cubicBezTo>
                  <a:cubicBezTo>
                    <a:pt x="23679" y="10091"/>
                    <a:pt x="23683" y="10084"/>
                    <a:pt x="23693" y="10077"/>
                  </a:cubicBezTo>
                  <a:cubicBezTo>
                    <a:pt x="23693" y="10052"/>
                    <a:pt x="23693" y="10023"/>
                    <a:pt x="23697" y="9994"/>
                  </a:cubicBezTo>
                  <a:cubicBezTo>
                    <a:pt x="23697" y="9980"/>
                    <a:pt x="23693" y="9965"/>
                    <a:pt x="23693" y="9951"/>
                  </a:cubicBezTo>
                  <a:cubicBezTo>
                    <a:pt x="23690" y="9929"/>
                    <a:pt x="23711" y="9908"/>
                    <a:pt x="23729" y="9908"/>
                  </a:cubicBezTo>
                  <a:lnTo>
                    <a:pt x="23733" y="9908"/>
                  </a:lnTo>
                  <a:cubicBezTo>
                    <a:pt x="23755" y="9908"/>
                    <a:pt x="23773" y="9922"/>
                    <a:pt x="23776" y="9944"/>
                  </a:cubicBezTo>
                  <a:lnTo>
                    <a:pt x="23776" y="9947"/>
                  </a:lnTo>
                  <a:cubicBezTo>
                    <a:pt x="23780" y="9861"/>
                    <a:pt x="23791" y="9771"/>
                    <a:pt x="23805" y="9684"/>
                  </a:cubicBezTo>
                  <a:cubicBezTo>
                    <a:pt x="23809" y="9659"/>
                    <a:pt x="23830" y="9648"/>
                    <a:pt x="23855" y="9648"/>
                  </a:cubicBezTo>
                  <a:cubicBezTo>
                    <a:pt x="23855" y="9641"/>
                    <a:pt x="23859" y="9634"/>
                    <a:pt x="23859" y="9623"/>
                  </a:cubicBezTo>
                  <a:cubicBezTo>
                    <a:pt x="23865" y="9604"/>
                    <a:pt x="23881" y="9590"/>
                    <a:pt x="23902" y="9590"/>
                  </a:cubicBezTo>
                  <a:cubicBezTo>
                    <a:pt x="23904" y="9590"/>
                    <a:pt x="23907" y="9591"/>
                    <a:pt x="23909" y="9591"/>
                  </a:cubicBezTo>
                  <a:cubicBezTo>
                    <a:pt x="23927" y="9594"/>
                    <a:pt x="23938" y="9612"/>
                    <a:pt x="23942" y="9630"/>
                  </a:cubicBezTo>
                  <a:cubicBezTo>
                    <a:pt x="23949" y="9609"/>
                    <a:pt x="23956" y="9587"/>
                    <a:pt x="23963" y="9566"/>
                  </a:cubicBezTo>
                  <a:cubicBezTo>
                    <a:pt x="23971" y="9551"/>
                    <a:pt x="23978" y="9537"/>
                    <a:pt x="23981" y="9522"/>
                  </a:cubicBezTo>
                  <a:cubicBezTo>
                    <a:pt x="23996" y="9483"/>
                    <a:pt x="24007" y="9443"/>
                    <a:pt x="24021" y="9407"/>
                  </a:cubicBezTo>
                  <a:cubicBezTo>
                    <a:pt x="24043" y="9353"/>
                    <a:pt x="24064" y="9303"/>
                    <a:pt x="24093" y="9252"/>
                  </a:cubicBezTo>
                  <a:cubicBezTo>
                    <a:pt x="24099" y="9237"/>
                    <a:pt x="24113" y="9230"/>
                    <a:pt x="24127" y="9230"/>
                  </a:cubicBezTo>
                  <a:cubicBezTo>
                    <a:pt x="24130" y="9230"/>
                    <a:pt x="24133" y="9230"/>
                    <a:pt x="24136" y="9231"/>
                  </a:cubicBezTo>
                  <a:cubicBezTo>
                    <a:pt x="24165" y="9162"/>
                    <a:pt x="24197" y="9094"/>
                    <a:pt x="24233" y="9029"/>
                  </a:cubicBezTo>
                  <a:cubicBezTo>
                    <a:pt x="24237" y="9018"/>
                    <a:pt x="24241" y="9004"/>
                    <a:pt x="24244" y="8993"/>
                  </a:cubicBezTo>
                  <a:cubicBezTo>
                    <a:pt x="24244" y="8954"/>
                    <a:pt x="24251" y="8914"/>
                    <a:pt x="24262" y="8874"/>
                  </a:cubicBezTo>
                  <a:cubicBezTo>
                    <a:pt x="24280" y="8802"/>
                    <a:pt x="24305" y="8734"/>
                    <a:pt x="24334" y="8666"/>
                  </a:cubicBezTo>
                  <a:cubicBezTo>
                    <a:pt x="24367" y="8594"/>
                    <a:pt x="24403" y="8522"/>
                    <a:pt x="24446" y="8457"/>
                  </a:cubicBezTo>
                  <a:cubicBezTo>
                    <a:pt x="24460" y="8428"/>
                    <a:pt x="24478" y="8403"/>
                    <a:pt x="24500" y="8378"/>
                  </a:cubicBezTo>
                  <a:cubicBezTo>
                    <a:pt x="24503" y="8360"/>
                    <a:pt x="24511" y="8345"/>
                    <a:pt x="24514" y="8327"/>
                  </a:cubicBezTo>
                  <a:cubicBezTo>
                    <a:pt x="24536" y="8270"/>
                    <a:pt x="24557" y="8212"/>
                    <a:pt x="24583" y="8158"/>
                  </a:cubicBezTo>
                  <a:cubicBezTo>
                    <a:pt x="24583" y="8151"/>
                    <a:pt x="24586" y="8144"/>
                    <a:pt x="24586" y="8140"/>
                  </a:cubicBezTo>
                  <a:cubicBezTo>
                    <a:pt x="24615" y="8064"/>
                    <a:pt x="24644" y="7985"/>
                    <a:pt x="24676" y="7913"/>
                  </a:cubicBezTo>
                  <a:cubicBezTo>
                    <a:pt x="24691" y="7877"/>
                    <a:pt x="24709" y="7845"/>
                    <a:pt x="24723" y="7812"/>
                  </a:cubicBezTo>
                  <a:cubicBezTo>
                    <a:pt x="24734" y="7776"/>
                    <a:pt x="24745" y="7737"/>
                    <a:pt x="24759" y="7701"/>
                  </a:cubicBezTo>
                  <a:cubicBezTo>
                    <a:pt x="24784" y="7629"/>
                    <a:pt x="24813" y="7557"/>
                    <a:pt x="24845" y="7488"/>
                  </a:cubicBezTo>
                  <a:cubicBezTo>
                    <a:pt x="24878" y="7427"/>
                    <a:pt x="24907" y="7370"/>
                    <a:pt x="24943" y="7312"/>
                  </a:cubicBezTo>
                  <a:cubicBezTo>
                    <a:pt x="25000" y="7186"/>
                    <a:pt x="25058" y="7060"/>
                    <a:pt x="25115" y="6938"/>
                  </a:cubicBezTo>
                  <a:cubicBezTo>
                    <a:pt x="25119" y="6930"/>
                    <a:pt x="25123" y="6923"/>
                    <a:pt x="25130" y="6920"/>
                  </a:cubicBezTo>
                  <a:cubicBezTo>
                    <a:pt x="25144" y="6826"/>
                    <a:pt x="25162" y="6729"/>
                    <a:pt x="25187" y="6639"/>
                  </a:cubicBezTo>
                  <a:cubicBezTo>
                    <a:pt x="25191" y="6628"/>
                    <a:pt x="25195" y="6617"/>
                    <a:pt x="25202" y="6614"/>
                  </a:cubicBezTo>
                  <a:cubicBezTo>
                    <a:pt x="25205" y="6610"/>
                    <a:pt x="25205" y="6610"/>
                    <a:pt x="25205" y="6606"/>
                  </a:cubicBezTo>
                  <a:cubicBezTo>
                    <a:pt x="25209" y="6592"/>
                    <a:pt x="25220" y="6581"/>
                    <a:pt x="25231" y="6578"/>
                  </a:cubicBezTo>
                  <a:cubicBezTo>
                    <a:pt x="25234" y="6527"/>
                    <a:pt x="25241" y="6480"/>
                    <a:pt x="25249" y="6434"/>
                  </a:cubicBezTo>
                  <a:cubicBezTo>
                    <a:pt x="25249" y="6419"/>
                    <a:pt x="25259" y="6408"/>
                    <a:pt x="25270" y="6405"/>
                  </a:cubicBezTo>
                  <a:cubicBezTo>
                    <a:pt x="25270" y="6390"/>
                    <a:pt x="25270" y="6380"/>
                    <a:pt x="25270" y="6369"/>
                  </a:cubicBezTo>
                  <a:cubicBezTo>
                    <a:pt x="25270" y="6358"/>
                    <a:pt x="25274" y="6347"/>
                    <a:pt x="25281" y="6340"/>
                  </a:cubicBezTo>
                  <a:cubicBezTo>
                    <a:pt x="25288" y="6333"/>
                    <a:pt x="25299" y="6326"/>
                    <a:pt x="25310" y="6326"/>
                  </a:cubicBezTo>
                  <a:cubicBezTo>
                    <a:pt x="25310" y="6322"/>
                    <a:pt x="25313" y="6315"/>
                    <a:pt x="25313" y="6311"/>
                  </a:cubicBezTo>
                  <a:cubicBezTo>
                    <a:pt x="25313" y="6308"/>
                    <a:pt x="25317" y="6308"/>
                    <a:pt x="25317" y="6304"/>
                  </a:cubicBezTo>
                  <a:cubicBezTo>
                    <a:pt x="25317" y="6300"/>
                    <a:pt x="25313" y="6293"/>
                    <a:pt x="25313" y="6286"/>
                  </a:cubicBezTo>
                  <a:cubicBezTo>
                    <a:pt x="25303" y="6210"/>
                    <a:pt x="25292" y="6135"/>
                    <a:pt x="25288" y="6056"/>
                  </a:cubicBezTo>
                  <a:cubicBezTo>
                    <a:pt x="25285" y="6038"/>
                    <a:pt x="25295" y="6023"/>
                    <a:pt x="25310" y="6016"/>
                  </a:cubicBezTo>
                  <a:cubicBezTo>
                    <a:pt x="25313" y="6002"/>
                    <a:pt x="25321" y="5987"/>
                    <a:pt x="25335" y="5984"/>
                  </a:cubicBezTo>
                  <a:cubicBezTo>
                    <a:pt x="25342" y="5984"/>
                    <a:pt x="25346" y="5980"/>
                    <a:pt x="25349" y="5980"/>
                  </a:cubicBezTo>
                  <a:cubicBezTo>
                    <a:pt x="25367" y="5980"/>
                    <a:pt x="25385" y="5991"/>
                    <a:pt x="25389" y="6009"/>
                  </a:cubicBezTo>
                  <a:cubicBezTo>
                    <a:pt x="25396" y="6012"/>
                    <a:pt x="25400" y="6020"/>
                    <a:pt x="25403" y="6027"/>
                  </a:cubicBezTo>
                  <a:cubicBezTo>
                    <a:pt x="25411" y="6066"/>
                    <a:pt x="25421" y="6102"/>
                    <a:pt x="25429" y="6138"/>
                  </a:cubicBezTo>
                  <a:cubicBezTo>
                    <a:pt x="25436" y="6128"/>
                    <a:pt x="25439" y="6113"/>
                    <a:pt x="25443" y="6099"/>
                  </a:cubicBezTo>
                  <a:cubicBezTo>
                    <a:pt x="25483" y="5980"/>
                    <a:pt x="25526" y="5861"/>
                    <a:pt x="25562" y="5742"/>
                  </a:cubicBezTo>
                  <a:cubicBezTo>
                    <a:pt x="25601" y="5624"/>
                    <a:pt x="25637" y="5505"/>
                    <a:pt x="25673" y="5386"/>
                  </a:cubicBezTo>
                  <a:cubicBezTo>
                    <a:pt x="25710" y="5278"/>
                    <a:pt x="25738" y="5170"/>
                    <a:pt x="25771" y="5062"/>
                  </a:cubicBezTo>
                  <a:cubicBezTo>
                    <a:pt x="25771" y="5058"/>
                    <a:pt x="25771" y="5058"/>
                    <a:pt x="25771" y="5055"/>
                  </a:cubicBezTo>
                  <a:cubicBezTo>
                    <a:pt x="25771" y="5040"/>
                    <a:pt x="25771" y="5022"/>
                    <a:pt x="25771" y="5008"/>
                  </a:cubicBezTo>
                  <a:cubicBezTo>
                    <a:pt x="25767" y="4979"/>
                    <a:pt x="25764" y="4954"/>
                    <a:pt x="25760" y="4925"/>
                  </a:cubicBezTo>
                  <a:cubicBezTo>
                    <a:pt x="25756" y="4911"/>
                    <a:pt x="25764" y="4900"/>
                    <a:pt x="25771" y="4893"/>
                  </a:cubicBezTo>
                  <a:cubicBezTo>
                    <a:pt x="25771" y="4882"/>
                    <a:pt x="25774" y="4871"/>
                    <a:pt x="25774" y="4860"/>
                  </a:cubicBezTo>
                  <a:cubicBezTo>
                    <a:pt x="25774" y="4849"/>
                    <a:pt x="25778" y="4839"/>
                    <a:pt x="25785" y="4831"/>
                  </a:cubicBezTo>
                  <a:cubicBezTo>
                    <a:pt x="25792" y="4821"/>
                    <a:pt x="25803" y="4817"/>
                    <a:pt x="25814" y="4817"/>
                  </a:cubicBezTo>
                  <a:lnTo>
                    <a:pt x="25821" y="4817"/>
                  </a:lnTo>
                  <a:cubicBezTo>
                    <a:pt x="25821" y="4785"/>
                    <a:pt x="25825" y="4749"/>
                    <a:pt x="25828" y="4716"/>
                  </a:cubicBezTo>
                  <a:cubicBezTo>
                    <a:pt x="25828" y="4705"/>
                    <a:pt x="25828" y="4695"/>
                    <a:pt x="25839" y="4687"/>
                  </a:cubicBezTo>
                  <a:cubicBezTo>
                    <a:pt x="25843" y="4680"/>
                    <a:pt x="25850" y="4677"/>
                    <a:pt x="25861" y="4673"/>
                  </a:cubicBezTo>
                  <a:cubicBezTo>
                    <a:pt x="25864" y="4576"/>
                    <a:pt x="25875" y="4475"/>
                    <a:pt x="25897" y="4378"/>
                  </a:cubicBezTo>
                  <a:cubicBezTo>
                    <a:pt x="25900" y="4358"/>
                    <a:pt x="25918" y="4345"/>
                    <a:pt x="25937" y="4345"/>
                  </a:cubicBezTo>
                  <a:cubicBezTo>
                    <a:pt x="25939" y="4345"/>
                    <a:pt x="25941" y="4345"/>
                    <a:pt x="25944" y="4345"/>
                  </a:cubicBezTo>
                  <a:cubicBezTo>
                    <a:pt x="25962" y="4151"/>
                    <a:pt x="25987" y="3953"/>
                    <a:pt x="26030" y="3762"/>
                  </a:cubicBezTo>
                  <a:cubicBezTo>
                    <a:pt x="26030" y="3751"/>
                    <a:pt x="26037" y="3741"/>
                    <a:pt x="26048" y="3737"/>
                  </a:cubicBezTo>
                  <a:cubicBezTo>
                    <a:pt x="26055" y="3679"/>
                    <a:pt x="26062" y="3625"/>
                    <a:pt x="26073" y="3568"/>
                  </a:cubicBezTo>
                  <a:cubicBezTo>
                    <a:pt x="26091" y="3478"/>
                    <a:pt x="26113" y="3388"/>
                    <a:pt x="26142" y="3301"/>
                  </a:cubicBezTo>
                  <a:cubicBezTo>
                    <a:pt x="26145" y="3280"/>
                    <a:pt x="26160" y="3269"/>
                    <a:pt x="26178" y="3269"/>
                  </a:cubicBezTo>
                  <a:cubicBezTo>
                    <a:pt x="26185" y="3244"/>
                    <a:pt x="26188" y="3219"/>
                    <a:pt x="26192" y="3193"/>
                  </a:cubicBezTo>
                  <a:cubicBezTo>
                    <a:pt x="26192" y="3186"/>
                    <a:pt x="26192" y="3175"/>
                    <a:pt x="26192" y="3165"/>
                  </a:cubicBezTo>
                  <a:cubicBezTo>
                    <a:pt x="26196" y="3089"/>
                    <a:pt x="26203" y="3013"/>
                    <a:pt x="26214" y="2938"/>
                  </a:cubicBezTo>
                  <a:cubicBezTo>
                    <a:pt x="26224" y="2862"/>
                    <a:pt x="26239" y="2787"/>
                    <a:pt x="26260" y="2715"/>
                  </a:cubicBezTo>
                  <a:cubicBezTo>
                    <a:pt x="26260" y="2596"/>
                    <a:pt x="26271" y="2481"/>
                    <a:pt x="26286" y="2365"/>
                  </a:cubicBezTo>
                  <a:cubicBezTo>
                    <a:pt x="26296" y="2297"/>
                    <a:pt x="26311" y="2232"/>
                    <a:pt x="26325" y="2167"/>
                  </a:cubicBezTo>
                  <a:cubicBezTo>
                    <a:pt x="26318" y="2088"/>
                    <a:pt x="26318" y="2013"/>
                    <a:pt x="26322" y="1937"/>
                  </a:cubicBezTo>
                  <a:cubicBezTo>
                    <a:pt x="26325" y="1876"/>
                    <a:pt x="26329" y="1818"/>
                    <a:pt x="26340" y="1761"/>
                  </a:cubicBezTo>
                  <a:cubicBezTo>
                    <a:pt x="26340" y="1757"/>
                    <a:pt x="26343" y="1750"/>
                    <a:pt x="26343" y="1743"/>
                  </a:cubicBezTo>
                  <a:cubicBezTo>
                    <a:pt x="26332" y="1653"/>
                    <a:pt x="26329" y="1559"/>
                    <a:pt x="26329" y="1465"/>
                  </a:cubicBezTo>
                  <a:cubicBezTo>
                    <a:pt x="26329" y="1462"/>
                    <a:pt x="26325" y="1458"/>
                    <a:pt x="26325" y="1455"/>
                  </a:cubicBezTo>
                  <a:cubicBezTo>
                    <a:pt x="26307" y="1386"/>
                    <a:pt x="26296" y="1321"/>
                    <a:pt x="26289" y="1253"/>
                  </a:cubicBezTo>
                  <a:cubicBezTo>
                    <a:pt x="26289" y="1235"/>
                    <a:pt x="26286" y="1217"/>
                    <a:pt x="26286" y="1202"/>
                  </a:cubicBezTo>
                  <a:cubicBezTo>
                    <a:pt x="26275" y="1195"/>
                    <a:pt x="26268" y="1188"/>
                    <a:pt x="26264" y="1177"/>
                  </a:cubicBezTo>
                  <a:cubicBezTo>
                    <a:pt x="26239" y="1098"/>
                    <a:pt x="26221" y="1019"/>
                    <a:pt x="26214" y="936"/>
                  </a:cubicBezTo>
                  <a:cubicBezTo>
                    <a:pt x="26214" y="925"/>
                    <a:pt x="26210" y="911"/>
                    <a:pt x="26210" y="896"/>
                  </a:cubicBezTo>
                  <a:cubicBezTo>
                    <a:pt x="26196" y="865"/>
                    <a:pt x="26182" y="831"/>
                    <a:pt x="26168" y="799"/>
                  </a:cubicBezTo>
                  <a:lnTo>
                    <a:pt x="26168" y="799"/>
                  </a:lnTo>
                  <a:cubicBezTo>
                    <a:pt x="26169" y="800"/>
                    <a:pt x="26170" y="802"/>
                    <a:pt x="26170" y="803"/>
                  </a:cubicBezTo>
                  <a:cubicBezTo>
                    <a:pt x="26170" y="801"/>
                    <a:pt x="26169" y="800"/>
                    <a:pt x="26168" y="799"/>
                  </a:cubicBezTo>
                  <a:lnTo>
                    <a:pt x="26168" y="799"/>
                  </a:lnTo>
                  <a:cubicBezTo>
                    <a:pt x="26168" y="799"/>
                    <a:pt x="26168" y="799"/>
                    <a:pt x="26168" y="799"/>
                  </a:cubicBezTo>
                  <a:lnTo>
                    <a:pt x="26168" y="799"/>
                  </a:lnTo>
                  <a:cubicBezTo>
                    <a:pt x="26168" y="799"/>
                    <a:pt x="26168" y="799"/>
                    <a:pt x="26168" y="799"/>
                  </a:cubicBezTo>
                  <a:lnTo>
                    <a:pt x="26168" y="799"/>
                  </a:lnTo>
                  <a:cubicBezTo>
                    <a:pt x="26168" y="799"/>
                    <a:pt x="26168" y="799"/>
                    <a:pt x="26168" y="799"/>
                  </a:cubicBezTo>
                  <a:lnTo>
                    <a:pt x="26168" y="799"/>
                  </a:lnTo>
                  <a:cubicBezTo>
                    <a:pt x="26168" y="798"/>
                    <a:pt x="26167" y="797"/>
                    <a:pt x="26167" y="796"/>
                  </a:cubicBezTo>
                  <a:lnTo>
                    <a:pt x="26167" y="796"/>
                  </a:lnTo>
                  <a:cubicBezTo>
                    <a:pt x="26167" y="796"/>
                    <a:pt x="26167" y="796"/>
                    <a:pt x="26167" y="796"/>
                  </a:cubicBezTo>
                  <a:lnTo>
                    <a:pt x="26167" y="796"/>
                  </a:lnTo>
                  <a:cubicBezTo>
                    <a:pt x="26150" y="766"/>
                    <a:pt x="26137" y="732"/>
                    <a:pt x="26120" y="702"/>
                  </a:cubicBezTo>
                  <a:cubicBezTo>
                    <a:pt x="26091" y="691"/>
                    <a:pt x="26066" y="673"/>
                    <a:pt x="26044" y="655"/>
                  </a:cubicBezTo>
                  <a:cubicBezTo>
                    <a:pt x="26023" y="634"/>
                    <a:pt x="25998" y="608"/>
                    <a:pt x="25980" y="580"/>
                  </a:cubicBezTo>
                  <a:cubicBezTo>
                    <a:pt x="25962" y="551"/>
                    <a:pt x="25947" y="518"/>
                    <a:pt x="25933" y="486"/>
                  </a:cubicBezTo>
                  <a:cubicBezTo>
                    <a:pt x="25929" y="472"/>
                    <a:pt x="25926" y="461"/>
                    <a:pt x="25922" y="443"/>
                  </a:cubicBezTo>
                  <a:cubicBezTo>
                    <a:pt x="25915" y="436"/>
                    <a:pt x="25908" y="428"/>
                    <a:pt x="25897" y="421"/>
                  </a:cubicBezTo>
                  <a:cubicBezTo>
                    <a:pt x="25872" y="400"/>
                    <a:pt x="25843" y="374"/>
                    <a:pt x="25814" y="353"/>
                  </a:cubicBezTo>
                  <a:cubicBezTo>
                    <a:pt x="25774" y="335"/>
                    <a:pt x="25738" y="313"/>
                    <a:pt x="25702" y="292"/>
                  </a:cubicBezTo>
                  <a:cubicBezTo>
                    <a:pt x="25616" y="238"/>
                    <a:pt x="25529" y="184"/>
                    <a:pt x="25439" y="137"/>
                  </a:cubicBezTo>
                  <a:cubicBezTo>
                    <a:pt x="25421" y="130"/>
                    <a:pt x="25414" y="115"/>
                    <a:pt x="25414" y="97"/>
                  </a:cubicBezTo>
                  <a:cubicBezTo>
                    <a:pt x="25382" y="90"/>
                    <a:pt x="25349" y="76"/>
                    <a:pt x="25317" y="65"/>
                  </a:cubicBezTo>
                  <a:cubicBezTo>
                    <a:pt x="25252" y="61"/>
                    <a:pt x="25187" y="54"/>
                    <a:pt x="25126" y="32"/>
                  </a:cubicBezTo>
                  <a:cubicBezTo>
                    <a:pt x="25090" y="25"/>
                    <a:pt x="25058" y="14"/>
                    <a:pt x="2502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0" name="Google Shape;2897;p44">
              <a:extLst>
                <a:ext uri="{FF2B5EF4-FFF2-40B4-BE49-F238E27FC236}">
                  <a16:creationId xmlns:a16="http://schemas.microsoft.com/office/drawing/2014/main" id="{17FA35F0-6E93-DA62-6E25-B3F2B70A7212}"/>
                </a:ext>
              </a:extLst>
            </p:cNvPr>
            <p:cNvSpPr/>
            <p:nvPr/>
          </p:nvSpPr>
          <p:spPr>
            <a:xfrm>
              <a:off x="6789621" y="3378247"/>
              <a:ext cx="46" cy="41"/>
            </a:xfrm>
            <a:custGeom>
              <a:avLst/>
              <a:gdLst/>
              <a:ahLst/>
              <a:cxnLst/>
              <a:rect l="l" t="t" r="r" b="b"/>
              <a:pathLst>
                <a:path w="1" h="1" extrusionOk="0">
                  <a:moveTo>
                    <a:pt x="0" y="1"/>
                  </a:moveTo>
                  <a:lnTo>
                    <a:pt x="0"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1" name="Google Shape;2898;p44">
              <a:extLst>
                <a:ext uri="{FF2B5EF4-FFF2-40B4-BE49-F238E27FC236}">
                  <a16:creationId xmlns:a16="http://schemas.microsoft.com/office/drawing/2014/main" id="{BDCE32EE-E3EB-9644-5E4B-76FDA3482505}"/>
                </a:ext>
              </a:extLst>
            </p:cNvPr>
            <p:cNvSpPr/>
            <p:nvPr/>
          </p:nvSpPr>
          <p:spPr>
            <a:xfrm>
              <a:off x="7352282" y="3793197"/>
              <a:ext cx="185" cy="330"/>
            </a:xfrm>
            <a:custGeom>
              <a:avLst/>
              <a:gdLst/>
              <a:ahLst/>
              <a:cxnLst/>
              <a:rect l="l" t="t" r="r" b="b"/>
              <a:pathLst>
                <a:path w="4" h="8" extrusionOk="0">
                  <a:moveTo>
                    <a:pt x="0" y="0"/>
                  </a:moveTo>
                  <a:lnTo>
                    <a:pt x="0" y="0"/>
                  </a:lnTo>
                  <a:cubicBezTo>
                    <a:pt x="0" y="2"/>
                    <a:pt x="1" y="3"/>
                    <a:pt x="2" y="4"/>
                  </a:cubicBezTo>
                  <a:lnTo>
                    <a:pt x="2" y="4"/>
                  </a:lnTo>
                  <a:lnTo>
                    <a:pt x="0" y="0"/>
                  </a:lnTo>
                  <a:close/>
                  <a:moveTo>
                    <a:pt x="2" y="4"/>
                  </a:moveTo>
                  <a:lnTo>
                    <a:pt x="4" y="8"/>
                  </a:lnTo>
                  <a:cubicBezTo>
                    <a:pt x="4" y="6"/>
                    <a:pt x="3" y="5"/>
                    <a:pt x="2"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2" name="Google Shape;2899;p44">
              <a:extLst>
                <a:ext uri="{FF2B5EF4-FFF2-40B4-BE49-F238E27FC236}">
                  <a16:creationId xmlns:a16="http://schemas.microsoft.com/office/drawing/2014/main" id="{86C93BB6-8D9E-BEA3-3FAE-0680F5D77C0E}"/>
                </a:ext>
              </a:extLst>
            </p:cNvPr>
            <p:cNvSpPr/>
            <p:nvPr/>
          </p:nvSpPr>
          <p:spPr>
            <a:xfrm>
              <a:off x="7421865" y="3536516"/>
              <a:ext cx="46" cy="206"/>
            </a:xfrm>
            <a:custGeom>
              <a:avLst/>
              <a:gdLst/>
              <a:ahLst/>
              <a:cxnLst/>
              <a:rect l="l" t="t" r="r" b="b"/>
              <a:pathLst>
                <a:path w="1" h="5" extrusionOk="0">
                  <a:moveTo>
                    <a:pt x="1" y="4"/>
                  </a:moveTo>
                  <a:lnTo>
                    <a:pt x="1" y="4"/>
                  </a:lnTo>
                  <a:cubicBezTo>
                    <a:pt x="1" y="4"/>
                    <a:pt x="1" y="1"/>
                    <a:pt x="1" y="1"/>
                  </a:cubicBezTo>
                  <a:cubicBezTo>
                    <a:pt x="1" y="1"/>
                    <a:pt x="1" y="4"/>
                    <a:pt x="1"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3" name="Google Shape;2900;p44">
              <a:extLst>
                <a:ext uri="{FF2B5EF4-FFF2-40B4-BE49-F238E27FC236}">
                  <a16:creationId xmlns:a16="http://schemas.microsoft.com/office/drawing/2014/main" id="{B6B5C818-F7DA-7342-486D-4C9A0EABA84C}"/>
                </a:ext>
              </a:extLst>
            </p:cNvPr>
            <p:cNvSpPr/>
            <p:nvPr/>
          </p:nvSpPr>
          <p:spPr>
            <a:xfrm>
              <a:off x="7356066" y="3628653"/>
              <a:ext cx="46" cy="206"/>
            </a:xfrm>
            <a:custGeom>
              <a:avLst/>
              <a:gdLst/>
              <a:ahLst/>
              <a:cxnLst/>
              <a:rect l="l" t="t" r="r" b="b"/>
              <a:pathLst>
                <a:path w="1" h="5" extrusionOk="0">
                  <a:moveTo>
                    <a:pt x="1" y="5"/>
                  </a:moveTo>
                  <a:cubicBezTo>
                    <a:pt x="1" y="5"/>
                    <a:pt x="1" y="1"/>
                    <a:pt x="1" y="1"/>
                  </a:cubicBezTo>
                  <a:lnTo>
                    <a:pt x="1" y="1"/>
                  </a:lnTo>
                  <a:cubicBezTo>
                    <a:pt x="1" y="1"/>
                    <a:pt x="1" y="5"/>
                    <a:pt x="1" y="5"/>
                  </a:cubicBezTo>
                  <a:lnTo>
                    <a:pt x="1" y="5"/>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4" name="Google Shape;2901;p44">
              <a:extLst>
                <a:ext uri="{FF2B5EF4-FFF2-40B4-BE49-F238E27FC236}">
                  <a16:creationId xmlns:a16="http://schemas.microsoft.com/office/drawing/2014/main" id="{2EE79226-F955-3FA8-8406-BAB37D333E38}"/>
                </a:ext>
              </a:extLst>
            </p:cNvPr>
            <p:cNvSpPr/>
            <p:nvPr/>
          </p:nvSpPr>
          <p:spPr>
            <a:xfrm>
              <a:off x="7438661" y="4033655"/>
              <a:ext cx="46" cy="165"/>
            </a:xfrm>
            <a:custGeom>
              <a:avLst/>
              <a:gdLst/>
              <a:ahLst/>
              <a:cxnLst/>
              <a:rect l="l" t="t" r="r" b="b"/>
              <a:pathLst>
                <a:path w="1" h="4" extrusionOk="0">
                  <a:moveTo>
                    <a:pt x="0" y="4"/>
                  </a:moveTo>
                  <a:cubicBezTo>
                    <a:pt x="0" y="4"/>
                    <a:pt x="0" y="0"/>
                    <a:pt x="0" y="0"/>
                  </a:cubicBezTo>
                  <a:lnTo>
                    <a:pt x="0" y="0"/>
                  </a:lnTo>
                  <a:cubicBezTo>
                    <a:pt x="0" y="0"/>
                    <a:pt x="0" y="4"/>
                    <a:pt x="0"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5" name="Google Shape;2902;p44">
              <a:extLst>
                <a:ext uri="{FF2B5EF4-FFF2-40B4-BE49-F238E27FC236}">
                  <a16:creationId xmlns:a16="http://schemas.microsoft.com/office/drawing/2014/main" id="{9C394622-FD95-F8C4-8F7B-C3DB70217E37}"/>
                </a:ext>
              </a:extLst>
            </p:cNvPr>
            <p:cNvSpPr/>
            <p:nvPr/>
          </p:nvSpPr>
          <p:spPr>
            <a:xfrm>
              <a:off x="7365064" y="4078691"/>
              <a:ext cx="46" cy="41"/>
            </a:xfrm>
            <a:custGeom>
              <a:avLst/>
              <a:gdLst/>
              <a:ahLst/>
              <a:cxnLst/>
              <a:rect l="l" t="t" r="r" b="b"/>
              <a:pathLst>
                <a:path w="1" h="1" extrusionOk="0">
                  <a:moveTo>
                    <a:pt x="0" y="0"/>
                  </a:moveTo>
                  <a:lnTo>
                    <a:pt x="0"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6" name="Google Shape;2903;p44">
              <a:extLst>
                <a:ext uri="{FF2B5EF4-FFF2-40B4-BE49-F238E27FC236}">
                  <a16:creationId xmlns:a16="http://schemas.microsoft.com/office/drawing/2014/main" id="{714CE90B-8EE8-B577-117D-83F1E2424536}"/>
                </a:ext>
              </a:extLst>
            </p:cNvPr>
            <p:cNvSpPr/>
            <p:nvPr/>
          </p:nvSpPr>
          <p:spPr>
            <a:xfrm>
              <a:off x="7398425" y="4080632"/>
              <a:ext cx="46" cy="41"/>
            </a:xfrm>
            <a:custGeom>
              <a:avLst/>
              <a:gdLst/>
              <a:ahLst/>
              <a:cxnLst/>
              <a:rect l="l" t="t" r="r" b="b"/>
              <a:pathLst>
                <a:path w="1" h="1" extrusionOk="0">
                  <a:moveTo>
                    <a:pt x="1" y="0"/>
                  </a:moveTo>
                  <a:lnTo>
                    <a:pt x="1"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7" name="Google Shape;2904;p44">
              <a:extLst>
                <a:ext uri="{FF2B5EF4-FFF2-40B4-BE49-F238E27FC236}">
                  <a16:creationId xmlns:a16="http://schemas.microsoft.com/office/drawing/2014/main" id="{2C1E6A1D-68BB-C0AD-875B-5A5BE34D85D2}"/>
                </a:ext>
              </a:extLst>
            </p:cNvPr>
            <p:cNvSpPr/>
            <p:nvPr/>
          </p:nvSpPr>
          <p:spPr>
            <a:xfrm>
              <a:off x="7398286" y="4080755"/>
              <a:ext cx="185" cy="41"/>
            </a:xfrm>
            <a:custGeom>
              <a:avLst/>
              <a:gdLst/>
              <a:ahLst/>
              <a:cxnLst/>
              <a:rect l="l" t="t" r="r" b="b"/>
              <a:pathLst>
                <a:path w="4" h="1" extrusionOk="0">
                  <a:moveTo>
                    <a:pt x="0" y="1"/>
                  </a:moveTo>
                  <a:cubicBezTo>
                    <a:pt x="0" y="1"/>
                    <a:pt x="0" y="1"/>
                    <a:pt x="4" y="1"/>
                  </a:cubicBezTo>
                  <a:cubicBezTo>
                    <a:pt x="0" y="1"/>
                    <a:pt x="0" y="1"/>
                    <a:pt x="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8" name="Google Shape;2905;p44">
              <a:extLst>
                <a:ext uri="{FF2B5EF4-FFF2-40B4-BE49-F238E27FC236}">
                  <a16:creationId xmlns:a16="http://schemas.microsoft.com/office/drawing/2014/main" id="{0B613611-B0A2-4EB9-6146-7BE92A46C87C}"/>
                </a:ext>
              </a:extLst>
            </p:cNvPr>
            <p:cNvSpPr/>
            <p:nvPr/>
          </p:nvSpPr>
          <p:spPr>
            <a:xfrm>
              <a:off x="6927818" y="4080921"/>
              <a:ext cx="231" cy="330"/>
            </a:xfrm>
            <a:custGeom>
              <a:avLst/>
              <a:gdLst/>
              <a:ahLst/>
              <a:cxnLst/>
              <a:rect l="l" t="t" r="r" b="b"/>
              <a:pathLst>
                <a:path w="5" h="8" extrusionOk="0">
                  <a:moveTo>
                    <a:pt x="1" y="0"/>
                  </a:moveTo>
                  <a:cubicBezTo>
                    <a:pt x="1" y="4"/>
                    <a:pt x="4" y="4"/>
                    <a:pt x="4" y="7"/>
                  </a:cubicBezTo>
                  <a:cubicBezTo>
                    <a:pt x="4" y="4"/>
                    <a:pt x="4" y="4"/>
                    <a:pt x="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19" name="Google Shape;2906;p44">
              <a:extLst>
                <a:ext uri="{FF2B5EF4-FFF2-40B4-BE49-F238E27FC236}">
                  <a16:creationId xmlns:a16="http://schemas.microsoft.com/office/drawing/2014/main" id="{F899BA57-B231-B08E-768B-7AB8AE4F13BD}"/>
                </a:ext>
              </a:extLst>
            </p:cNvPr>
            <p:cNvSpPr/>
            <p:nvPr/>
          </p:nvSpPr>
          <p:spPr>
            <a:xfrm>
              <a:off x="6897410" y="3742504"/>
              <a:ext cx="369" cy="206"/>
            </a:xfrm>
            <a:custGeom>
              <a:avLst/>
              <a:gdLst/>
              <a:ahLst/>
              <a:cxnLst/>
              <a:rect l="l" t="t" r="r" b="b"/>
              <a:pathLst>
                <a:path w="8" h="5" extrusionOk="0">
                  <a:moveTo>
                    <a:pt x="1" y="1"/>
                  </a:moveTo>
                  <a:cubicBezTo>
                    <a:pt x="1" y="1"/>
                    <a:pt x="8" y="4"/>
                    <a:pt x="8" y="4"/>
                  </a:cubicBezTo>
                  <a:cubicBezTo>
                    <a:pt x="4" y="1"/>
                    <a:pt x="1" y="1"/>
                    <a:pt x="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0" name="Google Shape;2907;p44">
              <a:extLst>
                <a:ext uri="{FF2B5EF4-FFF2-40B4-BE49-F238E27FC236}">
                  <a16:creationId xmlns:a16="http://schemas.microsoft.com/office/drawing/2014/main" id="{0FC32959-78AA-5DCA-37D0-080BDB3B1236}"/>
                </a:ext>
              </a:extLst>
            </p:cNvPr>
            <p:cNvSpPr/>
            <p:nvPr/>
          </p:nvSpPr>
          <p:spPr>
            <a:xfrm>
              <a:off x="6897733" y="3742670"/>
              <a:ext cx="46" cy="41"/>
            </a:xfrm>
            <a:custGeom>
              <a:avLst/>
              <a:gdLst/>
              <a:ahLst/>
              <a:cxnLst/>
              <a:rect l="l" t="t" r="r" b="b"/>
              <a:pathLst>
                <a:path w="1" h="1" extrusionOk="0">
                  <a:moveTo>
                    <a:pt x="1" y="0"/>
                  </a:moveTo>
                  <a:lnTo>
                    <a:pt x="1" y="0"/>
                  </a:lnTo>
                  <a:lnTo>
                    <a:pt x="1"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1" name="Google Shape;2908;p44">
              <a:extLst>
                <a:ext uri="{FF2B5EF4-FFF2-40B4-BE49-F238E27FC236}">
                  <a16:creationId xmlns:a16="http://schemas.microsoft.com/office/drawing/2014/main" id="{CE0FD590-EE3B-01A7-F8CF-70F9C8A6D6B4}"/>
                </a:ext>
              </a:extLst>
            </p:cNvPr>
            <p:cNvSpPr/>
            <p:nvPr/>
          </p:nvSpPr>
          <p:spPr>
            <a:xfrm>
              <a:off x="6947613" y="3871051"/>
              <a:ext cx="46" cy="206"/>
            </a:xfrm>
            <a:custGeom>
              <a:avLst/>
              <a:gdLst/>
              <a:ahLst/>
              <a:cxnLst/>
              <a:rect l="l" t="t" r="r" b="b"/>
              <a:pathLst>
                <a:path w="1" h="5" extrusionOk="0">
                  <a:moveTo>
                    <a:pt x="0" y="4"/>
                  </a:moveTo>
                  <a:lnTo>
                    <a:pt x="0" y="4"/>
                  </a:lnTo>
                  <a:lnTo>
                    <a:pt x="0"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2" name="Google Shape;2909;p44">
              <a:extLst>
                <a:ext uri="{FF2B5EF4-FFF2-40B4-BE49-F238E27FC236}">
                  <a16:creationId xmlns:a16="http://schemas.microsoft.com/office/drawing/2014/main" id="{BE0DC72C-722A-E0C3-936C-AFD8B8E864E5}"/>
                </a:ext>
              </a:extLst>
            </p:cNvPr>
            <p:cNvSpPr/>
            <p:nvPr/>
          </p:nvSpPr>
          <p:spPr>
            <a:xfrm>
              <a:off x="6947613" y="3871216"/>
              <a:ext cx="46" cy="206"/>
            </a:xfrm>
            <a:custGeom>
              <a:avLst/>
              <a:gdLst/>
              <a:ahLst/>
              <a:cxnLst/>
              <a:rect l="l" t="t" r="r" b="b"/>
              <a:pathLst>
                <a:path w="1" h="5" extrusionOk="0">
                  <a:moveTo>
                    <a:pt x="0" y="4"/>
                  </a:moveTo>
                  <a:cubicBezTo>
                    <a:pt x="0" y="4"/>
                    <a:pt x="0" y="0"/>
                    <a:pt x="0" y="0"/>
                  </a:cubicBezTo>
                  <a:lnTo>
                    <a:pt x="0" y="0"/>
                  </a:lnTo>
                  <a:cubicBezTo>
                    <a:pt x="0" y="0"/>
                    <a:pt x="0" y="4"/>
                    <a:pt x="0"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3" name="Google Shape;2910;p44">
              <a:extLst>
                <a:ext uri="{FF2B5EF4-FFF2-40B4-BE49-F238E27FC236}">
                  <a16:creationId xmlns:a16="http://schemas.microsoft.com/office/drawing/2014/main" id="{C628E325-BE51-67F5-4214-CDC9717346A5}"/>
                </a:ext>
              </a:extLst>
            </p:cNvPr>
            <p:cNvSpPr/>
            <p:nvPr/>
          </p:nvSpPr>
          <p:spPr>
            <a:xfrm>
              <a:off x="7343792" y="3230959"/>
              <a:ext cx="16981" cy="28607"/>
            </a:xfrm>
            <a:custGeom>
              <a:avLst/>
              <a:gdLst/>
              <a:ahLst/>
              <a:cxnLst/>
              <a:rect l="l" t="t" r="r" b="b"/>
              <a:pathLst>
                <a:path w="368" h="693" extrusionOk="0">
                  <a:moveTo>
                    <a:pt x="368" y="87"/>
                  </a:moveTo>
                  <a:cubicBezTo>
                    <a:pt x="368" y="87"/>
                    <a:pt x="368" y="88"/>
                    <a:pt x="368" y="88"/>
                  </a:cubicBezTo>
                  <a:lnTo>
                    <a:pt x="368" y="88"/>
                  </a:lnTo>
                  <a:cubicBezTo>
                    <a:pt x="368" y="88"/>
                    <a:pt x="368" y="87"/>
                    <a:pt x="368" y="87"/>
                  </a:cubicBezTo>
                  <a:close/>
                  <a:moveTo>
                    <a:pt x="360" y="1"/>
                  </a:moveTo>
                  <a:lnTo>
                    <a:pt x="350" y="22"/>
                  </a:lnTo>
                  <a:cubicBezTo>
                    <a:pt x="332" y="62"/>
                    <a:pt x="317" y="98"/>
                    <a:pt x="299" y="138"/>
                  </a:cubicBezTo>
                  <a:cubicBezTo>
                    <a:pt x="288" y="177"/>
                    <a:pt x="278" y="213"/>
                    <a:pt x="270" y="253"/>
                  </a:cubicBezTo>
                  <a:cubicBezTo>
                    <a:pt x="260" y="303"/>
                    <a:pt x="252" y="354"/>
                    <a:pt x="249" y="404"/>
                  </a:cubicBezTo>
                  <a:cubicBezTo>
                    <a:pt x="249" y="423"/>
                    <a:pt x="229" y="437"/>
                    <a:pt x="209" y="437"/>
                  </a:cubicBezTo>
                  <a:cubicBezTo>
                    <a:pt x="207" y="437"/>
                    <a:pt x="204" y="437"/>
                    <a:pt x="202" y="437"/>
                  </a:cubicBezTo>
                  <a:cubicBezTo>
                    <a:pt x="188" y="437"/>
                    <a:pt x="177" y="426"/>
                    <a:pt x="173" y="415"/>
                  </a:cubicBezTo>
                  <a:cubicBezTo>
                    <a:pt x="116" y="505"/>
                    <a:pt x="58" y="599"/>
                    <a:pt x="0" y="692"/>
                  </a:cubicBezTo>
                  <a:cubicBezTo>
                    <a:pt x="18" y="685"/>
                    <a:pt x="36" y="678"/>
                    <a:pt x="54" y="671"/>
                  </a:cubicBezTo>
                  <a:cubicBezTo>
                    <a:pt x="87" y="660"/>
                    <a:pt x="116" y="645"/>
                    <a:pt x="148" y="631"/>
                  </a:cubicBezTo>
                  <a:cubicBezTo>
                    <a:pt x="162" y="620"/>
                    <a:pt x="177" y="613"/>
                    <a:pt x="188" y="606"/>
                  </a:cubicBezTo>
                  <a:cubicBezTo>
                    <a:pt x="198" y="595"/>
                    <a:pt x="213" y="588"/>
                    <a:pt x="224" y="577"/>
                  </a:cubicBezTo>
                  <a:cubicBezTo>
                    <a:pt x="242" y="559"/>
                    <a:pt x="260" y="537"/>
                    <a:pt x="274" y="516"/>
                  </a:cubicBezTo>
                  <a:cubicBezTo>
                    <a:pt x="296" y="476"/>
                    <a:pt x="314" y="440"/>
                    <a:pt x="324" y="397"/>
                  </a:cubicBezTo>
                  <a:cubicBezTo>
                    <a:pt x="353" y="296"/>
                    <a:pt x="364" y="192"/>
                    <a:pt x="368" y="88"/>
                  </a:cubicBezTo>
                  <a:lnTo>
                    <a:pt x="368" y="88"/>
                  </a:lnTo>
                  <a:cubicBezTo>
                    <a:pt x="367" y="91"/>
                    <a:pt x="364" y="95"/>
                    <a:pt x="364" y="98"/>
                  </a:cubicBezTo>
                  <a:cubicBezTo>
                    <a:pt x="364" y="80"/>
                    <a:pt x="368" y="58"/>
                    <a:pt x="368" y="40"/>
                  </a:cubicBezTo>
                  <a:cubicBezTo>
                    <a:pt x="364" y="26"/>
                    <a:pt x="360" y="12"/>
                    <a:pt x="36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4" name="Google Shape;2911;p44">
              <a:extLst>
                <a:ext uri="{FF2B5EF4-FFF2-40B4-BE49-F238E27FC236}">
                  <a16:creationId xmlns:a16="http://schemas.microsoft.com/office/drawing/2014/main" id="{7F19631E-EC0E-7565-CF44-EC8C4EC599EA}"/>
                </a:ext>
              </a:extLst>
            </p:cNvPr>
            <p:cNvSpPr/>
            <p:nvPr/>
          </p:nvSpPr>
          <p:spPr>
            <a:xfrm>
              <a:off x="7331518" y="3288173"/>
              <a:ext cx="185" cy="372"/>
            </a:xfrm>
            <a:custGeom>
              <a:avLst/>
              <a:gdLst/>
              <a:ahLst/>
              <a:cxnLst/>
              <a:rect l="l" t="t" r="r" b="b"/>
              <a:pathLst>
                <a:path w="4" h="9" extrusionOk="0">
                  <a:moveTo>
                    <a:pt x="4" y="8"/>
                  </a:moveTo>
                  <a:cubicBezTo>
                    <a:pt x="4" y="8"/>
                    <a:pt x="0" y="5"/>
                    <a:pt x="0" y="1"/>
                  </a:cubicBezTo>
                  <a:cubicBezTo>
                    <a:pt x="0" y="5"/>
                    <a:pt x="4" y="8"/>
                    <a:pt x="4" y="8"/>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5" name="Google Shape;2912;p44">
              <a:extLst>
                <a:ext uri="{FF2B5EF4-FFF2-40B4-BE49-F238E27FC236}">
                  <a16:creationId xmlns:a16="http://schemas.microsoft.com/office/drawing/2014/main" id="{0A9F61F6-B291-DDF6-7F03-AEB2C0D9099C}"/>
                </a:ext>
              </a:extLst>
            </p:cNvPr>
            <p:cNvSpPr/>
            <p:nvPr/>
          </p:nvSpPr>
          <p:spPr>
            <a:xfrm>
              <a:off x="7154562" y="3524338"/>
              <a:ext cx="231" cy="206"/>
            </a:xfrm>
            <a:custGeom>
              <a:avLst/>
              <a:gdLst/>
              <a:ahLst/>
              <a:cxnLst/>
              <a:rect l="l" t="t" r="r" b="b"/>
              <a:pathLst>
                <a:path w="5" h="5" extrusionOk="0">
                  <a:moveTo>
                    <a:pt x="4" y="1"/>
                  </a:moveTo>
                  <a:lnTo>
                    <a:pt x="4" y="1"/>
                  </a:lnTo>
                  <a:cubicBezTo>
                    <a:pt x="4" y="4"/>
                    <a:pt x="1" y="4"/>
                    <a:pt x="1" y="4"/>
                  </a:cubicBezTo>
                  <a:cubicBezTo>
                    <a:pt x="4" y="4"/>
                    <a:pt x="4" y="4"/>
                    <a:pt x="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6" name="Google Shape;2913;p44">
              <a:extLst>
                <a:ext uri="{FF2B5EF4-FFF2-40B4-BE49-F238E27FC236}">
                  <a16:creationId xmlns:a16="http://schemas.microsoft.com/office/drawing/2014/main" id="{22C32E52-A0EC-3D8B-6D0C-BAF234610CB3}"/>
                </a:ext>
              </a:extLst>
            </p:cNvPr>
            <p:cNvSpPr/>
            <p:nvPr/>
          </p:nvSpPr>
          <p:spPr>
            <a:xfrm>
              <a:off x="7150917" y="3546505"/>
              <a:ext cx="46" cy="330"/>
            </a:xfrm>
            <a:custGeom>
              <a:avLst/>
              <a:gdLst/>
              <a:ahLst/>
              <a:cxnLst/>
              <a:rect l="l" t="t" r="r" b="b"/>
              <a:pathLst>
                <a:path w="1" h="8" extrusionOk="0">
                  <a:moveTo>
                    <a:pt x="1" y="7"/>
                  </a:moveTo>
                  <a:cubicBezTo>
                    <a:pt x="1" y="4"/>
                    <a:pt x="1" y="0"/>
                    <a:pt x="1" y="0"/>
                  </a:cubicBezTo>
                  <a:cubicBezTo>
                    <a:pt x="1" y="0"/>
                    <a:pt x="1" y="4"/>
                    <a:pt x="1" y="7"/>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7" name="Google Shape;2914;p44">
              <a:extLst>
                <a:ext uri="{FF2B5EF4-FFF2-40B4-BE49-F238E27FC236}">
                  <a16:creationId xmlns:a16="http://schemas.microsoft.com/office/drawing/2014/main" id="{EF79DEE7-8FD0-1A5E-2983-8A3049665B6A}"/>
                </a:ext>
              </a:extLst>
            </p:cNvPr>
            <p:cNvSpPr/>
            <p:nvPr/>
          </p:nvSpPr>
          <p:spPr>
            <a:xfrm>
              <a:off x="6761382" y="3645908"/>
              <a:ext cx="46" cy="206"/>
            </a:xfrm>
            <a:custGeom>
              <a:avLst/>
              <a:gdLst/>
              <a:ahLst/>
              <a:cxnLst/>
              <a:rect l="l" t="t" r="r" b="b"/>
              <a:pathLst>
                <a:path w="1" h="5" extrusionOk="0">
                  <a:moveTo>
                    <a:pt x="0" y="4"/>
                  </a:moveTo>
                  <a:lnTo>
                    <a:pt x="0" y="4"/>
                  </a:lnTo>
                  <a:lnTo>
                    <a:pt x="0" y="1"/>
                  </a:lnTo>
                  <a:cubicBezTo>
                    <a:pt x="0" y="4"/>
                    <a:pt x="0" y="4"/>
                    <a:pt x="0" y="4"/>
                  </a:cubicBezTo>
                  <a:lnTo>
                    <a:pt x="0" y="4"/>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8" name="Google Shape;2915;p44">
              <a:extLst>
                <a:ext uri="{FF2B5EF4-FFF2-40B4-BE49-F238E27FC236}">
                  <a16:creationId xmlns:a16="http://schemas.microsoft.com/office/drawing/2014/main" id="{B1A5150B-7D82-3EB3-AF66-AE61CDEA2740}"/>
                </a:ext>
              </a:extLst>
            </p:cNvPr>
            <p:cNvSpPr/>
            <p:nvPr/>
          </p:nvSpPr>
          <p:spPr>
            <a:xfrm>
              <a:off x="6761382" y="3646074"/>
              <a:ext cx="46" cy="165"/>
            </a:xfrm>
            <a:custGeom>
              <a:avLst/>
              <a:gdLst/>
              <a:ahLst/>
              <a:cxnLst/>
              <a:rect l="l" t="t" r="r" b="b"/>
              <a:pathLst>
                <a:path w="1" h="4" extrusionOk="0">
                  <a:moveTo>
                    <a:pt x="0" y="0"/>
                  </a:moveTo>
                  <a:lnTo>
                    <a:pt x="0" y="4"/>
                  </a:lnTo>
                  <a:lnTo>
                    <a:pt x="0" y="4"/>
                  </a:lnTo>
                  <a:lnTo>
                    <a:pt x="0" y="4"/>
                  </a:lnTo>
                  <a:lnTo>
                    <a:pt x="0" y="4"/>
                  </a:lnTo>
                  <a:lnTo>
                    <a:pt x="0" y="0"/>
                  </a:lnTo>
                  <a:lnTo>
                    <a:pt x="0" y="4"/>
                  </a:lnTo>
                  <a:lnTo>
                    <a:pt x="0" y="4"/>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29" name="Google Shape;2916;p44">
              <a:extLst>
                <a:ext uri="{FF2B5EF4-FFF2-40B4-BE49-F238E27FC236}">
                  <a16:creationId xmlns:a16="http://schemas.microsoft.com/office/drawing/2014/main" id="{79CCFBCC-55EB-212D-1662-37E95E0CC0BF}"/>
                </a:ext>
              </a:extLst>
            </p:cNvPr>
            <p:cNvSpPr/>
            <p:nvPr/>
          </p:nvSpPr>
          <p:spPr>
            <a:xfrm>
              <a:off x="6761520" y="3646197"/>
              <a:ext cx="46" cy="41"/>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0" name="Google Shape;2917;p44">
              <a:extLst>
                <a:ext uri="{FF2B5EF4-FFF2-40B4-BE49-F238E27FC236}">
                  <a16:creationId xmlns:a16="http://schemas.microsoft.com/office/drawing/2014/main" id="{3785B98D-EEE9-B31D-68A3-0C181D85AF1F}"/>
                </a:ext>
              </a:extLst>
            </p:cNvPr>
            <p:cNvSpPr/>
            <p:nvPr/>
          </p:nvSpPr>
          <p:spPr>
            <a:xfrm>
              <a:off x="6761520" y="3646197"/>
              <a:ext cx="46" cy="206"/>
            </a:xfrm>
            <a:custGeom>
              <a:avLst/>
              <a:gdLst/>
              <a:ahLst/>
              <a:cxnLst/>
              <a:rect l="l" t="t" r="r" b="b"/>
              <a:pathLst>
                <a:path w="1" h="5" extrusionOk="0">
                  <a:moveTo>
                    <a:pt x="1" y="4"/>
                  </a:moveTo>
                  <a:cubicBezTo>
                    <a:pt x="1" y="4"/>
                    <a:pt x="1" y="4"/>
                    <a:pt x="1" y="1"/>
                  </a:cubicBezTo>
                  <a:cubicBezTo>
                    <a:pt x="1" y="4"/>
                    <a:pt x="1" y="4"/>
                    <a:pt x="1"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1" name="Google Shape;2918;p44">
              <a:extLst>
                <a:ext uri="{FF2B5EF4-FFF2-40B4-BE49-F238E27FC236}">
                  <a16:creationId xmlns:a16="http://schemas.microsoft.com/office/drawing/2014/main" id="{68309533-00F5-E412-F002-4D7312C4A10E}"/>
                </a:ext>
              </a:extLst>
            </p:cNvPr>
            <p:cNvSpPr/>
            <p:nvPr/>
          </p:nvSpPr>
          <p:spPr>
            <a:xfrm>
              <a:off x="6774994" y="3658994"/>
              <a:ext cx="46" cy="41"/>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2" name="Google Shape;2919;p44">
              <a:extLst>
                <a:ext uri="{FF2B5EF4-FFF2-40B4-BE49-F238E27FC236}">
                  <a16:creationId xmlns:a16="http://schemas.microsoft.com/office/drawing/2014/main" id="{8FB322FB-AEF2-A02D-68B8-89E5E1C52257}"/>
                </a:ext>
              </a:extLst>
            </p:cNvPr>
            <p:cNvSpPr/>
            <p:nvPr/>
          </p:nvSpPr>
          <p:spPr>
            <a:xfrm>
              <a:off x="6433632" y="3056054"/>
              <a:ext cx="369" cy="41"/>
            </a:xfrm>
            <a:custGeom>
              <a:avLst/>
              <a:gdLst/>
              <a:ahLst/>
              <a:cxnLst/>
              <a:rect l="l" t="t" r="r" b="b"/>
              <a:pathLst>
                <a:path w="8" h="1" extrusionOk="0">
                  <a:moveTo>
                    <a:pt x="4" y="0"/>
                  </a:moveTo>
                  <a:cubicBezTo>
                    <a:pt x="4" y="0"/>
                    <a:pt x="0" y="0"/>
                    <a:pt x="0" y="0"/>
                  </a:cubicBezTo>
                  <a:cubicBezTo>
                    <a:pt x="4" y="0"/>
                    <a:pt x="4" y="0"/>
                    <a:pt x="7" y="0"/>
                  </a:cubicBezTo>
                  <a:cubicBezTo>
                    <a:pt x="7" y="0"/>
                    <a:pt x="4" y="0"/>
                    <a:pt x="4" y="0"/>
                  </a:cubicBezTo>
                  <a:lnTo>
                    <a:pt x="4" y="0"/>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3" name="Google Shape;2920;p44">
              <a:extLst>
                <a:ext uri="{FF2B5EF4-FFF2-40B4-BE49-F238E27FC236}">
                  <a16:creationId xmlns:a16="http://schemas.microsoft.com/office/drawing/2014/main" id="{9D69F755-5047-4383-F471-EB0F36EF462F}"/>
                </a:ext>
              </a:extLst>
            </p:cNvPr>
            <p:cNvSpPr/>
            <p:nvPr/>
          </p:nvSpPr>
          <p:spPr>
            <a:xfrm>
              <a:off x="6390581" y="3172258"/>
              <a:ext cx="46" cy="41"/>
            </a:xfrm>
            <a:custGeom>
              <a:avLst/>
              <a:gdLst/>
              <a:ahLst/>
              <a:cxnLst/>
              <a:rect l="l" t="t" r="r" b="b"/>
              <a:pathLst>
                <a:path w="1" h="1" extrusionOk="0">
                  <a:moveTo>
                    <a:pt x="1" y="1"/>
                  </a:moveTo>
                  <a:lnTo>
                    <a:pt x="1" y="1"/>
                  </a:lnTo>
                  <a:lnTo>
                    <a:pt x="1" y="1"/>
                  </a:lnTo>
                  <a:lnTo>
                    <a:pt x="1" y="1"/>
                  </a:lnTo>
                  <a:lnTo>
                    <a:pt x="1" y="1"/>
                  </a:lnTo>
                  <a:lnTo>
                    <a:pt x="1" y="1"/>
                  </a:lnTo>
                  <a:lnTo>
                    <a:pt x="1"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4" name="Google Shape;2921;p44">
              <a:extLst>
                <a:ext uri="{FF2B5EF4-FFF2-40B4-BE49-F238E27FC236}">
                  <a16:creationId xmlns:a16="http://schemas.microsoft.com/office/drawing/2014/main" id="{D24C1C5D-1263-694A-A519-6FF2F4674005}"/>
                </a:ext>
              </a:extLst>
            </p:cNvPr>
            <p:cNvSpPr/>
            <p:nvPr/>
          </p:nvSpPr>
          <p:spPr>
            <a:xfrm>
              <a:off x="6390766" y="3172258"/>
              <a:ext cx="46" cy="206"/>
            </a:xfrm>
            <a:custGeom>
              <a:avLst/>
              <a:gdLst/>
              <a:ahLst/>
              <a:cxnLst/>
              <a:rect l="l" t="t" r="r" b="b"/>
              <a:pathLst>
                <a:path w="1" h="5" extrusionOk="0">
                  <a:moveTo>
                    <a:pt x="0" y="4"/>
                  </a:moveTo>
                  <a:lnTo>
                    <a:pt x="0" y="4"/>
                  </a:lnTo>
                  <a:lnTo>
                    <a:pt x="0" y="1"/>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5" name="Google Shape;2922;p44">
              <a:extLst>
                <a:ext uri="{FF2B5EF4-FFF2-40B4-BE49-F238E27FC236}">
                  <a16:creationId xmlns:a16="http://schemas.microsoft.com/office/drawing/2014/main" id="{126FC902-0729-C708-BA4B-D69507205A50}"/>
                </a:ext>
              </a:extLst>
            </p:cNvPr>
            <p:cNvSpPr/>
            <p:nvPr/>
          </p:nvSpPr>
          <p:spPr>
            <a:xfrm>
              <a:off x="6523794" y="3109388"/>
              <a:ext cx="46" cy="206"/>
            </a:xfrm>
            <a:custGeom>
              <a:avLst/>
              <a:gdLst/>
              <a:ahLst/>
              <a:cxnLst/>
              <a:rect l="l" t="t" r="r" b="b"/>
              <a:pathLst>
                <a:path w="1" h="5" extrusionOk="0">
                  <a:moveTo>
                    <a:pt x="1" y="5"/>
                  </a:moveTo>
                  <a:lnTo>
                    <a:pt x="1" y="1"/>
                  </a:lnTo>
                  <a:lnTo>
                    <a:pt x="1" y="1"/>
                  </a:lnTo>
                  <a:cubicBezTo>
                    <a:pt x="1" y="5"/>
                    <a:pt x="1" y="5"/>
                    <a:pt x="1" y="5"/>
                  </a:cubicBezTo>
                  <a:lnTo>
                    <a:pt x="1" y="5"/>
                  </a:ln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6" name="Google Shape;2923;p44">
              <a:extLst>
                <a:ext uri="{FF2B5EF4-FFF2-40B4-BE49-F238E27FC236}">
                  <a16:creationId xmlns:a16="http://schemas.microsoft.com/office/drawing/2014/main" id="{A654117B-2E07-39E8-5C46-D5551FEFE5FF}"/>
                </a:ext>
              </a:extLst>
            </p:cNvPr>
            <p:cNvSpPr/>
            <p:nvPr/>
          </p:nvSpPr>
          <p:spPr>
            <a:xfrm>
              <a:off x="6792113" y="3384067"/>
              <a:ext cx="9321" cy="8215"/>
            </a:xfrm>
            <a:custGeom>
              <a:avLst/>
              <a:gdLst/>
              <a:ahLst/>
              <a:cxnLst/>
              <a:rect l="l" t="t" r="r" b="b"/>
              <a:pathLst>
                <a:path w="202" h="199" extrusionOk="0">
                  <a:moveTo>
                    <a:pt x="169" y="109"/>
                  </a:moveTo>
                  <a:lnTo>
                    <a:pt x="169" y="109"/>
                  </a:lnTo>
                  <a:cubicBezTo>
                    <a:pt x="170" y="110"/>
                    <a:pt x="171" y="112"/>
                    <a:pt x="173" y="112"/>
                  </a:cubicBezTo>
                  <a:lnTo>
                    <a:pt x="169" y="109"/>
                  </a:lnTo>
                  <a:close/>
                  <a:moveTo>
                    <a:pt x="51" y="0"/>
                  </a:moveTo>
                  <a:cubicBezTo>
                    <a:pt x="40" y="0"/>
                    <a:pt x="33" y="4"/>
                    <a:pt x="25" y="11"/>
                  </a:cubicBezTo>
                  <a:lnTo>
                    <a:pt x="22" y="11"/>
                  </a:lnTo>
                  <a:cubicBezTo>
                    <a:pt x="7" y="25"/>
                    <a:pt x="0" y="50"/>
                    <a:pt x="18" y="68"/>
                  </a:cubicBezTo>
                  <a:cubicBezTo>
                    <a:pt x="54" y="112"/>
                    <a:pt x="94" y="151"/>
                    <a:pt x="133" y="191"/>
                  </a:cubicBezTo>
                  <a:cubicBezTo>
                    <a:pt x="141" y="198"/>
                    <a:pt x="155" y="198"/>
                    <a:pt x="166" y="198"/>
                  </a:cubicBezTo>
                  <a:cubicBezTo>
                    <a:pt x="177" y="198"/>
                    <a:pt x="184" y="191"/>
                    <a:pt x="191" y="180"/>
                  </a:cubicBezTo>
                  <a:cubicBezTo>
                    <a:pt x="198" y="173"/>
                    <a:pt x="202" y="162"/>
                    <a:pt x="198" y="151"/>
                  </a:cubicBezTo>
                  <a:cubicBezTo>
                    <a:pt x="198" y="140"/>
                    <a:pt x="191" y="133"/>
                    <a:pt x="184" y="122"/>
                  </a:cubicBezTo>
                  <a:cubicBezTo>
                    <a:pt x="177" y="119"/>
                    <a:pt x="169" y="112"/>
                    <a:pt x="166" y="108"/>
                  </a:cubicBezTo>
                  <a:cubicBezTo>
                    <a:pt x="165" y="107"/>
                    <a:pt x="163" y="106"/>
                    <a:pt x="162" y="105"/>
                  </a:cubicBezTo>
                  <a:lnTo>
                    <a:pt x="162" y="105"/>
                  </a:lnTo>
                  <a:lnTo>
                    <a:pt x="169" y="109"/>
                  </a:lnTo>
                  <a:lnTo>
                    <a:pt x="169" y="109"/>
                  </a:lnTo>
                  <a:cubicBezTo>
                    <a:pt x="167" y="107"/>
                    <a:pt x="166" y="104"/>
                    <a:pt x="166" y="104"/>
                  </a:cubicBezTo>
                  <a:lnTo>
                    <a:pt x="162" y="104"/>
                  </a:lnTo>
                  <a:cubicBezTo>
                    <a:pt x="162" y="104"/>
                    <a:pt x="162" y="104"/>
                    <a:pt x="162" y="105"/>
                  </a:cubicBezTo>
                  <a:lnTo>
                    <a:pt x="162" y="105"/>
                  </a:lnTo>
                  <a:lnTo>
                    <a:pt x="162" y="104"/>
                  </a:lnTo>
                  <a:lnTo>
                    <a:pt x="162" y="104"/>
                  </a:lnTo>
                  <a:cubicBezTo>
                    <a:pt x="135" y="77"/>
                    <a:pt x="107" y="46"/>
                    <a:pt x="83" y="18"/>
                  </a:cubicBezTo>
                  <a:cubicBezTo>
                    <a:pt x="72" y="7"/>
                    <a:pt x="61"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7" name="Google Shape;2924;p44">
              <a:extLst>
                <a:ext uri="{FF2B5EF4-FFF2-40B4-BE49-F238E27FC236}">
                  <a16:creationId xmlns:a16="http://schemas.microsoft.com/office/drawing/2014/main" id="{4CE1B4BE-7F88-5FAA-3CD6-7FA7D3B1698E}"/>
                </a:ext>
              </a:extLst>
            </p:cNvPr>
            <p:cNvSpPr/>
            <p:nvPr/>
          </p:nvSpPr>
          <p:spPr>
            <a:xfrm>
              <a:off x="6791282" y="3382581"/>
              <a:ext cx="11167" cy="9577"/>
            </a:xfrm>
            <a:custGeom>
              <a:avLst/>
              <a:gdLst/>
              <a:ahLst/>
              <a:cxnLst/>
              <a:rect l="l" t="t" r="r" b="b"/>
              <a:pathLst>
                <a:path w="242" h="232" extrusionOk="0">
                  <a:moveTo>
                    <a:pt x="15" y="0"/>
                  </a:moveTo>
                  <a:cubicBezTo>
                    <a:pt x="0" y="14"/>
                    <a:pt x="0" y="40"/>
                    <a:pt x="11" y="54"/>
                  </a:cubicBezTo>
                  <a:cubicBezTo>
                    <a:pt x="61" y="112"/>
                    <a:pt x="115" y="166"/>
                    <a:pt x="166" y="216"/>
                  </a:cubicBezTo>
                  <a:cubicBezTo>
                    <a:pt x="173" y="223"/>
                    <a:pt x="184" y="230"/>
                    <a:pt x="195" y="230"/>
                  </a:cubicBezTo>
                  <a:cubicBezTo>
                    <a:pt x="198" y="231"/>
                    <a:pt x="200" y="232"/>
                    <a:pt x="203" y="232"/>
                  </a:cubicBezTo>
                  <a:cubicBezTo>
                    <a:pt x="211" y="232"/>
                    <a:pt x="218" y="229"/>
                    <a:pt x="223" y="223"/>
                  </a:cubicBezTo>
                  <a:cubicBezTo>
                    <a:pt x="234" y="216"/>
                    <a:pt x="238" y="205"/>
                    <a:pt x="238" y="194"/>
                  </a:cubicBezTo>
                  <a:cubicBezTo>
                    <a:pt x="241" y="187"/>
                    <a:pt x="238" y="173"/>
                    <a:pt x="231" y="166"/>
                  </a:cubicBezTo>
                  <a:cubicBezTo>
                    <a:pt x="187" y="122"/>
                    <a:pt x="144" y="76"/>
                    <a:pt x="101" y="29"/>
                  </a:cubicBezTo>
                  <a:cubicBezTo>
                    <a:pt x="94" y="32"/>
                    <a:pt x="90" y="36"/>
                    <a:pt x="83" y="36"/>
                  </a:cubicBezTo>
                  <a:cubicBezTo>
                    <a:pt x="72" y="36"/>
                    <a:pt x="65" y="36"/>
                    <a:pt x="61" y="32"/>
                  </a:cubicBezTo>
                  <a:lnTo>
                    <a:pt x="47" y="32"/>
                  </a:lnTo>
                  <a:cubicBezTo>
                    <a:pt x="36" y="29"/>
                    <a:pt x="25" y="22"/>
                    <a:pt x="18" y="14"/>
                  </a:cubicBezTo>
                  <a:cubicBezTo>
                    <a:pt x="18" y="11"/>
                    <a:pt x="15" y="4"/>
                    <a:pt x="15"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8" name="Google Shape;2925;p44">
              <a:extLst>
                <a:ext uri="{FF2B5EF4-FFF2-40B4-BE49-F238E27FC236}">
                  <a16:creationId xmlns:a16="http://schemas.microsoft.com/office/drawing/2014/main" id="{E50044E1-26B8-4B22-15FC-2009601293C4}"/>
                </a:ext>
              </a:extLst>
            </p:cNvPr>
            <p:cNvSpPr/>
            <p:nvPr/>
          </p:nvSpPr>
          <p:spPr>
            <a:xfrm>
              <a:off x="6790959" y="3380352"/>
              <a:ext cx="12505" cy="11022"/>
            </a:xfrm>
            <a:custGeom>
              <a:avLst/>
              <a:gdLst/>
              <a:ahLst/>
              <a:cxnLst/>
              <a:rect l="l" t="t" r="r" b="b"/>
              <a:pathLst>
                <a:path w="271" h="267" extrusionOk="0">
                  <a:moveTo>
                    <a:pt x="25" y="0"/>
                  </a:moveTo>
                  <a:cubicBezTo>
                    <a:pt x="25" y="0"/>
                    <a:pt x="22" y="0"/>
                    <a:pt x="22" y="4"/>
                  </a:cubicBezTo>
                  <a:cubicBezTo>
                    <a:pt x="4" y="14"/>
                    <a:pt x="0" y="43"/>
                    <a:pt x="14" y="61"/>
                  </a:cubicBezTo>
                  <a:cubicBezTo>
                    <a:pt x="72" y="130"/>
                    <a:pt x="137" y="194"/>
                    <a:pt x="202" y="259"/>
                  </a:cubicBezTo>
                  <a:cubicBezTo>
                    <a:pt x="209" y="266"/>
                    <a:pt x="223" y="266"/>
                    <a:pt x="234" y="266"/>
                  </a:cubicBezTo>
                  <a:cubicBezTo>
                    <a:pt x="245" y="263"/>
                    <a:pt x="252" y="259"/>
                    <a:pt x="259" y="248"/>
                  </a:cubicBezTo>
                  <a:cubicBezTo>
                    <a:pt x="266" y="241"/>
                    <a:pt x="270" y="230"/>
                    <a:pt x="266" y="220"/>
                  </a:cubicBezTo>
                  <a:cubicBezTo>
                    <a:pt x="266" y="209"/>
                    <a:pt x="259" y="202"/>
                    <a:pt x="252" y="191"/>
                  </a:cubicBezTo>
                  <a:cubicBezTo>
                    <a:pt x="245" y="184"/>
                    <a:pt x="238" y="177"/>
                    <a:pt x="231" y="173"/>
                  </a:cubicBezTo>
                  <a:lnTo>
                    <a:pt x="231" y="173"/>
                  </a:lnTo>
                  <a:cubicBezTo>
                    <a:pt x="194" y="136"/>
                    <a:pt x="160" y="99"/>
                    <a:pt x="126" y="65"/>
                  </a:cubicBezTo>
                  <a:cubicBezTo>
                    <a:pt x="119" y="79"/>
                    <a:pt x="108" y="90"/>
                    <a:pt x="90" y="90"/>
                  </a:cubicBezTo>
                  <a:cubicBezTo>
                    <a:pt x="88" y="91"/>
                    <a:pt x="86" y="92"/>
                    <a:pt x="84" y="92"/>
                  </a:cubicBezTo>
                  <a:cubicBezTo>
                    <a:pt x="79" y="92"/>
                    <a:pt x="74" y="89"/>
                    <a:pt x="68" y="86"/>
                  </a:cubicBezTo>
                  <a:lnTo>
                    <a:pt x="54" y="86"/>
                  </a:lnTo>
                  <a:cubicBezTo>
                    <a:pt x="43" y="86"/>
                    <a:pt x="32" y="79"/>
                    <a:pt x="29" y="68"/>
                  </a:cubicBezTo>
                  <a:cubicBezTo>
                    <a:pt x="22" y="58"/>
                    <a:pt x="22" y="50"/>
                    <a:pt x="22" y="40"/>
                  </a:cubicBezTo>
                  <a:cubicBezTo>
                    <a:pt x="22" y="25"/>
                    <a:pt x="25" y="11"/>
                    <a:pt x="25"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39" name="Google Shape;2926;p44">
              <a:extLst>
                <a:ext uri="{FF2B5EF4-FFF2-40B4-BE49-F238E27FC236}">
                  <a16:creationId xmlns:a16="http://schemas.microsoft.com/office/drawing/2014/main" id="{720E978D-B8E5-58B4-FF93-07F238392503}"/>
                </a:ext>
              </a:extLst>
            </p:cNvPr>
            <p:cNvSpPr/>
            <p:nvPr/>
          </p:nvSpPr>
          <p:spPr>
            <a:xfrm>
              <a:off x="6962563" y="3513646"/>
              <a:ext cx="6691" cy="5738"/>
            </a:xfrm>
            <a:custGeom>
              <a:avLst/>
              <a:gdLst/>
              <a:ahLst/>
              <a:cxnLst/>
              <a:rect l="l" t="t" r="r" b="b"/>
              <a:pathLst>
                <a:path w="145" h="139" extrusionOk="0">
                  <a:moveTo>
                    <a:pt x="40" y="0"/>
                  </a:moveTo>
                  <a:cubicBezTo>
                    <a:pt x="29" y="0"/>
                    <a:pt x="18" y="4"/>
                    <a:pt x="11" y="15"/>
                  </a:cubicBezTo>
                  <a:cubicBezTo>
                    <a:pt x="4" y="22"/>
                    <a:pt x="0" y="33"/>
                    <a:pt x="0" y="44"/>
                  </a:cubicBezTo>
                  <a:cubicBezTo>
                    <a:pt x="0" y="54"/>
                    <a:pt x="7" y="65"/>
                    <a:pt x="14" y="72"/>
                  </a:cubicBezTo>
                  <a:cubicBezTo>
                    <a:pt x="18" y="76"/>
                    <a:pt x="25" y="83"/>
                    <a:pt x="29" y="87"/>
                  </a:cubicBezTo>
                  <a:cubicBezTo>
                    <a:pt x="32" y="90"/>
                    <a:pt x="32" y="94"/>
                    <a:pt x="36" y="94"/>
                  </a:cubicBezTo>
                  <a:cubicBezTo>
                    <a:pt x="47" y="105"/>
                    <a:pt x="58" y="116"/>
                    <a:pt x="68" y="126"/>
                  </a:cubicBezTo>
                  <a:cubicBezTo>
                    <a:pt x="77" y="135"/>
                    <a:pt x="87" y="138"/>
                    <a:pt x="97" y="138"/>
                  </a:cubicBezTo>
                  <a:cubicBezTo>
                    <a:pt x="109" y="138"/>
                    <a:pt x="120" y="133"/>
                    <a:pt x="126" y="123"/>
                  </a:cubicBezTo>
                  <a:cubicBezTo>
                    <a:pt x="144" y="105"/>
                    <a:pt x="140" y="80"/>
                    <a:pt x="122" y="65"/>
                  </a:cubicBezTo>
                  <a:cubicBezTo>
                    <a:pt x="104" y="47"/>
                    <a:pt x="86" y="29"/>
                    <a:pt x="68" y="11"/>
                  </a:cubicBezTo>
                  <a:cubicBezTo>
                    <a:pt x="61" y="4"/>
                    <a:pt x="50" y="0"/>
                    <a:pt x="40"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0" name="Google Shape;2927;p44">
              <a:extLst>
                <a:ext uri="{FF2B5EF4-FFF2-40B4-BE49-F238E27FC236}">
                  <a16:creationId xmlns:a16="http://schemas.microsoft.com/office/drawing/2014/main" id="{9DCBBD14-C160-2B19-29D4-EC2BB75CC82F}"/>
                </a:ext>
              </a:extLst>
            </p:cNvPr>
            <p:cNvSpPr/>
            <p:nvPr/>
          </p:nvSpPr>
          <p:spPr>
            <a:xfrm>
              <a:off x="6960394" y="3511706"/>
              <a:ext cx="9829" cy="8297"/>
            </a:xfrm>
            <a:custGeom>
              <a:avLst/>
              <a:gdLst/>
              <a:ahLst/>
              <a:cxnLst/>
              <a:rect l="l" t="t" r="r" b="b"/>
              <a:pathLst>
                <a:path w="213" h="201" extrusionOk="0">
                  <a:moveTo>
                    <a:pt x="47" y="1"/>
                  </a:moveTo>
                  <a:cubicBezTo>
                    <a:pt x="36" y="1"/>
                    <a:pt x="22" y="4"/>
                    <a:pt x="15" y="15"/>
                  </a:cubicBezTo>
                  <a:cubicBezTo>
                    <a:pt x="0" y="33"/>
                    <a:pt x="4" y="58"/>
                    <a:pt x="18" y="73"/>
                  </a:cubicBezTo>
                  <a:cubicBezTo>
                    <a:pt x="58" y="112"/>
                    <a:pt x="97" y="152"/>
                    <a:pt x="141" y="191"/>
                  </a:cubicBezTo>
                  <a:cubicBezTo>
                    <a:pt x="147" y="198"/>
                    <a:pt x="156" y="201"/>
                    <a:pt x="165" y="201"/>
                  </a:cubicBezTo>
                  <a:cubicBezTo>
                    <a:pt x="178" y="201"/>
                    <a:pt x="190" y="196"/>
                    <a:pt x="198" y="188"/>
                  </a:cubicBezTo>
                  <a:cubicBezTo>
                    <a:pt x="213" y="170"/>
                    <a:pt x="209" y="145"/>
                    <a:pt x="195" y="130"/>
                  </a:cubicBezTo>
                  <a:cubicBezTo>
                    <a:pt x="162" y="98"/>
                    <a:pt x="130" y="65"/>
                    <a:pt x="97" y="37"/>
                  </a:cubicBezTo>
                  <a:cubicBezTo>
                    <a:pt x="83" y="26"/>
                    <a:pt x="72" y="15"/>
                    <a:pt x="5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1" name="Google Shape;2928;p44">
              <a:extLst>
                <a:ext uri="{FF2B5EF4-FFF2-40B4-BE49-F238E27FC236}">
                  <a16:creationId xmlns:a16="http://schemas.microsoft.com/office/drawing/2014/main" id="{7327C573-046C-F65C-2E13-FA36CA6C10BF}"/>
                </a:ext>
              </a:extLst>
            </p:cNvPr>
            <p:cNvSpPr/>
            <p:nvPr/>
          </p:nvSpPr>
          <p:spPr>
            <a:xfrm>
              <a:off x="7289621" y="3339319"/>
              <a:ext cx="7383" cy="9082"/>
            </a:xfrm>
            <a:custGeom>
              <a:avLst/>
              <a:gdLst/>
              <a:ahLst/>
              <a:cxnLst/>
              <a:rect l="l" t="t" r="r" b="b"/>
              <a:pathLst>
                <a:path w="160" h="220" extrusionOk="0">
                  <a:moveTo>
                    <a:pt x="112" y="0"/>
                  </a:moveTo>
                  <a:cubicBezTo>
                    <a:pt x="94" y="0"/>
                    <a:pt x="80" y="11"/>
                    <a:pt x="73" y="29"/>
                  </a:cubicBezTo>
                  <a:cubicBezTo>
                    <a:pt x="51" y="72"/>
                    <a:pt x="30" y="119"/>
                    <a:pt x="4" y="162"/>
                  </a:cubicBezTo>
                  <a:cubicBezTo>
                    <a:pt x="1" y="173"/>
                    <a:pt x="1" y="184"/>
                    <a:pt x="4" y="195"/>
                  </a:cubicBezTo>
                  <a:cubicBezTo>
                    <a:pt x="8" y="206"/>
                    <a:pt x="19" y="213"/>
                    <a:pt x="30" y="216"/>
                  </a:cubicBezTo>
                  <a:cubicBezTo>
                    <a:pt x="33" y="218"/>
                    <a:pt x="39" y="219"/>
                    <a:pt x="44" y="219"/>
                  </a:cubicBezTo>
                  <a:cubicBezTo>
                    <a:pt x="49" y="219"/>
                    <a:pt x="55" y="218"/>
                    <a:pt x="58" y="216"/>
                  </a:cubicBezTo>
                  <a:cubicBezTo>
                    <a:pt x="69" y="213"/>
                    <a:pt x="76" y="206"/>
                    <a:pt x="84" y="195"/>
                  </a:cubicBezTo>
                  <a:cubicBezTo>
                    <a:pt x="105" y="148"/>
                    <a:pt x="127" y="105"/>
                    <a:pt x="148" y="58"/>
                  </a:cubicBezTo>
                  <a:cubicBezTo>
                    <a:pt x="159" y="36"/>
                    <a:pt x="148" y="11"/>
                    <a:pt x="127" y="4"/>
                  </a:cubicBezTo>
                  <a:cubicBezTo>
                    <a:pt x="123" y="4"/>
                    <a:pt x="116" y="0"/>
                    <a:pt x="11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2" name="Google Shape;2929;p44">
              <a:extLst>
                <a:ext uri="{FF2B5EF4-FFF2-40B4-BE49-F238E27FC236}">
                  <a16:creationId xmlns:a16="http://schemas.microsoft.com/office/drawing/2014/main" id="{DA35183C-7A5C-B480-4A51-F26D0790BFEE}"/>
                </a:ext>
              </a:extLst>
            </p:cNvPr>
            <p:cNvSpPr/>
            <p:nvPr/>
          </p:nvSpPr>
          <p:spPr>
            <a:xfrm>
              <a:off x="7288467" y="3338287"/>
              <a:ext cx="8168" cy="10444"/>
            </a:xfrm>
            <a:custGeom>
              <a:avLst/>
              <a:gdLst/>
              <a:ahLst/>
              <a:cxnLst/>
              <a:rect l="l" t="t" r="r" b="b"/>
              <a:pathLst>
                <a:path w="177" h="253" extrusionOk="0">
                  <a:moveTo>
                    <a:pt x="130" y="0"/>
                  </a:moveTo>
                  <a:cubicBezTo>
                    <a:pt x="119" y="4"/>
                    <a:pt x="109" y="7"/>
                    <a:pt x="101" y="18"/>
                  </a:cubicBezTo>
                  <a:cubicBezTo>
                    <a:pt x="91" y="40"/>
                    <a:pt x="80" y="61"/>
                    <a:pt x="65" y="83"/>
                  </a:cubicBezTo>
                  <a:cubicBezTo>
                    <a:pt x="47" y="119"/>
                    <a:pt x="29" y="159"/>
                    <a:pt x="11" y="198"/>
                  </a:cubicBezTo>
                  <a:cubicBezTo>
                    <a:pt x="1" y="216"/>
                    <a:pt x="15" y="241"/>
                    <a:pt x="37" y="249"/>
                  </a:cubicBezTo>
                  <a:cubicBezTo>
                    <a:pt x="42" y="252"/>
                    <a:pt x="48" y="253"/>
                    <a:pt x="54" y="253"/>
                  </a:cubicBezTo>
                  <a:cubicBezTo>
                    <a:pt x="69" y="253"/>
                    <a:pt x="83" y="243"/>
                    <a:pt x="91" y="227"/>
                  </a:cubicBezTo>
                  <a:cubicBezTo>
                    <a:pt x="112" y="180"/>
                    <a:pt x="134" y="137"/>
                    <a:pt x="155" y="90"/>
                  </a:cubicBezTo>
                  <a:cubicBezTo>
                    <a:pt x="159" y="83"/>
                    <a:pt x="163" y="76"/>
                    <a:pt x="170" y="65"/>
                  </a:cubicBezTo>
                  <a:cubicBezTo>
                    <a:pt x="173" y="58"/>
                    <a:pt x="177" y="47"/>
                    <a:pt x="177" y="36"/>
                  </a:cubicBezTo>
                  <a:cubicBezTo>
                    <a:pt x="173" y="25"/>
                    <a:pt x="170" y="15"/>
                    <a:pt x="159" y="7"/>
                  </a:cubicBezTo>
                  <a:cubicBezTo>
                    <a:pt x="152" y="4"/>
                    <a:pt x="145" y="0"/>
                    <a:pt x="13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3" name="Google Shape;2930;p44">
              <a:extLst>
                <a:ext uri="{FF2B5EF4-FFF2-40B4-BE49-F238E27FC236}">
                  <a16:creationId xmlns:a16="http://schemas.microsoft.com/office/drawing/2014/main" id="{525545C4-C1A4-AAF0-5B59-3641EE9A26AA}"/>
                </a:ext>
              </a:extLst>
            </p:cNvPr>
            <p:cNvSpPr/>
            <p:nvPr/>
          </p:nvSpPr>
          <p:spPr>
            <a:xfrm>
              <a:off x="7286622" y="3338411"/>
              <a:ext cx="9690" cy="13829"/>
            </a:xfrm>
            <a:custGeom>
              <a:avLst/>
              <a:gdLst/>
              <a:ahLst/>
              <a:cxnLst/>
              <a:rect l="l" t="t" r="r" b="b"/>
              <a:pathLst>
                <a:path w="210" h="335" extrusionOk="0">
                  <a:moveTo>
                    <a:pt x="167" y="1"/>
                  </a:moveTo>
                  <a:cubicBezTo>
                    <a:pt x="163" y="1"/>
                    <a:pt x="156" y="4"/>
                    <a:pt x="152" y="4"/>
                  </a:cubicBezTo>
                  <a:cubicBezTo>
                    <a:pt x="141" y="12"/>
                    <a:pt x="134" y="19"/>
                    <a:pt x="127" y="30"/>
                  </a:cubicBezTo>
                  <a:cubicBezTo>
                    <a:pt x="84" y="109"/>
                    <a:pt x="51" y="195"/>
                    <a:pt x="12" y="278"/>
                  </a:cubicBezTo>
                  <a:cubicBezTo>
                    <a:pt x="1" y="300"/>
                    <a:pt x="15" y="325"/>
                    <a:pt x="37" y="332"/>
                  </a:cubicBezTo>
                  <a:cubicBezTo>
                    <a:pt x="42" y="334"/>
                    <a:pt x="46" y="334"/>
                    <a:pt x="50" y="334"/>
                  </a:cubicBezTo>
                  <a:cubicBezTo>
                    <a:pt x="67" y="334"/>
                    <a:pt x="82" y="324"/>
                    <a:pt x="91" y="307"/>
                  </a:cubicBezTo>
                  <a:cubicBezTo>
                    <a:pt x="127" y="224"/>
                    <a:pt x="163" y="138"/>
                    <a:pt x="206" y="58"/>
                  </a:cubicBezTo>
                  <a:cubicBezTo>
                    <a:pt x="210" y="51"/>
                    <a:pt x="210" y="37"/>
                    <a:pt x="206" y="26"/>
                  </a:cubicBezTo>
                  <a:cubicBezTo>
                    <a:pt x="203" y="19"/>
                    <a:pt x="192" y="8"/>
                    <a:pt x="181" y="4"/>
                  </a:cubicBezTo>
                  <a:cubicBezTo>
                    <a:pt x="177" y="4"/>
                    <a:pt x="174" y="1"/>
                    <a:pt x="16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4" name="Google Shape;2931;p44">
              <a:extLst>
                <a:ext uri="{FF2B5EF4-FFF2-40B4-BE49-F238E27FC236}">
                  <a16:creationId xmlns:a16="http://schemas.microsoft.com/office/drawing/2014/main" id="{ED30B9EF-4A9B-692B-F319-EBBC38DD5F8C}"/>
                </a:ext>
              </a:extLst>
            </p:cNvPr>
            <p:cNvSpPr/>
            <p:nvPr/>
          </p:nvSpPr>
          <p:spPr>
            <a:xfrm>
              <a:off x="7276516" y="3358473"/>
              <a:ext cx="9183" cy="11104"/>
            </a:xfrm>
            <a:custGeom>
              <a:avLst/>
              <a:gdLst/>
              <a:ahLst/>
              <a:cxnLst/>
              <a:rect l="l" t="t" r="r" b="b"/>
              <a:pathLst>
                <a:path w="199" h="269" extrusionOk="0">
                  <a:moveTo>
                    <a:pt x="155" y="1"/>
                  </a:moveTo>
                  <a:cubicBezTo>
                    <a:pt x="144" y="1"/>
                    <a:pt x="130" y="8"/>
                    <a:pt x="123" y="19"/>
                  </a:cubicBezTo>
                  <a:cubicBezTo>
                    <a:pt x="87" y="80"/>
                    <a:pt x="47" y="141"/>
                    <a:pt x="11" y="202"/>
                  </a:cubicBezTo>
                  <a:cubicBezTo>
                    <a:pt x="4" y="213"/>
                    <a:pt x="0" y="224"/>
                    <a:pt x="4" y="235"/>
                  </a:cubicBezTo>
                  <a:cubicBezTo>
                    <a:pt x="4" y="246"/>
                    <a:pt x="11" y="253"/>
                    <a:pt x="18" y="260"/>
                  </a:cubicBezTo>
                  <a:cubicBezTo>
                    <a:pt x="26" y="266"/>
                    <a:pt x="35" y="269"/>
                    <a:pt x="44" y="269"/>
                  </a:cubicBezTo>
                  <a:cubicBezTo>
                    <a:pt x="57" y="269"/>
                    <a:pt x="70" y="263"/>
                    <a:pt x="76" y="253"/>
                  </a:cubicBezTo>
                  <a:cubicBezTo>
                    <a:pt x="116" y="192"/>
                    <a:pt x="152" y="127"/>
                    <a:pt x="191" y="66"/>
                  </a:cubicBezTo>
                  <a:cubicBezTo>
                    <a:pt x="195" y="55"/>
                    <a:pt x="198" y="48"/>
                    <a:pt x="198" y="37"/>
                  </a:cubicBezTo>
                  <a:cubicBezTo>
                    <a:pt x="198" y="26"/>
                    <a:pt x="191" y="15"/>
                    <a:pt x="184" y="8"/>
                  </a:cubicBezTo>
                  <a:cubicBezTo>
                    <a:pt x="177" y="4"/>
                    <a:pt x="166" y="1"/>
                    <a:pt x="155"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5" name="Google Shape;2932;p44">
              <a:extLst>
                <a:ext uri="{FF2B5EF4-FFF2-40B4-BE49-F238E27FC236}">
                  <a16:creationId xmlns:a16="http://schemas.microsoft.com/office/drawing/2014/main" id="{EBDD9A46-86F4-47AF-4A24-4199F167536D}"/>
                </a:ext>
              </a:extLst>
            </p:cNvPr>
            <p:cNvSpPr/>
            <p:nvPr/>
          </p:nvSpPr>
          <p:spPr>
            <a:xfrm>
              <a:off x="7276655" y="3358639"/>
              <a:ext cx="9044" cy="10815"/>
            </a:xfrm>
            <a:custGeom>
              <a:avLst/>
              <a:gdLst/>
              <a:ahLst/>
              <a:cxnLst/>
              <a:rect l="l" t="t" r="r" b="b"/>
              <a:pathLst>
                <a:path w="196" h="262" extrusionOk="0">
                  <a:moveTo>
                    <a:pt x="149" y="0"/>
                  </a:moveTo>
                  <a:cubicBezTo>
                    <a:pt x="134" y="0"/>
                    <a:pt x="123" y="8"/>
                    <a:pt x="116" y="18"/>
                  </a:cubicBezTo>
                  <a:cubicBezTo>
                    <a:pt x="77" y="76"/>
                    <a:pt x="44" y="137"/>
                    <a:pt x="8" y="195"/>
                  </a:cubicBezTo>
                  <a:cubicBezTo>
                    <a:pt x="5" y="206"/>
                    <a:pt x="1" y="216"/>
                    <a:pt x="1" y="227"/>
                  </a:cubicBezTo>
                  <a:cubicBezTo>
                    <a:pt x="1" y="238"/>
                    <a:pt x="8" y="249"/>
                    <a:pt x="15" y="252"/>
                  </a:cubicBezTo>
                  <a:cubicBezTo>
                    <a:pt x="23" y="258"/>
                    <a:pt x="31" y="261"/>
                    <a:pt x="39" y="261"/>
                  </a:cubicBezTo>
                  <a:cubicBezTo>
                    <a:pt x="42" y="261"/>
                    <a:pt x="45" y="261"/>
                    <a:pt x="48" y="260"/>
                  </a:cubicBezTo>
                  <a:cubicBezTo>
                    <a:pt x="59" y="260"/>
                    <a:pt x="69" y="252"/>
                    <a:pt x="77" y="245"/>
                  </a:cubicBezTo>
                  <a:cubicBezTo>
                    <a:pt x="109" y="184"/>
                    <a:pt x="145" y="123"/>
                    <a:pt x="181" y="65"/>
                  </a:cubicBezTo>
                  <a:cubicBezTo>
                    <a:pt x="195" y="47"/>
                    <a:pt x="192" y="22"/>
                    <a:pt x="174" y="8"/>
                  </a:cubicBezTo>
                  <a:cubicBezTo>
                    <a:pt x="167" y="4"/>
                    <a:pt x="156" y="0"/>
                    <a:pt x="14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6" name="Google Shape;2933;p44">
              <a:extLst>
                <a:ext uri="{FF2B5EF4-FFF2-40B4-BE49-F238E27FC236}">
                  <a16:creationId xmlns:a16="http://schemas.microsoft.com/office/drawing/2014/main" id="{E41F9D17-A5F7-B975-F084-3474E0BFB8FA}"/>
                </a:ext>
              </a:extLst>
            </p:cNvPr>
            <p:cNvSpPr/>
            <p:nvPr/>
          </p:nvSpPr>
          <p:spPr>
            <a:xfrm>
              <a:off x="7275824" y="3358804"/>
              <a:ext cx="9367" cy="11889"/>
            </a:xfrm>
            <a:custGeom>
              <a:avLst/>
              <a:gdLst/>
              <a:ahLst/>
              <a:cxnLst/>
              <a:rect l="l" t="t" r="r" b="b"/>
              <a:pathLst>
                <a:path w="203" h="288" extrusionOk="0">
                  <a:moveTo>
                    <a:pt x="159" y="0"/>
                  </a:moveTo>
                  <a:cubicBezTo>
                    <a:pt x="145" y="0"/>
                    <a:pt x="134" y="4"/>
                    <a:pt x="127" y="14"/>
                  </a:cubicBezTo>
                  <a:cubicBezTo>
                    <a:pt x="84" y="86"/>
                    <a:pt x="44" y="158"/>
                    <a:pt x="5" y="230"/>
                  </a:cubicBezTo>
                  <a:cubicBezTo>
                    <a:pt x="1" y="238"/>
                    <a:pt x="1" y="252"/>
                    <a:pt x="5" y="259"/>
                  </a:cubicBezTo>
                  <a:cubicBezTo>
                    <a:pt x="12" y="270"/>
                    <a:pt x="19" y="277"/>
                    <a:pt x="30" y="284"/>
                  </a:cubicBezTo>
                  <a:cubicBezTo>
                    <a:pt x="35" y="286"/>
                    <a:pt x="41" y="287"/>
                    <a:pt x="46" y="287"/>
                  </a:cubicBezTo>
                  <a:cubicBezTo>
                    <a:pt x="51" y="287"/>
                    <a:pt x="57" y="286"/>
                    <a:pt x="62" y="284"/>
                  </a:cubicBezTo>
                  <a:cubicBezTo>
                    <a:pt x="73" y="277"/>
                    <a:pt x="77" y="270"/>
                    <a:pt x="84" y="259"/>
                  </a:cubicBezTo>
                  <a:cubicBezTo>
                    <a:pt x="102" y="227"/>
                    <a:pt x="120" y="191"/>
                    <a:pt x="138" y="155"/>
                  </a:cubicBezTo>
                  <a:lnTo>
                    <a:pt x="138" y="155"/>
                  </a:lnTo>
                  <a:cubicBezTo>
                    <a:pt x="138" y="158"/>
                    <a:pt x="134" y="162"/>
                    <a:pt x="134" y="166"/>
                  </a:cubicBezTo>
                  <a:cubicBezTo>
                    <a:pt x="152" y="133"/>
                    <a:pt x="174" y="97"/>
                    <a:pt x="192" y="65"/>
                  </a:cubicBezTo>
                  <a:cubicBezTo>
                    <a:pt x="199" y="54"/>
                    <a:pt x="203" y="47"/>
                    <a:pt x="199" y="36"/>
                  </a:cubicBezTo>
                  <a:cubicBezTo>
                    <a:pt x="199" y="22"/>
                    <a:pt x="192" y="14"/>
                    <a:pt x="185" y="7"/>
                  </a:cubicBezTo>
                  <a:cubicBezTo>
                    <a:pt x="177" y="0"/>
                    <a:pt x="167" y="0"/>
                    <a:pt x="15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7" name="Google Shape;2934;p44">
              <a:extLst>
                <a:ext uri="{FF2B5EF4-FFF2-40B4-BE49-F238E27FC236}">
                  <a16:creationId xmlns:a16="http://schemas.microsoft.com/office/drawing/2014/main" id="{B5B47F38-0193-32F0-DB8F-B5BB8CB618BB}"/>
                </a:ext>
              </a:extLst>
            </p:cNvPr>
            <p:cNvSpPr/>
            <p:nvPr/>
          </p:nvSpPr>
          <p:spPr>
            <a:xfrm>
              <a:off x="7274994" y="3359547"/>
              <a:ext cx="10013" cy="11847"/>
            </a:xfrm>
            <a:custGeom>
              <a:avLst/>
              <a:gdLst/>
              <a:ahLst/>
              <a:cxnLst/>
              <a:rect l="l" t="t" r="r" b="b"/>
              <a:pathLst>
                <a:path w="217" h="287" extrusionOk="0">
                  <a:moveTo>
                    <a:pt x="170" y="0"/>
                  </a:moveTo>
                  <a:cubicBezTo>
                    <a:pt x="156" y="0"/>
                    <a:pt x="145" y="4"/>
                    <a:pt x="138" y="14"/>
                  </a:cubicBezTo>
                  <a:cubicBezTo>
                    <a:pt x="116" y="47"/>
                    <a:pt x="95" y="83"/>
                    <a:pt x="73" y="115"/>
                  </a:cubicBezTo>
                  <a:cubicBezTo>
                    <a:pt x="48" y="151"/>
                    <a:pt x="30" y="191"/>
                    <a:pt x="12" y="230"/>
                  </a:cubicBezTo>
                  <a:cubicBezTo>
                    <a:pt x="1" y="252"/>
                    <a:pt x="15" y="277"/>
                    <a:pt x="33" y="284"/>
                  </a:cubicBezTo>
                  <a:cubicBezTo>
                    <a:pt x="38" y="286"/>
                    <a:pt x="42" y="287"/>
                    <a:pt x="47" y="287"/>
                  </a:cubicBezTo>
                  <a:cubicBezTo>
                    <a:pt x="64" y="287"/>
                    <a:pt x="79" y="276"/>
                    <a:pt x="87" y="259"/>
                  </a:cubicBezTo>
                  <a:cubicBezTo>
                    <a:pt x="102" y="234"/>
                    <a:pt x="113" y="209"/>
                    <a:pt x="127" y="184"/>
                  </a:cubicBezTo>
                  <a:cubicBezTo>
                    <a:pt x="152" y="144"/>
                    <a:pt x="177" y="104"/>
                    <a:pt x="203" y="65"/>
                  </a:cubicBezTo>
                  <a:cubicBezTo>
                    <a:pt x="217" y="47"/>
                    <a:pt x="213" y="22"/>
                    <a:pt x="195" y="7"/>
                  </a:cubicBezTo>
                  <a:cubicBezTo>
                    <a:pt x="188" y="4"/>
                    <a:pt x="177" y="0"/>
                    <a:pt x="170"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8" name="Google Shape;2935;p44">
              <a:extLst>
                <a:ext uri="{FF2B5EF4-FFF2-40B4-BE49-F238E27FC236}">
                  <a16:creationId xmlns:a16="http://schemas.microsoft.com/office/drawing/2014/main" id="{2B359DF6-A7E5-C5D9-63A0-4F52A31810C1}"/>
                </a:ext>
              </a:extLst>
            </p:cNvPr>
            <p:cNvSpPr/>
            <p:nvPr/>
          </p:nvSpPr>
          <p:spPr>
            <a:xfrm>
              <a:off x="7275363" y="3362519"/>
              <a:ext cx="8352" cy="16677"/>
            </a:xfrm>
            <a:custGeom>
              <a:avLst/>
              <a:gdLst/>
              <a:ahLst/>
              <a:cxnLst/>
              <a:rect l="l" t="t" r="r" b="b"/>
              <a:pathLst>
                <a:path w="181" h="404" extrusionOk="0">
                  <a:moveTo>
                    <a:pt x="133" y="0"/>
                  </a:moveTo>
                  <a:cubicBezTo>
                    <a:pt x="123" y="0"/>
                    <a:pt x="108" y="7"/>
                    <a:pt x="101" y="18"/>
                  </a:cubicBezTo>
                  <a:cubicBezTo>
                    <a:pt x="90" y="40"/>
                    <a:pt x="76" y="58"/>
                    <a:pt x="61" y="76"/>
                  </a:cubicBezTo>
                  <a:cubicBezTo>
                    <a:pt x="58" y="86"/>
                    <a:pt x="54" y="94"/>
                    <a:pt x="54" y="104"/>
                  </a:cubicBezTo>
                  <a:cubicBezTo>
                    <a:pt x="51" y="112"/>
                    <a:pt x="51" y="119"/>
                    <a:pt x="47" y="122"/>
                  </a:cubicBezTo>
                  <a:cubicBezTo>
                    <a:pt x="29" y="155"/>
                    <a:pt x="18" y="187"/>
                    <a:pt x="7" y="220"/>
                  </a:cubicBezTo>
                  <a:cubicBezTo>
                    <a:pt x="0" y="241"/>
                    <a:pt x="4" y="263"/>
                    <a:pt x="22" y="277"/>
                  </a:cubicBezTo>
                  <a:cubicBezTo>
                    <a:pt x="25" y="281"/>
                    <a:pt x="29" y="281"/>
                    <a:pt x="36" y="284"/>
                  </a:cubicBezTo>
                  <a:cubicBezTo>
                    <a:pt x="36" y="288"/>
                    <a:pt x="40" y="288"/>
                    <a:pt x="40" y="292"/>
                  </a:cubicBezTo>
                  <a:cubicBezTo>
                    <a:pt x="40" y="306"/>
                    <a:pt x="36" y="320"/>
                    <a:pt x="33" y="331"/>
                  </a:cubicBezTo>
                  <a:cubicBezTo>
                    <a:pt x="25" y="367"/>
                    <a:pt x="58" y="400"/>
                    <a:pt x="90" y="403"/>
                  </a:cubicBezTo>
                  <a:cubicBezTo>
                    <a:pt x="105" y="403"/>
                    <a:pt x="123" y="400"/>
                    <a:pt x="137" y="389"/>
                  </a:cubicBezTo>
                  <a:cubicBezTo>
                    <a:pt x="151" y="378"/>
                    <a:pt x="159" y="364"/>
                    <a:pt x="159" y="346"/>
                  </a:cubicBezTo>
                  <a:cubicBezTo>
                    <a:pt x="162" y="338"/>
                    <a:pt x="166" y="328"/>
                    <a:pt x="166" y="320"/>
                  </a:cubicBezTo>
                  <a:cubicBezTo>
                    <a:pt x="166" y="302"/>
                    <a:pt x="169" y="284"/>
                    <a:pt x="169" y="266"/>
                  </a:cubicBezTo>
                  <a:cubicBezTo>
                    <a:pt x="169" y="248"/>
                    <a:pt x="166" y="234"/>
                    <a:pt x="159" y="223"/>
                  </a:cubicBezTo>
                  <a:cubicBezTo>
                    <a:pt x="159" y="216"/>
                    <a:pt x="162" y="212"/>
                    <a:pt x="162" y="205"/>
                  </a:cubicBezTo>
                  <a:cubicBezTo>
                    <a:pt x="169" y="187"/>
                    <a:pt x="173" y="166"/>
                    <a:pt x="173" y="148"/>
                  </a:cubicBezTo>
                  <a:cubicBezTo>
                    <a:pt x="177" y="130"/>
                    <a:pt x="169" y="112"/>
                    <a:pt x="155" y="97"/>
                  </a:cubicBezTo>
                  <a:cubicBezTo>
                    <a:pt x="162" y="86"/>
                    <a:pt x="169" y="72"/>
                    <a:pt x="173" y="58"/>
                  </a:cubicBezTo>
                  <a:cubicBezTo>
                    <a:pt x="180" y="43"/>
                    <a:pt x="173" y="22"/>
                    <a:pt x="159" y="11"/>
                  </a:cubicBezTo>
                  <a:cubicBezTo>
                    <a:pt x="151" y="4"/>
                    <a:pt x="144" y="0"/>
                    <a:pt x="133"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49" name="Google Shape;2936;p44">
              <a:extLst>
                <a:ext uri="{FF2B5EF4-FFF2-40B4-BE49-F238E27FC236}">
                  <a16:creationId xmlns:a16="http://schemas.microsoft.com/office/drawing/2014/main" id="{1A4EB421-73FA-DF32-6B72-BBC1F932A9E6}"/>
                </a:ext>
              </a:extLst>
            </p:cNvPr>
            <p:cNvSpPr/>
            <p:nvPr/>
          </p:nvSpPr>
          <p:spPr>
            <a:xfrm>
              <a:off x="7275178" y="3338411"/>
              <a:ext cx="20996" cy="31951"/>
            </a:xfrm>
            <a:custGeom>
              <a:avLst/>
              <a:gdLst/>
              <a:ahLst/>
              <a:cxnLst/>
              <a:rect l="l" t="t" r="r" b="b"/>
              <a:pathLst>
                <a:path w="455" h="774" extrusionOk="0">
                  <a:moveTo>
                    <a:pt x="407" y="1"/>
                  </a:moveTo>
                  <a:cubicBezTo>
                    <a:pt x="400" y="1"/>
                    <a:pt x="393" y="1"/>
                    <a:pt x="386" y="8"/>
                  </a:cubicBezTo>
                  <a:cubicBezTo>
                    <a:pt x="371" y="30"/>
                    <a:pt x="361" y="51"/>
                    <a:pt x="346" y="73"/>
                  </a:cubicBezTo>
                  <a:cubicBezTo>
                    <a:pt x="346" y="76"/>
                    <a:pt x="343" y="84"/>
                    <a:pt x="339" y="87"/>
                  </a:cubicBezTo>
                  <a:cubicBezTo>
                    <a:pt x="335" y="94"/>
                    <a:pt x="328" y="105"/>
                    <a:pt x="325" y="112"/>
                  </a:cubicBezTo>
                  <a:cubicBezTo>
                    <a:pt x="325" y="116"/>
                    <a:pt x="321" y="116"/>
                    <a:pt x="321" y="120"/>
                  </a:cubicBezTo>
                  <a:cubicBezTo>
                    <a:pt x="314" y="130"/>
                    <a:pt x="307" y="141"/>
                    <a:pt x="303" y="156"/>
                  </a:cubicBezTo>
                  <a:cubicBezTo>
                    <a:pt x="289" y="181"/>
                    <a:pt x="274" y="210"/>
                    <a:pt x="260" y="238"/>
                  </a:cubicBezTo>
                  <a:cubicBezTo>
                    <a:pt x="213" y="332"/>
                    <a:pt x="163" y="422"/>
                    <a:pt x="112" y="512"/>
                  </a:cubicBezTo>
                  <a:cubicBezTo>
                    <a:pt x="101" y="537"/>
                    <a:pt x="87" y="559"/>
                    <a:pt x="76" y="584"/>
                  </a:cubicBezTo>
                  <a:cubicBezTo>
                    <a:pt x="55" y="627"/>
                    <a:pt x="33" y="670"/>
                    <a:pt x="11" y="717"/>
                  </a:cubicBezTo>
                  <a:cubicBezTo>
                    <a:pt x="1" y="735"/>
                    <a:pt x="15" y="760"/>
                    <a:pt x="37" y="768"/>
                  </a:cubicBezTo>
                  <a:cubicBezTo>
                    <a:pt x="40" y="771"/>
                    <a:pt x="45" y="773"/>
                    <a:pt x="50" y="773"/>
                  </a:cubicBezTo>
                  <a:cubicBezTo>
                    <a:pt x="55" y="773"/>
                    <a:pt x="60" y="771"/>
                    <a:pt x="65" y="768"/>
                  </a:cubicBezTo>
                  <a:cubicBezTo>
                    <a:pt x="76" y="764"/>
                    <a:pt x="83" y="757"/>
                    <a:pt x="91" y="746"/>
                  </a:cubicBezTo>
                  <a:cubicBezTo>
                    <a:pt x="130" y="663"/>
                    <a:pt x="166" y="584"/>
                    <a:pt x="206" y="501"/>
                  </a:cubicBezTo>
                  <a:cubicBezTo>
                    <a:pt x="249" y="408"/>
                    <a:pt x="289" y="318"/>
                    <a:pt x="339" y="228"/>
                  </a:cubicBezTo>
                  <a:cubicBezTo>
                    <a:pt x="368" y="174"/>
                    <a:pt x="404" y="120"/>
                    <a:pt x="440" y="66"/>
                  </a:cubicBezTo>
                  <a:cubicBezTo>
                    <a:pt x="454" y="48"/>
                    <a:pt x="451" y="22"/>
                    <a:pt x="433" y="8"/>
                  </a:cubicBezTo>
                  <a:cubicBezTo>
                    <a:pt x="425" y="4"/>
                    <a:pt x="415" y="1"/>
                    <a:pt x="40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0" name="Google Shape;2937;p44">
              <a:extLst>
                <a:ext uri="{FF2B5EF4-FFF2-40B4-BE49-F238E27FC236}">
                  <a16:creationId xmlns:a16="http://schemas.microsoft.com/office/drawing/2014/main" id="{5807FA3C-0E41-EEAB-BDDC-CDAD57D41855}"/>
                </a:ext>
              </a:extLst>
            </p:cNvPr>
            <p:cNvSpPr/>
            <p:nvPr/>
          </p:nvSpPr>
          <p:spPr>
            <a:xfrm>
              <a:off x="7386151" y="3181174"/>
              <a:ext cx="5676" cy="5779"/>
            </a:xfrm>
            <a:custGeom>
              <a:avLst/>
              <a:gdLst/>
              <a:ahLst/>
              <a:cxnLst/>
              <a:rect l="l" t="t" r="r" b="b"/>
              <a:pathLst>
                <a:path w="123" h="140" extrusionOk="0">
                  <a:moveTo>
                    <a:pt x="22" y="55"/>
                  </a:moveTo>
                  <a:lnTo>
                    <a:pt x="22" y="55"/>
                  </a:lnTo>
                  <a:cubicBezTo>
                    <a:pt x="20" y="57"/>
                    <a:pt x="19" y="59"/>
                    <a:pt x="19" y="62"/>
                  </a:cubicBezTo>
                  <a:lnTo>
                    <a:pt x="19" y="62"/>
                  </a:lnTo>
                  <a:cubicBezTo>
                    <a:pt x="20" y="59"/>
                    <a:pt x="21" y="57"/>
                    <a:pt x="22" y="55"/>
                  </a:cubicBezTo>
                  <a:close/>
                  <a:moveTo>
                    <a:pt x="76" y="1"/>
                  </a:moveTo>
                  <a:cubicBezTo>
                    <a:pt x="58" y="1"/>
                    <a:pt x="44" y="12"/>
                    <a:pt x="37" y="26"/>
                  </a:cubicBezTo>
                  <a:lnTo>
                    <a:pt x="37" y="30"/>
                  </a:lnTo>
                  <a:cubicBezTo>
                    <a:pt x="29" y="40"/>
                    <a:pt x="26" y="55"/>
                    <a:pt x="18" y="66"/>
                  </a:cubicBezTo>
                  <a:cubicBezTo>
                    <a:pt x="18" y="64"/>
                    <a:pt x="18" y="63"/>
                    <a:pt x="19" y="62"/>
                  </a:cubicBezTo>
                  <a:lnTo>
                    <a:pt x="19" y="62"/>
                  </a:lnTo>
                  <a:cubicBezTo>
                    <a:pt x="16" y="66"/>
                    <a:pt x="14" y="70"/>
                    <a:pt x="11" y="73"/>
                  </a:cubicBezTo>
                  <a:cubicBezTo>
                    <a:pt x="4" y="84"/>
                    <a:pt x="0" y="91"/>
                    <a:pt x="4" y="105"/>
                  </a:cubicBezTo>
                  <a:cubicBezTo>
                    <a:pt x="4" y="116"/>
                    <a:pt x="11" y="123"/>
                    <a:pt x="18" y="130"/>
                  </a:cubicBezTo>
                  <a:cubicBezTo>
                    <a:pt x="26" y="136"/>
                    <a:pt x="35" y="139"/>
                    <a:pt x="45" y="139"/>
                  </a:cubicBezTo>
                  <a:cubicBezTo>
                    <a:pt x="57" y="139"/>
                    <a:pt x="70" y="134"/>
                    <a:pt x="76" y="123"/>
                  </a:cubicBezTo>
                  <a:cubicBezTo>
                    <a:pt x="91" y="102"/>
                    <a:pt x="101" y="80"/>
                    <a:pt x="112" y="58"/>
                  </a:cubicBezTo>
                  <a:cubicBezTo>
                    <a:pt x="123" y="37"/>
                    <a:pt x="109" y="12"/>
                    <a:pt x="91" y="4"/>
                  </a:cubicBezTo>
                  <a:cubicBezTo>
                    <a:pt x="83" y="1"/>
                    <a:pt x="80" y="1"/>
                    <a:pt x="76"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1" name="Google Shape;2938;p44">
              <a:extLst>
                <a:ext uri="{FF2B5EF4-FFF2-40B4-BE49-F238E27FC236}">
                  <a16:creationId xmlns:a16="http://schemas.microsoft.com/office/drawing/2014/main" id="{9B81568C-5976-067E-78B1-7627DC32C1A7}"/>
                </a:ext>
              </a:extLst>
            </p:cNvPr>
            <p:cNvSpPr/>
            <p:nvPr/>
          </p:nvSpPr>
          <p:spPr>
            <a:xfrm>
              <a:off x="7383982" y="3180142"/>
              <a:ext cx="8214" cy="10279"/>
            </a:xfrm>
            <a:custGeom>
              <a:avLst/>
              <a:gdLst/>
              <a:ahLst/>
              <a:cxnLst/>
              <a:rect l="l" t="t" r="r" b="b"/>
              <a:pathLst>
                <a:path w="178" h="249" extrusionOk="0">
                  <a:moveTo>
                    <a:pt x="138" y="1"/>
                  </a:moveTo>
                  <a:cubicBezTo>
                    <a:pt x="123" y="1"/>
                    <a:pt x="109" y="4"/>
                    <a:pt x="102" y="15"/>
                  </a:cubicBezTo>
                  <a:cubicBezTo>
                    <a:pt x="69" y="73"/>
                    <a:pt x="37" y="130"/>
                    <a:pt x="4" y="191"/>
                  </a:cubicBezTo>
                  <a:cubicBezTo>
                    <a:pt x="1" y="199"/>
                    <a:pt x="1" y="213"/>
                    <a:pt x="4" y="224"/>
                  </a:cubicBezTo>
                  <a:cubicBezTo>
                    <a:pt x="8" y="231"/>
                    <a:pt x="19" y="242"/>
                    <a:pt x="29" y="245"/>
                  </a:cubicBezTo>
                  <a:cubicBezTo>
                    <a:pt x="33" y="247"/>
                    <a:pt x="38" y="248"/>
                    <a:pt x="43" y="248"/>
                  </a:cubicBezTo>
                  <a:cubicBezTo>
                    <a:pt x="47" y="248"/>
                    <a:pt x="53" y="247"/>
                    <a:pt x="58" y="245"/>
                  </a:cubicBezTo>
                  <a:cubicBezTo>
                    <a:pt x="69" y="238"/>
                    <a:pt x="76" y="231"/>
                    <a:pt x="80" y="220"/>
                  </a:cubicBezTo>
                  <a:cubicBezTo>
                    <a:pt x="102" y="184"/>
                    <a:pt x="120" y="148"/>
                    <a:pt x="141" y="109"/>
                  </a:cubicBezTo>
                  <a:cubicBezTo>
                    <a:pt x="141" y="109"/>
                    <a:pt x="141" y="112"/>
                    <a:pt x="141" y="112"/>
                  </a:cubicBezTo>
                  <a:cubicBezTo>
                    <a:pt x="148" y="94"/>
                    <a:pt x="159" y="80"/>
                    <a:pt x="170" y="65"/>
                  </a:cubicBezTo>
                  <a:cubicBezTo>
                    <a:pt x="174" y="55"/>
                    <a:pt x="177" y="47"/>
                    <a:pt x="177" y="33"/>
                  </a:cubicBezTo>
                  <a:cubicBezTo>
                    <a:pt x="177" y="22"/>
                    <a:pt x="170" y="15"/>
                    <a:pt x="163" y="8"/>
                  </a:cubicBezTo>
                  <a:cubicBezTo>
                    <a:pt x="156" y="1"/>
                    <a:pt x="145" y="1"/>
                    <a:pt x="13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2" name="Google Shape;2939;p44">
              <a:extLst>
                <a:ext uri="{FF2B5EF4-FFF2-40B4-BE49-F238E27FC236}">
                  <a16:creationId xmlns:a16="http://schemas.microsoft.com/office/drawing/2014/main" id="{22450DBC-3D85-980D-B57C-61D10FA1516E}"/>
                </a:ext>
              </a:extLst>
            </p:cNvPr>
            <p:cNvSpPr/>
            <p:nvPr/>
          </p:nvSpPr>
          <p:spPr>
            <a:xfrm>
              <a:off x="7382644" y="3178945"/>
              <a:ext cx="9875" cy="13003"/>
            </a:xfrm>
            <a:custGeom>
              <a:avLst/>
              <a:gdLst/>
              <a:ahLst/>
              <a:cxnLst/>
              <a:rect l="l" t="t" r="r" b="b"/>
              <a:pathLst>
                <a:path w="214" h="315" extrusionOk="0">
                  <a:moveTo>
                    <a:pt x="174" y="110"/>
                  </a:moveTo>
                  <a:lnTo>
                    <a:pt x="174" y="110"/>
                  </a:lnTo>
                  <a:cubicBezTo>
                    <a:pt x="172" y="112"/>
                    <a:pt x="171" y="114"/>
                    <a:pt x="170" y="116"/>
                  </a:cubicBezTo>
                  <a:cubicBezTo>
                    <a:pt x="170" y="116"/>
                    <a:pt x="173" y="113"/>
                    <a:pt x="174" y="110"/>
                  </a:cubicBezTo>
                  <a:close/>
                  <a:moveTo>
                    <a:pt x="167" y="1"/>
                  </a:moveTo>
                  <a:cubicBezTo>
                    <a:pt x="156" y="1"/>
                    <a:pt x="141" y="8"/>
                    <a:pt x="134" y="19"/>
                  </a:cubicBezTo>
                  <a:cubicBezTo>
                    <a:pt x="113" y="55"/>
                    <a:pt x="91" y="91"/>
                    <a:pt x="69" y="127"/>
                  </a:cubicBezTo>
                  <a:cubicBezTo>
                    <a:pt x="48" y="170"/>
                    <a:pt x="26" y="217"/>
                    <a:pt x="4" y="256"/>
                  </a:cubicBezTo>
                  <a:cubicBezTo>
                    <a:pt x="1" y="267"/>
                    <a:pt x="1" y="282"/>
                    <a:pt x="4" y="289"/>
                  </a:cubicBezTo>
                  <a:cubicBezTo>
                    <a:pt x="8" y="300"/>
                    <a:pt x="15" y="307"/>
                    <a:pt x="26" y="310"/>
                  </a:cubicBezTo>
                  <a:cubicBezTo>
                    <a:pt x="31" y="313"/>
                    <a:pt x="35" y="315"/>
                    <a:pt x="40" y="315"/>
                  </a:cubicBezTo>
                  <a:cubicBezTo>
                    <a:pt x="46" y="315"/>
                    <a:pt x="52" y="313"/>
                    <a:pt x="58" y="310"/>
                  </a:cubicBezTo>
                  <a:cubicBezTo>
                    <a:pt x="69" y="307"/>
                    <a:pt x="76" y="300"/>
                    <a:pt x="80" y="289"/>
                  </a:cubicBezTo>
                  <a:cubicBezTo>
                    <a:pt x="113" y="228"/>
                    <a:pt x="141" y="166"/>
                    <a:pt x="174" y="109"/>
                  </a:cubicBezTo>
                  <a:lnTo>
                    <a:pt x="174" y="109"/>
                  </a:lnTo>
                  <a:cubicBezTo>
                    <a:pt x="174" y="109"/>
                    <a:pt x="174" y="110"/>
                    <a:pt x="174" y="110"/>
                  </a:cubicBezTo>
                  <a:lnTo>
                    <a:pt x="174" y="110"/>
                  </a:lnTo>
                  <a:cubicBezTo>
                    <a:pt x="183" y="95"/>
                    <a:pt x="189" y="82"/>
                    <a:pt x="199" y="66"/>
                  </a:cubicBezTo>
                  <a:cubicBezTo>
                    <a:pt x="213" y="48"/>
                    <a:pt x="210" y="22"/>
                    <a:pt x="192" y="8"/>
                  </a:cubicBezTo>
                  <a:cubicBezTo>
                    <a:pt x="185" y="4"/>
                    <a:pt x="177" y="1"/>
                    <a:pt x="16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3" name="Google Shape;2940;p44">
              <a:extLst>
                <a:ext uri="{FF2B5EF4-FFF2-40B4-BE49-F238E27FC236}">
                  <a16:creationId xmlns:a16="http://schemas.microsoft.com/office/drawing/2014/main" id="{8E1AAFF2-D534-0EDD-A077-847EE942D451}"/>
                </a:ext>
              </a:extLst>
            </p:cNvPr>
            <p:cNvSpPr/>
            <p:nvPr/>
          </p:nvSpPr>
          <p:spPr>
            <a:xfrm>
              <a:off x="7381998" y="3178656"/>
              <a:ext cx="9829" cy="13540"/>
            </a:xfrm>
            <a:custGeom>
              <a:avLst/>
              <a:gdLst/>
              <a:ahLst/>
              <a:cxnLst/>
              <a:rect l="l" t="t" r="r" b="b"/>
              <a:pathLst>
                <a:path w="213" h="328" extrusionOk="0">
                  <a:moveTo>
                    <a:pt x="170" y="1"/>
                  </a:moveTo>
                  <a:cubicBezTo>
                    <a:pt x="163" y="1"/>
                    <a:pt x="159" y="1"/>
                    <a:pt x="152" y="4"/>
                  </a:cubicBezTo>
                  <a:cubicBezTo>
                    <a:pt x="141" y="8"/>
                    <a:pt x="137" y="15"/>
                    <a:pt x="130" y="26"/>
                  </a:cubicBezTo>
                  <a:cubicBezTo>
                    <a:pt x="87" y="105"/>
                    <a:pt x="47" y="191"/>
                    <a:pt x="4" y="271"/>
                  </a:cubicBezTo>
                  <a:cubicBezTo>
                    <a:pt x="0" y="281"/>
                    <a:pt x="0" y="292"/>
                    <a:pt x="4" y="303"/>
                  </a:cubicBezTo>
                  <a:cubicBezTo>
                    <a:pt x="8" y="314"/>
                    <a:pt x="18" y="321"/>
                    <a:pt x="29" y="325"/>
                  </a:cubicBezTo>
                  <a:cubicBezTo>
                    <a:pt x="33" y="326"/>
                    <a:pt x="37" y="327"/>
                    <a:pt x="42" y="327"/>
                  </a:cubicBezTo>
                  <a:cubicBezTo>
                    <a:pt x="47" y="327"/>
                    <a:pt x="53" y="326"/>
                    <a:pt x="58" y="325"/>
                  </a:cubicBezTo>
                  <a:cubicBezTo>
                    <a:pt x="69" y="321"/>
                    <a:pt x="76" y="310"/>
                    <a:pt x="80" y="303"/>
                  </a:cubicBezTo>
                  <a:cubicBezTo>
                    <a:pt x="123" y="220"/>
                    <a:pt x="163" y="137"/>
                    <a:pt x="206" y="58"/>
                  </a:cubicBezTo>
                  <a:cubicBezTo>
                    <a:pt x="213" y="47"/>
                    <a:pt x="209" y="33"/>
                    <a:pt x="206" y="26"/>
                  </a:cubicBezTo>
                  <a:cubicBezTo>
                    <a:pt x="202" y="15"/>
                    <a:pt x="195" y="8"/>
                    <a:pt x="184" y="4"/>
                  </a:cubicBezTo>
                  <a:cubicBezTo>
                    <a:pt x="181" y="1"/>
                    <a:pt x="173" y="1"/>
                    <a:pt x="17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4" name="Google Shape;2941;p44">
              <a:extLst>
                <a:ext uri="{FF2B5EF4-FFF2-40B4-BE49-F238E27FC236}">
                  <a16:creationId xmlns:a16="http://schemas.microsoft.com/office/drawing/2014/main" id="{8D329401-3B05-2E8B-71E0-02B4D78E7118}"/>
                </a:ext>
              </a:extLst>
            </p:cNvPr>
            <p:cNvSpPr/>
            <p:nvPr/>
          </p:nvSpPr>
          <p:spPr>
            <a:xfrm>
              <a:off x="7379829" y="3178532"/>
              <a:ext cx="12182" cy="16182"/>
            </a:xfrm>
            <a:custGeom>
              <a:avLst/>
              <a:gdLst/>
              <a:ahLst/>
              <a:cxnLst/>
              <a:rect l="l" t="t" r="r" b="b"/>
              <a:pathLst>
                <a:path w="264" h="392" extrusionOk="0">
                  <a:moveTo>
                    <a:pt x="217" y="0"/>
                  </a:moveTo>
                  <a:cubicBezTo>
                    <a:pt x="206" y="0"/>
                    <a:pt x="192" y="7"/>
                    <a:pt x="184" y="18"/>
                  </a:cubicBezTo>
                  <a:cubicBezTo>
                    <a:pt x="166" y="40"/>
                    <a:pt x="152" y="61"/>
                    <a:pt x="137" y="83"/>
                  </a:cubicBezTo>
                  <a:cubicBezTo>
                    <a:pt x="123" y="112"/>
                    <a:pt x="109" y="137"/>
                    <a:pt x="94" y="166"/>
                  </a:cubicBezTo>
                  <a:cubicBezTo>
                    <a:pt x="65" y="220"/>
                    <a:pt x="40" y="277"/>
                    <a:pt x="11" y="335"/>
                  </a:cubicBezTo>
                  <a:cubicBezTo>
                    <a:pt x="1" y="356"/>
                    <a:pt x="15" y="382"/>
                    <a:pt x="37" y="389"/>
                  </a:cubicBezTo>
                  <a:cubicBezTo>
                    <a:pt x="40" y="391"/>
                    <a:pt x="45" y="392"/>
                    <a:pt x="50" y="392"/>
                  </a:cubicBezTo>
                  <a:cubicBezTo>
                    <a:pt x="55" y="392"/>
                    <a:pt x="60" y="391"/>
                    <a:pt x="65" y="389"/>
                  </a:cubicBezTo>
                  <a:cubicBezTo>
                    <a:pt x="76" y="385"/>
                    <a:pt x="83" y="378"/>
                    <a:pt x="87" y="367"/>
                  </a:cubicBezTo>
                  <a:cubicBezTo>
                    <a:pt x="122" y="294"/>
                    <a:pt x="157" y="224"/>
                    <a:pt x="195" y="154"/>
                  </a:cubicBezTo>
                  <a:lnTo>
                    <a:pt x="195" y="154"/>
                  </a:lnTo>
                  <a:cubicBezTo>
                    <a:pt x="195" y="154"/>
                    <a:pt x="195" y="155"/>
                    <a:pt x="195" y="155"/>
                  </a:cubicBezTo>
                  <a:cubicBezTo>
                    <a:pt x="210" y="126"/>
                    <a:pt x="231" y="94"/>
                    <a:pt x="253" y="68"/>
                  </a:cubicBezTo>
                  <a:cubicBezTo>
                    <a:pt x="264" y="50"/>
                    <a:pt x="260" y="22"/>
                    <a:pt x="242" y="11"/>
                  </a:cubicBezTo>
                  <a:cubicBezTo>
                    <a:pt x="235" y="4"/>
                    <a:pt x="228" y="0"/>
                    <a:pt x="21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5" name="Google Shape;2942;p44">
              <a:extLst>
                <a:ext uri="{FF2B5EF4-FFF2-40B4-BE49-F238E27FC236}">
                  <a16:creationId xmlns:a16="http://schemas.microsoft.com/office/drawing/2014/main" id="{20F997F7-4781-6860-9F0E-131B42DF81C6}"/>
                </a:ext>
              </a:extLst>
            </p:cNvPr>
            <p:cNvSpPr/>
            <p:nvPr/>
          </p:nvSpPr>
          <p:spPr>
            <a:xfrm>
              <a:off x="7378999" y="3178532"/>
              <a:ext cx="12367" cy="16966"/>
            </a:xfrm>
            <a:custGeom>
              <a:avLst/>
              <a:gdLst/>
              <a:ahLst/>
              <a:cxnLst/>
              <a:rect l="l" t="t" r="r" b="b"/>
              <a:pathLst>
                <a:path w="268" h="411" extrusionOk="0">
                  <a:moveTo>
                    <a:pt x="220" y="0"/>
                  </a:moveTo>
                  <a:cubicBezTo>
                    <a:pt x="210" y="0"/>
                    <a:pt x="195" y="7"/>
                    <a:pt x="188" y="18"/>
                  </a:cubicBezTo>
                  <a:cubicBezTo>
                    <a:pt x="119" y="122"/>
                    <a:pt x="65" y="238"/>
                    <a:pt x="11" y="353"/>
                  </a:cubicBezTo>
                  <a:cubicBezTo>
                    <a:pt x="1" y="374"/>
                    <a:pt x="15" y="400"/>
                    <a:pt x="33" y="407"/>
                  </a:cubicBezTo>
                  <a:cubicBezTo>
                    <a:pt x="38" y="409"/>
                    <a:pt x="44" y="411"/>
                    <a:pt x="49" y="411"/>
                  </a:cubicBezTo>
                  <a:cubicBezTo>
                    <a:pt x="66" y="411"/>
                    <a:pt x="82" y="399"/>
                    <a:pt x="87" y="385"/>
                  </a:cubicBezTo>
                  <a:cubicBezTo>
                    <a:pt x="123" y="310"/>
                    <a:pt x="159" y="234"/>
                    <a:pt x="195" y="162"/>
                  </a:cubicBezTo>
                  <a:cubicBezTo>
                    <a:pt x="217" y="130"/>
                    <a:pt x="235" y="97"/>
                    <a:pt x="256" y="65"/>
                  </a:cubicBezTo>
                  <a:cubicBezTo>
                    <a:pt x="267" y="47"/>
                    <a:pt x="264" y="22"/>
                    <a:pt x="246" y="7"/>
                  </a:cubicBezTo>
                  <a:cubicBezTo>
                    <a:pt x="238" y="4"/>
                    <a:pt x="231" y="0"/>
                    <a:pt x="220"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6" name="Google Shape;2943;p44">
              <a:extLst>
                <a:ext uri="{FF2B5EF4-FFF2-40B4-BE49-F238E27FC236}">
                  <a16:creationId xmlns:a16="http://schemas.microsoft.com/office/drawing/2014/main" id="{71FF9D00-C3D8-7D9E-F432-FE7137366F05}"/>
                </a:ext>
              </a:extLst>
            </p:cNvPr>
            <p:cNvSpPr/>
            <p:nvPr/>
          </p:nvSpPr>
          <p:spPr>
            <a:xfrm>
              <a:off x="7375538" y="3179688"/>
              <a:ext cx="14997" cy="21383"/>
            </a:xfrm>
            <a:custGeom>
              <a:avLst/>
              <a:gdLst/>
              <a:ahLst/>
              <a:cxnLst/>
              <a:rect l="l" t="t" r="r" b="b"/>
              <a:pathLst>
                <a:path w="325" h="518" extrusionOk="0">
                  <a:moveTo>
                    <a:pt x="52" y="380"/>
                  </a:moveTo>
                  <a:cubicBezTo>
                    <a:pt x="51" y="380"/>
                    <a:pt x="51" y="381"/>
                    <a:pt x="51" y="381"/>
                  </a:cubicBezTo>
                  <a:lnTo>
                    <a:pt x="51" y="381"/>
                  </a:lnTo>
                  <a:cubicBezTo>
                    <a:pt x="51" y="381"/>
                    <a:pt x="51" y="380"/>
                    <a:pt x="52" y="380"/>
                  </a:cubicBezTo>
                  <a:close/>
                  <a:moveTo>
                    <a:pt x="277" y="1"/>
                  </a:moveTo>
                  <a:cubicBezTo>
                    <a:pt x="267" y="1"/>
                    <a:pt x="256" y="8"/>
                    <a:pt x="248" y="19"/>
                  </a:cubicBezTo>
                  <a:cubicBezTo>
                    <a:pt x="182" y="134"/>
                    <a:pt x="122" y="253"/>
                    <a:pt x="56" y="372"/>
                  </a:cubicBezTo>
                  <a:lnTo>
                    <a:pt x="56" y="372"/>
                  </a:lnTo>
                  <a:cubicBezTo>
                    <a:pt x="57" y="372"/>
                    <a:pt x="57" y="372"/>
                    <a:pt x="58" y="372"/>
                  </a:cubicBezTo>
                  <a:cubicBezTo>
                    <a:pt x="58" y="372"/>
                    <a:pt x="56" y="373"/>
                    <a:pt x="55" y="374"/>
                  </a:cubicBezTo>
                  <a:lnTo>
                    <a:pt x="55" y="374"/>
                  </a:lnTo>
                  <a:cubicBezTo>
                    <a:pt x="55" y="373"/>
                    <a:pt x="56" y="373"/>
                    <a:pt x="56" y="372"/>
                  </a:cubicBezTo>
                  <a:lnTo>
                    <a:pt x="56" y="372"/>
                  </a:lnTo>
                  <a:cubicBezTo>
                    <a:pt x="54" y="373"/>
                    <a:pt x="54" y="375"/>
                    <a:pt x="54" y="375"/>
                  </a:cubicBezTo>
                  <a:cubicBezTo>
                    <a:pt x="54" y="375"/>
                    <a:pt x="54" y="375"/>
                    <a:pt x="55" y="374"/>
                  </a:cubicBezTo>
                  <a:lnTo>
                    <a:pt x="55" y="374"/>
                  </a:lnTo>
                  <a:cubicBezTo>
                    <a:pt x="55" y="375"/>
                    <a:pt x="54" y="376"/>
                    <a:pt x="54" y="376"/>
                  </a:cubicBezTo>
                  <a:lnTo>
                    <a:pt x="54" y="376"/>
                  </a:lnTo>
                  <a:cubicBezTo>
                    <a:pt x="54" y="376"/>
                    <a:pt x="54" y="376"/>
                    <a:pt x="54" y="375"/>
                  </a:cubicBezTo>
                  <a:lnTo>
                    <a:pt x="54" y="375"/>
                  </a:lnTo>
                  <a:cubicBezTo>
                    <a:pt x="53" y="377"/>
                    <a:pt x="52" y="378"/>
                    <a:pt x="52" y="380"/>
                  </a:cubicBezTo>
                  <a:lnTo>
                    <a:pt x="52" y="380"/>
                  </a:lnTo>
                  <a:cubicBezTo>
                    <a:pt x="52" y="379"/>
                    <a:pt x="52" y="379"/>
                    <a:pt x="53" y="378"/>
                  </a:cubicBezTo>
                  <a:lnTo>
                    <a:pt x="53" y="378"/>
                  </a:lnTo>
                  <a:cubicBezTo>
                    <a:pt x="52" y="380"/>
                    <a:pt x="51" y="381"/>
                    <a:pt x="50" y="382"/>
                  </a:cubicBezTo>
                  <a:cubicBezTo>
                    <a:pt x="50" y="382"/>
                    <a:pt x="51" y="382"/>
                    <a:pt x="51" y="381"/>
                  </a:cubicBezTo>
                  <a:lnTo>
                    <a:pt x="51" y="381"/>
                  </a:lnTo>
                  <a:cubicBezTo>
                    <a:pt x="37" y="404"/>
                    <a:pt x="24" y="428"/>
                    <a:pt x="7" y="451"/>
                  </a:cubicBezTo>
                  <a:cubicBezTo>
                    <a:pt x="4" y="462"/>
                    <a:pt x="0" y="469"/>
                    <a:pt x="0" y="483"/>
                  </a:cubicBezTo>
                  <a:cubicBezTo>
                    <a:pt x="4" y="494"/>
                    <a:pt x="7" y="501"/>
                    <a:pt x="18" y="508"/>
                  </a:cubicBezTo>
                  <a:cubicBezTo>
                    <a:pt x="23" y="514"/>
                    <a:pt x="31" y="517"/>
                    <a:pt x="38" y="517"/>
                  </a:cubicBezTo>
                  <a:cubicBezTo>
                    <a:pt x="41" y="517"/>
                    <a:pt x="44" y="517"/>
                    <a:pt x="47" y="516"/>
                  </a:cubicBezTo>
                  <a:cubicBezTo>
                    <a:pt x="58" y="516"/>
                    <a:pt x="68" y="508"/>
                    <a:pt x="76" y="501"/>
                  </a:cubicBezTo>
                  <a:cubicBezTo>
                    <a:pt x="151" y="375"/>
                    <a:pt x="216" y="246"/>
                    <a:pt x="285" y="120"/>
                  </a:cubicBezTo>
                  <a:cubicBezTo>
                    <a:pt x="295" y="102"/>
                    <a:pt x="303" y="84"/>
                    <a:pt x="317" y="66"/>
                  </a:cubicBezTo>
                  <a:cubicBezTo>
                    <a:pt x="321" y="55"/>
                    <a:pt x="324" y="48"/>
                    <a:pt x="324" y="33"/>
                  </a:cubicBezTo>
                  <a:cubicBezTo>
                    <a:pt x="321" y="26"/>
                    <a:pt x="317" y="15"/>
                    <a:pt x="306" y="8"/>
                  </a:cubicBezTo>
                  <a:cubicBezTo>
                    <a:pt x="299" y="1"/>
                    <a:pt x="292" y="1"/>
                    <a:pt x="28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7" name="Google Shape;2944;p44">
              <a:extLst>
                <a:ext uri="{FF2B5EF4-FFF2-40B4-BE49-F238E27FC236}">
                  <a16:creationId xmlns:a16="http://schemas.microsoft.com/office/drawing/2014/main" id="{3CFC3A3D-D677-788C-D939-2582A2512F16}"/>
                </a:ext>
              </a:extLst>
            </p:cNvPr>
            <p:cNvSpPr/>
            <p:nvPr/>
          </p:nvSpPr>
          <p:spPr>
            <a:xfrm>
              <a:off x="7372539" y="3184023"/>
              <a:ext cx="15966" cy="21672"/>
            </a:xfrm>
            <a:custGeom>
              <a:avLst/>
              <a:gdLst/>
              <a:ahLst/>
              <a:cxnLst/>
              <a:rect l="l" t="t" r="r" b="b"/>
              <a:pathLst>
                <a:path w="346" h="525" extrusionOk="0">
                  <a:moveTo>
                    <a:pt x="299" y="0"/>
                  </a:moveTo>
                  <a:cubicBezTo>
                    <a:pt x="285" y="0"/>
                    <a:pt x="274" y="4"/>
                    <a:pt x="267" y="15"/>
                  </a:cubicBezTo>
                  <a:cubicBezTo>
                    <a:pt x="220" y="79"/>
                    <a:pt x="177" y="148"/>
                    <a:pt x="137" y="216"/>
                  </a:cubicBezTo>
                  <a:cubicBezTo>
                    <a:pt x="94" y="299"/>
                    <a:pt x="51" y="385"/>
                    <a:pt x="4" y="468"/>
                  </a:cubicBezTo>
                  <a:cubicBezTo>
                    <a:pt x="0" y="475"/>
                    <a:pt x="0" y="490"/>
                    <a:pt x="4" y="501"/>
                  </a:cubicBezTo>
                  <a:cubicBezTo>
                    <a:pt x="11" y="508"/>
                    <a:pt x="18" y="519"/>
                    <a:pt x="29" y="522"/>
                  </a:cubicBezTo>
                  <a:cubicBezTo>
                    <a:pt x="34" y="524"/>
                    <a:pt x="40" y="525"/>
                    <a:pt x="45" y="525"/>
                  </a:cubicBezTo>
                  <a:cubicBezTo>
                    <a:pt x="50" y="525"/>
                    <a:pt x="54" y="524"/>
                    <a:pt x="58" y="522"/>
                  </a:cubicBezTo>
                  <a:cubicBezTo>
                    <a:pt x="69" y="519"/>
                    <a:pt x="76" y="508"/>
                    <a:pt x="83" y="497"/>
                  </a:cubicBezTo>
                  <a:cubicBezTo>
                    <a:pt x="126" y="418"/>
                    <a:pt x="166" y="335"/>
                    <a:pt x="209" y="256"/>
                  </a:cubicBezTo>
                  <a:cubicBezTo>
                    <a:pt x="245" y="191"/>
                    <a:pt x="288" y="126"/>
                    <a:pt x="332" y="65"/>
                  </a:cubicBezTo>
                  <a:cubicBezTo>
                    <a:pt x="346" y="47"/>
                    <a:pt x="342" y="18"/>
                    <a:pt x="324" y="7"/>
                  </a:cubicBezTo>
                  <a:cubicBezTo>
                    <a:pt x="317" y="0"/>
                    <a:pt x="306" y="0"/>
                    <a:pt x="29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8" name="Google Shape;2945;p44">
              <a:extLst>
                <a:ext uri="{FF2B5EF4-FFF2-40B4-BE49-F238E27FC236}">
                  <a16:creationId xmlns:a16="http://schemas.microsoft.com/office/drawing/2014/main" id="{43641BC8-BE2D-33A1-A1B9-0B6534AD0DF8}"/>
                </a:ext>
              </a:extLst>
            </p:cNvPr>
            <p:cNvSpPr/>
            <p:nvPr/>
          </p:nvSpPr>
          <p:spPr>
            <a:xfrm>
              <a:off x="7373508" y="3182248"/>
              <a:ext cx="15689" cy="21837"/>
            </a:xfrm>
            <a:custGeom>
              <a:avLst/>
              <a:gdLst/>
              <a:ahLst/>
              <a:cxnLst/>
              <a:rect l="l" t="t" r="r" b="b"/>
              <a:pathLst>
                <a:path w="340" h="529" extrusionOk="0">
                  <a:moveTo>
                    <a:pt x="292" y="0"/>
                  </a:moveTo>
                  <a:cubicBezTo>
                    <a:pt x="282" y="0"/>
                    <a:pt x="267" y="4"/>
                    <a:pt x="260" y="14"/>
                  </a:cubicBezTo>
                  <a:cubicBezTo>
                    <a:pt x="238" y="47"/>
                    <a:pt x="217" y="76"/>
                    <a:pt x="195" y="108"/>
                  </a:cubicBezTo>
                  <a:cubicBezTo>
                    <a:pt x="174" y="144"/>
                    <a:pt x="156" y="180"/>
                    <a:pt x="134" y="216"/>
                  </a:cubicBezTo>
                  <a:cubicBezTo>
                    <a:pt x="91" y="299"/>
                    <a:pt x="51" y="385"/>
                    <a:pt x="8" y="472"/>
                  </a:cubicBezTo>
                  <a:cubicBezTo>
                    <a:pt x="1" y="479"/>
                    <a:pt x="4" y="493"/>
                    <a:pt x="8" y="500"/>
                  </a:cubicBezTo>
                  <a:cubicBezTo>
                    <a:pt x="12" y="511"/>
                    <a:pt x="19" y="518"/>
                    <a:pt x="30" y="526"/>
                  </a:cubicBezTo>
                  <a:cubicBezTo>
                    <a:pt x="35" y="527"/>
                    <a:pt x="40" y="528"/>
                    <a:pt x="46" y="528"/>
                  </a:cubicBezTo>
                  <a:cubicBezTo>
                    <a:pt x="51" y="528"/>
                    <a:pt x="57" y="527"/>
                    <a:pt x="62" y="526"/>
                  </a:cubicBezTo>
                  <a:cubicBezTo>
                    <a:pt x="73" y="518"/>
                    <a:pt x="80" y="511"/>
                    <a:pt x="84" y="500"/>
                  </a:cubicBezTo>
                  <a:cubicBezTo>
                    <a:pt x="134" y="400"/>
                    <a:pt x="184" y="295"/>
                    <a:pt x="238" y="198"/>
                  </a:cubicBezTo>
                  <a:lnTo>
                    <a:pt x="238" y="198"/>
                  </a:lnTo>
                  <a:cubicBezTo>
                    <a:pt x="238" y="198"/>
                    <a:pt x="235" y="202"/>
                    <a:pt x="235" y="202"/>
                  </a:cubicBezTo>
                  <a:cubicBezTo>
                    <a:pt x="264" y="155"/>
                    <a:pt x="292" y="108"/>
                    <a:pt x="325" y="65"/>
                  </a:cubicBezTo>
                  <a:cubicBezTo>
                    <a:pt x="339" y="47"/>
                    <a:pt x="336" y="22"/>
                    <a:pt x="318" y="7"/>
                  </a:cubicBezTo>
                  <a:cubicBezTo>
                    <a:pt x="311" y="0"/>
                    <a:pt x="303" y="0"/>
                    <a:pt x="29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59" name="Google Shape;2946;p44">
              <a:extLst>
                <a:ext uri="{FF2B5EF4-FFF2-40B4-BE49-F238E27FC236}">
                  <a16:creationId xmlns:a16="http://schemas.microsoft.com/office/drawing/2014/main" id="{9F7D9AF6-EFF2-AE9E-C91C-7D46BDEAC7E8}"/>
                </a:ext>
              </a:extLst>
            </p:cNvPr>
            <p:cNvSpPr/>
            <p:nvPr/>
          </p:nvSpPr>
          <p:spPr>
            <a:xfrm>
              <a:off x="7554248" y="3253993"/>
              <a:ext cx="5537" cy="9866"/>
            </a:xfrm>
            <a:custGeom>
              <a:avLst/>
              <a:gdLst/>
              <a:ahLst/>
              <a:cxnLst/>
              <a:rect l="l" t="t" r="r" b="b"/>
              <a:pathLst>
                <a:path w="120" h="239" extrusionOk="0">
                  <a:moveTo>
                    <a:pt x="76" y="1"/>
                  </a:moveTo>
                  <a:cubicBezTo>
                    <a:pt x="73" y="1"/>
                    <a:pt x="66" y="5"/>
                    <a:pt x="62" y="8"/>
                  </a:cubicBezTo>
                  <a:cubicBezTo>
                    <a:pt x="51" y="12"/>
                    <a:pt x="40" y="19"/>
                    <a:pt x="40" y="30"/>
                  </a:cubicBezTo>
                  <a:cubicBezTo>
                    <a:pt x="26" y="84"/>
                    <a:pt x="15" y="138"/>
                    <a:pt x="4" y="192"/>
                  </a:cubicBezTo>
                  <a:cubicBezTo>
                    <a:pt x="1" y="213"/>
                    <a:pt x="19" y="235"/>
                    <a:pt x="40" y="239"/>
                  </a:cubicBezTo>
                  <a:cubicBezTo>
                    <a:pt x="51" y="239"/>
                    <a:pt x="62" y="235"/>
                    <a:pt x="69" y="228"/>
                  </a:cubicBezTo>
                  <a:cubicBezTo>
                    <a:pt x="80" y="221"/>
                    <a:pt x="84" y="213"/>
                    <a:pt x="87" y="203"/>
                  </a:cubicBezTo>
                  <a:cubicBezTo>
                    <a:pt x="94" y="159"/>
                    <a:pt x="102" y="120"/>
                    <a:pt x="109" y="80"/>
                  </a:cubicBezTo>
                  <a:cubicBezTo>
                    <a:pt x="112" y="73"/>
                    <a:pt x="116" y="66"/>
                    <a:pt x="116" y="59"/>
                  </a:cubicBezTo>
                  <a:cubicBezTo>
                    <a:pt x="120" y="48"/>
                    <a:pt x="120" y="37"/>
                    <a:pt x="116" y="26"/>
                  </a:cubicBezTo>
                  <a:cubicBezTo>
                    <a:pt x="112" y="19"/>
                    <a:pt x="105" y="8"/>
                    <a:pt x="94" y="5"/>
                  </a:cubicBezTo>
                  <a:cubicBezTo>
                    <a:pt x="87" y="5"/>
                    <a:pt x="84" y="1"/>
                    <a:pt x="76"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0" name="Google Shape;2947;p44">
              <a:extLst>
                <a:ext uri="{FF2B5EF4-FFF2-40B4-BE49-F238E27FC236}">
                  <a16:creationId xmlns:a16="http://schemas.microsoft.com/office/drawing/2014/main" id="{C146EFAE-C05A-BB63-6199-2249643C5351}"/>
                </a:ext>
              </a:extLst>
            </p:cNvPr>
            <p:cNvSpPr/>
            <p:nvPr/>
          </p:nvSpPr>
          <p:spPr>
            <a:xfrm>
              <a:off x="7554109" y="3255809"/>
              <a:ext cx="5537" cy="9371"/>
            </a:xfrm>
            <a:custGeom>
              <a:avLst/>
              <a:gdLst/>
              <a:ahLst/>
              <a:cxnLst/>
              <a:rect l="l" t="t" r="r" b="b"/>
              <a:pathLst>
                <a:path w="120" h="227" extrusionOk="0">
                  <a:moveTo>
                    <a:pt x="76" y="0"/>
                  </a:moveTo>
                  <a:cubicBezTo>
                    <a:pt x="54" y="0"/>
                    <a:pt x="36" y="18"/>
                    <a:pt x="33" y="36"/>
                  </a:cubicBezTo>
                  <a:lnTo>
                    <a:pt x="36" y="40"/>
                  </a:lnTo>
                  <a:cubicBezTo>
                    <a:pt x="29" y="87"/>
                    <a:pt x="15" y="133"/>
                    <a:pt x="4" y="180"/>
                  </a:cubicBezTo>
                  <a:cubicBezTo>
                    <a:pt x="0" y="191"/>
                    <a:pt x="7" y="205"/>
                    <a:pt x="11" y="213"/>
                  </a:cubicBezTo>
                  <a:cubicBezTo>
                    <a:pt x="18" y="220"/>
                    <a:pt x="29" y="227"/>
                    <a:pt x="40" y="227"/>
                  </a:cubicBezTo>
                  <a:cubicBezTo>
                    <a:pt x="51" y="227"/>
                    <a:pt x="61" y="223"/>
                    <a:pt x="72" y="216"/>
                  </a:cubicBezTo>
                  <a:cubicBezTo>
                    <a:pt x="79" y="209"/>
                    <a:pt x="83" y="202"/>
                    <a:pt x="87" y="191"/>
                  </a:cubicBezTo>
                  <a:cubicBezTo>
                    <a:pt x="97" y="141"/>
                    <a:pt x="108" y="94"/>
                    <a:pt x="119" y="47"/>
                  </a:cubicBezTo>
                  <a:cubicBezTo>
                    <a:pt x="119" y="25"/>
                    <a:pt x="101" y="4"/>
                    <a:pt x="7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1" name="Google Shape;2948;p44">
              <a:extLst>
                <a:ext uri="{FF2B5EF4-FFF2-40B4-BE49-F238E27FC236}">
                  <a16:creationId xmlns:a16="http://schemas.microsoft.com/office/drawing/2014/main" id="{6EAE9CC7-DF77-8FE4-E0A6-33D79215DCE1}"/>
                </a:ext>
              </a:extLst>
            </p:cNvPr>
            <p:cNvSpPr/>
            <p:nvPr/>
          </p:nvSpPr>
          <p:spPr>
            <a:xfrm>
              <a:off x="7553602" y="3257708"/>
              <a:ext cx="5860" cy="8999"/>
            </a:xfrm>
            <a:custGeom>
              <a:avLst/>
              <a:gdLst/>
              <a:ahLst/>
              <a:cxnLst/>
              <a:rect l="l" t="t" r="r" b="b"/>
              <a:pathLst>
                <a:path w="127" h="218" extrusionOk="0">
                  <a:moveTo>
                    <a:pt x="80" y="1"/>
                  </a:moveTo>
                  <a:cubicBezTo>
                    <a:pt x="72" y="1"/>
                    <a:pt x="62" y="1"/>
                    <a:pt x="54" y="8"/>
                  </a:cubicBezTo>
                  <a:lnTo>
                    <a:pt x="58" y="8"/>
                  </a:lnTo>
                  <a:cubicBezTo>
                    <a:pt x="47" y="15"/>
                    <a:pt x="44" y="26"/>
                    <a:pt x="40" y="37"/>
                  </a:cubicBezTo>
                  <a:cubicBezTo>
                    <a:pt x="40" y="44"/>
                    <a:pt x="40" y="48"/>
                    <a:pt x="36" y="55"/>
                  </a:cubicBezTo>
                  <a:cubicBezTo>
                    <a:pt x="36" y="56"/>
                    <a:pt x="36" y="57"/>
                    <a:pt x="36" y="59"/>
                  </a:cubicBezTo>
                  <a:cubicBezTo>
                    <a:pt x="26" y="95"/>
                    <a:pt x="15" y="127"/>
                    <a:pt x="8" y="159"/>
                  </a:cubicBezTo>
                  <a:cubicBezTo>
                    <a:pt x="0" y="181"/>
                    <a:pt x="8" y="206"/>
                    <a:pt x="29" y="213"/>
                  </a:cubicBezTo>
                  <a:cubicBezTo>
                    <a:pt x="34" y="216"/>
                    <a:pt x="40" y="218"/>
                    <a:pt x="45" y="218"/>
                  </a:cubicBezTo>
                  <a:cubicBezTo>
                    <a:pt x="61" y="218"/>
                    <a:pt x="78" y="208"/>
                    <a:pt x="83" y="192"/>
                  </a:cubicBezTo>
                  <a:cubicBezTo>
                    <a:pt x="98" y="141"/>
                    <a:pt x="112" y="95"/>
                    <a:pt x="123" y="44"/>
                  </a:cubicBezTo>
                  <a:cubicBezTo>
                    <a:pt x="126" y="33"/>
                    <a:pt x="119" y="23"/>
                    <a:pt x="116" y="15"/>
                  </a:cubicBezTo>
                  <a:cubicBezTo>
                    <a:pt x="108" y="5"/>
                    <a:pt x="98" y="1"/>
                    <a:pt x="8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2" name="Google Shape;2949;p44">
              <a:extLst>
                <a:ext uri="{FF2B5EF4-FFF2-40B4-BE49-F238E27FC236}">
                  <a16:creationId xmlns:a16="http://schemas.microsoft.com/office/drawing/2014/main" id="{BCC11455-B100-ED4D-AF84-9C42C164D387}"/>
                </a:ext>
              </a:extLst>
            </p:cNvPr>
            <p:cNvSpPr/>
            <p:nvPr/>
          </p:nvSpPr>
          <p:spPr>
            <a:xfrm>
              <a:off x="7553094" y="3214323"/>
              <a:ext cx="22334" cy="53623"/>
            </a:xfrm>
            <a:custGeom>
              <a:avLst/>
              <a:gdLst/>
              <a:ahLst/>
              <a:cxnLst/>
              <a:rect l="l" t="t" r="r" b="b"/>
              <a:pathLst>
                <a:path w="484" h="1299" extrusionOk="0">
                  <a:moveTo>
                    <a:pt x="451" y="1"/>
                  </a:moveTo>
                  <a:cubicBezTo>
                    <a:pt x="433" y="1"/>
                    <a:pt x="415" y="8"/>
                    <a:pt x="411" y="26"/>
                  </a:cubicBezTo>
                  <a:cubicBezTo>
                    <a:pt x="379" y="127"/>
                    <a:pt x="346" y="227"/>
                    <a:pt x="314" y="328"/>
                  </a:cubicBezTo>
                  <a:cubicBezTo>
                    <a:pt x="296" y="379"/>
                    <a:pt x="281" y="429"/>
                    <a:pt x="267" y="479"/>
                  </a:cubicBezTo>
                  <a:cubicBezTo>
                    <a:pt x="260" y="501"/>
                    <a:pt x="256" y="523"/>
                    <a:pt x="249" y="541"/>
                  </a:cubicBezTo>
                  <a:cubicBezTo>
                    <a:pt x="242" y="573"/>
                    <a:pt x="231" y="602"/>
                    <a:pt x="220" y="634"/>
                  </a:cubicBezTo>
                  <a:cubicBezTo>
                    <a:pt x="152" y="840"/>
                    <a:pt x="80" y="1041"/>
                    <a:pt x="8" y="1243"/>
                  </a:cubicBezTo>
                  <a:cubicBezTo>
                    <a:pt x="1" y="1264"/>
                    <a:pt x="11" y="1290"/>
                    <a:pt x="33" y="1297"/>
                  </a:cubicBezTo>
                  <a:cubicBezTo>
                    <a:pt x="37" y="1298"/>
                    <a:pt x="41" y="1299"/>
                    <a:pt x="45" y="1299"/>
                  </a:cubicBezTo>
                  <a:cubicBezTo>
                    <a:pt x="62" y="1299"/>
                    <a:pt x="81" y="1289"/>
                    <a:pt x="87" y="1272"/>
                  </a:cubicBezTo>
                  <a:cubicBezTo>
                    <a:pt x="159" y="1070"/>
                    <a:pt x="231" y="868"/>
                    <a:pt x="296" y="663"/>
                  </a:cubicBezTo>
                  <a:cubicBezTo>
                    <a:pt x="314" y="613"/>
                    <a:pt x="328" y="562"/>
                    <a:pt x="346" y="512"/>
                  </a:cubicBezTo>
                  <a:cubicBezTo>
                    <a:pt x="364" y="461"/>
                    <a:pt x="379" y="411"/>
                    <a:pt x="397" y="361"/>
                  </a:cubicBezTo>
                  <a:cubicBezTo>
                    <a:pt x="400" y="346"/>
                    <a:pt x="404" y="335"/>
                    <a:pt x="408" y="321"/>
                  </a:cubicBezTo>
                  <a:cubicBezTo>
                    <a:pt x="411" y="307"/>
                    <a:pt x="415" y="292"/>
                    <a:pt x="418" y="278"/>
                  </a:cubicBezTo>
                  <a:lnTo>
                    <a:pt x="422" y="271"/>
                  </a:lnTo>
                  <a:cubicBezTo>
                    <a:pt x="426" y="263"/>
                    <a:pt x="426" y="256"/>
                    <a:pt x="429" y="245"/>
                  </a:cubicBezTo>
                  <a:cubicBezTo>
                    <a:pt x="429" y="245"/>
                    <a:pt x="429" y="242"/>
                    <a:pt x="429" y="238"/>
                  </a:cubicBezTo>
                  <a:cubicBezTo>
                    <a:pt x="429" y="238"/>
                    <a:pt x="429" y="235"/>
                    <a:pt x="433" y="235"/>
                  </a:cubicBezTo>
                  <a:cubicBezTo>
                    <a:pt x="433" y="231"/>
                    <a:pt x="433" y="224"/>
                    <a:pt x="436" y="220"/>
                  </a:cubicBezTo>
                  <a:cubicBezTo>
                    <a:pt x="436" y="217"/>
                    <a:pt x="436" y="213"/>
                    <a:pt x="436" y="209"/>
                  </a:cubicBezTo>
                  <a:cubicBezTo>
                    <a:pt x="440" y="188"/>
                    <a:pt x="447" y="166"/>
                    <a:pt x="451" y="148"/>
                  </a:cubicBezTo>
                  <a:cubicBezTo>
                    <a:pt x="454" y="134"/>
                    <a:pt x="458" y="119"/>
                    <a:pt x="465" y="105"/>
                  </a:cubicBezTo>
                  <a:cubicBezTo>
                    <a:pt x="465" y="98"/>
                    <a:pt x="465" y="91"/>
                    <a:pt x="465" y="83"/>
                  </a:cubicBezTo>
                  <a:cubicBezTo>
                    <a:pt x="472" y="62"/>
                    <a:pt x="480" y="40"/>
                    <a:pt x="483" y="19"/>
                  </a:cubicBezTo>
                  <a:cubicBezTo>
                    <a:pt x="480" y="11"/>
                    <a:pt x="472" y="4"/>
                    <a:pt x="465"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3" name="Google Shape;2950;p44">
              <a:extLst>
                <a:ext uri="{FF2B5EF4-FFF2-40B4-BE49-F238E27FC236}">
                  <a16:creationId xmlns:a16="http://schemas.microsoft.com/office/drawing/2014/main" id="{B7B6417C-B629-8677-9C9E-9B50C1896302}"/>
                </a:ext>
              </a:extLst>
            </p:cNvPr>
            <p:cNvSpPr/>
            <p:nvPr/>
          </p:nvSpPr>
          <p:spPr>
            <a:xfrm>
              <a:off x="7312046" y="3680832"/>
              <a:ext cx="6230" cy="5573"/>
            </a:xfrm>
            <a:custGeom>
              <a:avLst/>
              <a:gdLst/>
              <a:ahLst/>
              <a:cxnLst/>
              <a:rect l="l" t="t" r="r" b="b"/>
              <a:pathLst>
                <a:path w="135" h="135" extrusionOk="0">
                  <a:moveTo>
                    <a:pt x="87" y="1"/>
                  </a:moveTo>
                  <a:cubicBezTo>
                    <a:pt x="73" y="1"/>
                    <a:pt x="62" y="8"/>
                    <a:pt x="51" y="19"/>
                  </a:cubicBezTo>
                  <a:cubicBezTo>
                    <a:pt x="40" y="37"/>
                    <a:pt x="26" y="51"/>
                    <a:pt x="15" y="69"/>
                  </a:cubicBezTo>
                  <a:cubicBezTo>
                    <a:pt x="1" y="87"/>
                    <a:pt x="8" y="112"/>
                    <a:pt x="26" y="127"/>
                  </a:cubicBezTo>
                  <a:cubicBezTo>
                    <a:pt x="33" y="132"/>
                    <a:pt x="40" y="134"/>
                    <a:pt x="48" y="134"/>
                  </a:cubicBezTo>
                  <a:cubicBezTo>
                    <a:pt x="61" y="134"/>
                    <a:pt x="75" y="127"/>
                    <a:pt x="84" y="116"/>
                  </a:cubicBezTo>
                  <a:cubicBezTo>
                    <a:pt x="94" y="98"/>
                    <a:pt x="105" y="83"/>
                    <a:pt x="120" y="65"/>
                  </a:cubicBezTo>
                  <a:cubicBezTo>
                    <a:pt x="134" y="47"/>
                    <a:pt x="127" y="22"/>
                    <a:pt x="109" y="8"/>
                  </a:cubicBezTo>
                  <a:cubicBezTo>
                    <a:pt x="102" y="4"/>
                    <a:pt x="94" y="1"/>
                    <a:pt x="8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4" name="Google Shape;2951;p44">
              <a:extLst>
                <a:ext uri="{FF2B5EF4-FFF2-40B4-BE49-F238E27FC236}">
                  <a16:creationId xmlns:a16="http://schemas.microsoft.com/office/drawing/2014/main" id="{E7C13806-BE4C-13C4-4008-467D980D1CDB}"/>
                </a:ext>
              </a:extLst>
            </p:cNvPr>
            <p:cNvSpPr/>
            <p:nvPr/>
          </p:nvSpPr>
          <p:spPr>
            <a:xfrm>
              <a:off x="7311215" y="3680543"/>
              <a:ext cx="8029" cy="7843"/>
            </a:xfrm>
            <a:custGeom>
              <a:avLst/>
              <a:gdLst/>
              <a:ahLst/>
              <a:cxnLst/>
              <a:rect l="l" t="t" r="r" b="b"/>
              <a:pathLst>
                <a:path w="174" h="190" extrusionOk="0">
                  <a:moveTo>
                    <a:pt x="127" y="0"/>
                  </a:moveTo>
                  <a:cubicBezTo>
                    <a:pt x="112" y="0"/>
                    <a:pt x="102" y="4"/>
                    <a:pt x="94" y="18"/>
                  </a:cubicBezTo>
                  <a:lnTo>
                    <a:pt x="91" y="18"/>
                  </a:lnTo>
                  <a:cubicBezTo>
                    <a:pt x="66" y="54"/>
                    <a:pt x="40" y="87"/>
                    <a:pt x="15" y="126"/>
                  </a:cubicBezTo>
                  <a:cubicBezTo>
                    <a:pt x="1" y="144"/>
                    <a:pt x="8" y="170"/>
                    <a:pt x="26" y="180"/>
                  </a:cubicBezTo>
                  <a:cubicBezTo>
                    <a:pt x="34" y="186"/>
                    <a:pt x="42" y="189"/>
                    <a:pt x="51" y="189"/>
                  </a:cubicBezTo>
                  <a:cubicBezTo>
                    <a:pt x="63" y="189"/>
                    <a:pt x="75" y="184"/>
                    <a:pt x="84" y="173"/>
                  </a:cubicBezTo>
                  <a:cubicBezTo>
                    <a:pt x="109" y="137"/>
                    <a:pt x="134" y="98"/>
                    <a:pt x="159" y="65"/>
                  </a:cubicBezTo>
                  <a:cubicBezTo>
                    <a:pt x="174" y="47"/>
                    <a:pt x="166" y="18"/>
                    <a:pt x="148" y="8"/>
                  </a:cubicBezTo>
                  <a:cubicBezTo>
                    <a:pt x="141" y="0"/>
                    <a:pt x="134" y="0"/>
                    <a:pt x="12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5" name="Google Shape;2952;p44">
              <a:extLst>
                <a:ext uri="{FF2B5EF4-FFF2-40B4-BE49-F238E27FC236}">
                  <a16:creationId xmlns:a16="http://schemas.microsoft.com/office/drawing/2014/main" id="{844C7D3B-8BD8-FAE3-8678-4C0489602777}"/>
                </a:ext>
              </a:extLst>
            </p:cNvPr>
            <p:cNvSpPr/>
            <p:nvPr/>
          </p:nvSpPr>
          <p:spPr>
            <a:xfrm>
              <a:off x="7311585" y="3681286"/>
              <a:ext cx="7014" cy="7348"/>
            </a:xfrm>
            <a:custGeom>
              <a:avLst/>
              <a:gdLst/>
              <a:ahLst/>
              <a:cxnLst/>
              <a:rect l="l" t="t" r="r" b="b"/>
              <a:pathLst>
                <a:path w="152" h="178" extrusionOk="0">
                  <a:moveTo>
                    <a:pt x="104" y="0"/>
                  </a:moveTo>
                  <a:cubicBezTo>
                    <a:pt x="94" y="0"/>
                    <a:pt x="79" y="8"/>
                    <a:pt x="72" y="18"/>
                  </a:cubicBezTo>
                  <a:cubicBezTo>
                    <a:pt x="54" y="51"/>
                    <a:pt x="32" y="80"/>
                    <a:pt x="14" y="112"/>
                  </a:cubicBezTo>
                  <a:cubicBezTo>
                    <a:pt x="0" y="130"/>
                    <a:pt x="4" y="155"/>
                    <a:pt x="22" y="170"/>
                  </a:cubicBezTo>
                  <a:cubicBezTo>
                    <a:pt x="30" y="175"/>
                    <a:pt x="38" y="177"/>
                    <a:pt x="46" y="177"/>
                  </a:cubicBezTo>
                  <a:cubicBezTo>
                    <a:pt x="60" y="177"/>
                    <a:pt x="74" y="170"/>
                    <a:pt x="83" y="159"/>
                  </a:cubicBezTo>
                  <a:cubicBezTo>
                    <a:pt x="101" y="126"/>
                    <a:pt x="122" y="98"/>
                    <a:pt x="140" y="65"/>
                  </a:cubicBezTo>
                  <a:cubicBezTo>
                    <a:pt x="151" y="47"/>
                    <a:pt x="148" y="22"/>
                    <a:pt x="130" y="8"/>
                  </a:cubicBezTo>
                  <a:cubicBezTo>
                    <a:pt x="122" y="4"/>
                    <a:pt x="115" y="0"/>
                    <a:pt x="10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6" name="Google Shape;2953;p44">
              <a:extLst>
                <a:ext uri="{FF2B5EF4-FFF2-40B4-BE49-F238E27FC236}">
                  <a16:creationId xmlns:a16="http://schemas.microsoft.com/office/drawing/2014/main" id="{29AF890E-FE4F-9030-9F5D-770E57594B0E}"/>
                </a:ext>
              </a:extLst>
            </p:cNvPr>
            <p:cNvSpPr/>
            <p:nvPr/>
          </p:nvSpPr>
          <p:spPr>
            <a:xfrm>
              <a:off x="7311400" y="3681286"/>
              <a:ext cx="7522" cy="7802"/>
            </a:xfrm>
            <a:custGeom>
              <a:avLst/>
              <a:gdLst/>
              <a:ahLst/>
              <a:cxnLst/>
              <a:rect l="l" t="t" r="r" b="b"/>
              <a:pathLst>
                <a:path w="163" h="189" extrusionOk="0">
                  <a:moveTo>
                    <a:pt x="116" y="0"/>
                  </a:moveTo>
                  <a:cubicBezTo>
                    <a:pt x="105" y="0"/>
                    <a:pt x="90" y="8"/>
                    <a:pt x="83" y="18"/>
                  </a:cubicBezTo>
                  <a:cubicBezTo>
                    <a:pt x="62" y="54"/>
                    <a:pt x="40" y="90"/>
                    <a:pt x="15" y="123"/>
                  </a:cubicBezTo>
                  <a:cubicBezTo>
                    <a:pt x="0" y="141"/>
                    <a:pt x="8" y="166"/>
                    <a:pt x="26" y="180"/>
                  </a:cubicBezTo>
                  <a:cubicBezTo>
                    <a:pt x="32" y="186"/>
                    <a:pt x="40" y="188"/>
                    <a:pt x="47" y="188"/>
                  </a:cubicBezTo>
                  <a:cubicBezTo>
                    <a:pt x="61" y="188"/>
                    <a:pt x="74" y="181"/>
                    <a:pt x="83" y="170"/>
                  </a:cubicBezTo>
                  <a:cubicBezTo>
                    <a:pt x="105" y="137"/>
                    <a:pt x="130" y="101"/>
                    <a:pt x="152" y="65"/>
                  </a:cubicBezTo>
                  <a:cubicBezTo>
                    <a:pt x="162" y="47"/>
                    <a:pt x="159" y="22"/>
                    <a:pt x="141" y="8"/>
                  </a:cubicBezTo>
                  <a:cubicBezTo>
                    <a:pt x="134" y="4"/>
                    <a:pt x="126" y="0"/>
                    <a:pt x="116"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7" name="Google Shape;2954;p44">
              <a:extLst>
                <a:ext uri="{FF2B5EF4-FFF2-40B4-BE49-F238E27FC236}">
                  <a16:creationId xmlns:a16="http://schemas.microsoft.com/office/drawing/2014/main" id="{E4C98444-7F1E-A22D-6CE9-9699737C34CF}"/>
                </a:ext>
              </a:extLst>
            </p:cNvPr>
            <p:cNvSpPr/>
            <p:nvPr/>
          </p:nvSpPr>
          <p:spPr>
            <a:xfrm>
              <a:off x="7311585" y="3682029"/>
              <a:ext cx="7337" cy="7265"/>
            </a:xfrm>
            <a:custGeom>
              <a:avLst/>
              <a:gdLst/>
              <a:ahLst/>
              <a:cxnLst/>
              <a:rect l="l" t="t" r="r" b="b"/>
              <a:pathLst>
                <a:path w="159" h="176" extrusionOk="0">
                  <a:moveTo>
                    <a:pt x="112" y="0"/>
                  </a:moveTo>
                  <a:cubicBezTo>
                    <a:pt x="101" y="0"/>
                    <a:pt x="86" y="4"/>
                    <a:pt x="79" y="15"/>
                  </a:cubicBezTo>
                  <a:cubicBezTo>
                    <a:pt x="58" y="47"/>
                    <a:pt x="36" y="80"/>
                    <a:pt x="14" y="112"/>
                  </a:cubicBezTo>
                  <a:cubicBezTo>
                    <a:pt x="0" y="130"/>
                    <a:pt x="7" y="155"/>
                    <a:pt x="25" y="170"/>
                  </a:cubicBezTo>
                  <a:cubicBezTo>
                    <a:pt x="32" y="174"/>
                    <a:pt x="40" y="176"/>
                    <a:pt x="48" y="176"/>
                  </a:cubicBezTo>
                  <a:cubicBezTo>
                    <a:pt x="61" y="176"/>
                    <a:pt x="74" y="170"/>
                    <a:pt x="83" y="159"/>
                  </a:cubicBezTo>
                  <a:cubicBezTo>
                    <a:pt x="104" y="126"/>
                    <a:pt x="126" y="94"/>
                    <a:pt x="148" y="65"/>
                  </a:cubicBezTo>
                  <a:cubicBezTo>
                    <a:pt x="158" y="44"/>
                    <a:pt x="155" y="18"/>
                    <a:pt x="137" y="8"/>
                  </a:cubicBezTo>
                  <a:cubicBezTo>
                    <a:pt x="130" y="0"/>
                    <a:pt x="122" y="0"/>
                    <a:pt x="11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8" name="Google Shape;2955;p44">
              <a:extLst>
                <a:ext uri="{FF2B5EF4-FFF2-40B4-BE49-F238E27FC236}">
                  <a16:creationId xmlns:a16="http://schemas.microsoft.com/office/drawing/2014/main" id="{1A79375C-B85F-85AC-0D9C-2FD7BFA6863A}"/>
                </a:ext>
              </a:extLst>
            </p:cNvPr>
            <p:cNvSpPr/>
            <p:nvPr/>
          </p:nvSpPr>
          <p:spPr>
            <a:xfrm>
              <a:off x="7311723" y="3682318"/>
              <a:ext cx="6876" cy="7183"/>
            </a:xfrm>
            <a:custGeom>
              <a:avLst/>
              <a:gdLst/>
              <a:ahLst/>
              <a:cxnLst/>
              <a:rect l="l" t="t" r="r" b="b"/>
              <a:pathLst>
                <a:path w="149" h="174" extrusionOk="0">
                  <a:moveTo>
                    <a:pt x="105" y="1"/>
                  </a:moveTo>
                  <a:cubicBezTo>
                    <a:pt x="91" y="1"/>
                    <a:pt x="80" y="8"/>
                    <a:pt x="73" y="19"/>
                  </a:cubicBezTo>
                  <a:cubicBezTo>
                    <a:pt x="55" y="51"/>
                    <a:pt x="33" y="80"/>
                    <a:pt x="15" y="109"/>
                  </a:cubicBezTo>
                  <a:cubicBezTo>
                    <a:pt x="1" y="127"/>
                    <a:pt x="8" y="155"/>
                    <a:pt x="26" y="166"/>
                  </a:cubicBezTo>
                  <a:cubicBezTo>
                    <a:pt x="32" y="171"/>
                    <a:pt x="40" y="174"/>
                    <a:pt x="48" y="174"/>
                  </a:cubicBezTo>
                  <a:cubicBezTo>
                    <a:pt x="61" y="174"/>
                    <a:pt x="74" y="167"/>
                    <a:pt x="83" y="155"/>
                  </a:cubicBezTo>
                  <a:cubicBezTo>
                    <a:pt x="101" y="127"/>
                    <a:pt x="123" y="98"/>
                    <a:pt x="141" y="65"/>
                  </a:cubicBezTo>
                  <a:cubicBezTo>
                    <a:pt x="145" y="58"/>
                    <a:pt x="148" y="47"/>
                    <a:pt x="145" y="37"/>
                  </a:cubicBezTo>
                  <a:cubicBezTo>
                    <a:pt x="145" y="26"/>
                    <a:pt x="137" y="15"/>
                    <a:pt x="130" y="8"/>
                  </a:cubicBezTo>
                  <a:cubicBezTo>
                    <a:pt x="123" y="4"/>
                    <a:pt x="112" y="1"/>
                    <a:pt x="105"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69" name="Google Shape;2956;p44">
              <a:extLst>
                <a:ext uri="{FF2B5EF4-FFF2-40B4-BE49-F238E27FC236}">
                  <a16:creationId xmlns:a16="http://schemas.microsoft.com/office/drawing/2014/main" id="{F472631C-DA00-1EBF-292E-C81A5F60C256}"/>
                </a:ext>
              </a:extLst>
            </p:cNvPr>
            <p:cNvSpPr/>
            <p:nvPr/>
          </p:nvSpPr>
          <p:spPr>
            <a:xfrm>
              <a:off x="7311908" y="3683061"/>
              <a:ext cx="6506" cy="6316"/>
            </a:xfrm>
            <a:custGeom>
              <a:avLst/>
              <a:gdLst/>
              <a:ahLst/>
              <a:cxnLst/>
              <a:rect l="l" t="t" r="r" b="b"/>
              <a:pathLst>
                <a:path w="141" h="153" extrusionOk="0">
                  <a:moveTo>
                    <a:pt x="94" y="1"/>
                  </a:moveTo>
                  <a:cubicBezTo>
                    <a:pt x="79" y="1"/>
                    <a:pt x="69" y="8"/>
                    <a:pt x="61" y="19"/>
                  </a:cubicBezTo>
                  <a:cubicBezTo>
                    <a:pt x="43" y="40"/>
                    <a:pt x="29" y="62"/>
                    <a:pt x="11" y="87"/>
                  </a:cubicBezTo>
                  <a:cubicBezTo>
                    <a:pt x="0" y="105"/>
                    <a:pt x="4" y="130"/>
                    <a:pt x="22" y="145"/>
                  </a:cubicBezTo>
                  <a:cubicBezTo>
                    <a:pt x="28" y="150"/>
                    <a:pt x="36" y="152"/>
                    <a:pt x="44" y="152"/>
                  </a:cubicBezTo>
                  <a:cubicBezTo>
                    <a:pt x="57" y="152"/>
                    <a:pt x="70" y="145"/>
                    <a:pt x="79" y="134"/>
                  </a:cubicBezTo>
                  <a:cubicBezTo>
                    <a:pt x="94" y="112"/>
                    <a:pt x="112" y="87"/>
                    <a:pt x="126" y="65"/>
                  </a:cubicBezTo>
                  <a:cubicBezTo>
                    <a:pt x="141" y="47"/>
                    <a:pt x="137" y="22"/>
                    <a:pt x="115" y="8"/>
                  </a:cubicBezTo>
                  <a:cubicBezTo>
                    <a:pt x="108" y="4"/>
                    <a:pt x="101" y="1"/>
                    <a:pt x="9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0" name="Google Shape;2957;p44">
              <a:extLst>
                <a:ext uri="{FF2B5EF4-FFF2-40B4-BE49-F238E27FC236}">
                  <a16:creationId xmlns:a16="http://schemas.microsoft.com/office/drawing/2014/main" id="{9A2D55DC-46F9-915B-679F-45CB9D942FBD}"/>
                </a:ext>
              </a:extLst>
            </p:cNvPr>
            <p:cNvSpPr/>
            <p:nvPr/>
          </p:nvSpPr>
          <p:spPr>
            <a:xfrm>
              <a:off x="7311723" y="3682937"/>
              <a:ext cx="7199" cy="6729"/>
            </a:xfrm>
            <a:custGeom>
              <a:avLst/>
              <a:gdLst/>
              <a:ahLst/>
              <a:cxnLst/>
              <a:rect l="l" t="t" r="r" b="b"/>
              <a:pathLst>
                <a:path w="156" h="163" extrusionOk="0">
                  <a:moveTo>
                    <a:pt x="109" y="0"/>
                  </a:moveTo>
                  <a:cubicBezTo>
                    <a:pt x="94" y="0"/>
                    <a:pt x="83" y="7"/>
                    <a:pt x="73" y="18"/>
                  </a:cubicBezTo>
                  <a:cubicBezTo>
                    <a:pt x="58" y="47"/>
                    <a:pt x="37" y="72"/>
                    <a:pt x="15" y="97"/>
                  </a:cubicBezTo>
                  <a:cubicBezTo>
                    <a:pt x="1" y="112"/>
                    <a:pt x="8" y="140"/>
                    <a:pt x="26" y="155"/>
                  </a:cubicBezTo>
                  <a:cubicBezTo>
                    <a:pt x="33" y="158"/>
                    <a:pt x="44" y="162"/>
                    <a:pt x="55" y="162"/>
                  </a:cubicBezTo>
                  <a:cubicBezTo>
                    <a:pt x="65" y="158"/>
                    <a:pt x="76" y="151"/>
                    <a:pt x="83" y="144"/>
                  </a:cubicBezTo>
                  <a:cubicBezTo>
                    <a:pt x="105" y="119"/>
                    <a:pt x="123" y="94"/>
                    <a:pt x="141" y="65"/>
                  </a:cubicBezTo>
                  <a:cubicBezTo>
                    <a:pt x="155" y="47"/>
                    <a:pt x="152" y="22"/>
                    <a:pt x="130" y="7"/>
                  </a:cubicBezTo>
                  <a:cubicBezTo>
                    <a:pt x="123" y="4"/>
                    <a:pt x="116" y="0"/>
                    <a:pt x="10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1" name="Google Shape;2958;p44">
              <a:extLst>
                <a:ext uri="{FF2B5EF4-FFF2-40B4-BE49-F238E27FC236}">
                  <a16:creationId xmlns:a16="http://schemas.microsoft.com/office/drawing/2014/main" id="{466DE4FE-7F7A-4D95-AB5E-91D0B9D1FDBA}"/>
                </a:ext>
              </a:extLst>
            </p:cNvPr>
            <p:cNvSpPr/>
            <p:nvPr/>
          </p:nvSpPr>
          <p:spPr>
            <a:xfrm>
              <a:off x="7312877" y="3683804"/>
              <a:ext cx="5399" cy="4582"/>
            </a:xfrm>
            <a:custGeom>
              <a:avLst/>
              <a:gdLst/>
              <a:ahLst/>
              <a:cxnLst/>
              <a:rect l="l" t="t" r="r" b="b"/>
              <a:pathLst>
                <a:path w="117" h="111" extrusionOk="0">
                  <a:moveTo>
                    <a:pt x="69" y="1"/>
                  </a:moveTo>
                  <a:cubicBezTo>
                    <a:pt x="55" y="1"/>
                    <a:pt x="44" y="4"/>
                    <a:pt x="37" y="19"/>
                  </a:cubicBezTo>
                  <a:lnTo>
                    <a:pt x="33" y="19"/>
                  </a:lnTo>
                  <a:cubicBezTo>
                    <a:pt x="30" y="26"/>
                    <a:pt x="22" y="37"/>
                    <a:pt x="15" y="47"/>
                  </a:cubicBezTo>
                  <a:cubicBezTo>
                    <a:pt x="1" y="62"/>
                    <a:pt x="8" y="91"/>
                    <a:pt x="26" y="101"/>
                  </a:cubicBezTo>
                  <a:cubicBezTo>
                    <a:pt x="34" y="107"/>
                    <a:pt x="42" y="110"/>
                    <a:pt x="51" y="110"/>
                  </a:cubicBezTo>
                  <a:cubicBezTo>
                    <a:pt x="63" y="110"/>
                    <a:pt x="75" y="105"/>
                    <a:pt x="84" y="94"/>
                  </a:cubicBezTo>
                  <a:cubicBezTo>
                    <a:pt x="91" y="83"/>
                    <a:pt x="98" y="73"/>
                    <a:pt x="102" y="65"/>
                  </a:cubicBezTo>
                  <a:cubicBezTo>
                    <a:pt x="116" y="47"/>
                    <a:pt x="112" y="19"/>
                    <a:pt x="91" y="8"/>
                  </a:cubicBezTo>
                  <a:cubicBezTo>
                    <a:pt x="84" y="1"/>
                    <a:pt x="76" y="1"/>
                    <a:pt x="69"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2" name="Google Shape;2959;p44">
              <a:extLst>
                <a:ext uri="{FF2B5EF4-FFF2-40B4-BE49-F238E27FC236}">
                  <a16:creationId xmlns:a16="http://schemas.microsoft.com/office/drawing/2014/main" id="{4B0D66F4-6586-0124-01F3-B856CFEE3B6B}"/>
                </a:ext>
              </a:extLst>
            </p:cNvPr>
            <p:cNvSpPr/>
            <p:nvPr/>
          </p:nvSpPr>
          <p:spPr>
            <a:xfrm>
              <a:off x="7308585" y="4052809"/>
              <a:ext cx="15320" cy="9494"/>
            </a:xfrm>
            <a:custGeom>
              <a:avLst/>
              <a:gdLst/>
              <a:ahLst/>
              <a:cxnLst/>
              <a:rect l="l" t="t" r="r" b="b"/>
              <a:pathLst>
                <a:path w="332" h="230" extrusionOk="0">
                  <a:moveTo>
                    <a:pt x="162" y="1"/>
                  </a:moveTo>
                  <a:cubicBezTo>
                    <a:pt x="155" y="1"/>
                    <a:pt x="144" y="4"/>
                    <a:pt x="137" y="12"/>
                  </a:cubicBezTo>
                  <a:lnTo>
                    <a:pt x="141" y="12"/>
                  </a:lnTo>
                  <a:cubicBezTo>
                    <a:pt x="133" y="15"/>
                    <a:pt x="126" y="22"/>
                    <a:pt x="123" y="30"/>
                  </a:cubicBezTo>
                  <a:cubicBezTo>
                    <a:pt x="105" y="30"/>
                    <a:pt x="87" y="48"/>
                    <a:pt x="83" y="69"/>
                  </a:cubicBezTo>
                  <a:cubicBezTo>
                    <a:pt x="76" y="76"/>
                    <a:pt x="69" y="87"/>
                    <a:pt x="65" y="98"/>
                  </a:cubicBezTo>
                  <a:cubicBezTo>
                    <a:pt x="65" y="102"/>
                    <a:pt x="65" y="105"/>
                    <a:pt x="65" y="109"/>
                  </a:cubicBezTo>
                  <a:lnTo>
                    <a:pt x="43" y="109"/>
                  </a:lnTo>
                  <a:cubicBezTo>
                    <a:pt x="29" y="112"/>
                    <a:pt x="15" y="120"/>
                    <a:pt x="7" y="134"/>
                  </a:cubicBezTo>
                  <a:cubicBezTo>
                    <a:pt x="0" y="152"/>
                    <a:pt x="7" y="181"/>
                    <a:pt x="29" y="188"/>
                  </a:cubicBezTo>
                  <a:cubicBezTo>
                    <a:pt x="69" y="206"/>
                    <a:pt x="108" y="217"/>
                    <a:pt x="151" y="228"/>
                  </a:cubicBezTo>
                  <a:cubicBezTo>
                    <a:pt x="154" y="229"/>
                    <a:pt x="156" y="229"/>
                    <a:pt x="159" y="229"/>
                  </a:cubicBezTo>
                  <a:cubicBezTo>
                    <a:pt x="176" y="229"/>
                    <a:pt x="195" y="211"/>
                    <a:pt x="198" y="195"/>
                  </a:cubicBezTo>
                  <a:cubicBezTo>
                    <a:pt x="198" y="192"/>
                    <a:pt x="198" y="188"/>
                    <a:pt x="198" y="184"/>
                  </a:cubicBezTo>
                  <a:cubicBezTo>
                    <a:pt x="209" y="181"/>
                    <a:pt x="216" y="174"/>
                    <a:pt x="220" y="163"/>
                  </a:cubicBezTo>
                  <a:cubicBezTo>
                    <a:pt x="238" y="163"/>
                    <a:pt x="252" y="152"/>
                    <a:pt x="259" y="138"/>
                  </a:cubicBezTo>
                  <a:cubicBezTo>
                    <a:pt x="263" y="130"/>
                    <a:pt x="263" y="127"/>
                    <a:pt x="263" y="120"/>
                  </a:cubicBezTo>
                  <a:cubicBezTo>
                    <a:pt x="263" y="120"/>
                    <a:pt x="263" y="116"/>
                    <a:pt x="267" y="116"/>
                  </a:cubicBezTo>
                  <a:cubicBezTo>
                    <a:pt x="270" y="116"/>
                    <a:pt x="274" y="120"/>
                    <a:pt x="277" y="120"/>
                  </a:cubicBezTo>
                  <a:cubicBezTo>
                    <a:pt x="279" y="120"/>
                    <a:pt x="281" y="120"/>
                    <a:pt x="283" y="120"/>
                  </a:cubicBezTo>
                  <a:cubicBezTo>
                    <a:pt x="303" y="120"/>
                    <a:pt x="325" y="103"/>
                    <a:pt x="328" y="84"/>
                  </a:cubicBezTo>
                  <a:cubicBezTo>
                    <a:pt x="331" y="58"/>
                    <a:pt x="317" y="37"/>
                    <a:pt x="292" y="30"/>
                  </a:cubicBezTo>
                  <a:cubicBezTo>
                    <a:pt x="270" y="26"/>
                    <a:pt x="252" y="22"/>
                    <a:pt x="231" y="19"/>
                  </a:cubicBezTo>
                  <a:cubicBezTo>
                    <a:pt x="209" y="15"/>
                    <a:pt x="191" y="8"/>
                    <a:pt x="169" y="4"/>
                  </a:cubicBezTo>
                  <a:cubicBezTo>
                    <a:pt x="166" y="1"/>
                    <a:pt x="166" y="1"/>
                    <a:pt x="162"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3" name="Google Shape;2960;p44">
              <a:extLst>
                <a:ext uri="{FF2B5EF4-FFF2-40B4-BE49-F238E27FC236}">
                  <a16:creationId xmlns:a16="http://schemas.microsoft.com/office/drawing/2014/main" id="{93155234-74F5-58F1-4E61-B1ECAA45BA3D}"/>
                </a:ext>
              </a:extLst>
            </p:cNvPr>
            <p:cNvSpPr/>
            <p:nvPr/>
          </p:nvSpPr>
          <p:spPr>
            <a:xfrm>
              <a:off x="7308078" y="4057721"/>
              <a:ext cx="8675" cy="4706"/>
            </a:xfrm>
            <a:custGeom>
              <a:avLst/>
              <a:gdLst/>
              <a:ahLst/>
              <a:cxnLst/>
              <a:rect l="l" t="t" r="r" b="b"/>
              <a:pathLst>
                <a:path w="188" h="114" extrusionOk="0">
                  <a:moveTo>
                    <a:pt x="47" y="1"/>
                  </a:moveTo>
                  <a:cubicBezTo>
                    <a:pt x="44" y="1"/>
                    <a:pt x="40" y="1"/>
                    <a:pt x="36" y="4"/>
                  </a:cubicBezTo>
                  <a:cubicBezTo>
                    <a:pt x="26" y="8"/>
                    <a:pt x="15" y="15"/>
                    <a:pt x="11" y="26"/>
                  </a:cubicBezTo>
                  <a:cubicBezTo>
                    <a:pt x="0" y="44"/>
                    <a:pt x="11" y="73"/>
                    <a:pt x="33" y="80"/>
                  </a:cubicBezTo>
                  <a:cubicBezTo>
                    <a:pt x="65" y="91"/>
                    <a:pt x="101" y="105"/>
                    <a:pt x="137" y="112"/>
                  </a:cubicBezTo>
                  <a:cubicBezTo>
                    <a:pt x="141" y="113"/>
                    <a:pt x="144" y="114"/>
                    <a:pt x="147" y="114"/>
                  </a:cubicBezTo>
                  <a:cubicBezTo>
                    <a:pt x="165" y="114"/>
                    <a:pt x="181" y="98"/>
                    <a:pt x="184" y="80"/>
                  </a:cubicBezTo>
                  <a:cubicBezTo>
                    <a:pt x="188" y="69"/>
                    <a:pt x="184" y="58"/>
                    <a:pt x="177" y="47"/>
                  </a:cubicBezTo>
                  <a:cubicBezTo>
                    <a:pt x="170" y="40"/>
                    <a:pt x="162" y="33"/>
                    <a:pt x="152" y="33"/>
                  </a:cubicBezTo>
                  <a:cubicBezTo>
                    <a:pt x="137" y="27"/>
                    <a:pt x="125" y="24"/>
                    <a:pt x="112" y="21"/>
                  </a:cubicBezTo>
                  <a:lnTo>
                    <a:pt x="112" y="21"/>
                  </a:lnTo>
                  <a:cubicBezTo>
                    <a:pt x="112" y="22"/>
                    <a:pt x="112" y="22"/>
                    <a:pt x="112" y="22"/>
                  </a:cubicBezTo>
                  <a:lnTo>
                    <a:pt x="110" y="21"/>
                  </a:lnTo>
                  <a:lnTo>
                    <a:pt x="110" y="21"/>
                  </a:lnTo>
                  <a:cubicBezTo>
                    <a:pt x="111" y="21"/>
                    <a:pt x="111" y="21"/>
                    <a:pt x="112" y="21"/>
                  </a:cubicBezTo>
                  <a:lnTo>
                    <a:pt x="112" y="21"/>
                  </a:lnTo>
                  <a:cubicBezTo>
                    <a:pt x="111" y="20"/>
                    <a:pt x="110" y="19"/>
                    <a:pt x="108" y="19"/>
                  </a:cubicBezTo>
                  <a:lnTo>
                    <a:pt x="110" y="21"/>
                  </a:lnTo>
                  <a:lnTo>
                    <a:pt x="110" y="21"/>
                  </a:lnTo>
                  <a:cubicBezTo>
                    <a:pt x="107" y="20"/>
                    <a:pt x="104" y="19"/>
                    <a:pt x="101" y="19"/>
                  </a:cubicBezTo>
                  <a:lnTo>
                    <a:pt x="108" y="19"/>
                  </a:lnTo>
                  <a:cubicBezTo>
                    <a:pt x="94" y="15"/>
                    <a:pt x="80" y="11"/>
                    <a:pt x="65" y="4"/>
                  </a:cubicBezTo>
                  <a:cubicBezTo>
                    <a:pt x="58" y="4"/>
                    <a:pt x="54" y="1"/>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4" name="Google Shape;2961;p44">
              <a:extLst>
                <a:ext uri="{FF2B5EF4-FFF2-40B4-BE49-F238E27FC236}">
                  <a16:creationId xmlns:a16="http://schemas.microsoft.com/office/drawing/2014/main" id="{FCAE6976-524F-6EFB-3D32-37B0DF968459}"/>
                </a:ext>
              </a:extLst>
            </p:cNvPr>
            <p:cNvSpPr/>
            <p:nvPr/>
          </p:nvSpPr>
          <p:spPr>
            <a:xfrm>
              <a:off x="7307570" y="4057721"/>
              <a:ext cx="9506" cy="4995"/>
            </a:xfrm>
            <a:custGeom>
              <a:avLst/>
              <a:gdLst/>
              <a:ahLst/>
              <a:cxnLst/>
              <a:rect l="l" t="t" r="r" b="b"/>
              <a:pathLst>
                <a:path w="206" h="121" extrusionOk="0">
                  <a:moveTo>
                    <a:pt x="33" y="1"/>
                  </a:moveTo>
                  <a:cubicBezTo>
                    <a:pt x="22" y="8"/>
                    <a:pt x="15" y="15"/>
                    <a:pt x="11" y="22"/>
                  </a:cubicBezTo>
                  <a:cubicBezTo>
                    <a:pt x="1" y="44"/>
                    <a:pt x="8" y="69"/>
                    <a:pt x="29" y="80"/>
                  </a:cubicBezTo>
                  <a:cubicBezTo>
                    <a:pt x="73" y="94"/>
                    <a:pt x="112" y="109"/>
                    <a:pt x="155" y="119"/>
                  </a:cubicBezTo>
                  <a:cubicBezTo>
                    <a:pt x="158" y="120"/>
                    <a:pt x="161" y="121"/>
                    <a:pt x="164" y="121"/>
                  </a:cubicBezTo>
                  <a:cubicBezTo>
                    <a:pt x="183" y="121"/>
                    <a:pt x="199" y="103"/>
                    <a:pt x="202" y="87"/>
                  </a:cubicBezTo>
                  <a:cubicBezTo>
                    <a:pt x="206" y="76"/>
                    <a:pt x="202" y="65"/>
                    <a:pt x="199" y="55"/>
                  </a:cubicBezTo>
                  <a:cubicBezTo>
                    <a:pt x="191" y="47"/>
                    <a:pt x="181" y="40"/>
                    <a:pt x="170" y="37"/>
                  </a:cubicBezTo>
                  <a:cubicBezTo>
                    <a:pt x="155" y="34"/>
                    <a:pt x="137" y="28"/>
                    <a:pt x="121" y="24"/>
                  </a:cubicBezTo>
                  <a:lnTo>
                    <a:pt x="121" y="24"/>
                  </a:lnTo>
                  <a:cubicBezTo>
                    <a:pt x="122" y="25"/>
                    <a:pt x="122" y="25"/>
                    <a:pt x="123" y="26"/>
                  </a:cubicBezTo>
                  <a:cubicBezTo>
                    <a:pt x="121" y="25"/>
                    <a:pt x="118" y="24"/>
                    <a:pt x="116" y="23"/>
                  </a:cubicBezTo>
                  <a:lnTo>
                    <a:pt x="116" y="23"/>
                  </a:lnTo>
                  <a:cubicBezTo>
                    <a:pt x="117" y="23"/>
                    <a:pt x="119" y="24"/>
                    <a:pt x="121" y="24"/>
                  </a:cubicBezTo>
                  <a:lnTo>
                    <a:pt x="121" y="24"/>
                  </a:lnTo>
                  <a:cubicBezTo>
                    <a:pt x="119" y="23"/>
                    <a:pt x="116" y="22"/>
                    <a:pt x="114" y="22"/>
                  </a:cubicBezTo>
                  <a:lnTo>
                    <a:pt x="114" y="22"/>
                  </a:lnTo>
                  <a:cubicBezTo>
                    <a:pt x="114" y="22"/>
                    <a:pt x="115" y="23"/>
                    <a:pt x="116" y="23"/>
                  </a:cubicBezTo>
                  <a:lnTo>
                    <a:pt x="116" y="23"/>
                  </a:lnTo>
                  <a:cubicBezTo>
                    <a:pt x="114" y="23"/>
                    <a:pt x="113" y="22"/>
                    <a:pt x="112" y="22"/>
                  </a:cubicBezTo>
                  <a:cubicBezTo>
                    <a:pt x="113" y="22"/>
                    <a:pt x="113" y="22"/>
                    <a:pt x="114" y="22"/>
                  </a:cubicBezTo>
                  <a:lnTo>
                    <a:pt x="114" y="22"/>
                  </a:lnTo>
                  <a:cubicBezTo>
                    <a:pt x="98" y="16"/>
                    <a:pt x="80" y="10"/>
                    <a:pt x="65" y="4"/>
                  </a:cubicBezTo>
                  <a:cubicBezTo>
                    <a:pt x="58" y="1"/>
                    <a:pt x="51" y="1"/>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5" name="Google Shape;2962;p44">
              <a:extLst>
                <a:ext uri="{FF2B5EF4-FFF2-40B4-BE49-F238E27FC236}">
                  <a16:creationId xmlns:a16="http://schemas.microsoft.com/office/drawing/2014/main" id="{DE51754D-84D4-741B-19BD-399BE4DA0976}"/>
                </a:ext>
              </a:extLst>
            </p:cNvPr>
            <p:cNvSpPr/>
            <p:nvPr/>
          </p:nvSpPr>
          <p:spPr>
            <a:xfrm>
              <a:off x="7308078" y="4057886"/>
              <a:ext cx="8675" cy="4995"/>
            </a:xfrm>
            <a:custGeom>
              <a:avLst/>
              <a:gdLst/>
              <a:ahLst/>
              <a:cxnLst/>
              <a:rect l="l" t="t" r="r" b="b"/>
              <a:pathLst>
                <a:path w="188" h="121" extrusionOk="0">
                  <a:moveTo>
                    <a:pt x="47" y="0"/>
                  </a:moveTo>
                  <a:cubicBezTo>
                    <a:pt x="33" y="0"/>
                    <a:pt x="18" y="11"/>
                    <a:pt x="11" y="25"/>
                  </a:cubicBezTo>
                  <a:cubicBezTo>
                    <a:pt x="0" y="43"/>
                    <a:pt x="11" y="69"/>
                    <a:pt x="29" y="79"/>
                  </a:cubicBezTo>
                  <a:cubicBezTo>
                    <a:pt x="47" y="87"/>
                    <a:pt x="62" y="94"/>
                    <a:pt x="80" y="101"/>
                  </a:cubicBezTo>
                  <a:cubicBezTo>
                    <a:pt x="98" y="108"/>
                    <a:pt x="119" y="115"/>
                    <a:pt x="137" y="119"/>
                  </a:cubicBezTo>
                  <a:cubicBezTo>
                    <a:pt x="140" y="120"/>
                    <a:pt x="143" y="120"/>
                    <a:pt x="146" y="120"/>
                  </a:cubicBezTo>
                  <a:cubicBezTo>
                    <a:pt x="154" y="120"/>
                    <a:pt x="162" y="117"/>
                    <a:pt x="170" y="112"/>
                  </a:cubicBezTo>
                  <a:cubicBezTo>
                    <a:pt x="177" y="108"/>
                    <a:pt x="184" y="97"/>
                    <a:pt x="184" y="87"/>
                  </a:cubicBezTo>
                  <a:cubicBezTo>
                    <a:pt x="188" y="76"/>
                    <a:pt x="184" y="65"/>
                    <a:pt x="180" y="58"/>
                  </a:cubicBezTo>
                  <a:cubicBezTo>
                    <a:pt x="173" y="47"/>
                    <a:pt x="162" y="43"/>
                    <a:pt x="152" y="40"/>
                  </a:cubicBezTo>
                  <a:cubicBezTo>
                    <a:pt x="144" y="36"/>
                    <a:pt x="137" y="33"/>
                    <a:pt x="130" y="33"/>
                  </a:cubicBezTo>
                  <a:cubicBezTo>
                    <a:pt x="108" y="22"/>
                    <a:pt x="87" y="15"/>
                    <a:pt x="65" y="4"/>
                  </a:cubicBezTo>
                  <a:cubicBezTo>
                    <a:pt x="58" y="4"/>
                    <a:pt x="54" y="0"/>
                    <a:pt x="4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6" name="Google Shape;2963;p44">
              <a:extLst>
                <a:ext uri="{FF2B5EF4-FFF2-40B4-BE49-F238E27FC236}">
                  <a16:creationId xmlns:a16="http://schemas.microsoft.com/office/drawing/2014/main" id="{7BB4F81A-043B-B426-91FF-63AC3120272B}"/>
                </a:ext>
              </a:extLst>
            </p:cNvPr>
            <p:cNvSpPr/>
            <p:nvPr/>
          </p:nvSpPr>
          <p:spPr>
            <a:xfrm>
              <a:off x="7308262" y="4057721"/>
              <a:ext cx="4338" cy="3756"/>
            </a:xfrm>
            <a:custGeom>
              <a:avLst/>
              <a:gdLst/>
              <a:ahLst/>
              <a:cxnLst/>
              <a:rect l="l" t="t" r="r" b="b"/>
              <a:pathLst>
                <a:path w="94" h="91" extrusionOk="0">
                  <a:moveTo>
                    <a:pt x="43" y="1"/>
                  </a:moveTo>
                  <a:cubicBezTo>
                    <a:pt x="18" y="1"/>
                    <a:pt x="0" y="26"/>
                    <a:pt x="0" y="51"/>
                  </a:cubicBezTo>
                  <a:cubicBezTo>
                    <a:pt x="4" y="62"/>
                    <a:pt x="7" y="73"/>
                    <a:pt x="18" y="83"/>
                  </a:cubicBezTo>
                  <a:cubicBezTo>
                    <a:pt x="25" y="91"/>
                    <a:pt x="36" y="91"/>
                    <a:pt x="50" y="91"/>
                  </a:cubicBezTo>
                  <a:cubicBezTo>
                    <a:pt x="76" y="91"/>
                    <a:pt x="94" y="65"/>
                    <a:pt x="94" y="44"/>
                  </a:cubicBezTo>
                  <a:cubicBezTo>
                    <a:pt x="90" y="33"/>
                    <a:pt x="86" y="19"/>
                    <a:pt x="76" y="11"/>
                  </a:cubicBezTo>
                  <a:cubicBezTo>
                    <a:pt x="65" y="4"/>
                    <a:pt x="54" y="1"/>
                    <a:pt x="4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7" name="Google Shape;2964;p44">
              <a:extLst>
                <a:ext uri="{FF2B5EF4-FFF2-40B4-BE49-F238E27FC236}">
                  <a16:creationId xmlns:a16="http://schemas.microsoft.com/office/drawing/2014/main" id="{311E7016-A3F4-910E-3B63-F4AB311196E2}"/>
                </a:ext>
              </a:extLst>
            </p:cNvPr>
            <p:cNvSpPr/>
            <p:nvPr/>
          </p:nvSpPr>
          <p:spPr>
            <a:xfrm>
              <a:off x="7002753" y="4108248"/>
              <a:ext cx="9321" cy="4706"/>
            </a:xfrm>
            <a:custGeom>
              <a:avLst/>
              <a:gdLst/>
              <a:ahLst/>
              <a:cxnLst/>
              <a:rect l="l" t="t" r="r" b="b"/>
              <a:pathLst>
                <a:path w="202" h="114" extrusionOk="0">
                  <a:moveTo>
                    <a:pt x="144" y="1"/>
                  </a:moveTo>
                  <a:cubicBezTo>
                    <a:pt x="118" y="10"/>
                    <a:pt x="92" y="17"/>
                    <a:pt x="63" y="24"/>
                  </a:cubicBezTo>
                  <a:lnTo>
                    <a:pt x="63" y="24"/>
                  </a:lnTo>
                  <a:cubicBezTo>
                    <a:pt x="64" y="23"/>
                    <a:pt x="64" y="23"/>
                    <a:pt x="65" y="22"/>
                  </a:cubicBezTo>
                  <a:lnTo>
                    <a:pt x="65" y="22"/>
                  </a:lnTo>
                  <a:cubicBezTo>
                    <a:pt x="63" y="23"/>
                    <a:pt x="62" y="24"/>
                    <a:pt x="60" y="25"/>
                  </a:cubicBezTo>
                  <a:lnTo>
                    <a:pt x="60" y="25"/>
                  </a:lnTo>
                  <a:cubicBezTo>
                    <a:pt x="58" y="25"/>
                    <a:pt x="56" y="25"/>
                    <a:pt x="54" y="26"/>
                  </a:cubicBezTo>
                  <a:cubicBezTo>
                    <a:pt x="55" y="26"/>
                    <a:pt x="56" y="26"/>
                    <a:pt x="57" y="26"/>
                  </a:cubicBezTo>
                  <a:lnTo>
                    <a:pt x="57" y="26"/>
                  </a:lnTo>
                  <a:cubicBezTo>
                    <a:pt x="50" y="28"/>
                    <a:pt x="43" y="29"/>
                    <a:pt x="36" y="29"/>
                  </a:cubicBezTo>
                  <a:cubicBezTo>
                    <a:pt x="25" y="33"/>
                    <a:pt x="15" y="37"/>
                    <a:pt x="7" y="47"/>
                  </a:cubicBezTo>
                  <a:cubicBezTo>
                    <a:pt x="0" y="55"/>
                    <a:pt x="0" y="65"/>
                    <a:pt x="0" y="76"/>
                  </a:cubicBezTo>
                  <a:cubicBezTo>
                    <a:pt x="0" y="87"/>
                    <a:pt x="7" y="98"/>
                    <a:pt x="15" y="105"/>
                  </a:cubicBezTo>
                  <a:cubicBezTo>
                    <a:pt x="21" y="108"/>
                    <a:pt x="31" y="113"/>
                    <a:pt x="41" y="113"/>
                  </a:cubicBezTo>
                  <a:cubicBezTo>
                    <a:pt x="43" y="113"/>
                    <a:pt x="45" y="113"/>
                    <a:pt x="47" y="112"/>
                  </a:cubicBezTo>
                  <a:cubicBezTo>
                    <a:pt x="87" y="101"/>
                    <a:pt x="130" y="91"/>
                    <a:pt x="173" y="80"/>
                  </a:cubicBezTo>
                  <a:cubicBezTo>
                    <a:pt x="195" y="73"/>
                    <a:pt x="202" y="44"/>
                    <a:pt x="195" y="26"/>
                  </a:cubicBezTo>
                  <a:cubicBezTo>
                    <a:pt x="187" y="8"/>
                    <a:pt x="173" y="1"/>
                    <a:pt x="159"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8" name="Google Shape;2965;p44">
              <a:extLst>
                <a:ext uri="{FF2B5EF4-FFF2-40B4-BE49-F238E27FC236}">
                  <a16:creationId xmlns:a16="http://schemas.microsoft.com/office/drawing/2014/main" id="{6B41AC52-38C2-DAD5-9C2F-0917C6FD3D8E}"/>
                </a:ext>
              </a:extLst>
            </p:cNvPr>
            <p:cNvSpPr/>
            <p:nvPr/>
          </p:nvSpPr>
          <p:spPr>
            <a:xfrm>
              <a:off x="7001600" y="4108248"/>
              <a:ext cx="10336" cy="5119"/>
            </a:xfrm>
            <a:custGeom>
              <a:avLst/>
              <a:gdLst/>
              <a:ahLst/>
              <a:cxnLst/>
              <a:rect l="l" t="t" r="r" b="b"/>
              <a:pathLst>
                <a:path w="224" h="124" extrusionOk="0">
                  <a:moveTo>
                    <a:pt x="180" y="1"/>
                  </a:moveTo>
                  <a:cubicBezTo>
                    <a:pt x="173" y="1"/>
                    <a:pt x="169" y="4"/>
                    <a:pt x="162" y="4"/>
                  </a:cubicBezTo>
                  <a:cubicBezTo>
                    <a:pt x="137" y="15"/>
                    <a:pt x="108" y="22"/>
                    <a:pt x="83" y="29"/>
                  </a:cubicBezTo>
                  <a:cubicBezTo>
                    <a:pt x="68" y="33"/>
                    <a:pt x="54" y="37"/>
                    <a:pt x="36" y="40"/>
                  </a:cubicBezTo>
                  <a:cubicBezTo>
                    <a:pt x="25" y="40"/>
                    <a:pt x="14" y="47"/>
                    <a:pt x="7" y="55"/>
                  </a:cubicBezTo>
                  <a:cubicBezTo>
                    <a:pt x="4" y="65"/>
                    <a:pt x="0" y="76"/>
                    <a:pt x="0" y="83"/>
                  </a:cubicBezTo>
                  <a:cubicBezTo>
                    <a:pt x="3" y="103"/>
                    <a:pt x="19" y="123"/>
                    <a:pt x="41" y="123"/>
                  </a:cubicBezTo>
                  <a:cubicBezTo>
                    <a:pt x="43" y="123"/>
                    <a:pt x="45" y="123"/>
                    <a:pt x="47" y="123"/>
                  </a:cubicBezTo>
                  <a:cubicBezTo>
                    <a:pt x="97" y="112"/>
                    <a:pt x="144" y="98"/>
                    <a:pt x="194" y="80"/>
                  </a:cubicBezTo>
                  <a:cubicBezTo>
                    <a:pt x="216" y="73"/>
                    <a:pt x="223" y="47"/>
                    <a:pt x="216" y="29"/>
                  </a:cubicBezTo>
                  <a:cubicBezTo>
                    <a:pt x="212" y="11"/>
                    <a:pt x="194" y="1"/>
                    <a:pt x="18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79" name="Google Shape;2966;p44">
              <a:extLst>
                <a:ext uri="{FF2B5EF4-FFF2-40B4-BE49-F238E27FC236}">
                  <a16:creationId xmlns:a16="http://schemas.microsoft.com/office/drawing/2014/main" id="{F42B5681-FF7E-3690-E6AC-D4827F638F62}"/>
                </a:ext>
              </a:extLst>
            </p:cNvPr>
            <p:cNvSpPr/>
            <p:nvPr/>
          </p:nvSpPr>
          <p:spPr>
            <a:xfrm>
              <a:off x="7001230" y="4108248"/>
              <a:ext cx="11536" cy="5119"/>
            </a:xfrm>
            <a:custGeom>
              <a:avLst/>
              <a:gdLst/>
              <a:ahLst/>
              <a:cxnLst/>
              <a:rect l="l" t="t" r="r" b="b"/>
              <a:pathLst>
                <a:path w="250" h="124" extrusionOk="0">
                  <a:moveTo>
                    <a:pt x="202" y="1"/>
                  </a:moveTo>
                  <a:cubicBezTo>
                    <a:pt x="199" y="1"/>
                    <a:pt x="192" y="4"/>
                    <a:pt x="188" y="4"/>
                  </a:cubicBezTo>
                  <a:cubicBezTo>
                    <a:pt x="166" y="11"/>
                    <a:pt x="141" y="19"/>
                    <a:pt x="120" y="26"/>
                  </a:cubicBezTo>
                  <a:cubicBezTo>
                    <a:pt x="118" y="26"/>
                    <a:pt x="117" y="27"/>
                    <a:pt x="116" y="27"/>
                  </a:cubicBezTo>
                  <a:lnTo>
                    <a:pt x="116" y="27"/>
                  </a:lnTo>
                  <a:cubicBezTo>
                    <a:pt x="116" y="27"/>
                    <a:pt x="116" y="26"/>
                    <a:pt x="116" y="26"/>
                  </a:cubicBezTo>
                  <a:lnTo>
                    <a:pt x="116" y="26"/>
                  </a:lnTo>
                  <a:cubicBezTo>
                    <a:pt x="116" y="26"/>
                    <a:pt x="115" y="27"/>
                    <a:pt x="114" y="27"/>
                  </a:cubicBezTo>
                  <a:lnTo>
                    <a:pt x="114" y="27"/>
                  </a:lnTo>
                  <a:cubicBezTo>
                    <a:pt x="91" y="34"/>
                    <a:pt x="67" y="41"/>
                    <a:pt x="40" y="44"/>
                  </a:cubicBezTo>
                  <a:cubicBezTo>
                    <a:pt x="19" y="47"/>
                    <a:pt x="1" y="65"/>
                    <a:pt x="4" y="87"/>
                  </a:cubicBezTo>
                  <a:cubicBezTo>
                    <a:pt x="8" y="107"/>
                    <a:pt x="26" y="124"/>
                    <a:pt x="46" y="124"/>
                  </a:cubicBezTo>
                  <a:cubicBezTo>
                    <a:pt x="48" y="124"/>
                    <a:pt x="49" y="123"/>
                    <a:pt x="51" y="123"/>
                  </a:cubicBezTo>
                  <a:cubicBezTo>
                    <a:pt x="76" y="119"/>
                    <a:pt x="105" y="116"/>
                    <a:pt x="130" y="109"/>
                  </a:cubicBezTo>
                  <a:cubicBezTo>
                    <a:pt x="159" y="101"/>
                    <a:pt x="188" y="91"/>
                    <a:pt x="220" y="80"/>
                  </a:cubicBezTo>
                  <a:cubicBezTo>
                    <a:pt x="238" y="73"/>
                    <a:pt x="249" y="47"/>
                    <a:pt x="242" y="26"/>
                  </a:cubicBezTo>
                  <a:cubicBezTo>
                    <a:pt x="235" y="11"/>
                    <a:pt x="220" y="1"/>
                    <a:pt x="202"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0" name="Google Shape;2967;p44">
              <a:extLst>
                <a:ext uri="{FF2B5EF4-FFF2-40B4-BE49-F238E27FC236}">
                  <a16:creationId xmlns:a16="http://schemas.microsoft.com/office/drawing/2014/main" id="{B1B1E3C0-40DB-15D8-0BDB-2674CECE5423}"/>
                </a:ext>
              </a:extLst>
            </p:cNvPr>
            <p:cNvSpPr/>
            <p:nvPr/>
          </p:nvSpPr>
          <p:spPr>
            <a:xfrm>
              <a:off x="7000769" y="4108537"/>
              <a:ext cx="11675" cy="5119"/>
            </a:xfrm>
            <a:custGeom>
              <a:avLst/>
              <a:gdLst/>
              <a:ahLst/>
              <a:cxnLst/>
              <a:rect l="l" t="t" r="r" b="b"/>
              <a:pathLst>
                <a:path w="253" h="124" extrusionOk="0">
                  <a:moveTo>
                    <a:pt x="209" y="1"/>
                  </a:moveTo>
                  <a:cubicBezTo>
                    <a:pt x="205" y="1"/>
                    <a:pt x="198" y="1"/>
                    <a:pt x="194" y="4"/>
                  </a:cubicBezTo>
                  <a:cubicBezTo>
                    <a:pt x="169" y="15"/>
                    <a:pt x="144" y="22"/>
                    <a:pt x="115" y="30"/>
                  </a:cubicBezTo>
                  <a:cubicBezTo>
                    <a:pt x="90" y="33"/>
                    <a:pt x="65" y="40"/>
                    <a:pt x="40" y="40"/>
                  </a:cubicBezTo>
                  <a:cubicBezTo>
                    <a:pt x="14" y="44"/>
                    <a:pt x="0" y="66"/>
                    <a:pt x="4" y="87"/>
                  </a:cubicBezTo>
                  <a:cubicBezTo>
                    <a:pt x="4" y="107"/>
                    <a:pt x="22" y="124"/>
                    <a:pt x="41" y="124"/>
                  </a:cubicBezTo>
                  <a:cubicBezTo>
                    <a:pt x="43" y="124"/>
                    <a:pt x="45" y="124"/>
                    <a:pt x="47" y="123"/>
                  </a:cubicBezTo>
                  <a:cubicBezTo>
                    <a:pt x="72" y="120"/>
                    <a:pt x="97" y="116"/>
                    <a:pt x="122" y="112"/>
                  </a:cubicBezTo>
                  <a:cubicBezTo>
                    <a:pt x="158" y="98"/>
                    <a:pt x="198" y="84"/>
                    <a:pt x="238" y="73"/>
                  </a:cubicBezTo>
                  <a:cubicBezTo>
                    <a:pt x="248" y="58"/>
                    <a:pt x="252" y="40"/>
                    <a:pt x="245" y="26"/>
                  </a:cubicBezTo>
                  <a:cubicBezTo>
                    <a:pt x="241" y="12"/>
                    <a:pt x="227" y="1"/>
                    <a:pt x="209"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1" name="Google Shape;2968;p44">
              <a:extLst>
                <a:ext uri="{FF2B5EF4-FFF2-40B4-BE49-F238E27FC236}">
                  <a16:creationId xmlns:a16="http://schemas.microsoft.com/office/drawing/2014/main" id="{938618D8-9355-44B9-5370-18B32F51701B}"/>
                </a:ext>
              </a:extLst>
            </p:cNvPr>
            <p:cNvSpPr/>
            <p:nvPr/>
          </p:nvSpPr>
          <p:spPr>
            <a:xfrm>
              <a:off x="7000077" y="4109280"/>
              <a:ext cx="9044" cy="4582"/>
            </a:xfrm>
            <a:custGeom>
              <a:avLst/>
              <a:gdLst/>
              <a:ahLst/>
              <a:cxnLst/>
              <a:rect l="l" t="t" r="r" b="b"/>
              <a:pathLst>
                <a:path w="196" h="111" extrusionOk="0">
                  <a:moveTo>
                    <a:pt x="94" y="15"/>
                  </a:moveTo>
                  <a:cubicBezTo>
                    <a:pt x="93" y="15"/>
                    <a:pt x="92" y="16"/>
                    <a:pt x="92" y="16"/>
                  </a:cubicBezTo>
                  <a:lnTo>
                    <a:pt x="92" y="16"/>
                  </a:lnTo>
                  <a:cubicBezTo>
                    <a:pt x="92" y="16"/>
                    <a:pt x="93" y="15"/>
                    <a:pt x="94" y="15"/>
                  </a:cubicBezTo>
                  <a:close/>
                  <a:moveTo>
                    <a:pt x="134" y="1"/>
                  </a:moveTo>
                  <a:lnTo>
                    <a:pt x="134" y="4"/>
                  </a:lnTo>
                  <a:cubicBezTo>
                    <a:pt x="117" y="8"/>
                    <a:pt x="103" y="15"/>
                    <a:pt x="86" y="18"/>
                  </a:cubicBezTo>
                  <a:lnTo>
                    <a:pt x="86" y="18"/>
                  </a:lnTo>
                  <a:cubicBezTo>
                    <a:pt x="88" y="18"/>
                    <a:pt x="90" y="17"/>
                    <a:pt x="92" y="16"/>
                  </a:cubicBezTo>
                  <a:lnTo>
                    <a:pt x="92" y="16"/>
                  </a:lnTo>
                  <a:cubicBezTo>
                    <a:pt x="74" y="20"/>
                    <a:pt x="57" y="26"/>
                    <a:pt x="40" y="26"/>
                  </a:cubicBezTo>
                  <a:cubicBezTo>
                    <a:pt x="29" y="30"/>
                    <a:pt x="19" y="33"/>
                    <a:pt x="11" y="44"/>
                  </a:cubicBezTo>
                  <a:cubicBezTo>
                    <a:pt x="4" y="51"/>
                    <a:pt x="1" y="62"/>
                    <a:pt x="4" y="73"/>
                  </a:cubicBezTo>
                  <a:cubicBezTo>
                    <a:pt x="4" y="92"/>
                    <a:pt x="20" y="110"/>
                    <a:pt x="39" y="110"/>
                  </a:cubicBezTo>
                  <a:cubicBezTo>
                    <a:pt x="42" y="110"/>
                    <a:pt x="45" y="110"/>
                    <a:pt x="47" y="109"/>
                  </a:cubicBezTo>
                  <a:cubicBezTo>
                    <a:pt x="87" y="102"/>
                    <a:pt x="127" y="91"/>
                    <a:pt x="163" y="80"/>
                  </a:cubicBezTo>
                  <a:cubicBezTo>
                    <a:pt x="184" y="73"/>
                    <a:pt x="195" y="44"/>
                    <a:pt x="188" y="26"/>
                  </a:cubicBezTo>
                  <a:cubicBezTo>
                    <a:pt x="181" y="8"/>
                    <a:pt x="166" y="1"/>
                    <a:pt x="1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2" name="Google Shape;2969;p44">
              <a:extLst>
                <a:ext uri="{FF2B5EF4-FFF2-40B4-BE49-F238E27FC236}">
                  <a16:creationId xmlns:a16="http://schemas.microsoft.com/office/drawing/2014/main" id="{76C5DE1E-BB4E-9C01-F99A-5EE207DA38E9}"/>
                </a:ext>
              </a:extLst>
            </p:cNvPr>
            <p:cNvSpPr/>
            <p:nvPr/>
          </p:nvSpPr>
          <p:spPr>
            <a:xfrm>
              <a:off x="6943275" y="3938380"/>
              <a:ext cx="5353" cy="11806"/>
            </a:xfrm>
            <a:custGeom>
              <a:avLst/>
              <a:gdLst/>
              <a:ahLst/>
              <a:cxnLst/>
              <a:rect l="l" t="t" r="r" b="b"/>
              <a:pathLst>
                <a:path w="116" h="286" extrusionOk="0">
                  <a:moveTo>
                    <a:pt x="69" y="1"/>
                  </a:moveTo>
                  <a:cubicBezTo>
                    <a:pt x="51" y="1"/>
                    <a:pt x="36" y="11"/>
                    <a:pt x="29" y="29"/>
                  </a:cubicBezTo>
                  <a:cubicBezTo>
                    <a:pt x="22" y="62"/>
                    <a:pt x="11" y="91"/>
                    <a:pt x="8" y="123"/>
                  </a:cubicBezTo>
                  <a:cubicBezTo>
                    <a:pt x="4" y="163"/>
                    <a:pt x="0" y="202"/>
                    <a:pt x="0" y="242"/>
                  </a:cubicBezTo>
                  <a:cubicBezTo>
                    <a:pt x="0" y="264"/>
                    <a:pt x="18" y="282"/>
                    <a:pt x="40" y="285"/>
                  </a:cubicBezTo>
                  <a:cubicBezTo>
                    <a:pt x="62" y="285"/>
                    <a:pt x="83" y="267"/>
                    <a:pt x="83" y="246"/>
                  </a:cubicBezTo>
                  <a:cubicBezTo>
                    <a:pt x="83" y="206"/>
                    <a:pt x="87" y="166"/>
                    <a:pt x="90" y="130"/>
                  </a:cubicBezTo>
                  <a:cubicBezTo>
                    <a:pt x="98" y="105"/>
                    <a:pt x="101" y="80"/>
                    <a:pt x="108" y="55"/>
                  </a:cubicBezTo>
                  <a:cubicBezTo>
                    <a:pt x="116" y="33"/>
                    <a:pt x="105" y="8"/>
                    <a:pt x="8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3" name="Google Shape;2970;p44">
              <a:extLst>
                <a:ext uri="{FF2B5EF4-FFF2-40B4-BE49-F238E27FC236}">
                  <a16:creationId xmlns:a16="http://schemas.microsoft.com/office/drawing/2014/main" id="{CA475CF5-E03E-71E6-4DC6-5FAD5DC4C66C}"/>
                </a:ext>
              </a:extLst>
            </p:cNvPr>
            <p:cNvSpPr/>
            <p:nvPr/>
          </p:nvSpPr>
          <p:spPr>
            <a:xfrm>
              <a:off x="6942260" y="3936605"/>
              <a:ext cx="6691" cy="14613"/>
            </a:xfrm>
            <a:custGeom>
              <a:avLst/>
              <a:gdLst/>
              <a:ahLst/>
              <a:cxnLst/>
              <a:rect l="l" t="t" r="r" b="b"/>
              <a:pathLst>
                <a:path w="145" h="354" extrusionOk="0">
                  <a:moveTo>
                    <a:pt x="98" y="0"/>
                  </a:moveTo>
                  <a:cubicBezTo>
                    <a:pt x="80" y="0"/>
                    <a:pt x="62" y="11"/>
                    <a:pt x="58" y="29"/>
                  </a:cubicBezTo>
                  <a:cubicBezTo>
                    <a:pt x="51" y="47"/>
                    <a:pt x="44" y="69"/>
                    <a:pt x="40" y="87"/>
                  </a:cubicBezTo>
                  <a:cubicBezTo>
                    <a:pt x="30" y="116"/>
                    <a:pt x="26" y="148"/>
                    <a:pt x="19" y="177"/>
                  </a:cubicBezTo>
                  <a:cubicBezTo>
                    <a:pt x="12" y="224"/>
                    <a:pt x="8" y="267"/>
                    <a:pt x="4" y="314"/>
                  </a:cubicBezTo>
                  <a:cubicBezTo>
                    <a:pt x="1" y="335"/>
                    <a:pt x="19" y="353"/>
                    <a:pt x="44" y="353"/>
                  </a:cubicBezTo>
                  <a:cubicBezTo>
                    <a:pt x="46" y="354"/>
                    <a:pt x="48" y="354"/>
                    <a:pt x="50" y="354"/>
                  </a:cubicBezTo>
                  <a:cubicBezTo>
                    <a:pt x="69" y="354"/>
                    <a:pt x="84" y="337"/>
                    <a:pt x="84" y="317"/>
                  </a:cubicBezTo>
                  <a:cubicBezTo>
                    <a:pt x="87" y="274"/>
                    <a:pt x="94" y="234"/>
                    <a:pt x="102" y="191"/>
                  </a:cubicBezTo>
                  <a:lnTo>
                    <a:pt x="102" y="191"/>
                  </a:lnTo>
                  <a:cubicBezTo>
                    <a:pt x="101" y="192"/>
                    <a:pt x="100" y="193"/>
                    <a:pt x="100" y="194"/>
                  </a:cubicBezTo>
                  <a:lnTo>
                    <a:pt x="100" y="194"/>
                  </a:lnTo>
                  <a:cubicBezTo>
                    <a:pt x="103" y="178"/>
                    <a:pt x="106" y="159"/>
                    <a:pt x="109" y="141"/>
                  </a:cubicBezTo>
                  <a:cubicBezTo>
                    <a:pt x="116" y="112"/>
                    <a:pt x="127" y="83"/>
                    <a:pt x="138" y="54"/>
                  </a:cubicBezTo>
                  <a:cubicBezTo>
                    <a:pt x="145" y="33"/>
                    <a:pt x="130" y="8"/>
                    <a:pt x="10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4" name="Google Shape;2971;p44">
              <a:extLst>
                <a:ext uri="{FF2B5EF4-FFF2-40B4-BE49-F238E27FC236}">
                  <a16:creationId xmlns:a16="http://schemas.microsoft.com/office/drawing/2014/main" id="{681E027B-CC2B-306A-9860-3967605AF0F5}"/>
                </a:ext>
              </a:extLst>
            </p:cNvPr>
            <p:cNvSpPr/>
            <p:nvPr/>
          </p:nvSpPr>
          <p:spPr>
            <a:xfrm>
              <a:off x="6941937" y="3937059"/>
              <a:ext cx="5537" cy="16677"/>
            </a:xfrm>
            <a:custGeom>
              <a:avLst/>
              <a:gdLst/>
              <a:ahLst/>
              <a:cxnLst/>
              <a:rect l="l" t="t" r="r" b="b"/>
              <a:pathLst>
                <a:path w="120" h="404" extrusionOk="0">
                  <a:moveTo>
                    <a:pt x="109" y="105"/>
                  </a:moveTo>
                  <a:cubicBezTo>
                    <a:pt x="109" y="105"/>
                    <a:pt x="108" y="106"/>
                    <a:pt x="108" y="107"/>
                  </a:cubicBezTo>
                  <a:lnTo>
                    <a:pt x="108" y="107"/>
                  </a:lnTo>
                  <a:cubicBezTo>
                    <a:pt x="108" y="106"/>
                    <a:pt x="109" y="105"/>
                    <a:pt x="109" y="105"/>
                  </a:cubicBezTo>
                  <a:close/>
                  <a:moveTo>
                    <a:pt x="80" y="0"/>
                  </a:moveTo>
                  <a:cubicBezTo>
                    <a:pt x="73" y="0"/>
                    <a:pt x="65" y="0"/>
                    <a:pt x="58" y="4"/>
                  </a:cubicBezTo>
                  <a:cubicBezTo>
                    <a:pt x="51" y="7"/>
                    <a:pt x="40" y="18"/>
                    <a:pt x="37" y="29"/>
                  </a:cubicBezTo>
                  <a:cubicBezTo>
                    <a:pt x="29" y="76"/>
                    <a:pt x="22" y="123"/>
                    <a:pt x="15" y="166"/>
                  </a:cubicBezTo>
                  <a:cubicBezTo>
                    <a:pt x="4" y="231"/>
                    <a:pt x="1" y="296"/>
                    <a:pt x="4" y="360"/>
                  </a:cubicBezTo>
                  <a:cubicBezTo>
                    <a:pt x="4" y="382"/>
                    <a:pt x="19" y="400"/>
                    <a:pt x="44" y="404"/>
                  </a:cubicBezTo>
                  <a:cubicBezTo>
                    <a:pt x="65" y="404"/>
                    <a:pt x="87" y="386"/>
                    <a:pt x="87" y="364"/>
                  </a:cubicBezTo>
                  <a:cubicBezTo>
                    <a:pt x="83" y="321"/>
                    <a:pt x="87" y="278"/>
                    <a:pt x="91" y="234"/>
                  </a:cubicBezTo>
                  <a:cubicBezTo>
                    <a:pt x="94" y="192"/>
                    <a:pt x="101" y="149"/>
                    <a:pt x="108" y="107"/>
                  </a:cubicBezTo>
                  <a:lnTo>
                    <a:pt x="108" y="107"/>
                  </a:lnTo>
                  <a:cubicBezTo>
                    <a:pt x="108" y="109"/>
                    <a:pt x="106" y="111"/>
                    <a:pt x="105" y="113"/>
                  </a:cubicBezTo>
                  <a:lnTo>
                    <a:pt x="105" y="113"/>
                  </a:lnTo>
                  <a:cubicBezTo>
                    <a:pt x="109" y="93"/>
                    <a:pt x="112" y="75"/>
                    <a:pt x="119" y="54"/>
                  </a:cubicBezTo>
                  <a:cubicBezTo>
                    <a:pt x="119" y="43"/>
                    <a:pt x="119" y="33"/>
                    <a:pt x="116" y="22"/>
                  </a:cubicBezTo>
                  <a:cubicBezTo>
                    <a:pt x="109" y="11"/>
                    <a:pt x="101" y="4"/>
                    <a:pt x="9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5" name="Google Shape;2972;p44">
              <a:extLst>
                <a:ext uri="{FF2B5EF4-FFF2-40B4-BE49-F238E27FC236}">
                  <a16:creationId xmlns:a16="http://schemas.microsoft.com/office/drawing/2014/main" id="{EC921F19-2F6C-1D9C-D88A-3CFB27B862FA}"/>
                </a:ext>
              </a:extLst>
            </p:cNvPr>
            <p:cNvSpPr/>
            <p:nvPr/>
          </p:nvSpPr>
          <p:spPr>
            <a:xfrm>
              <a:off x="6940784" y="3937802"/>
              <a:ext cx="6183" cy="18163"/>
            </a:xfrm>
            <a:custGeom>
              <a:avLst/>
              <a:gdLst/>
              <a:ahLst/>
              <a:cxnLst/>
              <a:rect l="l" t="t" r="r" b="b"/>
              <a:pathLst>
                <a:path w="134" h="440" extrusionOk="0">
                  <a:moveTo>
                    <a:pt x="87" y="0"/>
                  </a:moveTo>
                  <a:cubicBezTo>
                    <a:pt x="69" y="0"/>
                    <a:pt x="51" y="11"/>
                    <a:pt x="47" y="29"/>
                  </a:cubicBezTo>
                  <a:cubicBezTo>
                    <a:pt x="36" y="83"/>
                    <a:pt x="29" y="133"/>
                    <a:pt x="18" y="187"/>
                  </a:cubicBezTo>
                  <a:cubicBezTo>
                    <a:pt x="11" y="256"/>
                    <a:pt x="4" y="328"/>
                    <a:pt x="0" y="396"/>
                  </a:cubicBezTo>
                  <a:cubicBezTo>
                    <a:pt x="0" y="418"/>
                    <a:pt x="18" y="436"/>
                    <a:pt x="40" y="440"/>
                  </a:cubicBezTo>
                  <a:cubicBezTo>
                    <a:pt x="65" y="440"/>
                    <a:pt x="83" y="422"/>
                    <a:pt x="83" y="400"/>
                  </a:cubicBezTo>
                  <a:cubicBezTo>
                    <a:pt x="90" y="310"/>
                    <a:pt x="98" y="223"/>
                    <a:pt x="112" y="133"/>
                  </a:cubicBezTo>
                  <a:cubicBezTo>
                    <a:pt x="116" y="108"/>
                    <a:pt x="123" y="79"/>
                    <a:pt x="126" y="54"/>
                  </a:cubicBezTo>
                  <a:cubicBezTo>
                    <a:pt x="134" y="33"/>
                    <a:pt x="123" y="11"/>
                    <a:pt x="101" y="4"/>
                  </a:cubicBezTo>
                  <a:cubicBezTo>
                    <a:pt x="98" y="0"/>
                    <a:pt x="90" y="0"/>
                    <a:pt x="8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6" name="Google Shape;2973;p44">
              <a:extLst>
                <a:ext uri="{FF2B5EF4-FFF2-40B4-BE49-F238E27FC236}">
                  <a16:creationId xmlns:a16="http://schemas.microsoft.com/office/drawing/2014/main" id="{7BF6C96E-D50B-E079-8F00-32D8179FD8A9}"/>
                </a:ext>
              </a:extLst>
            </p:cNvPr>
            <p:cNvSpPr/>
            <p:nvPr/>
          </p:nvSpPr>
          <p:spPr>
            <a:xfrm>
              <a:off x="6940138" y="3938545"/>
              <a:ext cx="6183" cy="20681"/>
            </a:xfrm>
            <a:custGeom>
              <a:avLst/>
              <a:gdLst/>
              <a:ahLst/>
              <a:cxnLst/>
              <a:rect l="l" t="t" r="r" b="b"/>
              <a:pathLst>
                <a:path w="134" h="501" extrusionOk="0">
                  <a:moveTo>
                    <a:pt x="94" y="0"/>
                  </a:moveTo>
                  <a:cubicBezTo>
                    <a:pt x="83" y="0"/>
                    <a:pt x="72" y="4"/>
                    <a:pt x="65" y="11"/>
                  </a:cubicBezTo>
                  <a:cubicBezTo>
                    <a:pt x="61" y="15"/>
                    <a:pt x="58" y="22"/>
                    <a:pt x="54" y="25"/>
                  </a:cubicBezTo>
                  <a:cubicBezTo>
                    <a:pt x="50" y="29"/>
                    <a:pt x="47" y="36"/>
                    <a:pt x="47" y="47"/>
                  </a:cubicBezTo>
                  <a:cubicBezTo>
                    <a:pt x="40" y="87"/>
                    <a:pt x="36" y="130"/>
                    <a:pt x="29" y="173"/>
                  </a:cubicBezTo>
                  <a:cubicBezTo>
                    <a:pt x="25" y="216"/>
                    <a:pt x="22" y="256"/>
                    <a:pt x="18" y="299"/>
                  </a:cubicBezTo>
                  <a:cubicBezTo>
                    <a:pt x="14" y="353"/>
                    <a:pt x="11" y="407"/>
                    <a:pt x="4" y="458"/>
                  </a:cubicBezTo>
                  <a:cubicBezTo>
                    <a:pt x="0" y="479"/>
                    <a:pt x="22" y="501"/>
                    <a:pt x="43" y="501"/>
                  </a:cubicBezTo>
                  <a:cubicBezTo>
                    <a:pt x="54" y="501"/>
                    <a:pt x="65" y="497"/>
                    <a:pt x="72" y="490"/>
                  </a:cubicBezTo>
                  <a:cubicBezTo>
                    <a:pt x="83" y="483"/>
                    <a:pt x="86" y="472"/>
                    <a:pt x="86" y="461"/>
                  </a:cubicBezTo>
                  <a:cubicBezTo>
                    <a:pt x="94" y="400"/>
                    <a:pt x="101" y="335"/>
                    <a:pt x="104" y="270"/>
                  </a:cubicBezTo>
                  <a:cubicBezTo>
                    <a:pt x="112" y="209"/>
                    <a:pt x="115" y="148"/>
                    <a:pt x="122" y="87"/>
                  </a:cubicBezTo>
                  <a:cubicBezTo>
                    <a:pt x="130" y="79"/>
                    <a:pt x="133" y="72"/>
                    <a:pt x="133" y="61"/>
                  </a:cubicBezTo>
                  <a:cubicBezTo>
                    <a:pt x="133" y="54"/>
                    <a:pt x="133" y="51"/>
                    <a:pt x="133" y="43"/>
                  </a:cubicBezTo>
                  <a:cubicBezTo>
                    <a:pt x="133" y="29"/>
                    <a:pt x="130" y="15"/>
                    <a:pt x="115" y="7"/>
                  </a:cubicBezTo>
                  <a:cubicBezTo>
                    <a:pt x="108" y="4"/>
                    <a:pt x="101" y="0"/>
                    <a:pt x="9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7" name="Google Shape;2974;p44">
              <a:extLst>
                <a:ext uri="{FF2B5EF4-FFF2-40B4-BE49-F238E27FC236}">
                  <a16:creationId xmlns:a16="http://schemas.microsoft.com/office/drawing/2014/main" id="{14416525-B911-02C4-2C59-4816043C05D1}"/>
                </a:ext>
              </a:extLst>
            </p:cNvPr>
            <p:cNvSpPr/>
            <p:nvPr/>
          </p:nvSpPr>
          <p:spPr>
            <a:xfrm>
              <a:off x="6937461" y="3938091"/>
              <a:ext cx="8352" cy="41652"/>
            </a:xfrm>
            <a:custGeom>
              <a:avLst/>
              <a:gdLst/>
              <a:ahLst/>
              <a:cxnLst/>
              <a:rect l="l" t="t" r="r" b="b"/>
              <a:pathLst>
                <a:path w="181" h="1009" extrusionOk="0">
                  <a:moveTo>
                    <a:pt x="137" y="0"/>
                  </a:moveTo>
                  <a:cubicBezTo>
                    <a:pt x="126" y="0"/>
                    <a:pt x="119" y="4"/>
                    <a:pt x="112" y="11"/>
                  </a:cubicBezTo>
                  <a:cubicBezTo>
                    <a:pt x="101" y="18"/>
                    <a:pt x="98" y="29"/>
                    <a:pt x="98" y="40"/>
                  </a:cubicBezTo>
                  <a:cubicBezTo>
                    <a:pt x="54" y="350"/>
                    <a:pt x="15" y="656"/>
                    <a:pt x="0" y="965"/>
                  </a:cubicBezTo>
                  <a:cubicBezTo>
                    <a:pt x="0" y="991"/>
                    <a:pt x="18" y="1009"/>
                    <a:pt x="40" y="1009"/>
                  </a:cubicBezTo>
                  <a:cubicBezTo>
                    <a:pt x="42" y="1009"/>
                    <a:pt x="44" y="1009"/>
                    <a:pt x="46" y="1009"/>
                  </a:cubicBezTo>
                  <a:cubicBezTo>
                    <a:pt x="68" y="1009"/>
                    <a:pt x="83" y="992"/>
                    <a:pt x="83" y="969"/>
                  </a:cubicBezTo>
                  <a:cubicBezTo>
                    <a:pt x="98" y="659"/>
                    <a:pt x="134" y="353"/>
                    <a:pt x="180" y="44"/>
                  </a:cubicBezTo>
                  <a:cubicBezTo>
                    <a:pt x="180" y="33"/>
                    <a:pt x="173" y="22"/>
                    <a:pt x="170" y="15"/>
                  </a:cubicBezTo>
                  <a:cubicBezTo>
                    <a:pt x="162" y="8"/>
                    <a:pt x="152" y="0"/>
                    <a:pt x="14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8" name="Google Shape;2975;p44">
              <a:extLst>
                <a:ext uri="{FF2B5EF4-FFF2-40B4-BE49-F238E27FC236}">
                  <a16:creationId xmlns:a16="http://schemas.microsoft.com/office/drawing/2014/main" id="{0B4BFC9D-C001-883B-215C-59D86C80CE3C}"/>
                </a:ext>
              </a:extLst>
            </p:cNvPr>
            <p:cNvSpPr/>
            <p:nvPr/>
          </p:nvSpPr>
          <p:spPr>
            <a:xfrm>
              <a:off x="6906223" y="3742215"/>
              <a:ext cx="16658" cy="12797"/>
            </a:xfrm>
            <a:custGeom>
              <a:avLst/>
              <a:gdLst/>
              <a:ahLst/>
              <a:cxnLst/>
              <a:rect l="l" t="t" r="r" b="b"/>
              <a:pathLst>
                <a:path w="361" h="310" extrusionOk="0">
                  <a:moveTo>
                    <a:pt x="51" y="0"/>
                  </a:moveTo>
                  <a:cubicBezTo>
                    <a:pt x="40" y="0"/>
                    <a:pt x="29" y="4"/>
                    <a:pt x="19" y="11"/>
                  </a:cubicBezTo>
                  <a:lnTo>
                    <a:pt x="22" y="11"/>
                  </a:lnTo>
                  <a:cubicBezTo>
                    <a:pt x="4" y="29"/>
                    <a:pt x="1" y="58"/>
                    <a:pt x="19" y="72"/>
                  </a:cubicBezTo>
                  <a:cubicBezTo>
                    <a:pt x="37" y="94"/>
                    <a:pt x="55" y="112"/>
                    <a:pt x="73" y="134"/>
                  </a:cubicBezTo>
                  <a:cubicBezTo>
                    <a:pt x="98" y="155"/>
                    <a:pt x="119" y="173"/>
                    <a:pt x="145" y="191"/>
                  </a:cubicBezTo>
                  <a:cubicBezTo>
                    <a:pt x="191" y="231"/>
                    <a:pt x="245" y="267"/>
                    <a:pt x="296" y="303"/>
                  </a:cubicBezTo>
                  <a:cubicBezTo>
                    <a:pt x="300" y="308"/>
                    <a:pt x="307" y="310"/>
                    <a:pt x="313" y="310"/>
                  </a:cubicBezTo>
                  <a:cubicBezTo>
                    <a:pt x="327" y="310"/>
                    <a:pt x="342" y="301"/>
                    <a:pt x="350" y="288"/>
                  </a:cubicBezTo>
                  <a:cubicBezTo>
                    <a:pt x="357" y="281"/>
                    <a:pt x="361" y="270"/>
                    <a:pt x="357" y="260"/>
                  </a:cubicBezTo>
                  <a:cubicBezTo>
                    <a:pt x="353" y="245"/>
                    <a:pt x="346" y="242"/>
                    <a:pt x="339" y="234"/>
                  </a:cubicBezTo>
                  <a:cubicBezTo>
                    <a:pt x="289" y="195"/>
                    <a:pt x="238" y="155"/>
                    <a:pt x="191" y="116"/>
                  </a:cubicBezTo>
                  <a:lnTo>
                    <a:pt x="191" y="119"/>
                  </a:lnTo>
                  <a:cubicBezTo>
                    <a:pt x="173" y="105"/>
                    <a:pt x="155" y="87"/>
                    <a:pt x="137" y="72"/>
                  </a:cubicBezTo>
                  <a:cubicBezTo>
                    <a:pt x="119" y="54"/>
                    <a:pt x="101" y="33"/>
                    <a:pt x="83" y="15"/>
                  </a:cubicBezTo>
                  <a:cubicBezTo>
                    <a:pt x="73" y="4"/>
                    <a:pt x="62"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89" name="Google Shape;2976;p44">
              <a:extLst>
                <a:ext uri="{FF2B5EF4-FFF2-40B4-BE49-F238E27FC236}">
                  <a16:creationId xmlns:a16="http://schemas.microsoft.com/office/drawing/2014/main" id="{350DD371-A2E9-5839-6685-BE0B1FBEAA27}"/>
                </a:ext>
              </a:extLst>
            </p:cNvPr>
            <p:cNvSpPr/>
            <p:nvPr/>
          </p:nvSpPr>
          <p:spPr>
            <a:xfrm>
              <a:off x="6903224" y="3742670"/>
              <a:ext cx="19335" cy="13333"/>
            </a:xfrm>
            <a:custGeom>
              <a:avLst/>
              <a:gdLst/>
              <a:ahLst/>
              <a:cxnLst/>
              <a:rect l="l" t="t" r="r" b="b"/>
              <a:pathLst>
                <a:path w="419" h="323" extrusionOk="0">
                  <a:moveTo>
                    <a:pt x="44" y="0"/>
                  </a:moveTo>
                  <a:cubicBezTo>
                    <a:pt x="33" y="0"/>
                    <a:pt x="26" y="4"/>
                    <a:pt x="15" y="11"/>
                  </a:cubicBezTo>
                  <a:lnTo>
                    <a:pt x="19" y="15"/>
                  </a:lnTo>
                  <a:cubicBezTo>
                    <a:pt x="1" y="29"/>
                    <a:pt x="1" y="54"/>
                    <a:pt x="15" y="72"/>
                  </a:cubicBezTo>
                  <a:cubicBezTo>
                    <a:pt x="40" y="97"/>
                    <a:pt x="66" y="123"/>
                    <a:pt x="94" y="144"/>
                  </a:cubicBezTo>
                  <a:cubicBezTo>
                    <a:pt x="116" y="166"/>
                    <a:pt x="141" y="184"/>
                    <a:pt x="166" y="202"/>
                  </a:cubicBezTo>
                  <a:cubicBezTo>
                    <a:pt x="224" y="245"/>
                    <a:pt x="289" y="281"/>
                    <a:pt x="350" y="317"/>
                  </a:cubicBezTo>
                  <a:cubicBezTo>
                    <a:pt x="356" y="321"/>
                    <a:pt x="364" y="323"/>
                    <a:pt x="371" y="323"/>
                  </a:cubicBezTo>
                  <a:cubicBezTo>
                    <a:pt x="384" y="323"/>
                    <a:pt x="397" y="317"/>
                    <a:pt x="404" y="303"/>
                  </a:cubicBezTo>
                  <a:cubicBezTo>
                    <a:pt x="418" y="285"/>
                    <a:pt x="411" y="259"/>
                    <a:pt x="393" y="245"/>
                  </a:cubicBezTo>
                  <a:cubicBezTo>
                    <a:pt x="354" y="223"/>
                    <a:pt x="314" y="202"/>
                    <a:pt x="278" y="177"/>
                  </a:cubicBezTo>
                  <a:cubicBezTo>
                    <a:pt x="231" y="148"/>
                    <a:pt x="192" y="119"/>
                    <a:pt x="148" y="83"/>
                  </a:cubicBezTo>
                  <a:cubicBezTo>
                    <a:pt x="123" y="61"/>
                    <a:pt x="98" y="40"/>
                    <a:pt x="76" y="15"/>
                  </a:cubicBezTo>
                  <a:cubicBezTo>
                    <a:pt x="66" y="7"/>
                    <a:pt x="55"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0" name="Google Shape;2977;p44">
              <a:extLst>
                <a:ext uri="{FF2B5EF4-FFF2-40B4-BE49-F238E27FC236}">
                  <a16:creationId xmlns:a16="http://schemas.microsoft.com/office/drawing/2014/main" id="{0BEBF5BC-7C1E-AD6C-AB4D-F3934A577512}"/>
                </a:ext>
              </a:extLst>
            </p:cNvPr>
            <p:cNvSpPr/>
            <p:nvPr/>
          </p:nvSpPr>
          <p:spPr>
            <a:xfrm>
              <a:off x="6903916" y="3743990"/>
              <a:ext cx="16289" cy="11311"/>
            </a:xfrm>
            <a:custGeom>
              <a:avLst/>
              <a:gdLst/>
              <a:ahLst/>
              <a:cxnLst/>
              <a:rect l="l" t="t" r="r" b="b"/>
              <a:pathLst>
                <a:path w="353" h="274" extrusionOk="0">
                  <a:moveTo>
                    <a:pt x="90" y="29"/>
                  </a:moveTo>
                  <a:lnTo>
                    <a:pt x="90" y="29"/>
                  </a:lnTo>
                  <a:cubicBezTo>
                    <a:pt x="91" y="30"/>
                    <a:pt x="93" y="31"/>
                    <a:pt x="94" y="32"/>
                  </a:cubicBezTo>
                  <a:lnTo>
                    <a:pt x="94" y="32"/>
                  </a:lnTo>
                  <a:cubicBezTo>
                    <a:pt x="93" y="29"/>
                    <a:pt x="90" y="29"/>
                    <a:pt x="90" y="29"/>
                  </a:cubicBezTo>
                  <a:close/>
                  <a:moveTo>
                    <a:pt x="40" y="1"/>
                  </a:moveTo>
                  <a:cubicBezTo>
                    <a:pt x="29" y="1"/>
                    <a:pt x="22" y="4"/>
                    <a:pt x="11" y="11"/>
                  </a:cubicBezTo>
                  <a:cubicBezTo>
                    <a:pt x="4" y="19"/>
                    <a:pt x="0" y="29"/>
                    <a:pt x="0" y="40"/>
                  </a:cubicBezTo>
                  <a:cubicBezTo>
                    <a:pt x="0" y="51"/>
                    <a:pt x="4" y="62"/>
                    <a:pt x="11" y="69"/>
                  </a:cubicBezTo>
                  <a:cubicBezTo>
                    <a:pt x="51" y="105"/>
                    <a:pt x="94" y="137"/>
                    <a:pt x="133" y="170"/>
                  </a:cubicBezTo>
                  <a:cubicBezTo>
                    <a:pt x="184" y="202"/>
                    <a:pt x="234" y="235"/>
                    <a:pt x="285" y="267"/>
                  </a:cubicBezTo>
                  <a:cubicBezTo>
                    <a:pt x="291" y="271"/>
                    <a:pt x="299" y="273"/>
                    <a:pt x="307" y="273"/>
                  </a:cubicBezTo>
                  <a:cubicBezTo>
                    <a:pt x="319" y="273"/>
                    <a:pt x="332" y="268"/>
                    <a:pt x="339" y="256"/>
                  </a:cubicBezTo>
                  <a:cubicBezTo>
                    <a:pt x="353" y="235"/>
                    <a:pt x="346" y="209"/>
                    <a:pt x="328" y="199"/>
                  </a:cubicBezTo>
                  <a:cubicBezTo>
                    <a:pt x="246" y="146"/>
                    <a:pt x="168" y="92"/>
                    <a:pt x="94" y="32"/>
                  </a:cubicBezTo>
                  <a:lnTo>
                    <a:pt x="94" y="32"/>
                  </a:lnTo>
                  <a:cubicBezTo>
                    <a:pt x="94" y="33"/>
                    <a:pt x="94" y="33"/>
                    <a:pt x="94" y="33"/>
                  </a:cubicBezTo>
                  <a:cubicBezTo>
                    <a:pt x="90" y="29"/>
                    <a:pt x="87" y="29"/>
                    <a:pt x="87" y="26"/>
                  </a:cubicBezTo>
                  <a:cubicBezTo>
                    <a:pt x="79" y="22"/>
                    <a:pt x="76" y="19"/>
                    <a:pt x="72" y="11"/>
                  </a:cubicBezTo>
                  <a:cubicBezTo>
                    <a:pt x="61" y="4"/>
                    <a:pt x="54" y="1"/>
                    <a:pt x="4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1" name="Google Shape;2978;p44">
              <a:extLst>
                <a:ext uri="{FF2B5EF4-FFF2-40B4-BE49-F238E27FC236}">
                  <a16:creationId xmlns:a16="http://schemas.microsoft.com/office/drawing/2014/main" id="{3916A6AB-89D4-E4AE-B8D7-495DD624766F}"/>
                </a:ext>
              </a:extLst>
            </p:cNvPr>
            <p:cNvSpPr/>
            <p:nvPr/>
          </p:nvSpPr>
          <p:spPr>
            <a:xfrm>
              <a:off x="6900732" y="3743124"/>
              <a:ext cx="19658" cy="13210"/>
            </a:xfrm>
            <a:custGeom>
              <a:avLst/>
              <a:gdLst/>
              <a:ahLst/>
              <a:cxnLst/>
              <a:rect l="l" t="t" r="r" b="b"/>
              <a:pathLst>
                <a:path w="426" h="320" extrusionOk="0">
                  <a:moveTo>
                    <a:pt x="44" y="0"/>
                  </a:moveTo>
                  <a:cubicBezTo>
                    <a:pt x="40" y="0"/>
                    <a:pt x="37" y="0"/>
                    <a:pt x="33" y="4"/>
                  </a:cubicBezTo>
                  <a:lnTo>
                    <a:pt x="37" y="4"/>
                  </a:lnTo>
                  <a:cubicBezTo>
                    <a:pt x="22" y="7"/>
                    <a:pt x="15" y="14"/>
                    <a:pt x="8" y="22"/>
                  </a:cubicBezTo>
                  <a:cubicBezTo>
                    <a:pt x="1" y="32"/>
                    <a:pt x="1" y="43"/>
                    <a:pt x="1" y="54"/>
                  </a:cubicBezTo>
                  <a:cubicBezTo>
                    <a:pt x="4" y="68"/>
                    <a:pt x="12" y="76"/>
                    <a:pt x="22" y="83"/>
                  </a:cubicBezTo>
                  <a:cubicBezTo>
                    <a:pt x="76" y="126"/>
                    <a:pt x="130" y="166"/>
                    <a:pt x="184" y="205"/>
                  </a:cubicBezTo>
                  <a:cubicBezTo>
                    <a:pt x="238" y="245"/>
                    <a:pt x="296" y="281"/>
                    <a:pt x="357" y="313"/>
                  </a:cubicBezTo>
                  <a:cubicBezTo>
                    <a:pt x="364" y="317"/>
                    <a:pt x="372" y="319"/>
                    <a:pt x="379" y="319"/>
                  </a:cubicBezTo>
                  <a:cubicBezTo>
                    <a:pt x="392" y="319"/>
                    <a:pt x="404" y="314"/>
                    <a:pt x="411" y="302"/>
                  </a:cubicBezTo>
                  <a:cubicBezTo>
                    <a:pt x="426" y="281"/>
                    <a:pt x="418" y="256"/>
                    <a:pt x="400" y="245"/>
                  </a:cubicBezTo>
                  <a:cubicBezTo>
                    <a:pt x="282" y="173"/>
                    <a:pt x="174" y="94"/>
                    <a:pt x="69" y="7"/>
                  </a:cubicBezTo>
                  <a:cubicBezTo>
                    <a:pt x="62" y="4"/>
                    <a:pt x="55"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2" name="Google Shape;2979;p44">
              <a:extLst>
                <a:ext uri="{FF2B5EF4-FFF2-40B4-BE49-F238E27FC236}">
                  <a16:creationId xmlns:a16="http://schemas.microsoft.com/office/drawing/2014/main" id="{FE1EA7F9-D1A2-EDFF-B0E0-9D9C2E762727}"/>
                </a:ext>
              </a:extLst>
            </p:cNvPr>
            <p:cNvSpPr/>
            <p:nvPr/>
          </p:nvSpPr>
          <p:spPr>
            <a:xfrm>
              <a:off x="6900086" y="3743702"/>
              <a:ext cx="21134" cy="13375"/>
            </a:xfrm>
            <a:custGeom>
              <a:avLst/>
              <a:gdLst/>
              <a:ahLst/>
              <a:cxnLst/>
              <a:rect l="l" t="t" r="r" b="b"/>
              <a:pathLst>
                <a:path w="458" h="324" extrusionOk="0">
                  <a:moveTo>
                    <a:pt x="44" y="0"/>
                  </a:moveTo>
                  <a:cubicBezTo>
                    <a:pt x="29" y="0"/>
                    <a:pt x="15" y="8"/>
                    <a:pt x="8" y="18"/>
                  </a:cubicBezTo>
                  <a:lnTo>
                    <a:pt x="8" y="22"/>
                  </a:lnTo>
                  <a:cubicBezTo>
                    <a:pt x="4" y="29"/>
                    <a:pt x="0" y="40"/>
                    <a:pt x="4" y="51"/>
                  </a:cubicBezTo>
                  <a:cubicBezTo>
                    <a:pt x="8" y="62"/>
                    <a:pt x="11" y="69"/>
                    <a:pt x="22" y="76"/>
                  </a:cubicBezTo>
                  <a:cubicBezTo>
                    <a:pt x="137" y="166"/>
                    <a:pt x="263" y="245"/>
                    <a:pt x="389" y="317"/>
                  </a:cubicBezTo>
                  <a:cubicBezTo>
                    <a:pt x="397" y="321"/>
                    <a:pt x="406" y="323"/>
                    <a:pt x="414" y="323"/>
                  </a:cubicBezTo>
                  <a:cubicBezTo>
                    <a:pt x="428" y="323"/>
                    <a:pt x="440" y="318"/>
                    <a:pt x="447" y="306"/>
                  </a:cubicBezTo>
                  <a:cubicBezTo>
                    <a:pt x="458" y="288"/>
                    <a:pt x="454" y="260"/>
                    <a:pt x="432" y="249"/>
                  </a:cubicBezTo>
                  <a:cubicBezTo>
                    <a:pt x="306" y="177"/>
                    <a:pt x="180" y="98"/>
                    <a:pt x="65" y="8"/>
                  </a:cubicBezTo>
                  <a:cubicBezTo>
                    <a:pt x="58" y="4"/>
                    <a:pt x="51"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3" name="Google Shape;2980;p44">
              <a:extLst>
                <a:ext uri="{FF2B5EF4-FFF2-40B4-BE49-F238E27FC236}">
                  <a16:creationId xmlns:a16="http://schemas.microsoft.com/office/drawing/2014/main" id="{AEE902EF-77D4-1438-B88E-AA553E5DBACE}"/>
                </a:ext>
              </a:extLst>
            </p:cNvPr>
            <p:cNvSpPr/>
            <p:nvPr/>
          </p:nvSpPr>
          <p:spPr>
            <a:xfrm>
              <a:off x="6902901" y="3745022"/>
              <a:ext cx="27641" cy="16760"/>
            </a:xfrm>
            <a:custGeom>
              <a:avLst/>
              <a:gdLst/>
              <a:ahLst/>
              <a:cxnLst/>
              <a:rect l="l" t="t" r="r" b="b"/>
              <a:pathLst>
                <a:path w="599" h="406" extrusionOk="0">
                  <a:moveTo>
                    <a:pt x="47" y="1"/>
                  </a:moveTo>
                  <a:cubicBezTo>
                    <a:pt x="33" y="1"/>
                    <a:pt x="19" y="8"/>
                    <a:pt x="11" y="19"/>
                  </a:cubicBezTo>
                  <a:cubicBezTo>
                    <a:pt x="1" y="37"/>
                    <a:pt x="8" y="62"/>
                    <a:pt x="26" y="76"/>
                  </a:cubicBezTo>
                  <a:cubicBezTo>
                    <a:pt x="105" y="134"/>
                    <a:pt x="188" y="195"/>
                    <a:pt x="271" y="249"/>
                  </a:cubicBezTo>
                  <a:cubicBezTo>
                    <a:pt x="353" y="303"/>
                    <a:pt x="440" y="357"/>
                    <a:pt x="530" y="400"/>
                  </a:cubicBezTo>
                  <a:cubicBezTo>
                    <a:pt x="537" y="403"/>
                    <a:pt x="543" y="406"/>
                    <a:pt x="551" y="406"/>
                  </a:cubicBezTo>
                  <a:cubicBezTo>
                    <a:pt x="554" y="406"/>
                    <a:pt x="558" y="405"/>
                    <a:pt x="562" y="404"/>
                  </a:cubicBezTo>
                  <a:cubicBezTo>
                    <a:pt x="573" y="404"/>
                    <a:pt x="580" y="397"/>
                    <a:pt x="587" y="386"/>
                  </a:cubicBezTo>
                  <a:cubicBezTo>
                    <a:pt x="598" y="372"/>
                    <a:pt x="595" y="339"/>
                    <a:pt x="573" y="332"/>
                  </a:cubicBezTo>
                  <a:cubicBezTo>
                    <a:pt x="483" y="285"/>
                    <a:pt x="397" y="235"/>
                    <a:pt x="314" y="181"/>
                  </a:cubicBezTo>
                  <a:cubicBezTo>
                    <a:pt x="231" y="123"/>
                    <a:pt x="148" y="66"/>
                    <a:pt x="69" y="4"/>
                  </a:cubicBezTo>
                  <a:cubicBezTo>
                    <a:pt x="62" y="1"/>
                    <a:pt x="55" y="1"/>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4" name="Google Shape;2981;p44">
              <a:extLst>
                <a:ext uri="{FF2B5EF4-FFF2-40B4-BE49-F238E27FC236}">
                  <a16:creationId xmlns:a16="http://schemas.microsoft.com/office/drawing/2014/main" id="{30A0AE69-8B62-9C21-9480-0BD35033E115}"/>
                </a:ext>
              </a:extLst>
            </p:cNvPr>
            <p:cNvSpPr/>
            <p:nvPr/>
          </p:nvSpPr>
          <p:spPr>
            <a:xfrm>
              <a:off x="6910560" y="3748738"/>
              <a:ext cx="20950" cy="13540"/>
            </a:xfrm>
            <a:custGeom>
              <a:avLst/>
              <a:gdLst/>
              <a:ahLst/>
              <a:cxnLst/>
              <a:rect l="l" t="t" r="r" b="b"/>
              <a:pathLst>
                <a:path w="454" h="328" extrusionOk="0">
                  <a:moveTo>
                    <a:pt x="40" y="1"/>
                  </a:moveTo>
                  <a:cubicBezTo>
                    <a:pt x="29" y="1"/>
                    <a:pt x="22" y="4"/>
                    <a:pt x="15" y="12"/>
                  </a:cubicBezTo>
                  <a:cubicBezTo>
                    <a:pt x="7" y="19"/>
                    <a:pt x="0" y="30"/>
                    <a:pt x="0" y="40"/>
                  </a:cubicBezTo>
                  <a:cubicBezTo>
                    <a:pt x="0" y="48"/>
                    <a:pt x="4" y="62"/>
                    <a:pt x="11" y="69"/>
                  </a:cubicBezTo>
                  <a:cubicBezTo>
                    <a:pt x="69" y="116"/>
                    <a:pt x="126" y="159"/>
                    <a:pt x="184" y="199"/>
                  </a:cubicBezTo>
                  <a:cubicBezTo>
                    <a:pt x="249" y="242"/>
                    <a:pt x="317" y="282"/>
                    <a:pt x="385" y="321"/>
                  </a:cubicBezTo>
                  <a:cubicBezTo>
                    <a:pt x="392" y="325"/>
                    <a:pt x="399" y="327"/>
                    <a:pt x="407" y="327"/>
                  </a:cubicBezTo>
                  <a:cubicBezTo>
                    <a:pt x="420" y="327"/>
                    <a:pt x="434" y="321"/>
                    <a:pt x="443" y="307"/>
                  </a:cubicBezTo>
                  <a:cubicBezTo>
                    <a:pt x="454" y="289"/>
                    <a:pt x="450" y="260"/>
                    <a:pt x="429" y="249"/>
                  </a:cubicBezTo>
                  <a:cubicBezTo>
                    <a:pt x="367" y="217"/>
                    <a:pt x="310" y="184"/>
                    <a:pt x="252" y="145"/>
                  </a:cubicBezTo>
                  <a:cubicBezTo>
                    <a:pt x="195" y="109"/>
                    <a:pt x="141" y="69"/>
                    <a:pt x="87" y="26"/>
                  </a:cubicBezTo>
                  <a:cubicBezTo>
                    <a:pt x="83" y="22"/>
                    <a:pt x="76" y="19"/>
                    <a:pt x="72" y="12"/>
                  </a:cubicBezTo>
                  <a:cubicBezTo>
                    <a:pt x="61" y="4"/>
                    <a:pt x="54" y="1"/>
                    <a:pt x="4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5" name="Google Shape;2982;p44">
              <a:extLst>
                <a:ext uri="{FF2B5EF4-FFF2-40B4-BE49-F238E27FC236}">
                  <a16:creationId xmlns:a16="http://schemas.microsoft.com/office/drawing/2014/main" id="{A3A3EE50-A7E9-5C6D-F247-7C54CFB5FE94}"/>
                </a:ext>
              </a:extLst>
            </p:cNvPr>
            <p:cNvSpPr/>
            <p:nvPr/>
          </p:nvSpPr>
          <p:spPr>
            <a:xfrm>
              <a:off x="6906408" y="3746096"/>
              <a:ext cx="28287" cy="18493"/>
            </a:xfrm>
            <a:custGeom>
              <a:avLst/>
              <a:gdLst/>
              <a:ahLst/>
              <a:cxnLst/>
              <a:rect l="l" t="t" r="r" b="b"/>
              <a:pathLst>
                <a:path w="613" h="448" extrusionOk="0">
                  <a:moveTo>
                    <a:pt x="43" y="0"/>
                  </a:moveTo>
                  <a:cubicBezTo>
                    <a:pt x="33" y="0"/>
                    <a:pt x="25" y="4"/>
                    <a:pt x="15" y="14"/>
                  </a:cubicBezTo>
                  <a:lnTo>
                    <a:pt x="18" y="14"/>
                  </a:lnTo>
                  <a:cubicBezTo>
                    <a:pt x="0" y="29"/>
                    <a:pt x="0" y="54"/>
                    <a:pt x="15" y="72"/>
                  </a:cubicBezTo>
                  <a:cubicBezTo>
                    <a:pt x="51" y="112"/>
                    <a:pt x="90" y="144"/>
                    <a:pt x="130" y="180"/>
                  </a:cubicBezTo>
                  <a:cubicBezTo>
                    <a:pt x="166" y="209"/>
                    <a:pt x="205" y="238"/>
                    <a:pt x="245" y="266"/>
                  </a:cubicBezTo>
                  <a:cubicBezTo>
                    <a:pt x="342" y="331"/>
                    <a:pt x="443" y="385"/>
                    <a:pt x="544" y="443"/>
                  </a:cubicBezTo>
                  <a:cubicBezTo>
                    <a:pt x="551" y="446"/>
                    <a:pt x="558" y="448"/>
                    <a:pt x="565" y="448"/>
                  </a:cubicBezTo>
                  <a:cubicBezTo>
                    <a:pt x="580" y="448"/>
                    <a:pt x="594" y="441"/>
                    <a:pt x="601" y="428"/>
                  </a:cubicBezTo>
                  <a:cubicBezTo>
                    <a:pt x="612" y="410"/>
                    <a:pt x="609" y="382"/>
                    <a:pt x="587" y="371"/>
                  </a:cubicBezTo>
                  <a:cubicBezTo>
                    <a:pt x="519" y="331"/>
                    <a:pt x="450" y="292"/>
                    <a:pt x="382" y="252"/>
                  </a:cubicBezTo>
                  <a:cubicBezTo>
                    <a:pt x="313" y="212"/>
                    <a:pt x="252" y="169"/>
                    <a:pt x="191" y="122"/>
                  </a:cubicBezTo>
                  <a:cubicBezTo>
                    <a:pt x="148" y="90"/>
                    <a:pt x="112" y="54"/>
                    <a:pt x="76" y="14"/>
                  </a:cubicBezTo>
                  <a:cubicBezTo>
                    <a:pt x="69" y="7"/>
                    <a:pt x="54" y="0"/>
                    <a:pt x="43"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6" name="Google Shape;2983;p44">
              <a:extLst>
                <a:ext uri="{FF2B5EF4-FFF2-40B4-BE49-F238E27FC236}">
                  <a16:creationId xmlns:a16="http://schemas.microsoft.com/office/drawing/2014/main" id="{44FB9EF0-73E8-B5D6-3B0A-3CC64940EE8D}"/>
                </a:ext>
              </a:extLst>
            </p:cNvPr>
            <p:cNvSpPr/>
            <p:nvPr/>
          </p:nvSpPr>
          <p:spPr>
            <a:xfrm>
              <a:off x="6735450" y="3617219"/>
              <a:ext cx="22796" cy="21383"/>
            </a:xfrm>
            <a:custGeom>
              <a:avLst/>
              <a:gdLst/>
              <a:ahLst/>
              <a:cxnLst/>
              <a:rect l="l" t="t" r="r" b="b"/>
              <a:pathLst>
                <a:path w="494" h="518" extrusionOk="0">
                  <a:moveTo>
                    <a:pt x="47" y="1"/>
                  </a:moveTo>
                  <a:cubicBezTo>
                    <a:pt x="40" y="1"/>
                    <a:pt x="33" y="1"/>
                    <a:pt x="26" y="8"/>
                  </a:cubicBezTo>
                  <a:lnTo>
                    <a:pt x="26" y="4"/>
                  </a:lnTo>
                  <a:cubicBezTo>
                    <a:pt x="8" y="19"/>
                    <a:pt x="1" y="44"/>
                    <a:pt x="15" y="62"/>
                  </a:cubicBezTo>
                  <a:cubicBezTo>
                    <a:pt x="19" y="69"/>
                    <a:pt x="26" y="76"/>
                    <a:pt x="29" y="84"/>
                  </a:cubicBezTo>
                  <a:cubicBezTo>
                    <a:pt x="19" y="98"/>
                    <a:pt x="15" y="123"/>
                    <a:pt x="29" y="138"/>
                  </a:cubicBezTo>
                  <a:cubicBezTo>
                    <a:pt x="33" y="145"/>
                    <a:pt x="40" y="152"/>
                    <a:pt x="47" y="159"/>
                  </a:cubicBezTo>
                  <a:cubicBezTo>
                    <a:pt x="44" y="170"/>
                    <a:pt x="44" y="188"/>
                    <a:pt x="55" y="199"/>
                  </a:cubicBezTo>
                  <a:cubicBezTo>
                    <a:pt x="73" y="224"/>
                    <a:pt x="94" y="246"/>
                    <a:pt x="119" y="271"/>
                  </a:cubicBezTo>
                  <a:cubicBezTo>
                    <a:pt x="152" y="307"/>
                    <a:pt x="188" y="339"/>
                    <a:pt x="224" y="368"/>
                  </a:cubicBezTo>
                  <a:cubicBezTo>
                    <a:pt x="289" y="422"/>
                    <a:pt x="353" y="469"/>
                    <a:pt x="422" y="512"/>
                  </a:cubicBezTo>
                  <a:cubicBezTo>
                    <a:pt x="429" y="515"/>
                    <a:pt x="436" y="517"/>
                    <a:pt x="443" y="517"/>
                  </a:cubicBezTo>
                  <a:cubicBezTo>
                    <a:pt x="458" y="517"/>
                    <a:pt x="473" y="510"/>
                    <a:pt x="483" y="498"/>
                  </a:cubicBezTo>
                  <a:cubicBezTo>
                    <a:pt x="490" y="490"/>
                    <a:pt x="494" y="476"/>
                    <a:pt x="494" y="465"/>
                  </a:cubicBezTo>
                  <a:cubicBezTo>
                    <a:pt x="494" y="454"/>
                    <a:pt x="487" y="436"/>
                    <a:pt x="476" y="429"/>
                  </a:cubicBezTo>
                  <a:cubicBezTo>
                    <a:pt x="454" y="415"/>
                    <a:pt x="433" y="400"/>
                    <a:pt x="411" y="386"/>
                  </a:cubicBezTo>
                  <a:cubicBezTo>
                    <a:pt x="407" y="379"/>
                    <a:pt x="400" y="372"/>
                    <a:pt x="397" y="364"/>
                  </a:cubicBezTo>
                  <a:cubicBezTo>
                    <a:pt x="386" y="354"/>
                    <a:pt x="375" y="343"/>
                    <a:pt x="364" y="332"/>
                  </a:cubicBezTo>
                  <a:cubicBezTo>
                    <a:pt x="368" y="318"/>
                    <a:pt x="361" y="303"/>
                    <a:pt x="350" y="292"/>
                  </a:cubicBezTo>
                  <a:cubicBezTo>
                    <a:pt x="314" y="256"/>
                    <a:pt x="278" y="224"/>
                    <a:pt x="238" y="192"/>
                  </a:cubicBezTo>
                  <a:cubicBezTo>
                    <a:pt x="238" y="188"/>
                    <a:pt x="235" y="188"/>
                    <a:pt x="231" y="184"/>
                  </a:cubicBezTo>
                  <a:cubicBezTo>
                    <a:pt x="197" y="150"/>
                    <a:pt x="166" y="116"/>
                    <a:pt x="135" y="81"/>
                  </a:cubicBezTo>
                  <a:lnTo>
                    <a:pt x="135" y="81"/>
                  </a:lnTo>
                  <a:cubicBezTo>
                    <a:pt x="136" y="82"/>
                    <a:pt x="136" y="83"/>
                    <a:pt x="137" y="84"/>
                  </a:cubicBezTo>
                  <a:cubicBezTo>
                    <a:pt x="116" y="62"/>
                    <a:pt x="101" y="40"/>
                    <a:pt x="83" y="19"/>
                  </a:cubicBezTo>
                  <a:cubicBezTo>
                    <a:pt x="73" y="8"/>
                    <a:pt x="62" y="1"/>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7" name="Google Shape;2984;p44">
              <a:extLst>
                <a:ext uri="{FF2B5EF4-FFF2-40B4-BE49-F238E27FC236}">
                  <a16:creationId xmlns:a16="http://schemas.microsoft.com/office/drawing/2014/main" id="{9D0DE5E2-2FCD-6D55-9AC2-ED4AB582C1B2}"/>
                </a:ext>
              </a:extLst>
            </p:cNvPr>
            <p:cNvSpPr/>
            <p:nvPr/>
          </p:nvSpPr>
          <p:spPr>
            <a:xfrm>
              <a:off x="6735265" y="3621223"/>
              <a:ext cx="22657" cy="19236"/>
            </a:xfrm>
            <a:custGeom>
              <a:avLst/>
              <a:gdLst/>
              <a:ahLst/>
              <a:cxnLst/>
              <a:rect l="l" t="t" r="r" b="b"/>
              <a:pathLst>
                <a:path w="491" h="466" extrusionOk="0">
                  <a:moveTo>
                    <a:pt x="48" y="1"/>
                  </a:moveTo>
                  <a:cubicBezTo>
                    <a:pt x="37" y="1"/>
                    <a:pt x="30" y="5"/>
                    <a:pt x="23" y="8"/>
                  </a:cubicBezTo>
                  <a:cubicBezTo>
                    <a:pt x="5" y="19"/>
                    <a:pt x="1" y="44"/>
                    <a:pt x="12" y="66"/>
                  </a:cubicBezTo>
                  <a:cubicBezTo>
                    <a:pt x="33" y="98"/>
                    <a:pt x="55" y="131"/>
                    <a:pt x="80" y="163"/>
                  </a:cubicBezTo>
                  <a:cubicBezTo>
                    <a:pt x="113" y="199"/>
                    <a:pt x="145" y="231"/>
                    <a:pt x="177" y="264"/>
                  </a:cubicBezTo>
                  <a:cubicBezTo>
                    <a:pt x="249" y="332"/>
                    <a:pt x="332" y="393"/>
                    <a:pt x="415" y="455"/>
                  </a:cubicBezTo>
                  <a:cubicBezTo>
                    <a:pt x="422" y="462"/>
                    <a:pt x="433" y="465"/>
                    <a:pt x="444" y="465"/>
                  </a:cubicBezTo>
                  <a:cubicBezTo>
                    <a:pt x="458" y="465"/>
                    <a:pt x="469" y="458"/>
                    <a:pt x="476" y="451"/>
                  </a:cubicBezTo>
                  <a:cubicBezTo>
                    <a:pt x="491" y="433"/>
                    <a:pt x="491" y="404"/>
                    <a:pt x="473" y="390"/>
                  </a:cubicBezTo>
                  <a:cubicBezTo>
                    <a:pt x="419" y="350"/>
                    <a:pt x="365" y="307"/>
                    <a:pt x="314" y="267"/>
                  </a:cubicBezTo>
                  <a:cubicBezTo>
                    <a:pt x="253" y="221"/>
                    <a:pt x="199" y="170"/>
                    <a:pt x="149" y="113"/>
                  </a:cubicBezTo>
                  <a:cubicBezTo>
                    <a:pt x="123" y="84"/>
                    <a:pt x="102" y="51"/>
                    <a:pt x="80" y="19"/>
                  </a:cubicBezTo>
                  <a:cubicBezTo>
                    <a:pt x="73" y="8"/>
                    <a:pt x="62" y="1"/>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8" name="Google Shape;2985;p44">
              <a:extLst>
                <a:ext uri="{FF2B5EF4-FFF2-40B4-BE49-F238E27FC236}">
                  <a16:creationId xmlns:a16="http://schemas.microsoft.com/office/drawing/2014/main" id="{1FB82C7A-01A2-B318-661D-E98F9161B899}"/>
                </a:ext>
              </a:extLst>
            </p:cNvPr>
            <p:cNvSpPr/>
            <p:nvPr/>
          </p:nvSpPr>
          <p:spPr>
            <a:xfrm>
              <a:off x="6732635" y="3620645"/>
              <a:ext cx="25980" cy="21589"/>
            </a:xfrm>
            <a:custGeom>
              <a:avLst/>
              <a:gdLst/>
              <a:ahLst/>
              <a:cxnLst/>
              <a:rect l="l" t="t" r="r" b="b"/>
              <a:pathLst>
                <a:path w="563" h="523" extrusionOk="0">
                  <a:moveTo>
                    <a:pt x="44" y="1"/>
                  </a:moveTo>
                  <a:cubicBezTo>
                    <a:pt x="33" y="1"/>
                    <a:pt x="18" y="8"/>
                    <a:pt x="11" y="15"/>
                  </a:cubicBezTo>
                  <a:cubicBezTo>
                    <a:pt x="4" y="26"/>
                    <a:pt x="0" y="37"/>
                    <a:pt x="0" y="47"/>
                  </a:cubicBezTo>
                  <a:cubicBezTo>
                    <a:pt x="0" y="58"/>
                    <a:pt x="8" y="65"/>
                    <a:pt x="15" y="73"/>
                  </a:cubicBezTo>
                  <a:cubicBezTo>
                    <a:pt x="166" y="227"/>
                    <a:pt x="324" y="375"/>
                    <a:pt x="490" y="512"/>
                  </a:cubicBezTo>
                  <a:cubicBezTo>
                    <a:pt x="499" y="519"/>
                    <a:pt x="509" y="522"/>
                    <a:pt x="518" y="522"/>
                  </a:cubicBezTo>
                  <a:cubicBezTo>
                    <a:pt x="529" y="522"/>
                    <a:pt x="540" y="518"/>
                    <a:pt x="548" y="508"/>
                  </a:cubicBezTo>
                  <a:cubicBezTo>
                    <a:pt x="562" y="494"/>
                    <a:pt x="562" y="465"/>
                    <a:pt x="544" y="451"/>
                  </a:cubicBezTo>
                  <a:cubicBezTo>
                    <a:pt x="378" y="310"/>
                    <a:pt x="220" y="166"/>
                    <a:pt x="69" y="11"/>
                  </a:cubicBezTo>
                  <a:cubicBezTo>
                    <a:pt x="62" y="4"/>
                    <a:pt x="54" y="1"/>
                    <a:pt x="4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999" name="Google Shape;2986;p44">
              <a:extLst>
                <a:ext uri="{FF2B5EF4-FFF2-40B4-BE49-F238E27FC236}">
                  <a16:creationId xmlns:a16="http://schemas.microsoft.com/office/drawing/2014/main" id="{264789E1-D5BB-74DE-64B4-BE390BD817B4}"/>
                </a:ext>
              </a:extLst>
            </p:cNvPr>
            <p:cNvSpPr/>
            <p:nvPr/>
          </p:nvSpPr>
          <p:spPr>
            <a:xfrm>
              <a:off x="6733143" y="3621388"/>
              <a:ext cx="25103" cy="21589"/>
            </a:xfrm>
            <a:custGeom>
              <a:avLst/>
              <a:gdLst/>
              <a:ahLst/>
              <a:cxnLst/>
              <a:rect l="l" t="t" r="r" b="b"/>
              <a:pathLst>
                <a:path w="544" h="523" extrusionOk="0">
                  <a:moveTo>
                    <a:pt x="40" y="1"/>
                  </a:moveTo>
                  <a:cubicBezTo>
                    <a:pt x="29" y="1"/>
                    <a:pt x="18" y="4"/>
                    <a:pt x="11" y="15"/>
                  </a:cubicBezTo>
                  <a:cubicBezTo>
                    <a:pt x="4" y="22"/>
                    <a:pt x="0" y="33"/>
                    <a:pt x="0" y="44"/>
                  </a:cubicBezTo>
                  <a:cubicBezTo>
                    <a:pt x="0" y="55"/>
                    <a:pt x="4" y="65"/>
                    <a:pt x="15" y="73"/>
                  </a:cubicBezTo>
                  <a:cubicBezTo>
                    <a:pt x="155" y="231"/>
                    <a:pt x="313" y="371"/>
                    <a:pt x="472" y="512"/>
                  </a:cubicBezTo>
                  <a:cubicBezTo>
                    <a:pt x="480" y="519"/>
                    <a:pt x="490" y="522"/>
                    <a:pt x="500" y="522"/>
                  </a:cubicBezTo>
                  <a:cubicBezTo>
                    <a:pt x="511" y="522"/>
                    <a:pt x="522" y="518"/>
                    <a:pt x="529" y="508"/>
                  </a:cubicBezTo>
                  <a:cubicBezTo>
                    <a:pt x="544" y="490"/>
                    <a:pt x="544" y="465"/>
                    <a:pt x="526" y="451"/>
                  </a:cubicBezTo>
                  <a:cubicBezTo>
                    <a:pt x="367" y="310"/>
                    <a:pt x="209" y="170"/>
                    <a:pt x="69" y="11"/>
                  </a:cubicBezTo>
                  <a:cubicBezTo>
                    <a:pt x="61" y="4"/>
                    <a:pt x="51" y="1"/>
                    <a:pt x="4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0" name="Google Shape;2987;p44">
              <a:extLst>
                <a:ext uri="{FF2B5EF4-FFF2-40B4-BE49-F238E27FC236}">
                  <a16:creationId xmlns:a16="http://schemas.microsoft.com/office/drawing/2014/main" id="{C5B6041D-C25F-FDDE-2BB7-5AE8C9EEC225}"/>
                </a:ext>
              </a:extLst>
            </p:cNvPr>
            <p:cNvSpPr/>
            <p:nvPr/>
          </p:nvSpPr>
          <p:spPr>
            <a:xfrm>
              <a:off x="6734112" y="3622585"/>
              <a:ext cx="26995" cy="23241"/>
            </a:xfrm>
            <a:custGeom>
              <a:avLst/>
              <a:gdLst/>
              <a:ahLst/>
              <a:cxnLst/>
              <a:rect l="l" t="t" r="r" b="b"/>
              <a:pathLst>
                <a:path w="585" h="563" extrusionOk="0">
                  <a:moveTo>
                    <a:pt x="51" y="0"/>
                  </a:moveTo>
                  <a:cubicBezTo>
                    <a:pt x="37" y="0"/>
                    <a:pt x="26" y="4"/>
                    <a:pt x="19" y="15"/>
                  </a:cubicBezTo>
                  <a:cubicBezTo>
                    <a:pt x="1" y="33"/>
                    <a:pt x="4" y="54"/>
                    <a:pt x="22" y="72"/>
                  </a:cubicBezTo>
                  <a:cubicBezTo>
                    <a:pt x="181" y="234"/>
                    <a:pt x="350" y="389"/>
                    <a:pt x="512" y="551"/>
                  </a:cubicBezTo>
                  <a:cubicBezTo>
                    <a:pt x="518" y="559"/>
                    <a:pt x="528" y="563"/>
                    <a:pt x="538" y="563"/>
                  </a:cubicBezTo>
                  <a:cubicBezTo>
                    <a:pt x="549" y="563"/>
                    <a:pt x="562" y="557"/>
                    <a:pt x="570" y="548"/>
                  </a:cubicBezTo>
                  <a:cubicBezTo>
                    <a:pt x="584" y="530"/>
                    <a:pt x="580" y="504"/>
                    <a:pt x="566" y="490"/>
                  </a:cubicBezTo>
                  <a:cubicBezTo>
                    <a:pt x="404" y="324"/>
                    <a:pt x="235" y="173"/>
                    <a:pt x="76" y="8"/>
                  </a:cubicBezTo>
                  <a:cubicBezTo>
                    <a:pt x="69" y="0"/>
                    <a:pt x="58"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1" name="Google Shape;2988;p44">
              <a:extLst>
                <a:ext uri="{FF2B5EF4-FFF2-40B4-BE49-F238E27FC236}">
                  <a16:creationId xmlns:a16="http://schemas.microsoft.com/office/drawing/2014/main" id="{29D63500-ABC9-4167-EEBE-2C0AB0618D36}"/>
                </a:ext>
              </a:extLst>
            </p:cNvPr>
            <p:cNvSpPr/>
            <p:nvPr/>
          </p:nvSpPr>
          <p:spPr>
            <a:xfrm>
              <a:off x="6734296" y="3622709"/>
              <a:ext cx="23949" cy="20145"/>
            </a:xfrm>
            <a:custGeom>
              <a:avLst/>
              <a:gdLst/>
              <a:ahLst/>
              <a:cxnLst/>
              <a:rect l="l" t="t" r="r" b="b"/>
              <a:pathLst>
                <a:path w="519" h="488" extrusionOk="0">
                  <a:moveTo>
                    <a:pt x="40" y="1"/>
                  </a:moveTo>
                  <a:cubicBezTo>
                    <a:pt x="29" y="1"/>
                    <a:pt x="18" y="5"/>
                    <a:pt x="11" y="15"/>
                  </a:cubicBezTo>
                  <a:cubicBezTo>
                    <a:pt x="4" y="23"/>
                    <a:pt x="0" y="33"/>
                    <a:pt x="0" y="44"/>
                  </a:cubicBezTo>
                  <a:cubicBezTo>
                    <a:pt x="0" y="55"/>
                    <a:pt x="8" y="66"/>
                    <a:pt x="15" y="73"/>
                  </a:cubicBezTo>
                  <a:cubicBezTo>
                    <a:pt x="148" y="217"/>
                    <a:pt x="299" y="347"/>
                    <a:pt x="447" y="476"/>
                  </a:cubicBezTo>
                  <a:cubicBezTo>
                    <a:pt x="455" y="484"/>
                    <a:pt x="464" y="488"/>
                    <a:pt x="474" y="488"/>
                  </a:cubicBezTo>
                  <a:cubicBezTo>
                    <a:pt x="485" y="488"/>
                    <a:pt x="496" y="482"/>
                    <a:pt x="504" y="473"/>
                  </a:cubicBezTo>
                  <a:cubicBezTo>
                    <a:pt x="519" y="455"/>
                    <a:pt x="519" y="429"/>
                    <a:pt x="501" y="415"/>
                  </a:cubicBezTo>
                  <a:cubicBezTo>
                    <a:pt x="357" y="282"/>
                    <a:pt x="202" y="156"/>
                    <a:pt x="69" y="12"/>
                  </a:cubicBezTo>
                  <a:cubicBezTo>
                    <a:pt x="62" y="5"/>
                    <a:pt x="51" y="1"/>
                    <a:pt x="4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2" name="Google Shape;2989;p44">
              <a:extLst>
                <a:ext uri="{FF2B5EF4-FFF2-40B4-BE49-F238E27FC236}">
                  <a16:creationId xmlns:a16="http://schemas.microsoft.com/office/drawing/2014/main" id="{9B189205-1685-5A2A-FFA2-B1384D38332E}"/>
                </a:ext>
              </a:extLst>
            </p:cNvPr>
            <p:cNvSpPr/>
            <p:nvPr/>
          </p:nvSpPr>
          <p:spPr>
            <a:xfrm>
              <a:off x="6733143" y="3621677"/>
              <a:ext cx="29117" cy="24851"/>
            </a:xfrm>
            <a:custGeom>
              <a:avLst/>
              <a:gdLst/>
              <a:ahLst/>
              <a:cxnLst/>
              <a:rect l="l" t="t" r="r" b="b"/>
              <a:pathLst>
                <a:path w="631" h="602" extrusionOk="0">
                  <a:moveTo>
                    <a:pt x="40" y="1"/>
                  </a:moveTo>
                  <a:cubicBezTo>
                    <a:pt x="29" y="1"/>
                    <a:pt x="18" y="8"/>
                    <a:pt x="11" y="15"/>
                  </a:cubicBezTo>
                  <a:cubicBezTo>
                    <a:pt x="4" y="22"/>
                    <a:pt x="0" y="33"/>
                    <a:pt x="0" y="44"/>
                  </a:cubicBezTo>
                  <a:cubicBezTo>
                    <a:pt x="0" y="55"/>
                    <a:pt x="7" y="66"/>
                    <a:pt x="15" y="73"/>
                  </a:cubicBezTo>
                  <a:cubicBezTo>
                    <a:pt x="180" y="264"/>
                    <a:pt x="367" y="429"/>
                    <a:pt x="558" y="591"/>
                  </a:cubicBezTo>
                  <a:cubicBezTo>
                    <a:pt x="565" y="598"/>
                    <a:pt x="575" y="602"/>
                    <a:pt x="585" y="602"/>
                  </a:cubicBezTo>
                  <a:cubicBezTo>
                    <a:pt x="597" y="602"/>
                    <a:pt x="608" y="597"/>
                    <a:pt x="616" y="588"/>
                  </a:cubicBezTo>
                  <a:cubicBezTo>
                    <a:pt x="630" y="570"/>
                    <a:pt x="630" y="544"/>
                    <a:pt x="612" y="530"/>
                  </a:cubicBezTo>
                  <a:cubicBezTo>
                    <a:pt x="421" y="368"/>
                    <a:pt x="234" y="199"/>
                    <a:pt x="69" y="12"/>
                  </a:cubicBezTo>
                  <a:cubicBezTo>
                    <a:pt x="65" y="4"/>
                    <a:pt x="51" y="1"/>
                    <a:pt x="4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3" name="Google Shape;2990;p44">
              <a:extLst>
                <a:ext uri="{FF2B5EF4-FFF2-40B4-BE49-F238E27FC236}">
                  <a16:creationId xmlns:a16="http://schemas.microsoft.com/office/drawing/2014/main" id="{77665751-5C9A-D0D4-2F69-38ACBE51553D}"/>
                </a:ext>
              </a:extLst>
            </p:cNvPr>
            <p:cNvSpPr/>
            <p:nvPr/>
          </p:nvSpPr>
          <p:spPr>
            <a:xfrm>
              <a:off x="6791928" y="3383159"/>
              <a:ext cx="11536" cy="9329"/>
            </a:xfrm>
            <a:custGeom>
              <a:avLst/>
              <a:gdLst/>
              <a:ahLst/>
              <a:cxnLst/>
              <a:rect l="l" t="t" r="r" b="b"/>
              <a:pathLst>
                <a:path w="250" h="226" extrusionOk="0">
                  <a:moveTo>
                    <a:pt x="4" y="0"/>
                  </a:moveTo>
                  <a:cubicBezTo>
                    <a:pt x="1" y="8"/>
                    <a:pt x="1" y="15"/>
                    <a:pt x="1" y="22"/>
                  </a:cubicBezTo>
                  <a:cubicBezTo>
                    <a:pt x="1" y="33"/>
                    <a:pt x="4" y="40"/>
                    <a:pt x="15" y="51"/>
                  </a:cubicBezTo>
                  <a:cubicBezTo>
                    <a:pt x="69" y="105"/>
                    <a:pt x="119" y="162"/>
                    <a:pt x="177" y="216"/>
                  </a:cubicBezTo>
                  <a:cubicBezTo>
                    <a:pt x="185" y="223"/>
                    <a:pt x="194" y="226"/>
                    <a:pt x="203" y="226"/>
                  </a:cubicBezTo>
                  <a:cubicBezTo>
                    <a:pt x="215" y="226"/>
                    <a:pt x="227" y="221"/>
                    <a:pt x="235" y="213"/>
                  </a:cubicBezTo>
                  <a:cubicBezTo>
                    <a:pt x="249" y="195"/>
                    <a:pt x="249" y="170"/>
                    <a:pt x="231" y="152"/>
                  </a:cubicBezTo>
                  <a:cubicBezTo>
                    <a:pt x="181" y="108"/>
                    <a:pt x="137" y="62"/>
                    <a:pt x="94" y="11"/>
                  </a:cubicBezTo>
                  <a:cubicBezTo>
                    <a:pt x="87" y="18"/>
                    <a:pt x="76" y="22"/>
                    <a:pt x="69" y="22"/>
                  </a:cubicBezTo>
                  <a:cubicBezTo>
                    <a:pt x="58" y="22"/>
                    <a:pt x="51" y="22"/>
                    <a:pt x="44" y="18"/>
                  </a:cubicBezTo>
                  <a:lnTo>
                    <a:pt x="33" y="18"/>
                  </a:lnTo>
                  <a:cubicBezTo>
                    <a:pt x="22" y="15"/>
                    <a:pt x="11" y="11"/>
                    <a:pt x="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4" name="Google Shape;2991;p44">
              <a:extLst>
                <a:ext uri="{FF2B5EF4-FFF2-40B4-BE49-F238E27FC236}">
                  <a16:creationId xmlns:a16="http://schemas.microsoft.com/office/drawing/2014/main" id="{9F64DE3F-154A-05BB-F497-5AAE7A34F6EC}"/>
                </a:ext>
              </a:extLst>
            </p:cNvPr>
            <p:cNvSpPr/>
            <p:nvPr/>
          </p:nvSpPr>
          <p:spPr>
            <a:xfrm>
              <a:off x="6789944" y="3379898"/>
              <a:ext cx="12690" cy="11517"/>
            </a:xfrm>
            <a:custGeom>
              <a:avLst/>
              <a:gdLst/>
              <a:ahLst/>
              <a:cxnLst/>
              <a:rect l="l" t="t" r="r" b="b"/>
              <a:pathLst>
                <a:path w="275" h="279" extrusionOk="0">
                  <a:moveTo>
                    <a:pt x="44" y="0"/>
                  </a:moveTo>
                  <a:lnTo>
                    <a:pt x="47" y="4"/>
                  </a:lnTo>
                  <a:lnTo>
                    <a:pt x="47" y="4"/>
                  </a:lnTo>
                  <a:cubicBezTo>
                    <a:pt x="47" y="3"/>
                    <a:pt x="47" y="1"/>
                    <a:pt x="47" y="0"/>
                  </a:cubicBezTo>
                  <a:close/>
                  <a:moveTo>
                    <a:pt x="47" y="4"/>
                  </a:moveTo>
                  <a:cubicBezTo>
                    <a:pt x="47" y="4"/>
                    <a:pt x="47" y="4"/>
                    <a:pt x="47" y="4"/>
                  </a:cubicBezTo>
                  <a:lnTo>
                    <a:pt x="47" y="4"/>
                  </a:lnTo>
                  <a:lnTo>
                    <a:pt x="47" y="4"/>
                  </a:lnTo>
                  <a:close/>
                  <a:moveTo>
                    <a:pt x="44" y="4"/>
                  </a:moveTo>
                  <a:cubicBezTo>
                    <a:pt x="33" y="4"/>
                    <a:pt x="18" y="11"/>
                    <a:pt x="11" y="18"/>
                  </a:cubicBezTo>
                  <a:cubicBezTo>
                    <a:pt x="4" y="25"/>
                    <a:pt x="0" y="40"/>
                    <a:pt x="0" y="51"/>
                  </a:cubicBezTo>
                  <a:cubicBezTo>
                    <a:pt x="0" y="65"/>
                    <a:pt x="8" y="72"/>
                    <a:pt x="15" y="83"/>
                  </a:cubicBezTo>
                  <a:cubicBezTo>
                    <a:pt x="44" y="112"/>
                    <a:pt x="69" y="141"/>
                    <a:pt x="94" y="166"/>
                  </a:cubicBezTo>
                  <a:cubicBezTo>
                    <a:pt x="130" y="202"/>
                    <a:pt x="166" y="234"/>
                    <a:pt x="198" y="267"/>
                  </a:cubicBezTo>
                  <a:cubicBezTo>
                    <a:pt x="207" y="275"/>
                    <a:pt x="216" y="279"/>
                    <a:pt x="226" y="279"/>
                  </a:cubicBezTo>
                  <a:cubicBezTo>
                    <a:pt x="237" y="279"/>
                    <a:pt x="248" y="273"/>
                    <a:pt x="256" y="263"/>
                  </a:cubicBezTo>
                  <a:cubicBezTo>
                    <a:pt x="274" y="245"/>
                    <a:pt x="270" y="220"/>
                    <a:pt x="252" y="205"/>
                  </a:cubicBezTo>
                  <a:cubicBezTo>
                    <a:pt x="216" y="166"/>
                    <a:pt x="177" y="126"/>
                    <a:pt x="141" y="87"/>
                  </a:cubicBezTo>
                  <a:cubicBezTo>
                    <a:pt x="134" y="94"/>
                    <a:pt x="123" y="101"/>
                    <a:pt x="108" y="101"/>
                  </a:cubicBezTo>
                  <a:cubicBezTo>
                    <a:pt x="101" y="101"/>
                    <a:pt x="94" y="101"/>
                    <a:pt x="90" y="97"/>
                  </a:cubicBezTo>
                  <a:lnTo>
                    <a:pt x="76" y="97"/>
                  </a:lnTo>
                  <a:cubicBezTo>
                    <a:pt x="65" y="94"/>
                    <a:pt x="54" y="87"/>
                    <a:pt x="47" y="79"/>
                  </a:cubicBezTo>
                  <a:cubicBezTo>
                    <a:pt x="44" y="69"/>
                    <a:pt x="40" y="58"/>
                    <a:pt x="44" y="47"/>
                  </a:cubicBezTo>
                  <a:cubicBezTo>
                    <a:pt x="44" y="34"/>
                    <a:pt x="47" y="20"/>
                    <a:pt x="47" y="4"/>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5" name="Google Shape;2992;p44">
              <a:extLst>
                <a:ext uri="{FF2B5EF4-FFF2-40B4-BE49-F238E27FC236}">
                  <a16:creationId xmlns:a16="http://schemas.microsoft.com/office/drawing/2014/main" id="{9455411E-CDD5-DDED-891E-0F7C5B8BBE3B}"/>
                </a:ext>
              </a:extLst>
            </p:cNvPr>
            <p:cNvSpPr/>
            <p:nvPr/>
          </p:nvSpPr>
          <p:spPr>
            <a:xfrm>
              <a:off x="6791098" y="3380930"/>
              <a:ext cx="12367" cy="10733"/>
            </a:xfrm>
            <a:custGeom>
              <a:avLst/>
              <a:gdLst/>
              <a:ahLst/>
              <a:cxnLst/>
              <a:rect l="l" t="t" r="r" b="b"/>
              <a:pathLst>
                <a:path w="268" h="260" extrusionOk="0">
                  <a:moveTo>
                    <a:pt x="22" y="0"/>
                  </a:moveTo>
                  <a:cubicBezTo>
                    <a:pt x="19" y="4"/>
                    <a:pt x="15" y="4"/>
                    <a:pt x="11" y="8"/>
                  </a:cubicBezTo>
                  <a:cubicBezTo>
                    <a:pt x="4" y="15"/>
                    <a:pt x="1" y="26"/>
                    <a:pt x="1" y="36"/>
                  </a:cubicBezTo>
                  <a:cubicBezTo>
                    <a:pt x="1" y="47"/>
                    <a:pt x="8" y="54"/>
                    <a:pt x="15" y="65"/>
                  </a:cubicBezTo>
                  <a:cubicBezTo>
                    <a:pt x="40" y="94"/>
                    <a:pt x="65" y="123"/>
                    <a:pt x="94" y="148"/>
                  </a:cubicBezTo>
                  <a:cubicBezTo>
                    <a:pt x="127" y="184"/>
                    <a:pt x="159" y="216"/>
                    <a:pt x="195" y="249"/>
                  </a:cubicBezTo>
                  <a:cubicBezTo>
                    <a:pt x="204" y="256"/>
                    <a:pt x="214" y="259"/>
                    <a:pt x="223" y="259"/>
                  </a:cubicBezTo>
                  <a:cubicBezTo>
                    <a:pt x="234" y="259"/>
                    <a:pt x="245" y="255"/>
                    <a:pt x="253" y="245"/>
                  </a:cubicBezTo>
                  <a:cubicBezTo>
                    <a:pt x="263" y="238"/>
                    <a:pt x="267" y="224"/>
                    <a:pt x="263" y="213"/>
                  </a:cubicBezTo>
                  <a:cubicBezTo>
                    <a:pt x="263" y="202"/>
                    <a:pt x="260" y="195"/>
                    <a:pt x="249" y="184"/>
                  </a:cubicBezTo>
                  <a:cubicBezTo>
                    <a:pt x="224" y="155"/>
                    <a:pt x="195" y="130"/>
                    <a:pt x="170" y="105"/>
                  </a:cubicBezTo>
                  <a:cubicBezTo>
                    <a:pt x="152" y="90"/>
                    <a:pt x="137" y="72"/>
                    <a:pt x="119" y="54"/>
                  </a:cubicBezTo>
                  <a:cubicBezTo>
                    <a:pt x="112" y="69"/>
                    <a:pt x="101" y="76"/>
                    <a:pt x="87" y="76"/>
                  </a:cubicBezTo>
                  <a:cubicBezTo>
                    <a:pt x="80" y="76"/>
                    <a:pt x="73" y="76"/>
                    <a:pt x="65" y="72"/>
                  </a:cubicBezTo>
                  <a:lnTo>
                    <a:pt x="51" y="72"/>
                  </a:lnTo>
                  <a:cubicBezTo>
                    <a:pt x="40" y="72"/>
                    <a:pt x="29" y="65"/>
                    <a:pt x="26" y="54"/>
                  </a:cubicBezTo>
                  <a:cubicBezTo>
                    <a:pt x="19" y="44"/>
                    <a:pt x="19" y="36"/>
                    <a:pt x="19" y="26"/>
                  </a:cubicBezTo>
                  <a:cubicBezTo>
                    <a:pt x="19" y="15"/>
                    <a:pt x="22" y="8"/>
                    <a:pt x="2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6" name="Google Shape;2993;p44">
              <a:extLst>
                <a:ext uri="{FF2B5EF4-FFF2-40B4-BE49-F238E27FC236}">
                  <a16:creationId xmlns:a16="http://schemas.microsoft.com/office/drawing/2014/main" id="{A3E5CF67-01B2-AF7D-0F55-CA1F41A0AD60}"/>
                </a:ext>
              </a:extLst>
            </p:cNvPr>
            <p:cNvSpPr/>
            <p:nvPr/>
          </p:nvSpPr>
          <p:spPr>
            <a:xfrm>
              <a:off x="6790775" y="3380476"/>
              <a:ext cx="13659" cy="11228"/>
            </a:xfrm>
            <a:custGeom>
              <a:avLst/>
              <a:gdLst/>
              <a:ahLst/>
              <a:cxnLst/>
              <a:rect l="l" t="t" r="r" b="b"/>
              <a:pathLst>
                <a:path w="296" h="272" extrusionOk="0">
                  <a:moveTo>
                    <a:pt x="29" y="1"/>
                  </a:moveTo>
                  <a:cubicBezTo>
                    <a:pt x="26" y="1"/>
                    <a:pt x="18" y="4"/>
                    <a:pt x="15" y="8"/>
                  </a:cubicBezTo>
                  <a:cubicBezTo>
                    <a:pt x="0" y="26"/>
                    <a:pt x="4" y="51"/>
                    <a:pt x="18" y="69"/>
                  </a:cubicBezTo>
                  <a:cubicBezTo>
                    <a:pt x="87" y="134"/>
                    <a:pt x="155" y="199"/>
                    <a:pt x="220" y="260"/>
                  </a:cubicBezTo>
                  <a:cubicBezTo>
                    <a:pt x="228" y="268"/>
                    <a:pt x="238" y="272"/>
                    <a:pt x="247" y="272"/>
                  </a:cubicBezTo>
                  <a:cubicBezTo>
                    <a:pt x="259" y="272"/>
                    <a:pt x="271" y="266"/>
                    <a:pt x="281" y="256"/>
                  </a:cubicBezTo>
                  <a:cubicBezTo>
                    <a:pt x="296" y="238"/>
                    <a:pt x="292" y="213"/>
                    <a:pt x="274" y="199"/>
                  </a:cubicBezTo>
                  <a:cubicBezTo>
                    <a:pt x="227" y="152"/>
                    <a:pt x="177" y="105"/>
                    <a:pt x="130" y="62"/>
                  </a:cubicBezTo>
                  <a:cubicBezTo>
                    <a:pt x="123" y="76"/>
                    <a:pt x="112" y="87"/>
                    <a:pt x="94" y="87"/>
                  </a:cubicBezTo>
                  <a:cubicBezTo>
                    <a:pt x="87" y="87"/>
                    <a:pt x="80" y="87"/>
                    <a:pt x="72" y="83"/>
                  </a:cubicBezTo>
                  <a:lnTo>
                    <a:pt x="58" y="83"/>
                  </a:lnTo>
                  <a:cubicBezTo>
                    <a:pt x="47" y="80"/>
                    <a:pt x="36" y="76"/>
                    <a:pt x="33" y="65"/>
                  </a:cubicBezTo>
                  <a:cubicBezTo>
                    <a:pt x="26" y="55"/>
                    <a:pt x="26" y="47"/>
                    <a:pt x="26" y="33"/>
                  </a:cubicBezTo>
                  <a:cubicBezTo>
                    <a:pt x="26" y="22"/>
                    <a:pt x="29" y="11"/>
                    <a:pt x="29"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7" name="Google Shape;2994;p44">
              <a:extLst>
                <a:ext uri="{FF2B5EF4-FFF2-40B4-BE49-F238E27FC236}">
                  <a16:creationId xmlns:a16="http://schemas.microsoft.com/office/drawing/2014/main" id="{1350A0EC-B89B-D363-E941-935F6551EAF1}"/>
                </a:ext>
              </a:extLst>
            </p:cNvPr>
            <p:cNvSpPr/>
            <p:nvPr/>
          </p:nvSpPr>
          <p:spPr>
            <a:xfrm>
              <a:off x="6791605" y="3380930"/>
              <a:ext cx="692" cy="2436"/>
            </a:xfrm>
            <a:custGeom>
              <a:avLst/>
              <a:gdLst/>
              <a:ahLst/>
              <a:cxnLst/>
              <a:rect l="l" t="t" r="r" b="b"/>
              <a:pathLst>
                <a:path w="15" h="59" extrusionOk="0">
                  <a:moveTo>
                    <a:pt x="11" y="0"/>
                  </a:moveTo>
                  <a:lnTo>
                    <a:pt x="11" y="0"/>
                  </a:lnTo>
                  <a:cubicBezTo>
                    <a:pt x="4" y="8"/>
                    <a:pt x="0" y="18"/>
                    <a:pt x="0" y="29"/>
                  </a:cubicBezTo>
                  <a:cubicBezTo>
                    <a:pt x="0" y="38"/>
                    <a:pt x="5" y="44"/>
                    <a:pt x="10" y="51"/>
                  </a:cubicBezTo>
                  <a:lnTo>
                    <a:pt x="10" y="51"/>
                  </a:lnTo>
                  <a:cubicBezTo>
                    <a:pt x="7" y="42"/>
                    <a:pt x="4" y="35"/>
                    <a:pt x="8" y="26"/>
                  </a:cubicBezTo>
                  <a:lnTo>
                    <a:pt x="11" y="0"/>
                  </a:lnTo>
                  <a:close/>
                  <a:moveTo>
                    <a:pt x="10" y="51"/>
                  </a:moveTo>
                  <a:lnTo>
                    <a:pt x="10" y="51"/>
                  </a:lnTo>
                  <a:cubicBezTo>
                    <a:pt x="11" y="52"/>
                    <a:pt x="11" y="53"/>
                    <a:pt x="11" y="54"/>
                  </a:cubicBezTo>
                  <a:cubicBezTo>
                    <a:pt x="12" y="54"/>
                    <a:pt x="12" y="55"/>
                    <a:pt x="12" y="55"/>
                  </a:cubicBezTo>
                  <a:lnTo>
                    <a:pt x="12" y="55"/>
                  </a:lnTo>
                  <a:cubicBezTo>
                    <a:pt x="12" y="54"/>
                    <a:pt x="11" y="52"/>
                    <a:pt x="10" y="51"/>
                  </a:cubicBezTo>
                  <a:close/>
                  <a:moveTo>
                    <a:pt x="12" y="55"/>
                  </a:moveTo>
                  <a:lnTo>
                    <a:pt x="12" y="55"/>
                  </a:lnTo>
                  <a:cubicBezTo>
                    <a:pt x="13" y="56"/>
                    <a:pt x="14" y="57"/>
                    <a:pt x="15" y="58"/>
                  </a:cubicBezTo>
                  <a:cubicBezTo>
                    <a:pt x="15" y="58"/>
                    <a:pt x="15" y="55"/>
                    <a:pt x="12" y="55"/>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8" name="Google Shape;2995;p44">
              <a:extLst>
                <a:ext uri="{FF2B5EF4-FFF2-40B4-BE49-F238E27FC236}">
                  <a16:creationId xmlns:a16="http://schemas.microsoft.com/office/drawing/2014/main" id="{0B321F76-8FD8-3749-C521-C801D78A4279}"/>
                </a:ext>
              </a:extLst>
            </p:cNvPr>
            <p:cNvSpPr/>
            <p:nvPr/>
          </p:nvSpPr>
          <p:spPr>
            <a:xfrm>
              <a:off x="6792436" y="3382705"/>
              <a:ext cx="13336" cy="9907"/>
            </a:xfrm>
            <a:custGeom>
              <a:avLst/>
              <a:gdLst/>
              <a:ahLst/>
              <a:cxnLst/>
              <a:rect l="l" t="t" r="r" b="b"/>
              <a:pathLst>
                <a:path w="289" h="240" extrusionOk="0">
                  <a:moveTo>
                    <a:pt x="98" y="1"/>
                  </a:moveTo>
                  <a:cubicBezTo>
                    <a:pt x="98" y="4"/>
                    <a:pt x="94" y="4"/>
                    <a:pt x="94" y="8"/>
                  </a:cubicBezTo>
                  <a:cubicBezTo>
                    <a:pt x="87" y="22"/>
                    <a:pt x="72" y="33"/>
                    <a:pt x="58" y="33"/>
                  </a:cubicBezTo>
                  <a:cubicBezTo>
                    <a:pt x="51" y="33"/>
                    <a:pt x="44" y="33"/>
                    <a:pt x="36" y="29"/>
                  </a:cubicBezTo>
                  <a:lnTo>
                    <a:pt x="22" y="29"/>
                  </a:lnTo>
                  <a:cubicBezTo>
                    <a:pt x="15" y="29"/>
                    <a:pt x="8" y="26"/>
                    <a:pt x="0" y="19"/>
                  </a:cubicBezTo>
                  <a:lnTo>
                    <a:pt x="0" y="19"/>
                  </a:lnTo>
                  <a:cubicBezTo>
                    <a:pt x="69" y="94"/>
                    <a:pt x="141" y="159"/>
                    <a:pt x="213" y="227"/>
                  </a:cubicBezTo>
                  <a:cubicBezTo>
                    <a:pt x="221" y="236"/>
                    <a:pt x="231" y="239"/>
                    <a:pt x="241" y="239"/>
                  </a:cubicBezTo>
                  <a:cubicBezTo>
                    <a:pt x="254" y="239"/>
                    <a:pt x="266" y="234"/>
                    <a:pt x="274" y="224"/>
                  </a:cubicBezTo>
                  <a:cubicBezTo>
                    <a:pt x="288" y="206"/>
                    <a:pt x="285" y="181"/>
                    <a:pt x="270" y="166"/>
                  </a:cubicBezTo>
                  <a:cubicBezTo>
                    <a:pt x="213" y="112"/>
                    <a:pt x="155" y="58"/>
                    <a:pt x="9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09" name="Google Shape;2996;p44">
              <a:extLst>
                <a:ext uri="{FF2B5EF4-FFF2-40B4-BE49-F238E27FC236}">
                  <a16:creationId xmlns:a16="http://schemas.microsoft.com/office/drawing/2014/main" id="{5A74D95B-816B-3C47-C72D-EC8388DC6A7F}"/>
                </a:ext>
              </a:extLst>
            </p:cNvPr>
            <p:cNvSpPr/>
            <p:nvPr/>
          </p:nvSpPr>
          <p:spPr>
            <a:xfrm>
              <a:off x="6432432" y="3271826"/>
              <a:ext cx="14859" cy="21713"/>
            </a:xfrm>
            <a:custGeom>
              <a:avLst/>
              <a:gdLst/>
              <a:ahLst/>
              <a:cxnLst/>
              <a:rect l="l" t="t" r="r" b="b"/>
              <a:pathLst>
                <a:path w="322" h="526" extrusionOk="0">
                  <a:moveTo>
                    <a:pt x="48" y="1"/>
                  </a:moveTo>
                  <a:cubicBezTo>
                    <a:pt x="40" y="1"/>
                    <a:pt x="37" y="1"/>
                    <a:pt x="30" y="5"/>
                  </a:cubicBezTo>
                  <a:cubicBezTo>
                    <a:pt x="8" y="15"/>
                    <a:pt x="1" y="37"/>
                    <a:pt x="8" y="59"/>
                  </a:cubicBezTo>
                  <a:cubicBezTo>
                    <a:pt x="37" y="131"/>
                    <a:pt x="73" y="203"/>
                    <a:pt x="109" y="271"/>
                  </a:cubicBezTo>
                  <a:cubicBezTo>
                    <a:pt x="148" y="350"/>
                    <a:pt x="195" y="426"/>
                    <a:pt x="238" y="501"/>
                  </a:cubicBezTo>
                  <a:cubicBezTo>
                    <a:pt x="246" y="509"/>
                    <a:pt x="249" y="516"/>
                    <a:pt x="260" y="523"/>
                  </a:cubicBezTo>
                  <a:cubicBezTo>
                    <a:pt x="265" y="525"/>
                    <a:pt x="271" y="526"/>
                    <a:pt x="276" y="526"/>
                  </a:cubicBezTo>
                  <a:cubicBezTo>
                    <a:pt x="282" y="526"/>
                    <a:pt x="287" y="525"/>
                    <a:pt x="292" y="523"/>
                  </a:cubicBezTo>
                  <a:cubicBezTo>
                    <a:pt x="303" y="516"/>
                    <a:pt x="310" y="509"/>
                    <a:pt x="314" y="498"/>
                  </a:cubicBezTo>
                  <a:cubicBezTo>
                    <a:pt x="318" y="491"/>
                    <a:pt x="321" y="476"/>
                    <a:pt x="314" y="465"/>
                  </a:cubicBezTo>
                  <a:cubicBezTo>
                    <a:pt x="274" y="401"/>
                    <a:pt x="235" y="332"/>
                    <a:pt x="199" y="264"/>
                  </a:cubicBezTo>
                  <a:cubicBezTo>
                    <a:pt x="156" y="185"/>
                    <a:pt x="116" y="105"/>
                    <a:pt x="84" y="26"/>
                  </a:cubicBezTo>
                  <a:cubicBezTo>
                    <a:pt x="76" y="12"/>
                    <a:pt x="62" y="1"/>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0" name="Google Shape;2997;p44">
              <a:extLst>
                <a:ext uri="{FF2B5EF4-FFF2-40B4-BE49-F238E27FC236}">
                  <a16:creationId xmlns:a16="http://schemas.microsoft.com/office/drawing/2014/main" id="{A098E28D-CDEE-8E26-AE48-18D8AF8D95AA}"/>
                </a:ext>
              </a:extLst>
            </p:cNvPr>
            <p:cNvSpPr/>
            <p:nvPr/>
          </p:nvSpPr>
          <p:spPr>
            <a:xfrm>
              <a:off x="6431140" y="3271991"/>
              <a:ext cx="15828" cy="28442"/>
            </a:xfrm>
            <a:custGeom>
              <a:avLst/>
              <a:gdLst/>
              <a:ahLst/>
              <a:cxnLst/>
              <a:rect l="l" t="t" r="r" b="b"/>
              <a:pathLst>
                <a:path w="343" h="689" extrusionOk="0">
                  <a:moveTo>
                    <a:pt x="43" y="1"/>
                  </a:moveTo>
                  <a:cubicBezTo>
                    <a:pt x="36" y="1"/>
                    <a:pt x="29" y="4"/>
                    <a:pt x="25" y="4"/>
                  </a:cubicBezTo>
                  <a:cubicBezTo>
                    <a:pt x="14" y="8"/>
                    <a:pt x="7" y="15"/>
                    <a:pt x="4" y="26"/>
                  </a:cubicBezTo>
                  <a:cubicBezTo>
                    <a:pt x="0" y="37"/>
                    <a:pt x="0" y="47"/>
                    <a:pt x="4" y="58"/>
                  </a:cubicBezTo>
                  <a:cubicBezTo>
                    <a:pt x="36" y="163"/>
                    <a:pt x="76" y="267"/>
                    <a:pt x="115" y="368"/>
                  </a:cubicBezTo>
                  <a:cubicBezTo>
                    <a:pt x="158" y="469"/>
                    <a:pt x="205" y="566"/>
                    <a:pt x="256" y="663"/>
                  </a:cubicBezTo>
                  <a:cubicBezTo>
                    <a:pt x="264" y="679"/>
                    <a:pt x="277" y="689"/>
                    <a:pt x="293" y="689"/>
                  </a:cubicBezTo>
                  <a:cubicBezTo>
                    <a:pt x="298" y="689"/>
                    <a:pt x="304" y="687"/>
                    <a:pt x="310" y="685"/>
                  </a:cubicBezTo>
                  <a:cubicBezTo>
                    <a:pt x="331" y="677"/>
                    <a:pt x="342" y="652"/>
                    <a:pt x="331" y="631"/>
                  </a:cubicBezTo>
                  <a:cubicBezTo>
                    <a:pt x="281" y="533"/>
                    <a:pt x="234" y="436"/>
                    <a:pt x="191" y="335"/>
                  </a:cubicBezTo>
                  <a:cubicBezTo>
                    <a:pt x="148" y="235"/>
                    <a:pt x="112" y="130"/>
                    <a:pt x="79" y="26"/>
                  </a:cubicBezTo>
                  <a:cubicBezTo>
                    <a:pt x="76" y="15"/>
                    <a:pt x="65" y="8"/>
                    <a:pt x="58" y="4"/>
                  </a:cubicBezTo>
                  <a:cubicBezTo>
                    <a:pt x="50" y="1"/>
                    <a:pt x="47" y="1"/>
                    <a:pt x="43"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1" name="Google Shape;2998;p44">
              <a:extLst>
                <a:ext uri="{FF2B5EF4-FFF2-40B4-BE49-F238E27FC236}">
                  <a16:creationId xmlns:a16="http://schemas.microsoft.com/office/drawing/2014/main" id="{58A849E6-4F2F-32E7-34E6-F20618AADE35}"/>
                </a:ext>
              </a:extLst>
            </p:cNvPr>
            <p:cNvSpPr/>
            <p:nvPr/>
          </p:nvSpPr>
          <p:spPr>
            <a:xfrm>
              <a:off x="6430771" y="3272156"/>
              <a:ext cx="17997" cy="32157"/>
            </a:xfrm>
            <a:custGeom>
              <a:avLst/>
              <a:gdLst/>
              <a:ahLst/>
              <a:cxnLst/>
              <a:rect l="l" t="t" r="r" b="b"/>
              <a:pathLst>
                <a:path w="390" h="779" extrusionOk="0">
                  <a:moveTo>
                    <a:pt x="44" y="0"/>
                  </a:moveTo>
                  <a:cubicBezTo>
                    <a:pt x="40" y="0"/>
                    <a:pt x="33" y="0"/>
                    <a:pt x="30" y="4"/>
                  </a:cubicBezTo>
                  <a:cubicBezTo>
                    <a:pt x="19" y="7"/>
                    <a:pt x="12" y="18"/>
                    <a:pt x="8" y="25"/>
                  </a:cubicBezTo>
                  <a:cubicBezTo>
                    <a:pt x="1" y="36"/>
                    <a:pt x="4" y="47"/>
                    <a:pt x="8" y="58"/>
                  </a:cubicBezTo>
                  <a:cubicBezTo>
                    <a:pt x="44" y="173"/>
                    <a:pt x="87" y="288"/>
                    <a:pt x="138" y="400"/>
                  </a:cubicBezTo>
                  <a:cubicBezTo>
                    <a:pt x="188" y="519"/>
                    <a:pt x="249" y="634"/>
                    <a:pt x="307" y="753"/>
                  </a:cubicBezTo>
                  <a:cubicBezTo>
                    <a:pt x="312" y="768"/>
                    <a:pt x="327" y="778"/>
                    <a:pt x="343" y="778"/>
                  </a:cubicBezTo>
                  <a:cubicBezTo>
                    <a:pt x="349" y="778"/>
                    <a:pt x="355" y="777"/>
                    <a:pt x="361" y="774"/>
                  </a:cubicBezTo>
                  <a:cubicBezTo>
                    <a:pt x="379" y="767"/>
                    <a:pt x="390" y="742"/>
                    <a:pt x="379" y="720"/>
                  </a:cubicBezTo>
                  <a:cubicBezTo>
                    <a:pt x="328" y="612"/>
                    <a:pt x="274" y="501"/>
                    <a:pt x="224" y="393"/>
                  </a:cubicBezTo>
                  <a:cubicBezTo>
                    <a:pt x="170" y="270"/>
                    <a:pt x="123" y="151"/>
                    <a:pt x="84" y="25"/>
                  </a:cubicBezTo>
                  <a:cubicBezTo>
                    <a:pt x="80" y="15"/>
                    <a:pt x="69" y="7"/>
                    <a:pt x="58" y="4"/>
                  </a:cubicBezTo>
                  <a:cubicBezTo>
                    <a:pt x="55" y="0"/>
                    <a:pt x="51"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2" name="Google Shape;2999;p44">
              <a:extLst>
                <a:ext uri="{FF2B5EF4-FFF2-40B4-BE49-F238E27FC236}">
                  <a16:creationId xmlns:a16="http://schemas.microsoft.com/office/drawing/2014/main" id="{CD09DC2E-ABC3-4654-6072-6EF95D28FAF2}"/>
                </a:ext>
              </a:extLst>
            </p:cNvPr>
            <p:cNvSpPr/>
            <p:nvPr/>
          </p:nvSpPr>
          <p:spPr>
            <a:xfrm>
              <a:off x="6431602" y="3275872"/>
              <a:ext cx="18181" cy="30877"/>
            </a:xfrm>
            <a:custGeom>
              <a:avLst/>
              <a:gdLst/>
              <a:ahLst/>
              <a:cxnLst/>
              <a:rect l="l" t="t" r="r" b="b"/>
              <a:pathLst>
                <a:path w="394" h="748" extrusionOk="0">
                  <a:moveTo>
                    <a:pt x="93" y="60"/>
                  </a:moveTo>
                  <a:cubicBezTo>
                    <a:pt x="93" y="62"/>
                    <a:pt x="94" y="63"/>
                    <a:pt x="94" y="65"/>
                  </a:cubicBezTo>
                  <a:cubicBezTo>
                    <a:pt x="94" y="63"/>
                    <a:pt x="94" y="62"/>
                    <a:pt x="93" y="60"/>
                  </a:cubicBezTo>
                  <a:close/>
                  <a:moveTo>
                    <a:pt x="40" y="0"/>
                  </a:moveTo>
                  <a:cubicBezTo>
                    <a:pt x="30" y="0"/>
                    <a:pt x="19" y="7"/>
                    <a:pt x="12" y="18"/>
                  </a:cubicBezTo>
                  <a:cubicBezTo>
                    <a:pt x="4" y="25"/>
                    <a:pt x="1" y="36"/>
                    <a:pt x="4" y="47"/>
                  </a:cubicBezTo>
                  <a:cubicBezTo>
                    <a:pt x="19" y="101"/>
                    <a:pt x="33" y="151"/>
                    <a:pt x="51" y="202"/>
                  </a:cubicBezTo>
                  <a:cubicBezTo>
                    <a:pt x="73" y="259"/>
                    <a:pt x="98" y="317"/>
                    <a:pt x="123" y="371"/>
                  </a:cubicBezTo>
                  <a:cubicBezTo>
                    <a:pt x="177" y="490"/>
                    <a:pt x="242" y="605"/>
                    <a:pt x="307" y="724"/>
                  </a:cubicBezTo>
                  <a:cubicBezTo>
                    <a:pt x="310" y="731"/>
                    <a:pt x="318" y="738"/>
                    <a:pt x="328" y="742"/>
                  </a:cubicBezTo>
                  <a:cubicBezTo>
                    <a:pt x="334" y="745"/>
                    <a:pt x="339" y="747"/>
                    <a:pt x="345" y="747"/>
                  </a:cubicBezTo>
                  <a:cubicBezTo>
                    <a:pt x="350" y="747"/>
                    <a:pt x="355" y="745"/>
                    <a:pt x="361" y="742"/>
                  </a:cubicBezTo>
                  <a:cubicBezTo>
                    <a:pt x="379" y="735"/>
                    <a:pt x="393" y="709"/>
                    <a:pt x="379" y="688"/>
                  </a:cubicBezTo>
                  <a:cubicBezTo>
                    <a:pt x="325" y="591"/>
                    <a:pt x="274" y="493"/>
                    <a:pt x="224" y="393"/>
                  </a:cubicBezTo>
                  <a:cubicBezTo>
                    <a:pt x="171" y="286"/>
                    <a:pt x="128" y="176"/>
                    <a:pt x="92" y="59"/>
                  </a:cubicBezTo>
                  <a:lnTo>
                    <a:pt x="92" y="59"/>
                  </a:lnTo>
                  <a:cubicBezTo>
                    <a:pt x="93" y="59"/>
                    <a:pt x="93" y="60"/>
                    <a:pt x="93" y="60"/>
                  </a:cubicBezTo>
                  <a:lnTo>
                    <a:pt x="93" y="60"/>
                  </a:lnTo>
                  <a:cubicBezTo>
                    <a:pt x="91" y="52"/>
                    <a:pt x="90" y="45"/>
                    <a:pt x="87" y="36"/>
                  </a:cubicBezTo>
                  <a:cubicBezTo>
                    <a:pt x="84" y="25"/>
                    <a:pt x="80" y="15"/>
                    <a:pt x="69" y="7"/>
                  </a:cubicBezTo>
                  <a:cubicBezTo>
                    <a:pt x="62" y="4"/>
                    <a:pt x="55"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3" name="Google Shape;3000;p44">
              <a:extLst>
                <a:ext uri="{FF2B5EF4-FFF2-40B4-BE49-F238E27FC236}">
                  <a16:creationId xmlns:a16="http://schemas.microsoft.com/office/drawing/2014/main" id="{216BDD50-B4B7-8809-380D-91E1D3426CC8}"/>
                </a:ext>
              </a:extLst>
            </p:cNvPr>
            <p:cNvSpPr/>
            <p:nvPr/>
          </p:nvSpPr>
          <p:spPr>
            <a:xfrm>
              <a:off x="6431602" y="3276284"/>
              <a:ext cx="17351" cy="30465"/>
            </a:xfrm>
            <a:custGeom>
              <a:avLst/>
              <a:gdLst/>
              <a:ahLst/>
              <a:cxnLst/>
              <a:rect l="l" t="t" r="r" b="b"/>
              <a:pathLst>
                <a:path w="376" h="738" extrusionOk="0">
                  <a:moveTo>
                    <a:pt x="40" y="1"/>
                  </a:moveTo>
                  <a:cubicBezTo>
                    <a:pt x="19" y="1"/>
                    <a:pt x="1" y="26"/>
                    <a:pt x="4" y="48"/>
                  </a:cubicBezTo>
                  <a:cubicBezTo>
                    <a:pt x="19" y="98"/>
                    <a:pt x="33" y="149"/>
                    <a:pt x="51" y="199"/>
                  </a:cubicBezTo>
                  <a:cubicBezTo>
                    <a:pt x="69" y="257"/>
                    <a:pt x="91" y="311"/>
                    <a:pt x="116" y="368"/>
                  </a:cubicBezTo>
                  <a:cubicBezTo>
                    <a:pt x="166" y="487"/>
                    <a:pt x="231" y="599"/>
                    <a:pt x="292" y="710"/>
                  </a:cubicBezTo>
                  <a:cubicBezTo>
                    <a:pt x="300" y="721"/>
                    <a:pt x="307" y="728"/>
                    <a:pt x="318" y="735"/>
                  </a:cubicBezTo>
                  <a:cubicBezTo>
                    <a:pt x="322" y="737"/>
                    <a:pt x="327" y="738"/>
                    <a:pt x="331" y="738"/>
                  </a:cubicBezTo>
                  <a:cubicBezTo>
                    <a:pt x="337" y="738"/>
                    <a:pt x="344" y="736"/>
                    <a:pt x="350" y="732"/>
                  </a:cubicBezTo>
                  <a:cubicBezTo>
                    <a:pt x="357" y="728"/>
                    <a:pt x="364" y="721"/>
                    <a:pt x="368" y="710"/>
                  </a:cubicBezTo>
                  <a:cubicBezTo>
                    <a:pt x="375" y="703"/>
                    <a:pt x="375" y="689"/>
                    <a:pt x="368" y="678"/>
                  </a:cubicBezTo>
                  <a:cubicBezTo>
                    <a:pt x="321" y="591"/>
                    <a:pt x="271" y="505"/>
                    <a:pt x="228" y="415"/>
                  </a:cubicBezTo>
                  <a:cubicBezTo>
                    <a:pt x="181" y="321"/>
                    <a:pt x="141" y="221"/>
                    <a:pt x="109" y="120"/>
                  </a:cubicBezTo>
                  <a:cubicBezTo>
                    <a:pt x="102" y="91"/>
                    <a:pt x="94" y="62"/>
                    <a:pt x="87" y="33"/>
                  </a:cubicBezTo>
                  <a:cubicBezTo>
                    <a:pt x="84" y="23"/>
                    <a:pt x="80" y="15"/>
                    <a:pt x="69" y="8"/>
                  </a:cubicBezTo>
                  <a:cubicBezTo>
                    <a:pt x="62" y="1"/>
                    <a:pt x="55" y="1"/>
                    <a:pt x="4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4" name="Google Shape;3001;p44">
              <a:extLst>
                <a:ext uri="{FF2B5EF4-FFF2-40B4-BE49-F238E27FC236}">
                  <a16:creationId xmlns:a16="http://schemas.microsoft.com/office/drawing/2014/main" id="{F37C7F9F-9779-3914-9BC4-AED31B2FACFD}"/>
                </a:ext>
              </a:extLst>
            </p:cNvPr>
            <p:cNvSpPr/>
            <p:nvPr/>
          </p:nvSpPr>
          <p:spPr>
            <a:xfrm>
              <a:off x="6430956" y="3275872"/>
              <a:ext cx="16151" cy="28070"/>
            </a:xfrm>
            <a:custGeom>
              <a:avLst/>
              <a:gdLst/>
              <a:ahLst/>
              <a:cxnLst/>
              <a:rect l="l" t="t" r="r" b="b"/>
              <a:pathLst>
                <a:path w="350" h="680" extrusionOk="0">
                  <a:moveTo>
                    <a:pt x="44" y="0"/>
                  </a:moveTo>
                  <a:cubicBezTo>
                    <a:pt x="36" y="0"/>
                    <a:pt x="33" y="0"/>
                    <a:pt x="26" y="4"/>
                  </a:cubicBezTo>
                  <a:cubicBezTo>
                    <a:pt x="15" y="11"/>
                    <a:pt x="8" y="18"/>
                    <a:pt x="4" y="25"/>
                  </a:cubicBezTo>
                  <a:cubicBezTo>
                    <a:pt x="0" y="40"/>
                    <a:pt x="0" y="47"/>
                    <a:pt x="4" y="58"/>
                  </a:cubicBezTo>
                  <a:cubicBezTo>
                    <a:pt x="33" y="159"/>
                    <a:pt x="72" y="256"/>
                    <a:pt x="112" y="349"/>
                  </a:cubicBezTo>
                  <a:cubicBezTo>
                    <a:pt x="159" y="454"/>
                    <a:pt x="213" y="555"/>
                    <a:pt x="263" y="655"/>
                  </a:cubicBezTo>
                  <a:cubicBezTo>
                    <a:pt x="271" y="672"/>
                    <a:pt x="286" y="680"/>
                    <a:pt x="301" y="680"/>
                  </a:cubicBezTo>
                  <a:cubicBezTo>
                    <a:pt x="306" y="680"/>
                    <a:pt x="312" y="679"/>
                    <a:pt x="317" y="677"/>
                  </a:cubicBezTo>
                  <a:cubicBezTo>
                    <a:pt x="339" y="670"/>
                    <a:pt x="350" y="641"/>
                    <a:pt x="339" y="623"/>
                  </a:cubicBezTo>
                  <a:cubicBezTo>
                    <a:pt x="292" y="529"/>
                    <a:pt x="245" y="439"/>
                    <a:pt x="202" y="342"/>
                  </a:cubicBezTo>
                  <a:cubicBezTo>
                    <a:pt x="155" y="241"/>
                    <a:pt x="112" y="133"/>
                    <a:pt x="80" y="25"/>
                  </a:cubicBezTo>
                  <a:cubicBezTo>
                    <a:pt x="76" y="15"/>
                    <a:pt x="65" y="7"/>
                    <a:pt x="58" y="4"/>
                  </a:cubicBezTo>
                  <a:cubicBezTo>
                    <a:pt x="54" y="0"/>
                    <a:pt x="47"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5" name="Google Shape;3002;p44">
              <a:extLst>
                <a:ext uri="{FF2B5EF4-FFF2-40B4-BE49-F238E27FC236}">
                  <a16:creationId xmlns:a16="http://schemas.microsoft.com/office/drawing/2014/main" id="{13C1939F-5523-5C84-8A05-B0BFA7A312A3}"/>
                </a:ext>
              </a:extLst>
            </p:cNvPr>
            <p:cNvSpPr/>
            <p:nvPr/>
          </p:nvSpPr>
          <p:spPr>
            <a:xfrm>
              <a:off x="6429802" y="3274509"/>
              <a:ext cx="18827" cy="31662"/>
            </a:xfrm>
            <a:custGeom>
              <a:avLst/>
              <a:gdLst/>
              <a:ahLst/>
              <a:cxnLst/>
              <a:rect l="l" t="t" r="r" b="b"/>
              <a:pathLst>
                <a:path w="408" h="767" extrusionOk="0">
                  <a:moveTo>
                    <a:pt x="43" y="1"/>
                  </a:moveTo>
                  <a:cubicBezTo>
                    <a:pt x="22" y="4"/>
                    <a:pt x="0" y="26"/>
                    <a:pt x="7" y="48"/>
                  </a:cubicBezTo>
                  <a:cubicBezTo>
                    <a:pt x="18" y="98"/>
                    <a:pt x="33" y="145"/>
                    <a:pt x="51" y="195"/>
                  </a:cubicBezTo>
                  <a:cubicBezTo>
                    <a:pt x="72" y="260"/>
                    <a:pt x="101" y="321"/>
                    <a:pt x="130" y="382"/>
                  </a:cubicBezTo>
                  <a:cubicBezTo>
                    <a:pt x="187" y="508"/>
                    <a:pt x="256" y="624"/>
                    <a:pt x="324" y="742"/>
                  </a:cubicBezTo>
                  <a:cubicBezTo>
                    <a:pt x="331" y="753"/>
                    <a:pt x="335" y="760"/>
                    <a:pt x="346" y="764"/>
                  </a:cubicBezTo>
                  <a:cubicBezTo>
                    <a:pt x="351" y="766"/>
                    <a:pt x="358" y="767"/>
                    <a:pt x="363" y="767"/>
                  </a:cubicBezTo>
                  <a:cubicBezTo>
                    <a:pt x="369" y="767"/>
                    <a:pt x="375" y="766"/>
                    <a:pt x="378" y="764"/>
                  </a:cubicBezTo>
                  <a:cubicBezTo>
                    <a:pt x="389" y="760"/>
                    <a:pt x="396" y="753"/>
                    <a:pt x="400" y="742"/>
                  </a:cubicBezTo>
                  <a:cubicBezTo>
                    <a:pt x="403" y="732"/>
                    <a:pt x="407" y="717"/>
                    <a:pt x="400" y="710"/>
                  </a:cubicBezTo>
                  <a:cubicBezTo>
                    <a:pt x="342" y="609"/>
                    <a:pt x="285" y="508"/>
                    <a:pt x="234" y="404"/>
                  </a:cubicBezTo>
                  <a:cubicBezTo>
                    <a:pt x="180" y="303"/>
                    <a:pt x="137" y="199"/>
                    <a:pt x="105" y="87"/>
                  </a:cubicBezTo>
                  <a:cubicBezTo>
                    <a:pt x="105" y="87"/>
                    <a:pt x="105" y="91"/>
                    <a:pt x="105" y="91"/>
                  </a:cubicBezTo>
                  <a:cubicBezTo>
                    <a:pt x="97" y="73"/>
                    <a:pt x="94" y="55"/>
                    <a:pt x="90" y="37"/>
                  </a:cubicBezTo>
                  <a:cubicBezTo>
                    <a:pt x="87" y="26"/>
                    <a:pt x="83" y="15"/>
                    <a:pt x="72" y="8"/>
                  </a:cubicBezTo>
                  <a:cubicBezTo>
                    <a:pt x="65" y="4"/>
                    <a:pt x="58" y="1"/>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6" name="Google Shape;3003;p44">
              <a:extLst>
                <a:ext uri="{FF2B5EF4-FFF2-40B4-BE49-F238E27FC236}">
                  <a16:creationId xmlns:a16="http://schemas.microsoft.com/office/drawing/2014/main" id="{495F2623-42E9-D8D4-5D70-AA07DCD11A81}"/>
                </a:ext>
              </a:extLst>
            </p:cNvPr>
            <p:cNvSpPr/>
            <p:nvPr/>
          </p:nvSpPr>
          <p:spPr>
            <a:xfrm>
              <a:off x="6430771" y="3276449"/>
              <a:ext cx="19981" cy="34304"/>
            </a:xfrm>
            <a:custGeom>
              <a:avLst/>
              <a:gdLst/>
              <a:ahLst/>
              <a:cxnLst/>
              <a:rect l="l" t="t" r="r" b="b"/>
              <a:pathLst>
                <a:path w="433" h="831" extrusionOk="0">
                  <a:moveTo>
                    <a:pt x="48" y="1"/>
                  </a:moveTo>
                  <a:cubicBezTo>
                    <a:pt x="40" y="1"/>
                    <a:pt x="37" y="1"/>
                    <a:pt x="30" y="4"/>
                  </a:cubicBezTo>
                  <a:cubicBezTo>
                    <a:pt x="8" y="11"/>
                    <a:pt x="1" y="37"/>
                    <a:pt x="8" y="62"/>
                  </a:cubicBezTo>
                  <a:cubicBezTo>
                    <a:pt x="105" y="317"/>
                    <a:pt x="220" y="566"/>
                    <a:pt x="346" y="807"/>
                  </a:cubicBezTo>
                  <a:cubicBezTo>
                    <a:pt x="355" y="821"/>
                    <a:pt x="370" y="831"/>
                    <a:pt x="388" y="831"/>
                  </a:cubicBezTo>
                  <a:cubicBezTo>
                    <a:pt x="393" y="831"/>
                    <a:pt x="399" y="830"/>
                    <a:pt x="404" y="829"/>
                  </a:cubicBezTo>
                  <a:cubicBezTo>
                    <a:pt x="422" y="818"/>
                    <a:pt x="433" y="793"/>
                    <a:pt x="422" y="775"/>
                  </a:cubicBezTo>
                  <a:cubicBezTo>
                    <a:pt x="361" y="656"/>
                    <a:pt x="303" y="541"/>
                    <a:pt x="249" y="418"/>
                  </a:cubicBezTo>
                  <a:cubicBezTo>
                    <a:pt x="192" y="289"/>
                    <a:pt x="138" y="159"/>
                    <a:pt x="87" y="26"/>
                  </a:cubicBezTo>
                  <a:cubicBezTo>
                    <a:pt x="84" y="8"/>
                    <a:pt x="66" y="1"/>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7" name="Google Shape;3004;p44">
              <a:extLst>
                <a:ext uri="{FF2B5EF4-FFF2-40B4-BE49-F238E27FC236}">
                  <a16:creationId xmlns:a16="http://schemas.microsoft.com/office/drawing/2014/main" id="{C35A6C61-FAF7-A774-8CAD-2DEF472A7F28}"/>
                </a:ext>
              </a:extLst>
            </p:cNvPr>
            <p:cNvSpPr/>
            <p:nvPr/>
          </p:nvSpPr>
          <p:spPr>
            <a:xfrm>
              <a:off x="6429110" y="3273931"/>
              <a:ext cx="15828" cy="26048"/>
            </a:xfrm>
            <a:custGeom>
              <a:avLst/>
              <a:gdLst/>
              <a:ahLst/>
              <a:cxnLst/>
              <a:rect l="l" t="t" r="r" b="b"/>
              <a:pathLst>
                <a:path w="343" h="631" extrusionOk="0">
                  <a:moveTo>
                    <a:pt x="48" y="0"/>
                  </a:moveTo>
                  <a:cubicBezTo>
                    <a:pt x="44" y="0"/>
                    <a:pt x="37" y="0"/>
                    <a:pt x="33" y="4"/>
                  </a:cubicBezTo>
                  <a:cubicBezTo>
                    <a:pt x="12" y="15"/>
                    <a:pt x="1" y="40"/>
                    <a:pt x="12" y="58"/>
                  </a:cubicBezTo>
                  <a:cubicBezTo>
                    <a:pt x="98" y="238"/>
                    <a:pt x="166" y="429"/>
                    <a:pt x="260" y="605"/>
                  </a:cubicBezTo>
                  <a:cubicBezTo>
                    <a:pt x="265" y="621"/>
                    <a:pt x="280" y="631"/>
                    <a:pt x="296" y="631"/>
                  </a:cubicBezTo>
                  <a:cubicBezTo>
                    <a:pt x="302" y="631"/>
                    <a:pt x="308" y="630"/>
                    <a:pt x="314" y="627"/>
                  </a:cubicBezTo>
                  <a:cubicBezTo>
                    <a:pt x="332" y="620"/>
                    <a:pt x="343" y="594"/>
                    <a:pt x="332" y="573"/>
                  </a:cubicBezTo>
                  <a:cubicBezTo>
                    <a:pt x="242" y="393"/>
                    <a:pt x="174" y="206"/>
                    <a:pt x="87" y="26"/>
                  </a:cubicBezTo>
                  <a:cubicBezTo>
                    <a:pt x="80" y="11"/>
                    <a:pt x="66" y="0"/>
                    <a:pt x="48"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8" name="Google Shape;3005;p44">
              <a:extLst>
                <a:ext uri="{FF2B5EF4-FFF2-40B4-BE49-F238E27FC236}">
                  <a16:creationId xmlns:a16="http://schemas.microsoft.com/office/drawing/2014/main" id="{D963D77A-8FA5-DB7D-903E-059E6236FEAF}"/>
                </a:ext>
              </a:extLst>
            </p:cNvPr>
            <p:cNvSpPr/>
            <p:nvPr/>
          </p:nvSpPr>
          <p:spPr>
            <a:xfrm>
              <a:off x="6428464" y="3272899"/>
              <a:ext cx="14813" cy="24562"/>
            </a:xfrm>
            <a:custGeom>
              <a:avLst/>
              <a:gdLst/>
              <a:ahLst/>
              <a:cxnLst/>
              <a:rect l="l" t="t" r="r" b="b"/>
              <a:pathLst>
                <a:path w="321" h="595" extrusionOk="0">
                  <a:moveTo>
                    <a:pt x="47" y="0"/>
                  </a:moveTo>
                  <a:cubicBezTo>
                    <a:pt x="40" y="0"/>
                    <a:pt x="36" y="0"/>
                    <a:pt x="29" y="4"/>
                  </a:cubicBezTo>
                  <a:cubicBezTo>
                    <a:pt x="11" y="11"/>
                    <a:pt x="0" y="36"/>
                    <a:pt x="11" y="58"/>
                  </a:cubicBezTo>
                  <a:cubicBezTo>
                    <a:pt x="80" y="231"/>
                    <a:pt x="152" y="403"/>
                    <a:pt x="234" y="569"/>
                  </a:cubicBezTo>
                  <a:cubicBezTo>
                    <a:pt x="242" y="585"/>
                    <a:pt x="258" y="595"/>
                    <a:pt x="274" y="595"/>
                  </a:cubicBezTo>
                  <a:cubicBezTo>
                    <a:pt x="280" y="595"/>
                    <a:pt x="286" y="593"/>
                    <a:pt x="292" y="591"/>
                  </a:cubicBezTo>
                  <a:cubicBezTo>
                    <a:pt x="310" y="583"/>
                    <a:pt x="321" y="558"/>
                    <a:pt x="310" y="537"/>
                  </a:cubicBezTo>
                  <a:cubicBezTo>
                    <a:pt x="227" y="367"/>
                    <a:pt x="155" y="198"/>
                    <a:pt x="87" y="22"/>
                  </a:cubicBezTo>
                  <a:cubicBezTo>
                    <a:pt x="80" y="7"/>
                    <a:pt x="62" y="0"/>
                    <a:pt x="4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19" name="Google Shape;3006;p44">
              <a:extLst>
                <a:ext uri="{FF2B5EF4-FFF2-40B4-BE49-F238E27FC236}">
                  <a16:creationId xmlns:a16="http://schemas.microsoft.com/office/drawing/2014/main" id="{68A35D2C-F22D-C9DE-0A95-D3B04751B711}"/>
                </a:ext>
              </a:extLst>
            </p:cNvPr>
            <p:cNvSpPr/>
            <p:nvPr/>
          </p:nvSpPr>
          <p:spPr>
            <a:xfrm>
              <a:off x="6427956" y="3272899"/>
              <a:ext cx="15182" cy="24644"/>
            </a:xfrm>
            <a:custGeom>
              <a:avLst/>
              <a:gdLst/>
              <a:ahLst/>
              <a:cxnLst/>
              <a:rect l="l" t="t" r="r" b="b"/>
              <a:pathLst>
                <a:path w="329" h="597" extrusionOk="0">
                  <a:moveTo>
                    <a:pt x="47" y="0"/>
                  </a:moveTo>
                  <a:cubicBezTo>
                    <a:pt x="44" y="0"/>
                    <a:pt x="37" y="4"/>
                    <a:pt x="33" y="4"/>
                  </a:cubicBezTo>
                  <a:lnTo>
                    <a:pt x="33" y="7"/>
                  </a:lnTo>
                  <a:cubicBezTo>
                    <a:pt x="11" y="15"/>
                    <a:pt x="1" y="40"/>
                    <a:pt x="11" y="58"/>
                  </a:cubicBezTo>
                  <a:cubicBezTo>
                    <a:pt x="80" y="234"/>
                    <a:pt x="166" y="400"/>
                    <a:pt x="242" y="573"/>
                  </a:cubicBezTo>
                  <a:cubicBezTo>
                    <a:pt x="250" y="589"/>
                    <a:pt x="266" y="597"/>
                    <a:pt x="283" y="597"/>
                  </a:cubicBezTo>
                  <a:cubicBezTo>
                    <a:pt x="288" y="597"/>
                    <a:pt x="294" y="596"/>
                    <a:pt x="299" y="594"/>
                  </a:cubicBezTo>
                  <a:cubicBezTo>
                    <a:pt x="317" y="583"/>
                    <a:pt x="328" y="558"/>
                    <a:pt x="317" y="537"/>
                  </a:cubicBezTo>
                  <a:cubicBezTo>
                    <a:pt x="242" y="367"/>
                    <a:pt x="155" y="202"/>
                    <a:pt x="87" y="25"/>
                  </a:cubicBezTo>
                  <a:cubicBezTo>
                    <a:pt x="80" y="11"/>
                    <a:pt x="65" y="0"/>
                    <a:pt x="4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0" name="Google Shape;3007;p44">
              <a:extLst>
                <a:ext uri="{FF2B5EF4-FFF2-40B4-BE49-F238E27FC236}">
                  <a16:creationId xmlns:a16="http://schemas.microsoft.com/office/drawing/2014/main" id="{FDF66B0E-B6C5-0731-C5F0-1686DEE75D68}"/>
                </a:ext>
              </a:extLst>
            </p:cNvPr>
            <p:cNvSpPr/>
            <p:nvPr/>
          </p:nvSpPr>
          <p:spPr>
            <a:xfrm>
              <a:off x="6564169" y="3456143"/>
              <a:ext cx="23488" cy="25387"/>
            </a:xfrm>
            <a:custGeom>
              <a:avLst/>
              <a:gdLst/>
              <a:ahLst/>
              <a:cxnLst/>
              <a:rect l="l" t="t" r="r" b="b"/>
              <a:pathLst>
                <a:path w="509" h="615" extrusionOk="0">
                  <a:moveTo>
                    <a:pt x="48" y="0"/>
                  </a:moveTo>
                  <a:cubicBezTo>
                    <a:pt x="44" y="0"/>
                    <a:pt x="37" y="4"/>
                    <a:pt x="30" y="7"/>
                  </a:cubicBezTo>
                  <a:cubicBezTo>
                    <a:pt x="12" y="18"/>
                    <a:pt x="1" y="43"/>
                    <a:pt x="12" y="61"/>
                  </a:cubicBezTo>
                  <a:cubicBezTo>
                    <a:pt x="26" y="94"/>
                    <a:pt x="44" y="123"/>
                    <a:pt x="62" y="151"/>
                  </a:cubicBezTo>
                  <a:cubicBezTo>
                    <a:pt x="48" y="166"/>
                    <a:pt x="40" y="195"/>
                    <a:pt x="58" y="209"/>
                  </a:cubicBezTo>
                  <a:cubicBezTo>
                    <a:pt x="102" y="252"/>
                    <a:pt x="148" y="295"/>
                    <a:pt x="195" y="339"/>
                  </a:cubicBezTo>
                  <a:cubicBezTo>
                    <a:pt x="267" y="429"/>
                    <a:pt x="346" y="515"/>
                    <a:pt x="429" y="601"/>
                  </a:cubicBezTo>
                  <a:cubicBezTo>
                    <a:pt x="437" y="609"/>
                    <a:pt x="449" y="614"/>
                    <a:pt x="461" y="614"/>
                  </a:cubicBezTo>
                  <a:cubicBezTo>
                    <a:pt x="470" y="614"/>
                    <a:pt x="479" y="611"/>
                    <a:pt x="487" y="605"/>
                  </a:cubicBezTo>
                  <a:cubicBezTo>
                    <a:pt x="494" y="598"/>
                    <a:pt x="501" y="587"/>
                    <a:pt x="501" y="576"/>
                  </a:cubicBezTo>
                  <a:lnTo>
                    <a:pt x="501" y="569"/>
                  </a:lnTo>
                  <a:cubicBezTo>
                    <a:pt x="508" y="558"/>
                    <a:pt x="508" y="544"/>
                    <a:pt x="501" y="529"/>
                  </a:cubicBezTo>
                  <a:cubicBezTo>
                    <a:pt x="418" y="364"/>
                    <a:pt x="289" y="227"/>
                    <a:pt x="159" y="97"/>
                  </a:cubicBezTo>
                  <a:cubicBezTo>
                    <a:pt x="145" y="76"/>
                    <a:pt x="127" y="58"/>
                    <a:pt x="112" y="40"/>
                  </a:cubicBezTo>
                  <a:cubicBezTo>
                    <a:pt x="105" y="33"/>
                    <a:pt x="98" y="29"/>
                    <a:pt x="91" y="25"/>
                  </a:cubicBezTo>
                  <a:cubicBezTo>
                    <a:pt x="87" y="22"/>
                    <a:pt x="84" y="18"/>
                    <a:pt x="80" y="18"/>
                  </a:cubicBezTo>
                  <a:cubicBezTo>
                    <a:pt x="73" y="7"/>
                    <a:pt x="62" y="0"/>
                    <a:pt x="48"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1" name="Google Shape;3008;p44">
              <a:extLst>
                <a:ext uri="{FF2B5EF4-FFF2-40B4-BE49-F238E27FC236}">
                  <a16:creationId xmlns:a16="http://schemas.microsoft.com/office/drawing/2014/main" id="{A39F43E0-96BC-947A-B7DD-A9D67F82C8E6}"/>
                </a:ext>
              </a:extLst>
            </p:cNvPr>
            <p:cNvSpPr/>
            <p:nvPr/>
          </p:nvSpPr>
          <p:spPr>
            <a:xfrm>
              <a:off x="6564031" y="3459115"/>
              <a:ext cx="23949" cy="24809"/>
            </a:xfrm>
            <a:custGeom>
              <a:avLst/>
              <a:gdLst/>
              <a:ahLst/>
              <a:cxnLst/>
              <a:rect l="l" t="t" r="r" b="b"/>
              <a:pathLst>
                <a:path w="519" h="601" extrusionOk="0">
                  <a:moveTo>
                    <a:pt x="47" y="0"/>
                  </a:moveTo>
                  <a:cubicBezTo>
                    <a:pt x="36" y="0"/>
                    <a:pt x="25" y="4"/>
                    <a:pt x="18" y="11"/>
                  </a:cubicBezTo>
                  <a:cubicBezTo>
                    <a:pt x="0" y="29"/>
                    <a:pt x="0" y="54"/>
                    <a:pt x="15" y="72"/>
                  </a:cubicBezTo>
                  <a:cubicBezTo>
                    <a:pt x="79" y="162"/>
                    <a:pt x="151" y="249"/>
                    <a:pt x="220" y="335"/>
                  </a:cubicBezTo>
                  <a:cubicBezTo>
                    <a:pt x="292" y="421"/>
                    <a:pt x="367" y="504"/>
                    <a:pt x="443" y="587"/>
                  </a:cubicBezTo>
                  <a:cubicBezTo>
                    <a:pt x="451" y="596"/>
                    <a:pt x="461" y="601"/>
                    <a:pt x="472" y="601"/>
                  </a:cubicBezTo>
                  <a:cubicBezTo>
                    <a:pt x="482" y="601"/>
                    <a:pt x="492" y="597"/>
                    <a:pt x="501" y="591"/>
                  </a:cubicBezTo>
                  <a:cubicBezTo>
                    <a:pt x="515" y="576"/>
                    <a:pt x="519" y="547"/>
                    <a:pt x="504" y="533"/>
                  </a:cubicBezTo>
                  <a:cubicBezTo>
                    <a:pt x="357" y="367"/>
                    <a:pt x="213" y="195"/>
                    <a:pt x="79" y="15"/>
                  </a:cubicBezTo>
                  <a:cubicBezTo>
                    <a:pt x="72" y="4"/>
                    <a:pt x="61" y="0"/>
                    <a:pt x="4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2" name="Google Shape;3009;p44">
              <a:extLst>
                <a:ext uri="{FF2B5EF4-FFF2-40B4-BE49-F238E27FC236}">
                  <a16:creationId xmlns:a16="http://schemas.microsoft.com/office/drawing/2014/main" id="{CEC1710B-1DB5-4F10-6B26-DF9A57D55195}"/>
                </a:ext>
              </a:extLst>
            </p:cNvPr>
            <p:cNvSpPr/>
            <p:nvPr/>
          </p:nvSpPr>
          <p:spPr>
            <a:xfrm>
              <a:off x="6562000" y="3458207"/>
              <a:ext cx="27825" cy="29061"/>
            </a:xfrm>
            <a:custGeom>
              <a:avLst/>
              <a:gdLst/>
              <a:ahLst/>
              <a:cxnLst/>
              <a:rect l="l" t="t" r="r" b="b"/>
              <a:pathLst>
                <a:path w="603" h="704" extrusionOk="0">
                  <a:moveTo>
                    <a:pt x="51" y="1"/>
                  </a:moveTo>
                  <a:cubicBezTo>
                    <a:pt x="44" y="1"/>
                    <a:pt x="37" y="1"/>
                    <a:pt x="30" y="4"/>
                  </a:cubicBezTo>
                  <a:cubicBezTo>
                    <a:pt x="19" y="11"/>
                    <a:pt x="12" y="19"/>
                    <a:pt x="8" y="33"/>
                  </a:cubicBezTo>
                  <a:cubicBezTo>
                    <a:pt x="1" y="40"/>
                    <a:pt x="1" y="58"/>
                    <a:pt x="8" y="65"/>
                  </a:cubicBezTo>
                  <a:cubicBezTo>
                    <a:pt x="41" y="119"/>
                    <a:pt x="77" y="173"/>
                    <a:pt x="113" y="224"/>
                  </a:cubicBezTo>
                  <a:cubicBezTo>
                    <a:pt x="116" y="227"/>
                    <a:pt x="120" y="231"/>
                    <a:pt x="120" y="235"/>
                  </a:cubicBezTo>
                  <a:cubicBezTo>
                    <a:pt x="185" y="314"/>
                    <a:pt x="249" y="389"/>
                    <a:pt x="311" y="465"/>
                  </a:cubicBezTo>
                  <a:cubicBezTo>
                    <a:pt x="332" y="490"/>
                    <a:pt x="350" y="512"/>
                    <a:pt x="372" y="537"/>
                  </a:cubicBezTo>
                  <a:cubicBezTo>
                    <a:pt x="419" y="587"/>
                    <a:pt x="465" y="638"/>
                    <a:pt x="512" y="688"/>
                  </a:cubicBezTo>
                  <a:cubicBezTo>
                    <a:pt x="522" y="698"/>
                    <a:pt x="535" y="704"/>
                    <a:pt x="548" y="704"/>
                  </a:cubicBezTo>
                  <a:cubicBezTo>
                    <a:pt x="559" y="704"/>
                    <a:pt x="569" y="700"/>
                    <a:pt x="577" y="692"/>
                  </a:cubicBezTo>
                  <a:cubicBezTo>
                    <a:pt x="599" y="674"/>
                    <a:pt x="602" y="645"/>
                    <a:pt x="584" y="623"/>
                  </a:cubicBezTo>
                  <a:cubicBezTo>
                    <a:pt x="545" y="580"/>
                    <a:pt x="505" y="537"/>
                    <a:pt x="465" y="494"/>
                  </a:cubicBezTo>
                  <a:cubicBezTo>
                    <a:pt x="426" y="451"/>
                    <a:pt x="386" y="407"/>
                    <a:pt x="350" y="364"/>
                  </a:cubicBezTo>
                  <a:cubicBezTo>
                    <a:pt x="267" y="274"/>
                    <a:pt x="192" y="177"/>
                    <a:pt x="120" y="73"/>
                  </a:cubicBezTo>
                  <a:cubicBezTo>
                    <a:pt x="120" y="73"/>
                    <a:pt x="120" y="69"/>
                    <a:pt x="116" y="69"/>
                  </a:cubicBezTo>
                  <a:cubicBezTo>
                    <a:pt x="109" y="55"/>
                    <a:pt x="102" y="40"/>
                    <a:pt x="91" y="26"/>
                  </a:cubicBezTo>
                  <a:cubicBezTo>
                    <a:pt x="84" y="15"/>
                    <a:pt x="77" y="8"/>
                    <a:pt x="66" y="4"/>
                  </a:cubicBezTo>
                  <a:cubicBezTo>
                    <a:pt x="59" y="1"/>
                    <a:pt x="55" y="1"/>
                    <a:pt x="5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3" name="Google Shape;3010;p44">
              <a:extLst>
                <a:ext uri="{FF2B5EF4-FFF2-40B4-BE49-F238E27FC236}">
                  <a16:creationId xmlns:a16="http://schemas.microsoft.com/office/drawing/2014/main" id="{A166C199-693C-35B7-AF58-203F939F6734}"/>
                </a:ext>
              </a:extLst>
            </p:cNvPr>
            <p:cNvSpPr/>
            <p:nvPr/>
          </p:nvSpPr>
          <p:spPr>
            <a:xfrm>
              <a:off x="6567353" y="3460890"/>
              <a:ext cx="185" cy="41"/>
            </a:xfrm>
            <a:custGeom>
              <a:avLst/>
              <a:gdLst/>
              <a:ahLst/>
              <a:cxnLst/>
              <a:rect l="l" t="t" r="r" b="b"/>
              <a:pathLst>
                <a:path w="4" h="1" extrusionOk="0">
                  <a:moveTo>
                    <a:pt x="4" y="0"/>
                  </a:moveTo>
                  <a:cubicBezTo>
                    <a:pt x="4" y="0"/>
                    <a:pt x="0" y="0"/>
                    <a:pt x="0" y="0"/>
                  </a:cubicBezTo>
                  <a:cubicBezTo>
                    <a:pt x="0" y="0"/>
                    <a:pt x="0" y="0"/>
                    <a:pt x="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4" name="Google Shape;3011;p44">
              <a:extLst>
                <a:ext uri="{FF2B5EF4-FFF2-40B4-BE49-F238E27FC236}">
                  <a16:creationId xmlns:a16="http://schemas.microsoft.com/office/drawing/2014/main" id="{C5385E1F-FCF3-BEFF-85B5-18BE41A7580E}"/>
                </a:ext>
              </a:extLst>
            </p:cNvPr>
            <p:cNvSpPr/>
            <p:nvPr/>
          </p:nvSpPr>
          <p:spPr>
            <a:xfrm>
              <a:off x="6562692" y="3459693"/>
              <a:ext cx="26441" cy="27162"/>
            </a:xfrm>
            <a:custGeom>
              <a:avLst/>
              <a:gdLst/>
              <a:ahLst/>
              <a:cxnLst/>
              <a:rect l="l" t="t" r="r" b="b"/>
              <a:pathLst>
                <a:path w="573" h="658" extrusionOk="0">
                  <a:moveTo>
                    <a:pt x="152" y="119"/>
                  </a:moveTo>
                  <a:cubicBezTo>
                    <a:pt x="152" y="119"/>
                    <a:pt x="152" y="119"/>
                    <a:pt x="152" y="123"/>
                  </a:cubicBezTo>
                  <a:cubicBezTo>
                    <a:pt x="153" y="123"/>
                    <a:pt x="154" y="123"/>
                    <a:pt x="154" y="123"/>
                  </a:cubicBezTo>
                  <a:lnTo>
                    <a:pt x="154" y="123"/>
                  </a:lnTo>
                  <a:cubicBezTo>
                    <a:pt x="153" y="121"/>
                    <a:pt x="152" y="119"/>
                    <a:pt x="152" y="119"/>
                  </a:cubicBezTo>
                  <a:close/>
                  <a:moveTo>
                    <a:pt x="154" y="123"/>
                  </a:moveTo>
                  <a:lnTo>
                    <a:pt x="154" y="123"/>
                  </a:lnTo>
                  <a:cubicBezTo>
                    <a:pt x="155" y="124"/>
                    <a:pt x="155" y="125"/>
                    <a:pt x="155" y="127"/>
                  </a:cubicBezTo>
                  <a:cubicBezTo>
                    <a:pt x="155" y="124"/>
                    <a:pt x="155" y="123"/>
                    <a:pt x="154" y="123"/>
                  </a:cubicBezTo>
                  <a:close/>
                  <a:moveTo>
                    <a:pt x="54" y="1"/>
                  </a:moveTo>
                  <a:cubicBezTo>
                    <a:pt x="47" y="1"/>
                    <a:pt x="40" y="4"/>
                    <a:pt x="33" y="8"/>
                  </a:cubicBezTo>
                  <a:cubicBezTo>
                    <a:pt x="15" y="15"/>
                    <a:pt x="0" y="44"/>
                    <a:pt x="11" y="69"/>
                  </a:cubicBezTo>
                  <a:cubicBezTo>
                    <a:pt x="26" y="91"/>
                    <a:pt x="40" y="112"/>
                    <a:pt x="51" y="134"/>
                  </a:cubicBezTo>
                  <a:cubicBezTo>
                    <a:pt x="170" y="274"/>
                    <a:pt x="288" y="418"/>
                    <a:pt x="404" y="566"/>
                  </a:cubicBezTo>
                  <a:cubicBezTo>
                    <a:pt x="432" y="595"/>
                    <a:pt x="465" y="623"/>
                    <a:pt x="494" y="649"/>
                  </a:cubicBezTo>
                  <a:cubicBezTo>
                    <a:pt x="502" y="655"/>
                    <a:pt x="511" y="658"/>
                    <a:pt x="520" y="658"/>
                  </a:cubicBezTo>
                  <a:cubicBezTo>
                    <a:pt x="532" y="658"/>
                    <a:pt x="543" y="653"/>
                    <a:pt x="551" y="645"/>
                  </a:cubicBezTo>
                  <a:cubicBezTo>
                    <a:pt x="566" y="631"/>
                    <a:pt x="573" y="602"/>
                    <a:pt x="555" y="584"/>
                  </a:cubicBezTo>
                  <a:cubicBezTo>
                    <a:pt x="519" y="548"/>
                    <a:pt x="486" y="515"/>
                    <a:pt x="450" y="483"/>
                  </a:cubicBezTo>
                  <a:cubicBezTo>
                    <a:pt x="414" y="447"/>
                    <a:pt x="382" y="411"/>
                    <a:pt x="350" y="371"/>
                  </a:cubicBezTo>
                  <a:cubicBezTo>
                    <a:pt x="278" y="296"/>
                    <a:pt x="213" y="209"/>
                    <a:pt x="152" y="123"/>
                  </a:cubicBezTo>
                  <a:cubicBezTo>
                    <a:pt x="152" y="119"/>
                    <a:pt x="152" y="116"/>
                    <a:pt x="148" y="116"/>
                  </a:cubicBezTo>
                  <a:cubicBezTo>
                    <a:pt x="130" y="87"/>
                    <a:pt x="112" y="58"/>
                    <a:pt x="94" y="26"/>
                  </a:cubicBezTo>
                  <a:cubicBezTo>
                    <a:pt x="87" y="11"/>
                    <a:pt x="72" y="1"/>
                    <a:pt x="5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5" name="Google Shape;3012;p44">
              <a:extLst>
                <a:ext uri="{FF2B5EF4-FFF2-40B4-BE49-F238E27FC236}">
                  <a16:creationId xmlns:a16="http://schemas.microsoft.com/office/drawing/2014/main" id="{008209BC-10C1-F88D-E520-90CBB151E273}"/>
                </a:ext>
              </a:extLst>
            </p:cNvPr>
            <p:cNvSpPr/>
            <p:nvPr/>
          </p:nvSpPr>
          <p:spPr>
            <a:xfrm>
              <a:off x="6561170" y="3458950"/>
              <a:ext cx="28979" cy="29474"/>
            </a:xfrm>
            <a:custGeom>
              <a:avLst/>
              <a:gdLst/>
              <a:ahLst/>
              <a:cxnLst/>
              <a:rect l="l" t="t" r="r" b="b"/>
              <a:pathLst>
                <a:path w="628" h="714" extrusionOk="0">
                  <a:moveTo>
                    <a:pt x="48" y="1"/>
                  </a:moveTo>
                  <a:cubicBezTo>
                    <a:pt x="41" y="1"/>
                    <a:pt x="33" y="4"/>
                    <a:pt x="30" y="4"/>
                  </a:cubicBezTo>
                  <a:lnTo>
                    <a:pt x="30" y="8"/>
                  </a:lnTo>
                  <a:cubicBezTo>
                    <a:pt x="12" y="15"/>
                    <a:pt x="1" y="37"/>
                    <a:pt x="5" y="55"/>
                  </a:cubicBezTo>
                  <a:cubicBezTo>
                    <a:pt x="170" y="249"/>
                    <a:pt x="329" y="447"/>
                    <a:pt x="483" y="649"/>
                  </a:cubicBezTo>
                  <a:cubicBezTo>
                    <a:pt x="501" y="663"/>
                    <a:pt x="519" y="677"/>
                    <a:pt x="534" y="695"/>
                  </a:cubicBezTo>
                  <a:cubicBezTo>
                    <a:pt x="545" y="703"/>
                    <a:pt x="555" y="710"/>
                    <a:pt x="570" y="713"/>
                  </a:cubicBezTo>
                  <a:cubicBezTo>
                    <a:pt x="581" y="713"/>
                    <a:pt x="595" y="710"/>
                    <a:pt x="606" y="699"/>
                  </a:cubicBezTo>
                  <a:cubicBezTo>
                    <a:pt x="624" y="685"/>
                    <a:pt x="627" y="649"/>
                    <a:pt x="609" y="631"/>
                  </a:cubicBezTo>
                  <a:cubicBezTo>
                    <a:pt x="527" y="548"/>
                    <a:pt x="444" y="469"/>
                    <a:pt x="365" y="382"/>
                  </a:cubicBezTo>
                  <a:cubicBezTo>
                    <a:pt x="278" y="292"/>
                    <a:pt x="195" y="195"/>
                    <a:pt x="127" y="91"/>
                  </a:cubicBezTo>
                  <a:lnTo>
                    <a:pt x="127" y="91"/>
                  </a:lnTo>
                  <a:cubicBezTo>
                    <a:pt x="127" y="91"/>
                    <a:pt x="131" y="94"/>
                    <a:pt x="134" y="98"/>
                  </a:cubicBezTo>
                  <a:cubicBezTo>
                    <a:pt x="116" y="76"/>
                    <a:pt x="102" y="51"/>
                    <a:pt x="87" y="26"/>
                  </a:cubicBezTo>
                  <a:cubicBezTo>
                    <a:pt x="80" y="15"/>
                    <a:pt x="73" y="8"/>
                    <a:pt x="62" y="4"/>
                  </a:cubicBezTo>
                  <a:cubicBezTo>
                    <a:pt x="59" y="1"/>
                    <a:pt x="51" y="1"/>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6" name="Google Shape;3013;p44">
              <a:extLst>
                <a:ext uri="{FF2B5EF4-FFF2-40B4-BE49-F238E27FC236}">
                  <a16:creationId xmlns:a16="http://schemas.microsoft.com/office/drawing/2014/main" id="{C643C96C-012B-9AFA-FD69-FC4F7DC4AA6B}"/>
                </a:ext>
              </a:extLst>
            </p:cNvPr>
            <p:cNvSpPr/>
            <p:nvPr/>
          </p:nvSpPr>
          <p:spPr>
            <a:xfrm>
              <a:off x="6565507" y="3461014"/>
              <a:ext cx="18320" cy="18370"/>
            </a:xfrm>
            <a:custGeom>
              <a:avLst/>
              <a:gdLst/>
              <a:ahLst/>
              <a:cxnLst/>
              <a:rect l="l" t="t" r="r" b="b"/>
              <a:pathLst>
                <a:path w="397" h="445" extrusionOk="0">
                  <a:moveTo>
                    <a:pt x="44" y="1"/>
                  </a:moveTo>
                  <a:cubicBezTo>
                    <a:pt x="37" y="1"/>
                    <a:pt x="29" y="1"/>
                    <a:pt x="26" y="5"/>
                  </a:cubicBezTo>
                  <a:cubicBezTo>
                    <a:pt x="15" y="8"/>
                    <a:pt x="8" y="19"/>
                    <a:pt x="4" y="30"/>
                  </a:cubicBezTo>
                  <a:cubicBezTo>
                    <a:pt x="1" y="37"/>
                    <a:pt x="1" y="51"/>
                    <a:pt x="8" y="59"/>
                  </a:cubicBezTo>
                  <a:cubicBezTo>
                    <a:pt x="22" y="87"/>
                    <a:pt x="40" y="113"/>
                    <a:pt x="58" y="138"/>
                  </a:cubicBezTo>
                  <a:cubicBezTo>
                    <a:pt x="87" y="177"/>
                    <a:pt x="116" y="210"/>
                    <a:pt x="148" y="246"/>
                  </a:cubicBezTo>
                  <a:cubicBezTo>
                    <a:pt x="202" y="307"/>
                    <a:pt x="263" y="368"/>
                    <a:pt x="321" y="429"/>
                  </a:cubicBezTo>
                  <a:cubicBezTo>
                    <a:pt x="329" y="439"/>
                    <a:pt x="340" y="445"/>
                    <a:pt x="352" y="445"/>
                  </a:cubicBezTo>
                  <a:cubicBezTo>
                    <a:pt x="361" y="445"/>
                    <a:pt x="371" y="441"/>
                    <a:pt x="379" y="433"/>
                  </a:cubicBezTo>
                  <a:cubicBezTo>
                    <a:pt x="393" y="419"/>
                    <a:pt x="397" y="393"/>
                    <a:pt x="382" y="375"/>
                  </a:cubicBezTo>
                  <a:cubicBezTo>
                    <a:pt x="332" y="321"/>
                    <a:pt x="281" y="267"/>
                    <a:pt x="231" y="213"/>
                  </a:cubicBezTo>
                  <a:cubicBezTo>
                    <a:pt x="181" y="159"/>
                    <a:pt x="134" y="105"/>
                    <a:pt x="94" y="44"/>
                  </a:cubicBezTo>
                  <a:cubicBezTo>
                    <a:pt x="91" y="37"/>
                    <a:pt x="87" y="30"/>
                    <a:pt x="80" y="23"/>
                  </a:cubicBezTo>
                  <a:cubicBezTo>
                    <a:pt x="76" y="15"/>
                    <a:pt x="69" y="5"/>
                    <a:pt x="5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7" name="Google Shape;3014;p44">
              <a:extLst>
                <a:ext uri="{FF2B5EF4-FFF2-40B4-BE49-F238E27FC236}">
                  <a16:creationId xmlns:a16="http://schemas.microsoft.com/office/drawing/2014/main" id="{9B499C62-1854-5DB8-F28B-F263E6525990}"/>
                </a:ext>
              </a:extLst>
            </p:cNvPr>
            <p:cNvSpPr/>
            <p:nvPr/>
          </p:nvSpPr>
          <p:spPr>
            <a:xfrm>
              <a:off x="6565184" y="3461468"/>
              <a:ext cx="21457" cy="22787"/>
            </a:xfrm>
            <a:custGeom>
              <a:avLst/>
              <a:gdLst/>
              <a:ahLst/>
              <a:cxnLst/>
              <a:rect l="l" t="t" r="r" b="b"/>
              <a:pathLst>
                <a:path w="465" h="552" extrusionOk="0">
                  <a:moveTo>
                    <a:pt x="51" y="1"/>
                  </a:moveTo>
                  <a:cubicBezTo>
                    <a:pt x="44" y="1"/>
                    <a:pt x="36" y="1"/>
                    <a:pt x="33" y="4"/>
                  </a:cubicBezTo>
                  <a:cubicBezTo>
                    <a:pt x="11" y="12"/>
                    <a:pt x="0" y="37"/>
                    <a:pt x="11" y="58"/>
                  </a:cubicBezTo>
                  <a:cubicBezTo>
                    <a:pt x="112" y="235"/>
                    <a:pt x="242" y="397"/>
                    <a:pt x="393" y="537"/>
                  </a:cubicBezTo>
                  <a:cubicBezTo>
                    <a:pt x="404" y="544"/>
                    <a:pt x="411" y="548"/>
                    <a:pt x="422" y="552"/>
                  </a:cubicBezTo>
                  <a:cubicBezTo>
                    <a:pt x="432" y="552"/>
                    <a:pt x="443" y="548"/>
                    <a:pt x="450" y="541"/>
                  </a:cubicBezTo>
                  <a:cubicBezTo>
                    <a:pt x="461" y="534"/>
                    <a:pt x="465" y="523"/>
                    <a:pt x="465" y="512"/>
                  </a:cubicBezTo>
                  <a:cubicBezTo>
                    <a:pt x="465" y="501"/>
                    <a:pt x="461" y="487"/>
                    <a:pt x="454" y="483"/>
                  </a:cubicBezTo>
                  <a:cubicBezTo>
                    <a:pt x="335" y="372"/>
                    <a:pt x="231" y="249"/>
                    <a:pt x="141" y="112"/>
                  </a:cubicBezTo>
                  <a:cubicBezTo>
                    <a:pt x="123" y="84"/>
                    <a:pt x="105" y="51"/>
                    <a:pt x="87" y="22"/>
                  </a:cubicBezTo>
                  <a:cubicBezTo>
                    <a:pt x="80" y="8"/>
                    <a:pt x="65" y="1"/>
                    <a:pt x="51"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8" name="Google Shape;3015;p44">
              <a:extLst>
                <a:ext uri="{FF2B5EF4-FFF2-40B4-BE49-F238E27FC236}">
                  <a16:creationId xmlns:a16="http://schemas.microsoft.com/office/drawing/2014/main" id="{47017123-3252-44AC-51AC-75C520F14A3B}"/>
                </a:ext>
              </a:extLst>
            </p:cNvPr>
            <p:cNvSpPr/>
            <p:nvPr/>
          </p:nvSpPr>
          <p:spPr>
            <a:xfrm>
              <a:off x="6563338" y="3460725"/>
              <a:ext cx="21504" cy="22869"/>
            </a:xfrm>
            <a:custGeom>
              <a:avLst/>
              <a:gdLst/>
              <a:ahLst/>
              <a:cxnLst/>
              <a:rect l="l" t="t" r="r" b="b"/>
              <a:pathLst>
                <a:path w="466" h="554" extrusionOk="0">
                  <a:moveTo>
                    <a:pt x="48" y="1"/>
                  </a:moveTo>
                  <a:cubicBezTo>
                    <a:pt x="44" y="1"/>
                    <a:pt x="37" y="4"/>
                    <a:pt x="33" y="4"/>
                  </a:cubicBezTo>
                  <a:lnTo>
                    <a:pt x="30" y="4"/>
                  </a:lnTo>
                  <a:cubicBezTo>
                    <a:pt x="12" y="15"/>
                    <a:pt x="1" y="40"/>
                    <a:pt x="12" y="62"/>
                  </a:cubicBezTo>
                  <a:cubicBezTo>
                    <a:pt x="58" y="148"/>
                    <a:pt x="116" y="228"/>
                    <a:pt x="177" y="307"/>
                  </a:cubicBezTo>
                  <a:cubicBezTo>
                    <a:pt x="246" y="386"/>
                    <a:pt x="318" y="465"/>
                    <a:pt x="386" y="541"/>
                  </a:cubicBezTo>
                  <a:cubicBezTo>
                    <a:pt x="396" y="549"/>
                    <a:pt x="409" y="554"/>
                    <a:pt x="421" y="554"/>
                  </a:cubicBezTo>
                  <a:cubicBezTo>
                    <a:pt x="430" y="554"/>
                    <a:pt x="439" y="551"/>
                    <a:pt x="447" y="544"/>
                  </a:cubicBezTo>
                  <a:cubicBezTo>
                    <a:pt x="462" y="530"/>
                    <a:pt x="465" y="501"/>
                    <a:pt x="451" y="487"/>
                  </a:cubicBezTo>
                  <a:cubicBezTo>
                    <a:pt x="397" y="429"/>
                    <a:pt x="346" y="375"/>
                    <a:pt x="296" y="318"/>
                  </a:cubicBezTo>
                  <a:cubicBezTo>
                    <a:pt x="240" y="254"/>
                    <a:pt x="190" y="187"/>
                    <a:pt x="141" y="117"/>
                  </a:cubicBezTo>
                  <a:lnTo>
                    <a:pt x="141" y="117"/>
                  </a:lnTo>
                  <a:cubicBezTo>
                    <a:pt x="141" y="117"/>
                    <a:pt x="141" y="117"/>
                    <a:pt x="141" y="118"/>
                  </a:cubicBezTo>
                  <a:lnTo>
                    <a:pt x="141" y="118"/>
                  </a:lnTo>
                  <a:cubicBezTo>
                    <a:pt x="140" y="117"/>
                    <a:pt x="140" y="116"/>
                    <a:pt x="139" y="115"/>
                  </a:cubicBezTo>
                  <a:lnTo>
                    <a:pt x="139" y="115"/>
                  </a:lnTo>
                  <a:cubicBezTo>
                    <a:pt x="140" y="115"/>
                    <a:pt x="140" y="116"/>
                    <a:pt x="141" y="117"/>
                  </a:cubicBezTo>
                  <a:lnTo>
                    <a:pt x="141" y="117"/>
                  </a:lnTo>
                  <a:cubicBezTo>
                    <a:pt x="140" y="115"/>
                    <a:pt x="139" y="114"/>
                    <a:pt x="138" y="113"/>
                  </a:cubicBezTo>
                  <a:lnTo>
                    <a:pt x="138" y="113"/>
                  </a:lnTo>
                  <a:cubicBezTo>
                    <a:pt x="138" y="113"/>
                    <a:pt x="139" y="114"/>
                    <a:pt x="139" y="115"/>
                  </a:cubicBezTo>
                  <a:lnTo>
                    <a:pt x="139" y="115"/>
                  </a:lnTo>
                  <a:cubicBezTo>
                    <a:pt x="139" y="114"/>
                    <a:pt x="138" y="113"/>
                    <a:pt x="138" y="112"/>
                  </a:cubicBezTo>
                  <a:lnTo>
                    <a:pt x="138" y="112"/>
                  </a:lnTo>
                  <a:cubicBezTo>
                    <a:pt x="138" y="112"/>
                    <a:pt x="138" y="113"/>
                    <a:pt x="138" y="113"/>
                  </a:cubicBezTo>
                  <a:lnTo>
                    <a:pt x="138" y="113"/>
                  </a:lnTo>
                  <a:cubicBezTo>
                    <a:pt x="119" y="84"/>
                    <a:pt x="103" y="55"/>
                    <a:pt x="87" y="26"/>
                  </a:cubicBezTo>
                  <a:cubicBezTo>
                    <a:pt x="76" y="12"/>
                    <a:pt x="66" y="1"/>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29" name="Google Shape;3016;p44">
              <a:extLst>
                <a:ext uri="{FF2B5EF4-FFF2-40B4-BE49-F238E27FC236}">
                  <a16:creationId xmlns:a16="http://schemas.microsoft.com/office/drawing/2014/main" id="{7D3091DD-A527-7CB1-4A60-1D8DD1322E59}"/>
                </a:ext>
              </a:extLst>
            </p:cNvPr>
            <p:cNvSpPr/>
            <p:nvPr/>
          </p:nvSpPr>
          <p:spPr>
            <a:xfrm>
              <a:off x="6564677" y="3461757"/>
              <a:ext cx="24826" cy="26048"/>
            </a:xfrm>
            <a:custGeom>
              <a:avLst/>
              <a:gdLst/>
              <a:ahLst/>
              <a:cxnLst/>
              <a:rect l="l" t="t" r="r" b="b"/>
              <a:pathLst>
                <a:path w="538" h="631" extrusionOk="0">
                  <a:moveTo>
                    <a:pt x="37" y="1"/>
                  </a:moveTo>
                  <a:cubicBezTo>
                    <a:pt x="26" y="5"/>
                    <a:pt x="19" y="8"/>
                    <a:pt x="11" y="19"/>
                  </a:cubicBezTo>
                  <a:cubicBezTo>
                    <a:pt x="4" y="26"/>
                    <a:pt x="1" y="41"/>
                    <a:pt x="4" y="48"/>
                  </a:cubicBezTo>
                  <a:cubicBezTo>
                    <a:pt x="11" y="69"/>
                    <a:pt x="19" y="91"/>
                    <a:pt x="29" y="113"/>
                  </a:cubicBezTo>
                  <a:cubicBezTo>
                    <a:pt x="40" y="138"/>
                    <a:pt x="55" y="159"/>
                    <a:pt x="69" y="185"/>
                  </a:cubicBezTo>
                  <a:cubicBezTo>
                    <a:pt x="101" y="235"/>
                    <a:pt x="137" y="278"/>
                    <a:pt x="177" y="325"/>
                  </a:cubicBezTo>
                  <a:cubicBezTo>
                    <a:pt x="263" y="429"/>
                    <a:pt x="364" y="523"/>
                    <a:pt x="461" y="617"/>
                  </a:cubicBezTo>
                  <a:cubicBezTo>
                    <a:pt x="470" y="625"/>
                    <a:pt x="482" y="631"/>
                    <a:pt x="494" y="631"/>
                  </a:cubicBezTo>
                  <a:cubicBezTo>
                    <a:pt x="503" y="631"/>
                    <a:pt x="511" y="628"/>
                    <a:pt x="519" y="620"/>
                  </a:cubicBezTo>
                  <a:cubicBezTo>
                    <a:pt x="533" y="606"/>
                    <a:pt x="537" y="581"/>
                    <a:pt x="523" y="563"/>
                  </a:cubicBezTo>
                  <a:cubicBezTo>
                    <a:pt x="389" y="429"/>
                    <a:pt x="245" y="300"/>
                    <a:pt x="141" y="141"/>
                  </a:cubicBezTo>
                  <a:cubicBezTo>
                    <a:pt x="141" y="145"/>
                    <a:pt x="141" y="145"/>
                    <a:pt x="141" y="149"/>
                  </a:cubicBezTo>
                  <a:cubicBezTo>
                    <a:pt x="141" y="145"/>
                    <a:pt x="141" y="145"/>
                    <a:pt x="137" y="141"/>
                  </a:cubicBezTo>
                  <a:cubicBezTo>
                    <a:pt x="119" y="109"/>
                    <a:pt x="101" y="77"/>
                    <a:pt x="87" y="44"/>
                  </a:cubicBezTo>
                  <a:cubicBezTo>
                    <a:pt x="87" y="41"/>
                    <a:pt x="87" y="37"/>
                    <a:pt x="83" y="37"/>
                  </a:cubicBezTo>
                  <a:cubicBezTo>
                    <a:pt x="83" y="23"/>
                    <a:pt x="76" y="15"/>
                    <a:pt x="69" y="8"/>
                  </a:cubicBezTo>
                  <a:cubicBezTo>
                    <a:pt x="62" y="5"/>
                    <a:pt x="51" y="1"/>
                    <a:pt x="44"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0" name="Google Shape;3017;p44">
              <a:extLst>
                <a:ext uri="{FF2B5EF4-FFF2-40B4-BE49-F238E27FC236}">
                  <a16:creationId xmlns:a16="http://schemas.microsoft.com/office/drawing/2014/main" id="{27F4140F-76A4-0ADA-1DC0-97A430A06B2E}"/>
                </a:ext>
              </a:extLst>
            </p:cNvPr>
            <p:cNvSpPr/>
            <p:nvPr/>
          </p:nvSpPr>
          <p:spPr>
            <a:xfrm>
              <a:off x="6623647" y="3223858"/>
              <a:ext cx="9690" cy="8628"/>
            </a:xfrm>
            <a:custGeom>
              <a:avLst/>
              <a:gdLst/>
              <a:ahLst/>
              <a:cxnLst/>
              <a:rect l="l" t="t" r="r" b="b"/>
              <a:pathLst>
                <a:path w="210" h="209" extrusionOk="0">
                  <a:moveTo>
                    <a:pt x="44" y="0"/>
                  </a:moveTo>
                  <a:cubicBezTo>
                    <a:pt x="29" y="0"/>
                    <a:pt x="19" y="4"/>
                    <a:pt x="11" y="14"/>
                  </a:cubicBezTo>
                  <a:cubicBezTo>
                    <a:pt x="4" y="22"/>
                    <a:pt x="1" y="32"/>
                    <a:pt x="1" y="43"/>
                  </a:cubicBezTo>
                  <a:cubicBezTo>
                    <a:pt x="1" y="54"/>
                    <a:pt x="4" y="65"/>
                    <a:pt x="11" y="72"/>
                  </a:cubicBezTo>
                  <a:cubicBezTo>
                    <a:pt x="51" y="115"/>
                    <a:pt x="91" y="158"/>
                    <a:pt x="134" y="198"/>
                  </a:cubicBezTo>
                  <a:cubicBezTo>
                    <a:pt x="143" y="205"/>
                    <a:pt x="154" y="209"/>
                    <a:pt x="164" y="209"/>
                  </a:cubicBezTo>
                  <a:cubicBezTo>
                    <a:pt x="174" y="209"/>
                    <a:pt x="184" y="205"/>
                    <a:pt x="191" y="198"/>
                  </a:cubicBezTo>
                  <a:cubicBezTo>
                    <a:pt x="209" y="180"/>
                    <a:pt x="206" y="155"/>
                    <a:pt x="191" y="137"/>
                  </a:cubicBezTo>
                  <a:cubicBezTo>
                    <a:pt x="148" y="97"/>
                    <a:pt x="109" y="58"/>
                    <a:pt x="69" y="14"/>
                  </a:cubicBezTo>
                  <a:cubicBezTo>
                    <a:pt x="62" y="4"/>
                    <a:pt x="55"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1" name="Google Shape;3018;p44">
              <a:extLst>
                <a:ext uri="{FF2B5EF4-FFF2-40B4-BE49-F238E27FC236}">
                  <a16:creationId xmlns:a16="http://schemas.microsoft.com/office/drawing/2014/main" id="{9F75540D-8B08-7CF4-2C21-28EB305C2734}"/>
                </a:ext>
              </a:extLst>
            </p:cNvPr>
            <p:cNvSpPr/>
            <p:nvPr/>
          </p:nvSpPr>
          <p:spPr>
            <a:xfrm>
              <a:off x="6621016" y="3220721"/>
              <a:ext cx="13659" cy="12467"/>
            </a:xfrm>
            <a:custGeom>
              <a:avLst/>
              <a:gdLst/>
              <a:ahLst/>
              <a:cxnLst/>
              <a:rect l="l" t="t" r="r" b="b"/>
              <a:pathLst>
                <a:path w="296" h="302" extrusionOk="0">
                  <a:moveTo>
                    <a:pt x="43" y="0"/>
                  </a:moveTo>
                  <a:cubicBezTo>
                    <a:pt x="32" y="0"/>
                    <a:pt x="22" y="4"/>
                    <a:pt x="14" y="15"/>
                  </a:cubicBezTo>
                  <a:cubicBezTo>
                    <a:pt x="0" y="29"/>
                    <a:pt x="0" y="54"/>
                    <a:pt x="14" y="72"/>
                  </a:cubicBezTo>
                  <a:cubicBezTo>
                    <a:pt x="86" y="141"/>
                    <a:pt x="151" y="216"/>
                    <a:pt x="223" y="288"/>
                  </a:cubicBezTo>
                  <a:cubicBezTo>
                    <a:pt x="230" y="297"/>
                    <a:pt x="241" y="302"/>
                    <a:pt x="252" y="302"/>
                  </a:cubicBezTo>
                  <a:cubicBezTo>
                    <a:pt x="263" y="302"/>
                    <a:pt x="274" y="297"/>
                    <a:pt x="281" y="288"/>
                  </a:cubicBezTo>
                  <a:cubicBezTo>
                    <a:pt x="295" y="274"/>
                    <a:pt x="295" y="245"/>
                    <a:pt x="281" y="231"/>
                  </a:cubicBezTo>
                  <a:cubicBezTo>
                    <a:pt x="209" y="159"/>
                    <a:pt x="144" y="83"/>
                    <a:pt x="72" y="11"/>
                  </a:cubicBezTo>
                  <a:cubicBezTo>
                    <a:pt x="65" y="4"/>
                    <a:pt x="54" y="0"/>
                    <a:pt x="43"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2" name="Google Shape;3019;p44">
              <a:extLst>
                <a:ext uri="{FF2B5EF4-FFF2-40B4-BE49-F238E27FC236}">
                  <a16:creationId xmlns:a16="http://schemas.microsoft.com/office/drawing/2014/main" id="{377C6985-6FBF-81CB-AE20-20221FF59459}"/>
                </a:ext>
              </a:extLst>
            </p:cNvPr>
            <p:cNvSpPr/>
            <p:nvPr/>
          </p:nvSpPr>
          <p:spPr>
            <a:xfrm>
              <a:off x="6621985" y="3220721"/>
              <a:ext cx="13013" cy="11889"/>
            </a:xfrm>
            <a:custGeom>
              <a:avLst/>
              <a:gdLst/>
              <a:ahLst/>
              <a:cxnLst/>
              <a:rect l="l" t="t" r="r" b="b"/>
              <a:pathLst>
                <a:path w="282" h="288" extrusionOk="0">
                  <a:moveTo>
                    <a:pt x="51" y="0"/>
                  </a:moveTo>
                  <a:cubicBezTo>
                    <a:pt x="37" y="0"/>
                    <a:pt x="26" y="4"/>
                    <a:pt x="15" y="15"/>
                  </a:cubicBezTo>
                  <a:lnTo>
                    <a:pt x="19" y="15"/>
                  </a:lnTo>
                  <a:cubicBezTo>
                    <a:pt x="1" y="33"/>
                    <a:pt x="1" y="65"/>
                    <a:pt x="19" y="80"/>
                  </a:cubicBezTo>
                  <a:cubicBezTo>
                    <a:pt x="47" y="108"/>
                    <a:pt x="73" y="137"/>
                    <a:pt x="101" y="166"/>
                  </a:cubicBezTo>
                  <a:cubicBezTo>
                    <a:pt x="134" y="202"/>
                    <a:pt x="163" y="238"/>
                    <a:pt x="199" y="274"/>
                  </a:cubicBezTo>
                  <a:cubicBezTo>
                    <a:pt x="207" y="283"/>
                    <a:pt x="219" y="287"/>
                    <a:pt x="231" y="287"/>
                  </a:cubicBezTo>
                  <a:cubicBezTo>
                    <a:pt x="244" y="287"/>
                    <a:pt x="258" y="282"/>
                    <a:pt x="267" y="270"/>
                  </a:cubicBezTo>
                  <a:cubicBezTo>
                    <a:pt x="281" y="256"/>
                    <a:pt x="281" y="242"/>
                    <a:pt x="278" y="224"/>
                  </a:cubicBezTo>
                  <a:cubicBezTo>
                    <a:pt x="249" y="191"/>
                    <a:pt x="220" y="159"/>
                    <a:pt x="195" y="126"/>
                  </a:cubicBezTo>
                  <a:cubicBezTo>
                    <a:pt x="191" y="123"/>
                    <a:pt x="188" y="123"/>
                    <a:pt x="184" y="119"/>
                  </a:cubicBezTo>
                  <a:cubicBezTo>
                    <a:pt x="152" y="83"/>
                    <a:pt x="119" y="47"/>
                    <a:pt x="83" y="15"/>
                  </a:cubicBezTo>
                  <a:cubicBezTo>
                    <a:pt x="73" y="4"/>
                    <a:pt x="62"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3" name="Google Shape;3020;p44">
              <a:extLst>
                <a:ext uri="{FF2B5EF4-FFF2-40B4-BE49-F238E27FC236}">
                  <a16:creationId xmlns:a16="http://schemas.microsoft.com/office/drawing/2014/main" id="{5745EB56-A7D5-10D8-781A-EC19AA47487E}"/>
                </a:ext>
              </a:extLst>
            </p:cNvPr>
            <p:cNvSpPr/>
            <p:nvPr/>
          </p:nvSpPr>
          <p:spPr>
            <a:xfrm>
              <a:off x="6622493" y="3220432"/>
              <a:ext cx="11352" cy="10568"/>
            </a:xfrm>
            <a:custGeom>
              <a:avLst/>
              <a:gdLst/>
              <a:ahLst/>
              <a:cxnLst/>
              <a:rect l="l" t="t" r="r" b="b"/>
              <a:pathLst>
                <a:path w="246" h="256" extrusionOk="0">
                  <a:moveTo>
                    <a:pt x="44" y="0"/>
                  </a:moveTo>
                  <a:cubicBezTo>
                    <a:pt x="33" y="0"/>
                    <a:pt x="22" y="4"/>
                    <a:pt x="15" y="11"/>
                  </a:cubicBezTo>
                  <a:cubicBezTo>
                    <a:pt x="0" y="29"/>
                    <a:pt x="0" y="54"/>
                    <a:pt x="15" y="69"/>
                  </a:cubicBezTo>
                  <a:cubicBezTo>
                    <a:pt x="72" y="126"/>
                    <a:pt x="119" y="187"/>
                    <a:pt x="173" y="245"/>
                  </a:cubicBezTo>
                  <a:cubicBezTo>
                    <a:pt x="180" y="252"/>
                    <a:pt x="190" y="255"/>
                    <a:pt x="200" y="255"/>
                  </a:cubicBezTo>
                  <a:cubicBezTo>
                    <a:pt x="212" y="255"/>
                    <a:pt x="223" y="251"/>
                    <a:pt x="231" y="241"/>
                  </a:cubicBezTo>
                  <a:cubicBezTo>
                    <a:pt x="242" y="231"/>
                    <a:pt x="245" y="216"/>
                    <a:pt x="242" y="202"/>
                  </a:cubicBezTo>
                  <a:cubicBezTo>
                    <a:pt x="213" y="169"/>
                    <a:pt x="184" y="137"/>
                    <a:pt x="155" y="101"/>
                  </a:cubicBezTo>
                  <a:cubicBezTo>
                    <a:pt x="130" y="69"/>
                    <a:pt x="101" y="40"/>
                    <a:pt x="72" y="11"/>
                  </a:cubicBezTo>
                  <a:cubicBezTo>
                    <a:pt x="65" y="4"/>
                    <a:pt x="54"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4" name="Google Shape;3021;p44">
              <a:extLst>
                <a:ext uri="{FF2B5EF4-FFF2-40B4-BE49-F238E27FC236}">
                  <a16:creationId xmlns:a16="http://schemas.microsoft.com/office/drawing/2014/main" id="{884652AD-9C03-F4A1-CAC0-AC725A6D4C3D}"/>
                </a:ext>
              </a:extLst>
            </p:cNvPr>
            <p:cNvSpPr/>
            <p:nvPr/>
          </p:nvSpPr>
          <p:spPr>
            <a:xfrm>
              <a:off x="6483927" y="3070337"/>
              <a:ext cx="40100" cy="38679"/>
            </a:xfrm>
            <a:custGeom>
              <a:avLst/>
              <a:gdLst/>
              <a:ahLst/>
              <a:cxnLst/>
              <a:rect l="l" t="t" r="r" b="b"/>
              <a:pathLst>
                <a:path w="869" h="937" extrusionOk="0">
                  <a:moveTo>
                    <a:pt x="48" y="0"/>
                  </a:moveTo>
                  <a:cubicBezTo>
                    <a:pt x="33" y="0"/>
                    <a:pt x="15" y="15"/>
                    <a:pt x="12" y="29"/>
                  </a:cubicBezTo>
                  <a:cubicBezTo>
                    <a:pt x="1" y="51"/>
                    <a:pt x="15" y="72"/>
                    <a:pt x="33" y="83"/>
                  </a:cubicBezTo>
                  <a:cubicBezTo>
                    <a:pt x="41" y="83"/>
                    <a:pt x="44" y="87"/>
                    <a:pt x="48" y="87"/>
                  </a:cubicBezTo>
                  <a:cubicBezTo>
                    <a:pt x="91" y="112"/>
                    <a:pt x="127" y="137"/>
                    <a:pt x="159" y="169"/>
                  </a:cubicBezTo>
                  <a:cubicBezTo>
                    <a:pt x="278" y="281"/>
                    <a:pt x="368" y="414"/>
                    <a:pt x="465" y="547"/>
                  </a:cubicBezTo>
                  <a:cubicBezTo>
                    <a:pt x="512" y="612"/>
                    <a:pt x="559" y="673"/>
                    <a:pt x="606" y="735"/>
                  </a:cubicBezTo>
                  <a:cubicBezTo>
                    <a:pt x="656" y="799"/>
                    <a:pt x="710" y="857"/>
                    <a:pt x="764" y="915"/>
                  </a:cubicBezTo>
                  <a:cubicBezTo>
                    <a:pt x="779" y="925"/>
                    <a:pt x="789" y="933"/>
                    <a:pt x="807" y="936"/>
                  </a:cubicBezTo>
                  <a:cubicBezTo>
                    <a:pt x="822" y="936"/>
                    <a:pt x="840" y="933"/>
                    <a:pt x="854" y="922"/>
                  </a:cubicBezTo>
                  <a:cubicBezTo>
                    <a:pt x="861" y="915"/>
                    <a:pt x="865" y="911"/>
                    <a:pt x="869" y="904"/>
                  </a:cubicBezTo>
                  <a:cubicBezTo>
                    <a:pt x="869" y="904"/>
                    <a:pt x="865" y="900"/>
                    <a:pt x="865" y="900"/>
                  </a:cubicBezTo>
                  <a:cubicBezTo>
                    <a:pt x="836" y="861"/>
                    <a:pt x="811" y="817"/>
                    <a:pt x="782" y="778"/>
                  </a:cubicBezTo>
                  <a:cubicBezTo>
                    <a:pt x="732" y="702"/>
                    <a:pt x="678" y="627"/>
                    <a:pt x="620" y="555"/>
                  </a:cubicBezTo>
                  <a:cubicBezTo>
                    <a:pt x="559" y="475"/>
                    <a:pt x="494" y="396"/>
                    <a:pt x="429" y="317"/>
                  </a:cubicBezTo>
                  <a:cubicBezTo>
                    <a:pt x="426" y="313"/>
                    <a:pt x="422" y="310"/>
                    <a:pt x="419" y="306"/>
                  </a:cubicBezTo>
                  <a:cubicBezTo>
                    <a:pt x="415" y="299"/>
                    <a:pt x="408" y="292"/>
                    <a:pt x="404" y="288"/>
                  </a:cubicBezTo>
                  <a:cubicBezTo>
                    <a:pt x="404" y="288"/>
                    <a:pt x="404" y="285"/>
                    <a:pt x="404" y="285"/>
                  </a:cubicBezTo>
                  <a:cubicBezTo>
                    <a:pt x="347" y="227"/>
                    <a:pt x="289" y="166"/>
                    <a:pt x="231" y="108"/>
                  </a:cubicBezTo>
                  <a:cubicBezTo>
                    <a:pt x="210" y="90"/>
                    <a:pt x="192" y="76"/>
                    <a:pt x="170" y="58"/>
                  </a:cubicBezTo>
                  <a:cubicBezTo>
                    <a:pt x="134" y="36"/>
                    <a:pt x="98" y="22"/>
                    <a:pt x="66" y="4"/>
                  </a:cubicBezTo>
                  <a:cubicBezTo>
                    <a:pt x="59" y="0"/>
                    <a:pt x="55" y="0"/>
                    <a:pt x="48"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5" name="Google Shape;3022;p44">
              <a:extLst>
                <a:ext uri="{FF2B5EF4-FFF2-40B4-BE49-F238E27FC236}">
                  <a16:creationId xmlns:a16="http://schemas.microsoft.com/office/drawing/2014/main" id="{3E08638F-3AAD-B2DB-FCCA-F4E1D401D800}"/>
                </a:ext>
              </a:extLst>
            </p:cNvPr>
            <p:cNvSpPr/>
            <p:nvPr/>
          </p:nvSpPr>
          <p:spPr>
            <a:xfrm>
              <a:off x="6485127" y="3069883"/>
              <a:ext cx="16474" cy="14613"/>
            </a:xfrm>
            <a:custGeom>
              <a:avLst/>
              <a:gdLst/>
              <a:ahLst/>
              <a:cxnLst/>
              <a:rect l="l" t="t" r="r" b="b"/>
              <a:pathLst>
                <a:path w="357" h="354" extrusionOk="0">
                  <a:moveTo>
                    <a:pt x="51" y="0"/>
                  </a:moveTo>
                  <a:cubicBezTo>
                    <a:pt x="36" y="0"/>
                    <a:pt x="22" y="8"/>
                    <a:pt x="15" y="18"/>
                  </a:cubicBezTo>
                  <a:cubicBezTo>
                    <a:pt x="0" y="40"/>
                    <a:pt x="7" y="62"/>
                    <a:pt x="25" y="76"/>
                  </a:cubicBezTo>
                  <a:cubicBezTo>
                    <a:pt x="36" y="87"/>
                    <a:pt x="51" y="98"/>
                    <a:pt x="61" y="108"/>
                  </a:cubicBezTo>
                  <a:cubicBezTo>
                    <a:pt x="141" y="180"/>
                    <a:pt x="205" y="267"/>
                    <a:pt x="281" y="339"/>
                  </a:cubicBezTo>
                  <a:cubicBezTo>
                    <a:pt x="292" y="346"/>
                    <a:pt x="299" y="353"/>
                    <a:pt x="310" y="353"/>
                  </a:cubicBezTo>
                  <a:cubicBezTo>
                    <a:pt x="321" y="353"/>
                    <a:pt x="331" y="350"/>
                    <a:pt x="342" y="342"/>
                  </a:cubicBezTo>
                  <a:cubicBezTo>
                    <a:pt x="349" y="335"/>
                    <a:pt x="353" y="328"/>
                    <a:pt x="357" y="317"/>
                  </a:cubicBezTo>
                  <a:cubicBezTo>
                    <a:pt x="357" y="306"/>
                    <a:pt x="353" y="292"/>
                    <a:pt x="346" y="285"/>
                  </a:cubicBezTo>
                  <a:cubicBezTo>
                    <a:pt x="299" y="242"/>
                    <a:pt x="259" y="195"/>
                    <a:pt x="216" y="148"/>
                  </a:cubicBezTo>
                  <a:cubicBezTo>
                    <a:pt x="173" y="98"/>
                    <a:pt x="126" y="51"/>
                    <a:pt x="72" y="11"/>
                  </a:cubicBezTo>
                  <a:cubicBezTo>
                    <a:pt x="65" y="4"/>
                    <a:pt x="58"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6" name="Google Shape;3023;p44">
              <a:extLst>
                <a:ext uri="{FF2B5EF4-FFF2-40B4-BE49-F238E27FC236}">
                  <a16:creationId xmlns:a16="http://schemas.microsoft.com/office/drawing/2014/main" id="{A1F136B7-7115-D994-CA55-2CF2BDD5AF44}"/>
                </a:ext>
              </a:extLst>
            </p:cNvPr>
            <p:cNvSpPr/>
            <p:nvPr/>
          </p:nvSpPr>
          <p:spPr>
            <a:xfrm>
              <a:off x="6485957" y="3069429"/>
              <a:ext cx="17950" cy="16471"/>
            </a:xfrm>
            <a:custGeom>
              <a:avLst/>
              <a:gdLst/>
              <a:ahLst/>
              <a:cxnLst/>
              <a:rect l="l" t="t" r="r" b="b"/>
              <a:pathLst>
                <a:path w="389" h="399" extrusionOk="0">
                  <a:moveTo>
                    <a:pt x="40" y="1"/>
                  </a:moveTo>
                  <a:cubicBezTo>
                    <a:pt x="29" y="4"/>
                    <a:pt x="22" y="8"/>
                    <a:pt x="15" y="11"/>
                  </a:cubicBezTo>
                  <a:cubicBezTo>
                    <a:pt x="7" y="19"/>
                    <a:pt x="0" y="29"/>
                    <a:pt x="0" y="40"/>
                  </a:cubicBezTo>
                  <a:cubicBezTo>
                    <a:pt x="0" y="47"/>
                    <a:pt x="0" y="62"/>
                    <a:pt x="7" y="69"/>
                  </a:cubicBezTo>
                  <a:cubicBezTo>
                    <a:pt x="61" y="119"/>
                    <a:pt x="112" y="170"/>
                    <a:pt x="162" y="224"/>
                  </a:cubicBezTo>
                  <a:cubicBezTo>
                    <a:pt x="213" y="274"/>
                    <a:pt x="263" y="328"/>
                    <a:pt x="310" y="382"/>
                  </a:cubicBezTo>
                  <a:cubicBezTo>
                    <a:pt x="318" y="393"/>
                    <a:pt x="331" y="398"/>
                    <a:pt x="345" y="398"/>
                  </a:cubicBezTo>
                  <a:cubicBezTo>
                    <a:pt x="354" y="398"/>
                    <a:pt x="363" y="395"/>
                    <a:pt x="371" y="389"/>
                  </a:cubicBezTo>
                  <a:cubicBezTo>
                    <a:pt x="385" y="375"/>
                    <a:pt x="389" y="346"/>
                    <a:pt x="375" y="328"/>
                  </a:cubicBezTo>
                  <a:cubicBezTo>
                    <a:pt x="353" y="303"/>
                    <a:pt x="331" y="278"/>
                    <a:pt x="306" y="253"/>
                  </a:cubicBezTo>
                  <a:cubicBezTo>
                    <a:pt x="270" y="213"/>
                    <a:pt x="231" y="173"/>
                    <a:pt x="191" y="134"/>
                  </a:cubicBezTo>
                  <a:cubicBezTo>
                    <a:pt x="169" y="116"/>
                    <a:pt x="148" y="98"/>
                    <a:pt x="126" y="80"/>
                  </a:cubicBezTo>
                  <a:cubicBezTo>
                    <a:pt x="101" y="62"/>
                    <a:pt x="79" y="40"/>
                    <a:pt x="58" y="19"/>
                  </a:cubicBezTo>
                  <a:cubicBezTo>
                    <a:pt x="54" y="15"/>
                    <a:pt x="54" y="15"/>
                    <a:pt x="54" y="15"/>
                  </a:cubicBezTo>
                  <a:cubicBezTo>
                    <a:pt x="47" y="11"/>
                    <a:pt x="43" y="8"/>
                    <a:pt x="40"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7" name="Google Shape;3024;p44">
              <a:extLst>
                <a:ext uri="{FF2B5EF4-FFF2-40B4-BE49-F238E27FC236}">
                  <a16:creationId xmlns:a16="http://schemas.microsoft.com/office/drawing/2014/main" id="{60D330E8-60B9-B497-0005-8175741D2C11}"/>
                </a:ext>
              </a:extLst>
            </p:cNvPr>
            <p:cNvSpPr/>
            <p:nvPr/>
          </p:nvSpPr>
          <p:spPr>
            <a:xfrm>
              <a:off x="6486419" y="3070172"/>
              <a:ext cx="19842" cy="17049"/>
            </a:xfrm>
            <a:custGeom>
              <a:avLst/>
              <a:gdLst/>
              <a:ahLst/>
              <a:cxnLst/>
              <a:rect l="l" t="t" r="r" b="b"/>
              <a:pathLst>
                <a:path w="430" h="413" extrusionOk="0">
                  <a:moveTo>
                    <a:pt x="48" y="1"/>
                  </a:moveTo>
                  <a:cubicBezTo>
                    <a:pt x="37" y="1"/>
                    <a:pt x="23" y="8"/>
                    <a:pt x="15" y="19"/>
                  </a:cubicBezTo>
                  <a:cubicBezTo>
                    <a:pt x="1" y="37"/>
                    <a:pt x="8" y="62"/>
                    <a:pt x="26" y="76"/>
                  </a:cubicBezTo>
                  <a:cubicBezTo>
                    <a:pt x="66" y="105"/>
                    <a:pt x="102" y="137"/>
                    <a:pt x="138" y="170"/>
                  </a:cubicBezTo>
                  <a:lnTo>
                    <a:pt x="131" y="163"/>
                  </a:lnTo>
                  <a:lnTo>
                    <a:pt x="131" y="163"/>
                  </a:lnTo>
                  <a:cubicBezTo>
                    <a:pt x="167" y="199"/>
                    <a:pt x="203" y="231"/>
                    <a:pt x="235" y="267"/>
                  </a:cubicBezTo>
                  <a:cubicBezTo>
                    <a:pt x="278" y="310"/>
                    <a:pt x="314" y="353"/>
                    <a:pt x="357" y="397"/>
                  </a:cubicBezTo>
                  <a:cubicBezTo>
                    <a:pt x="366" y="407"/>
                    <a:pt x="378" y="413"/>
                    <a:pt x="390" y="413"/>
                  </a:cubicBezTo>
                  <a:cubicBezTo>
                    <a:pt x="399" y="413"/>
                    <a:pt x="407" y="410"/>
                    <a:pt x="415" y="404"/>
                  </a:cubicBezTo>
                  <a:cubicBezTo>
                    <a:pt x="422" y="400"/>
                    <a:pt x="426" y="393"/>
                    <a:pt x="429" y="386"/>
                  </a:cubicBezTo>
                  <a:cubicBezTo>
                    <a:pt x="411" y="364"/>
                    <a:pt x="393" y="343"/>
                    <a:pt x="375" y="321"/>
                  </a:cubicBezTo>
                  <a:cubicBezTo>
                    <a:pt x="372" y="321"/>
                    <a:pt x="368" y="317"/>
                    <a:pt x="365" y="310"/>
                  </a:cubicBezTo>
                  <a:cubicBezTo>
                    <a:pt x="361" y="307"/>
                    <a:pt x="357" y="299"/>
                    <a:pt x="354" y="296"/>
                  </a:cubicBezTo>
                  <a:cubicBezTo>
                    <a:pt x="296" y="235"/>
                    <a:pt x="239" y="173"/>
                    <a:pt x="181" y="116"/>
                  </a:cubicBezTo>
                  <a:cubicBezTo>
                    <a:pt x="159" y="98"/>
                    <a:pt x="138" y="80"/>
                    <a:pt x="116" y="62"/>
                  </a:cubicBezTo>
                  <a:cubicBezTo>
                    <a:pt x="91" y="44"/>
                    <a:pt x="69" y="22"/>
                    <a:pt x="48"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8" name="Google Shape;3025;p44">
              <a:extLst>
                <a:ext uri="{FF2B5EF4-FFF2-40B4-BE49-F238E27FC236}">
                  <a16:creationId xmlns:a16="http://schemas.microsoft.com/office/drawing/2014/main" id="{2EED9FD7-26C8-6452-1CCF-0ED3E7BFED8A}"/>
                </a:ext>
              </a:extLst>
            </p:cNvPr>
            <p:cNvSpPr/>
            <p:nvPr/>
          </p:nvSpPr>
          <p:spPr>
            <a:xfrm>
              <a:off x="6488265" y="3070750"/>
              <a:ext cx="17997" cy="15893"/>
            </a:xfrm>
            <a:custGeom>
              <a:avLst/>
              <a:gdLst/>
              <a:ahLst/>
              <a:cxnLst/>
              <a:rect l="l" t="t" r="r" b="b"/>
              <a:pathLst>
                <a:path w="390" h="385" extrusionOk="0">
                  <a:moveTo>
                    <a:pt x="26" y="1"/>
                  </a:moveTo>
                  <a:cubicBezTo>
                    <a:pt x="19" y="5"/>
                    <a:pt x="15" y="8"/>
                    <a:pt x="11" y="15"/>
                  </a:cubicBezTo>
                  <a:cubicBezTo>
                    <a:pt x="4" y="23"/>
                    <a:pt x="1" y="37"/>
                    <a:pt x="4" y="48"/>
                  </a:cubicBezTo>
                  <a:cubicBezTo>
                    <a:pt x="4" y="59"/>
                    <a:pt x="11" y="69"/>
                    <a:pt x="22" y="77"/>
                  </a:cubicBezTo>
                  <a:cubicBezTo>
                    <a:pt x="69" y="120"/>
                    <a:pt x="119" y="163"/>
                    <a:pt x="170" y="210"/>
                  </a:cubicBezTo>
                  <a:cubicBezTo>
                    <a:pt x="224" y="260"/>
                    <a:pt x="274" y="311"/>
                    <a:pt x="325" y="368"/>
                  </a:cubicBezTo>
                  <a:cubicBezTo>
                    <a:pt x="333" y="379"/>
                    <a:pt x="346" y="384"/>
                    <a:pt x="359" y="384"/>
                  </a:cubicBezTo>
                  <a:cubicBezTo>
                    <a:pt x="369" y="384"/>
                    <a:pt x="378" y="381"/>
                    <a:pt x="386" y="375"/>
                  </a:cubicBezTo>
                  <a:lnTo>
                    <a:pt x="389" y="372"/>
                  </a:lnTo>
                  <a:cubicBezTo>
                    <a:pt x="371" y="350"/>
                    <a:pt x="353" y="329"/>
                    <a:pt x="339" y="307"/>
                  </a:cubicBezTo>
                  <a:cubicBezTo>
                    <a:pt x="332" y="307"/>
                    <a:pt x="328" y="303"/>
                    <a:pt x="325" y="296"/>
                  </a:cubicBezTo>
                  <a:cubicBezTo>
                    <a:pt x="321" y="293"/>
                    <a:pt x="317" y="285"/>
                    <a:pt x="314" y="282"/>
                  </a:cubicBezTo>
                  <a:cubicBezTo>
                    <a:pt x="310" y="278"/>
                    <a:pt x="307" y="275"/>
                    <a:pt x="307" y="275"/>
                  </a:cubicBezTo>
                  <a:cubicBezTo>
                    <a:pt x="249" y="213"/>
                    <a:pt x="188" y="152"/>
                    <a:pt x="130" y="95"/>
                  </a:cubicBezTo>
                  <a:cubicBezTo>
                    <a:pt x="112" y="77"/>
                    <a:pt x="94" y="62"/>
                    <a:pt x="76" y="48"/>
                  </a:cubicBezTo>
                  <a:cubicBezTo>
                    <a:pt x="58" y="33"/>
                    <a:pt x="40" y="19"/>
                    <a:pt x="26"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39" name="Google Shape;3026;p44">
              <a:extLst>
                <a:ext uri="{FF2B5EF4-FFF2-40B4-BE49-F238E27FC236}">
                  <a16:creationId xmlns:a16="http://schemas.microsoft.com/office/drawing/2014/main" id="{46CFCA4E-315C-0277-9404-80A052C84B30}"/>
                </a:ext>
              </a:extLst>
            </p:cNvPr>
            <p:cNvSpPr/>
            <p:nvPr/>
          </p:nvSpPr>
          <p:spPr>
            <a:xfrm>
              <a:off x="6437416" y="3289989"/>
              <a:ext cx="9183" cy="12879"/>
            </a:xfrm>
            <a:custGeom>
              <a:avLst/>
              <a:gdLst/>
              <a:ahLst/>
              <a:cxnLst/>
              <a:rect l="l" t="t" r="r" b="b"/>
              <a:pathLst>
                <a:path w="199" h="312" extrusionOk="0">
                  <a:moveTo>
                    <a:pt x="44" y="0"/>
                  </a:moveTo>
                  <a:cubicBezTo>
                    <a:pt x="37" y="0"/>
                    <a:pt x="30" y="4"/>
                    <a:pt x="22" y="7"/>
                  </a:cubicBezTo>
                  <a:cubicBezTo>
                    <a:pt x="15" y="15"/>
                    <a:pt x="8" y="22"/>
                    <a:pt x="4" y="33"/>
                  </a:cubicBezTo>
                  <a:cubicBezTo>
                    <a:pt x="1" y="43"/>
                    <a:pt x="4" y="54"/>
                    <a:pt x="12" y="65"/>
                  </a:cubicBezTo>
                  <a:cubicBezTo>
                    <a:pt x="48" y="141"/>
                    <a:pt x="84" y="216"/>
                    <a:pt x="123" y="292"/>
                  </a:cubicBezTo>
                  <a:cubicBezTo>
                    <a:pt x="127" y="299"/>
                    <a:pt x="138" y="306"/>
                    <a:pt x="148" y="310"/>
                  </a:cubicBezTo>
                  <a:cubicBezTo>
                    <a:pt x="151" y="311"/>
                    <a:pt x="154" y="311"/>
                    <a:pt x="157" y="311"/>
                  </a:cubicBezTo>
                  <a:cubicBezTo>
                    <a:pt x="165" y="311"/>
                    <a:pt x="173" y="308"/>
                    <a:pt x="181" y="303"/>
                  </a:cubicBezTo>
                  <a:cubicBezTo>
                    <a:pt x="188" y="299"/>
                    <a:pt x="195" y="288"/>
                    <a:pt x="199" y="277"/>
                  </a:cubicBezTo>
                  <a:cubicBezTo>
                    <a:pt x="199" y="267"/>
                    <a:pt x="199" y="256"/>
                    <a:pt x="192" y="249"/>
                  </a:cubicBezTo>
                  <a:cubicBezTo>
                    <a:pt x="156" y="173"/>
                    <a:pt x="116" y="97"/>
                    <a:pt x="80" y="18"/>
                  </a:cubicBezTo>
                  <a:cubicBezTo>
                    <a:pt x="76" y="11"/>
                    <a:pt x="66" y="4"/>
                    <a:pt x="55" y="4"/>
                  </a:cubicBezTo>
                  <a:cubicBezTo>
                    <a:pt x="51" y="0"/>
                    <a:pt x="48" y="0"/>
                    <a:pt x="44"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0" name="Google Shape;3027;p44">
              <a:extLst>
                <a:ext uri="{FF2B5EF4-FFF2-40B4-BE49-F238E27FC236}">
                  <a16:creationId xmlns:a16="http://schemas.microsoft.com/office/drawing/2014/main" id="{4CF27AB8-48D9-2EB4-0A6C-974097CF3941}"/>
                </a:ext>
              </a:extLst>
            </p:cNvPr>
            <p:cNvSpPr/>
            <p:nvPr/>
          </p:nvSpPr>
          <p:spPr>
            <a:xfrm>
              <a:off x="6436954" y="3289246"/>
              <a:ext cx="9829" cy="15397"/>
            </a:xfrm>
            <a:custGeom>
              <a:avLst/>
              <a:gdLst/>
              <a:ahLst/>
              <a:cxnLst/>
              <a:rect l="l" t="t" r="r" b="b"/>
              <a:pathLst>
                <a:path w="213" h="373" extrusionOk="0">
                  <a:moveTo>
                    <a:pt x="47" y="0"/>
                  </a:moveTo>
                  <a:cubicBezTo>
                    <a:pt x="43" y="0"/>
                    <a:pt x="40" y="4"/>
                    <a:pt x="36" y="4"/>
                  </a:cubicBezTo>
                  <a:cubicBezTo>
                    <a:pt x="14" y="11"/>
                    <a:pt x="0" y="33"/>
                    <a:pt x="7" y="54"/>
                  </a:cubicBezTo>
                  <a:cubicBezTo>
                    <a:pt x="25" y="112"/>
                    <a:pt x="47" y="162"/>
                    <a:pt x="68" y="216"/>
                  </a:cubicBezTo>
                  <a:cubicBezTo>
                    <a:pt x="90" y="263"/>
                    <a:pt x="112" y="306"/>
                    <a:pt x="137" y="353"/>
                  </a:cubicBezTo>
                  <a:cubicBezTo>
                    <a:pt x="140" y="364"/>
                    <a:pt x="151" y="371"/>
                    <a:pt x="162" y="371"/>
                  </a:cubicBezTo>
                  <a:cubicBezTo>
                    <a:pt x="165" y="372"/>
                    <a:pt x="168" y="372"/>
                    <a:pt x="171" y="372"/>
                  </a:cubicBezTo>
                  <a:cubicBezTo>
                    <a:pt x="179" y="372"/>
                    <a:pt x="186" y="370"/>
                    <a:pt x="191" y="367"/>
                  </a:cubicBezTo>
                  <a:cubicBezTo>
                    <a:pt x="202" y="360"/>
                    <a:pt x="209" y="353"/>
                    <a:pt x="209" y="342"/>
                  </a:cubicBezTo>
                  <a:cubicBezTo>
                    <a:pt x="212" y="328"/>
                    <a:pt x="209" y="321"/>
                    <a:pt x="205" y="310"/>
                  </a:cubicBezTo>
                  <a:cubicBezTo>
                    <a:pt x="187" y="274"/>
                    <a:pt x="169" y="241"/>
                    <a:pt x="155" y="205"/>
                  </a:cubicBezTo>
                  <a:cubicBezTo>
                    <a:pt x="155" y="205"/>
                    <a:pt x="155" y="209"/>
                    <a:pt x="155" y="209"/>
                  </a:cubicBezTo>
                  <a:cubicBezTo>
                    <a:pt x="130" y="151"/>
                    <a:pt x="104" y="90"/>
                    <a:pt x="86" y="29"/>
                  </a:cubicBezTo>
                  <a:cubicBezTo>
                    <a:pt x="79" y="15"/>
                    <a:pt x="65" y="0"/>
                    <a:pt x="47"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1" name="Google Shape;3028;p44">
              <a:extLst>
                <a:ext uri="{FF2B5EF4-FFF2-40B4-BE49-F238E27FC236}">
                  <a16:creationId xmlns:a16="http://schemas.microsoft.com/office/drawing/2014/main" id="{ADA536F6-7CCD-0BFB-653C-C86238A433A0}"/>
                </a:ext>
              </a:extLst>
            </p:cNvPr>
            <p:cNvSpPr/>
            <p:nvPr/>
          </p:nvSpPr>
          <p:spPr>
            <a:xfrm>
              <a:off x="6438108" y="3292962"/>
              <a:ext cx="8491" cy="10815"/>
            </a:xfrm>
            <a:custGeom>
              <a:avLst/>
              <a:gdLst/>
              <a:ahLst/>
              <a:cxnLst/>
              <a:rect l="l" t="t" r="r" b="b"/>
              <a:pathLst>
                <a:path w="184" h="262" extrusionOk="0">
                  <a:moveTo>
                    <a:pt x="99" y="54"/>
                  </a:moveTo>
                  <a:cubicBezTo>
                    <a:pt x="100" y="55"/>
                    <a:pt x="101" y="56"/>
                    <a:pt x="101" y="58"/>
                  </a:cubicBezTo>
                  <a:lnTo>
                    <a:pt x="101" y="58"/>
                  </a:lnTo>
                  <a:cubicBezTo>
                    <a:pt x="100" y="57"/>
                    <a:pt x="100" y="55"/>
                    <a:pt x="99" y="54"/>
                  </a:cubicBezTo>
                  <a:close/>
                  <a:moveTo>
                    <a:pt x="51" y="0"/>
                  </a:moveTo>
                  <a:cubicBezTo>
                    <a:pt x="47" y="0"/>
                    <a:pt x="43" y="4"/>
                    <a:pt x="40" y="4"/>
                  </a:cubicBezTo>
                  <a:lnTo>
                    <a:pt x="36" y="4"/>
                  </a:lnTo>
                  <a:cubicBezTo>
                    <a:pt x="18" y="11"/>
                    <a:pt x="0" y="33"/>
                    <a:pt x="11" y="54"/>
                  </a:cubicBezTo>
                  <a:cubicBezTo>
                    <a:pt x="22" y="87"/>
                    <a:pt x="36" y="112"/>
                    <a:pt x="51" y="141"/>
                  </a:cubicBezTo>
                  <a:cubicBezTo>
                    <a:pt x="69" y="177"/>
                    <a:pt x="90" y="209"/>
                    <a:pt x="108" y="241"/>
                  </a:cubicBezTo>
                  <a:cubicBezTo>
                    <a:pt x="113" y="255"/>
                    <a:pt x="126" y="262"/>
                    <a:pt x="140" y="262"/>
                  </a:cubicBezTo>
                  <a:cubicBezTo>
                    <a:pt x="148" y="262"/>
                    <a:pt x="156" y="260"/>
                    <a:pt x="162" y="256"/>
                  </a:cubicBezTo>
                  <a:cubicBezTo>
                    <a:pt x="173" y="249"/>
                    <a:pt x="180" y="241"/>
                    <a:pt x="180" y="231"/>
                  </a:cubicBezTo>
                  <a:cubicBezTo>
                    <a:pt x="184" y="220"/>
                    <a:pt x="180" y="209"/>
                    <a:pt x="177" y="198"/>
                  </a:cubicBezTo>
                  <a:cubicBezTo>
                    <a:pt x="153" y="154"/>
                    <a:pt x="125" y="106"/>
                    <a:pt x="101" y="58"/>
                  </a:cubicBezTo>
                  <a:lnTo>
                    <a:pt x="101" y="58"/>
                  </a:lnTo>
                  <a:cubicBezTo>
                    <a:pt x="101" y="58"/>
                    <a:pt x="101" y="58"/>
                    <a:pt x="101" y="58"/>
                  </a:cubicBezTo>
                  <a:cubicBezTo>
                    <a:pt x="101" y="58"/>
                    <a:pt x="101" y="58"/>
                    <a:pt x="101" y="58"/>
                  </a:cubicBezTo>
                  <a:lnTo>
                    <a:pt x="101" y="58"/>
                  </a:lnTo>
                  <a:cubicBezTo>
                    <a:pt x="101" y="58"/>
                    <a:pt x="101" y="58"/>
                    <a:pt x="101" y="58"/>
                  </a:cubicBezTo>
                  <a:lnTo>
                    <a:pt x="101" y="58"/>
                  </a:lnTo>
                  <a:cubicBezTo>
                    <a:pt x="101" y="54"/>
                    <a:pt x="101" y="54"/>
                    <a:pt x="97" y="51"/>
                  </a:cubicBezTo>
                  <a:lnTo>
                    <a:pt x="97" y="51"/>
                  </a:lnTo>
                  <a:cubicBezTo>
                    <a:pt x="98" y="52"/>
                    <a:pt x="99" y="53"/>
                    <a:pt x="99" y="54"/>
                  </a:cubicBezTo>
                  <a:lnTo>
                    <a:pt x="99" y="54"/>
                  </a:lnTo>
                  <a:cubicBezTo>
                    <a:pt x="98" y="53"/>
                    <a:pt x="97" y="52"/>
                    <a:pt x="97" y="51"/>
                  </a:cubicBezTo>
                  <a:lnTo>
                    <a:pt x="97" y="51"/>
                  </a:lnTo>
                  <a:cubicBezTo>
                    <a:pt x="97" y="51"/>
                    <a:pt x="97" y="51"/>
                    <a:pt x="97" y="51"/>
                  </a:cubicBezTo>
                  <a:cubicBezTo>
                    <a:pt x="97" y="43"/>
                    <a:pt x="94" y="36"/>
                    <a:pt x="90" y="29"/>
                  </a:cubicBezTo>
                  <a:cubicBezTo>
                    <a:pt x="87" y="22"/>
                    <a:pt x="79" y="11"/>
                    <a:pt x="69" y="7"/>
                  </a:cubicBezTo>
                  <a:cubicBezTo>
                    <a:pt x="65" y="4"/>
                    <a:pt x="58" y="0"/>
                    <a:pt x="51"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2" name="Google Shape;3029;p44">
              <a:extLst>
                <a:ext uri="{FF2B5EF4-FFF2-40B4-BE49-F238E27FC236}">
                  <a16:creationId xmlns:a16="http://schemas.microsoft.com/office/drawing/2014/main" id="{5DEA4117-41A1-A186-1914-558267F4B7C4}"/>
                </a:ext>
              </a:extLst>
            </p:cNvPr>
            <p:cNvSpPr/>
            <p:nvPr/>
          </p:nvSpPr>
          <p:spPr>
            <a:xfrm>
              <a:off x="6960533" y="3511582"/>
              <a:ext cx="9183" cy="7761"/>
            </a:xfrm>
            <a:custGeom>
              <a:avLst/>
              <a:gdLst/>
              <a:ahLst/>
              <a:cxnLst/>
              <a:rect l="l" t="t" r="r" b="b"/>
              <a:pathLst>
                <a:path w="199" h="188" extrusionOk="0">
                  <a:moveTo>
                    <a:pt x="48" y="0"/>
                  </a:moveTo>
                  <a:cubicBezTo>
                    <a:pt x="37" y="0"/>
                    <a:pt x="26" y="4"/>
                    <a:pt x="19" y="11"/>
                  </a:cubicBezTo>
                  <a:cubicBezTo>
                    <a:pt x="1" y="25"/>
                    <a:pt x="4" y="54"/>
                    <a:pt x="19" y="68"/>
                  </a:cubicBezTo>
                  <a:cubicBezTo>
                    <a:pt x="51" y="104"/>
                    <a:pt x="91" y="140"/>
                    <a:pt x="127" y="176"/>
                  </a:cubicBezTo>
                  <a:cubicBezTo>
                    <a:pt x="134" y="184"/>
                    <a:pt x="144" y="187"/>
                    <a:pt x="154" y="187"/>
                  </a:cubicBezTo>
                  <a:cubicBezTo>
                    <a:pt x="165" y="187"/>
                    <a:pt x="175" y="184"/>
                    <a:pt x="184" y="176"/>
                  </a:cubicBezTo>
                  <a:cubicBezTo>
                    <a:pt x="199" y="158"/>
                    <a:pt x="199" y="133"/>
                    <a:pt x="184" y="119"/>
                  </a:cubicBezTo>
                  <a:lnTo>
                    <a:pt x="134" y="68"/>
                  </a:lnTo>
                  <a:cubicBezTo>
                    <a:pt x="105" y="47"/>
                    <a:pt x="76" y="22"/>
                    <a:pt x="48"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3" name="Google Shape;3030;p44">
              <a:extLst>
                <a:ext uri="{FF2B5EF4-FFF2-40B4-BE49-F238E27FC236}">
                  <a16:creationId xmlns:a16="http://schemas.microsoft.com/office/drawing/2014/main" id="{DF66260B-2BF4-1875-4121-1B66AD272F69}"/>
                </a:ext>
              </a:extLst>
            </p:cNvPr>
            <p:cNvSpPr/>
            <p:nvPr/>
          </p:nvSpPr>
          <p:spPr>
            <a:xfrm>
              <a:off x="6959702" y="3511128"/>
              <a:ext cx="11213" cy="8669"/>
            </a:xfrm>
            <a:custGeom>
              <a:avLst/>
              <a:gdLst/>
              <a:ahLst/>
              <a:cxnLst/>
              <a:rect l="l" t="t" r="r" b="b"/>
              <a:pathLst>
                <a:path w="243" h="210" extrusionOk="0">
                  <a:moveTo>
                    <a:pt x="48" y="0"/>
                  </a:moveTo>
                  <a:cubicBezTo>
                    <a:pt x="37" y="0"/>
                    <a:pt x="26" y="4"/>
                    <a:pt x="19" y="15"/>
                  </a:cubicBezTo>
                  <a:cubicBezTo>
                    <a:pt x="4" y="29"/>
                    <a:pt x="1" y="58"/>
                    <a:pt x="19" y="72"/>
                  </a:cubicBezTo>
                  <a:cubicBezTo>
                    <a:pt x="66" y="115"/>
                    <a:pt x="116" y="159"/>
                    <a:pt x="170" y="198"/>
                  </a:cubicBezTo>
                  <a:cubicBezTo>
                    <a:pt x="177" y="205"/>
                    <a:pt x="188" y="209"/>
                    <a:pt x="199" y="209"/>
                  </a:cubicBezTo>
                  <a:cubicBezTo>
                    <a:pt x="201" y="210"/>
                    <a:pt x="203" y="210"/>
                    <a:pt x="205" y="210"/>
                  </a:cubicBezTo>
                  <a:cubicBezTo>
                    <a:pt x="213" y="210"/>
                    <a:pt x="222" y="204"/>
                    <a:pt x="228" y="198"/>
                  </a:cubicBezTo>
                  <a:cubicBezTo>
                    <a:pt x="235" y="191"/>
                    <a:pt x="238" y="180"/>
                    <a:pt x="242" y="169"/>
                  </a:cubicBezTo>
                  <a:cubicBezTo>
                    <a:pt x="242" y="162"/>
                    <a:pt x="238" y="155"/>
                    <a:pt x="235" y="148"/>
                  </a:cubicBezTo>
                  <a:cubicBezTo>
                    <a:pt x="177" y="101"/>
                    <a:pt x="112" y="51"/>
                    <a:pt x="55"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4" name="Google Shape;3031;p44">
              <a:extLst>
                <a:ext uri="{FF2B5EF4-FFF2-40B4-BE49-F238E27FC236}">
                  <a16:creationId xmlns:a16="http://schemas.microsoft.com/office/drawing/2014/main" id="{4C2CBD73-3A92-88BD-CE7E-FE5C943A233C}"/>
                </a:ext>
              </a:extLst>
            </p:cNvPr>
            <p:cNvSpPr/>
            <p:nvPr/>
          </p:nvSpPr>
          <p:spPr>
            <a:xfrm>
              <a:off x="6960210" y="3511252"/>
              <a:ext cx="11352" cy="8669"/>
            </a:xfrm>
            <a:custGeom>
              <a:avLst/>
              <a:gdLst/>
              <a:ahLst/>
              <a:cxnLst/>
              <a:rect l="l" t="t" r="r" b="b"/>
              <a:pathLst>
                <a:path w="246" h="210" extrusionOk="0">
                  <a:moveTo>
                    <a:pt x="44" y="1"/>
                  </a:moveTo>
                  <a:cubicBezTo>
                    <a:pt x="33" y="1"/>
                    <a:pt x="26" y="4"/>
                    <a:pt x="15" y="12"/>
                  </a:cubicBezTo>
                  <a:cubicBezTo>
                    <a:pt x="1" y="26"/>
                    <a:pt x="1" y="55"/>
                    <a:pt x="15" y="69"/>
                  </a:cubicBezTo>
                  <a:cubicBezTo>
                    <a:pt x="65" y="116"/>
                    <a:pt x="119" y="156"/>
                    <a:pt x="173" y="199"/>
                  </a:cubicBezTo>
                  <a:cubicBezTo>
                    <a:pt x="181" y="206"/>
                    <a:pt x="191" y="210"/>
                    <a:pt x="202" y="210"/>
                  </a:cubicBezTo>
                  <a:cubicBezTo>
                    <a:pt x="213" y="210"/>
                    <a:pt x="224" y="206"/>
                    <a:pt x="231" y="199"/>
                  </a:cubicBezTo>
                  <a:cubicBezTo>
                    <a:pt x="238" y="192"/>
                    <a:pt x="245" y="181"/>
                    <a:pt x="245" y="170"/>
                  </a:cubicBezTo>
                  <a:lnTo>
                    <a:pt x="245" y="163"/>
                  </a:lnTo>
                  <a:cubicBezTo>
                    <a:pt x="242" y="163"/>
                    <a:pt x="242" y="163"/>
                    <a:pt x="242" y="159"/>
                  </a:cubicBezTo>
                  <a:cubicBezTo>
                    <a:pt x="177" y="105"/>
                    <a:pt x="112" y="55"/>
                    <a:pt x="4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5" name="Google Shape;3032;p44">
              <a:extLst>
                <a:ext uri="{FF2B5EF4-FFF2-40B4-BE49-F238E27FC236}">
                  <a16:creationId xmlns:a16="http://schemas.microsoft.com/office/drawing/2014/main" id="{A8A185CC-3D50-5B13-B5D9-080EB3304CF4}"/>
                </a:ext>
              </a:extLst>
            </p:cNvPr>
            <p:cNvSpPr/>
            <p:nvPr/>
          </p:nvSpPr>
          <p:spPr>
            <a:xfrm>
              <a:off x="7125861" y="3580809"/>
              <a:ext cx="10659" cy="6605"/>
            </a:xfrm>
            <a:custGeom>
              <a:avLst/>
              <a:gdLst/>
              <a:ahLst/>
              <a:cxnLst/>
              <a:rect l="l" t="t" r="r" b="b"/>
              <a:pathLst>
                <a:path w="231" h="160" extrusionOk="0">
                  <a:moveTo>
                    <a:pt x="173" y="1"/>
                  </a:moveTo>
                  <a:cubicBezTo>
                    <a:pt x="126" y="29"/>
                    <a:pt x="79" y="55"/>
                    <a:pt x="29" y="80"/>
                  </a:cubicBezTo>
                  <a:cubicBezTo>
                    <a:pt x="18" y="83"/>
                    <a:pt x="11" y="91"/>
                    <a:pt x="7" y="101"/>
                  </a:cubicBezTo>
                  <a:cubicBezTo>
                    <a:pt x="4" y="112"/>
                    <a:pt x="0" y="123"/>
                    <a:pt x="7" y="134"/>
                  </a:cubicBezTo>
                  <a:cubicBezTo>
                    <a:pt x="11" y="145"/>
                    <a:pt x="18" y="152"/>
                    <a:pt x="29" y="155"/>
                  </a:cubicBezTo>
                  <a:cubicBezTo>
                    <a:pt x="33" y="158"/>
                    <a:pt x="40" y="160"/>
                    <a:pt x="46" y="160"/>
                  </a:cubicBezTo>
                  <a:cubicBezTo>
                    <a:pt x="50" y="160"/>
                    <a:pt x="55" y="159"/>
                    <a:pt x="58" y="155"/>
                  </a:cubicBezTo>
                  <a:cubicBezTo>
                    <a:pt x="108" y="130"/>
                    <a:pt x="155" y="105"/>
                    <a:pt x="205" y="80"/>
                  </a:cubicBezTo>
                  <a:cubicBezTo>
                    <a:pt x="212" y="73"/>
                    <a:pt x="223" y="69"/>
                    <a:pt x="227" y="58"/>
                  </a:cubicBezTo>
                  <a:cubicBezTo>
                    <a:pt x="230" y="47"/>
                    <a:pt x="230" y="37"/>
                    <a:pt x="227" y="26"/>
                  </a:cubicBezTo>
                  <a:cubicBezTo>
                    <a:pt x="223" y="15"/>
                    <a:pt x="216" y="8"/>
                    <a:pt x="205" y="4"/>
                  </a:cubicBezTo>
                  <a:cubicBezTo>
                    <a:pt x="202" y="1"/>
                    <a:pt x="194" y="1"/>
                    <a:pt x="187" y="1"/>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6" name="Google Shape;3033;p44">
              <a:extLst>
                <a:ext uri="{FF2B5EF4-FFF2-40B4-BE49-F238E27FC236}">
                  <a16:creationId xmlns:a16="http://schemas.microsoft.com/office/drawing/2014/main" id="{952DD03B-2789-7A93-6A04-100FA8CD5E95}"/>
                </a:ext>
              </a:extLst>
            </p:cNvPr>
            <p:cNvSpPr/>
            <p:nvPr/>
          </p:nvSpPr>
          <p:spPr>
            <a:xfrm>
              <a:off x="7125354" y="3579199"/>
              <a:ext cx="13474" cy="8462"/>
            </a:xfrm>
            <a:custGeom>
              <a:avLst/>
              <a:gdLst/>
              <a:ahLst/>
              <a:cxnLst/>
              <a:rect l="l" t="t" r="r" b="b"/>
              <a:pathLst>
                <a:path w="292" h="205" extrusionOk="0">
                  <a:moveTo>
                    <a:pt x="249" y="0"/>
                  </a:moveTo>
                  <a:cubicBezTo>
                    <a:pt x="238" y="0"/>
                    <a:pt x="231" y="0"/>
                    <a:pt x="223" y="7"/>
                  </a:cubicBezTo>
                  <a:cubicBezTo>
                    <a:pt x="173" y="40"/>
                    <a:pt x="123" y="72"/>
                    <a:pt x="72" y="101"/>
                  </a:cubicBezTo>
                  <a:lnTo>
                    <a:pt x="76" y="101"/>
                  </a:lnTo>
                  <a:cubicBezTo>
                    <a:pt x="61" y="108"/>
                    <a:pt x="43" y="115"/>
                    <a:pt x="29" y="122"/>
                  </a:cubicBezTo>
                  <a:cubicBezTo>
                    <a:pt x="18" y="130"/>
                    <a:pt x="11" y="133"/>
                    <a:pt x="7" y="148"/>
                  </a:cubicBezTo>
                  <a:cubicBezTo>
                    <a:pt x="0" y="155"/>
                    <a:pt x="0" y="166"/>
                    <a:pt x="4" y="176"/>
                  </a:cubicBezTo>
                  <a:cubicBezTo>
                    <a:pt x="11" y="187"/>
                    <a:pt x="18" y="194"/>
                    <a:pt x="29" y="202"/>
                  </a:cubicBezTo>
                  <a:cubicBezTo>
                    <a:pt x="33" y="203"/>
                    <a:pt x="38" y="204"/>
                    <a:pt x="43" y="204"/>
                  </a:cubicBezTo>
                  <a:cubicBezTo>
                    <a:pt x="49" y="204"/>
                    <a:pt x="54" y="203"/>
                    <a:pt x="58" y="202"/>
                  </a:cubicBezTo>
                  <a:cubicBezTo>
                    <a:pt x="133" y="162"/>
                    <a:pt x="202" y="119"/>
                    <a:pt x="270" y="72"/>
                  </a:cubicBezTo>
                  <a:cubicBezTo>
                    <a:pt x="292" y="61"/>
                    <a:pt x="292" y="32"/>
                    <a:pt x="281" y="14"/>
                  </a:cubicBezTo>
                  <a:cubicBezTo>
                    <a:pt x="274" y="4"/>
                    <a:pt x="259" y="0"/>
                    <a:pt x="249"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7" name="Google Shape;3034;p44">
              <a:extLst>
                <a:ext uri="{FF2B5EF4-FFF2-40B4-BE49-F238E27FC236}">
                  <a16:creationId xmlns:a16="http://schemas.microsoft.com/office/drawing/2014/main" id="{3553E6DA-BACD-02CD-67F9-515EB51F1276}"/>
                </a:ext>
              </a:extLst>
            </p:cNvPr>
            <p:cNvSpPr/>
            <p:nvPr/>
          </p:nvSpPr>
          <p:spPr>
            <a:xfrm>
              <a:off x="7124846" y="3558683"/>
              <a:ext cx="29625" cy="28690"/>
            </a:xfrm>
            <a:custGeom>
              <a:avLst/>
              <a:gdLst/>
              <a:ahLst/>
              <a:cxnLst/>
              <a:rect l="l" t="t" r="r" b="b"/>
              <a:pathLst>
                <a:path w="642" h="695" extrusionOk="0">
                  <a:moveTo>
                    <a:pt x="602" y="0"/>
                  </a:moveTo>
                  <a:cubicBezTo>
                    <a:pt x="584" y="0"/>
                    <a:pt x="566" y="7"/>
                    <a:pt x="562" y="22"/>
                  </a:cubicBezTo>
                  <a:cubicBezTo>
                    <a:pt x="551" y="54"/>
                    <a:pt x="537" y="87"/>
                    <a:pt x="526" y="115"/>
                  </a:cubicBezTo>
                  <a:cubicBezTo>
                    <a:pt x="512" y="144"/>
                    <a:pt x="497" y="173"/>
                    <a:pt x="483" y="198"/>
                  </a:cubicBezTo>
                  <a:cubicBezTo>
                    <a:pt x="465" y="231"/>
                    <a:pt x="443" y="259"/>
                    <a:pt x="422" y="288"/>
                  </a:cubicBezTo>
                  <a:cubicBezTo>
                    <a:pt x="393" y="324"/>
                    <a:pt x="364" y="357"/>
                    <a:pt x="332" y="389"/>
                  </a:cubicBezTo>
                  <a:cubicBezTo>
                    <a:pt x="292" y="432"/>
                    <a:pt x="249" y="472"/>
                    <a:pt x="198" y="508"/>
                  </a:cubicBezTo>
                  <a:cubicBezTo>
                    <a:pt x="162" y="533"/>
                    <a:pt x="126" y="558"/>
                    <a:pt x="87" y="580"/>
                  </a:cubicBezTo>
                  <a:cubicBezTo>
                    <a:pt x="65" y="594"/>
                    <a:pt x="44" y="609"/>
                    <a:pt x="22" y="619"/>
                  </a:cubicBezTo>
                  <a:cubicBezTo>
                    <a:pt x="4" y="634"/>
                    <a:pt x="0" y="663"/>
                    <a:pt x="15" y="677"/>
                  </a:cubicBezTo>
                  <a:cubicBezTo>
                    <a:pt x="23" y="690"/>
                    <a:pt x="35" y="695"/>
                    <a:pt x="48" y="695"/>
                  </a:cubicBezTo>
                  <a:cubicBezTo>
                    <a:pt x="56" y="695"/>
                    <a:pt x="65" y="692"/>
                    <a:pt x="72" y="688"/>
                  </a:cubicBezTo>
                  <a:cubicBezTo>
                    <a:pt x="134" y="648"/>
                    <a:pt x="191" y="609"/>
                    <a:pt x="252" y="565"/>
                  </a:cubicBezTo>
                  <a:cubicBezTo>
                    <a:pt x="310" y="522"/>
                    <a:pt x="364" y="475"/>
                    <a:pt x="414" y="425"/>
                  </a:cubicBezTo>
                  <a:cubicBezTo>
                    <a:pt x="461" y="375"/>
                    <a:pt x="501" y="321"/>
                    <a:pt x="537" y="267"/>
                  </a:cubicBezTo>
                  <a:cubicBezTo>
                    <a:pt x="580" y="198"/>
                    <a:pt x="612" y="130"/>
                    <a:pt x="638" y="58"/>
                  </a:cubicBezTo>
                  <a:cubicBezTo>
                    <a:pt x="641" y="47"/>
                    <a:pt x="641" y="36"/>
                    <a:pt x="638" y="25"/>
                  </a:cubicBezTo>
                  <a:cubicBezTo>
                    <a:pt x="634" y="15"/>
                    <a:pt x="627" y="7"/>
                    <a:pt x="616" y="4"/>
                  </a:cubicBezTo>
                  <a:cubicBezTo>
                    <a:pt x="612" y="0"/>
                    <a:pt x="605" y="0"/>
                    <a:pt x="602"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8" name="Google Shape;3035;p44">
              <a:extLst>
                <a:ext uri="{FF2B5EF4-FFF2-40B4-BE49-F238E27FC236}">
                  <a16:creationId xmlns:a16="http://schemas.microsoft.com/office/drawing/2014/main" id="{4D227EF5-571B-62B0-5853-3809ECD1BA12}"/>
                </a:ext>
              </a:extLst>
            </p:cNvPr>
            <p:cNvSpPr/>
            <p:nvPr/>
          </p:nvSpPr>
          <p:spPr>
            <a:xfrm>
              <a:off x="7126184" y="3558394"/>
              <a:ext cx="27779" cy="29309"/>
            </a:xfrm>
            <a:custGeom>
              <a:avLst/>
              <a:gdLst/>
              <a:ahLst/>
              <a:cxnLst/>
              <a:rect l="l" t="t" r="r" b="b"/>
              <a:pathLst>
                <a:path w="602" h="710" extrusionOk="0">
                  <a:moveTo>
                    <a:pt x="555" y="0"/>
                  </a:moveTo>
                  <a:cubicBezTo>
                    <a:pt x="540" y="0"/>
                    <a:pt x="526" y="7"/>
                    <a:pt x="519" y="22"/>
                  </a:cubicBezTo>
                  <a:lnTo>
                    <a:pt x="504" y="58"/>
                  </a:lnTo>
                  <a:cubicBezTo>
                    <a:pt x="493" y="90"/>
                    <a:pt x="479" y="126"/>
                    <a:pt x="465" y="158"/>
                  </a:cubicBezTo>
                  <a:cubicBezTo>
                    <a:pt x="432" y="227"/>
                    <a:pt x="389" y="295"/>
                    <a:pt x="339" y="353"/>
                  </a:cubicBezTo>
                  <a:cubicBezTo>
                    <a:pt x="324" y="374"/>
                    <a:pt x="306" y="392"/>
                    <a:pt x="288" y="410"/>
                  </a:cubicBezTo>
                  <a:cubicBezTo>
                    <a:pt x="267" y="436"/>
                    <a:pt x="245" y="461"/>
                    <a:pt x="223" y="482"/>
                  </a:cubicBezTo>
                  <a:cubicBezTo>
                    <a:pt x="191" y="511"/>
                    <a:pt x="159" y="536"/>
                    <a:pt x="126" y="565"/>
                  </a:cubicBezTo>
                  <a:cubicBezTo>
                    <a:pt x="94" y="590"/>
                    <a:pt x="54" y="612"/>
                    <a:pt x="18" y="634"/>
                  </a:cubicBezTo>
                  <a:cubicBezTo>
                    <a:pt x="11" y="641"/>
                    <a:pt x="4" y="652"/>
                    <a:pt x="4" y="662"/>
                  </a:cubicBezTo>
                  <a:cubicBezTo>
                    <a:pt x="0" y="673"/>
                    <a:pt x="4" y="684"/>
                    <a:pt x="11" y="691"/>
                  </a:cubicBezTo>
                  <a:cubicBezTo>
                    <a:pt x="15" y="702"/>
                    <a:pt x="25" y="706"/>
                    <a:pt x="36" y="709"/>
                  </a:cubicBezTo>
                  <a:cubicBezTo>
                    <a:pt x="47" y="709"/>
                    <a:pt x="58" y="706"/>
                    <a:pt x="69" y="702"/>
                  </a:cubicBezTo>
                  <a:cubicBezTo>
                    <a:pt x="97" y="684"/>
                    <a:pt x="126" y="666"/>
                    <a:pt x="155" y="644"/>
                  </a:cubicBezTo>
                  <a:cubicBezTo>
                    <a:pt x="184" y="626"/>
                    <a:pt x="209" y="605"/>
                    <a:pt x="234" y="583"/>
                  </a:cubicBezTo>
                  <a:cubicBezTo>
                    <a:pt x="292" y="533"/>
                    <a:pt x="339" y="479"/>
                    <a:pt x="385" y="421"/>
                  </a:cubicBezTo>
                  <a:cubicBezTo>
                    <a:pt x="425" y="371"/>
                    <a:pt x="457" y="317"/>
                    <a:pt x="490" y="263"/>
                  </a:cubicBezTo>
                  <a:cubicBezTo>
                    <a:pt x="529" y="194"/>
                    <a:pt x="565" y="126"/>
                    <a:pt x="594" y="54"/>
                  </a:cubicBezTo>
                  <a:cubicBezTo>
                    <a:pt x="601" y="36"/>
                    <a:pt x="594" y="11"/>
                    <a:pt x="573" y="0"/>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49" name="Google Shape;3036;p44">
              <a:extLst>
                <a:ext uri="{FF2B5EF4-FFF2-40B4-BE49-F238E27FC236}">
                  <a16:creationId xmlns:a16="http://schemas.microsoft.com/office/drawing/2014/main" id="{B8F70A49-8E08-F2D0-F610-77E81297B90F}"/>
                </a:ext>
              </a:extLst>
            </p:cNvPr>
            <p:cNvSpPr/>
            <p:nvPr/>
          </p:nvSpPr>
          <p:spPr>
            <a:xfrm>
              <a:off x="7488495" y="3007591"/>
              <a:ext cx="115178" cy="213335"/>
            </a:xfrm>
            <a:custGeom>
              <a:avLst/>
              <a:gdLst/>
              <a:ahLst/>
              <a:cxnLst/>
              <a:rect l="l" t="t" r="r" b="b"/>
              <a:pathLst>
                <a:path w="2496" h="5168" extrusionOk="0">
                  <a:moveTo>
                    <a:pt x="1037" y="1"/>
                  </a:moveTo>
                  <a:cubicBezTo>
                    <a:pt x="879" y="12"/>
                    <a:pt x="709" y="62"/>
                    <a:pt x="533" y="156"/>
                  </a:cubicBezTo>
                  <a:cubicBezTo>
                    <a:pt x="378" y="238"/>
                    <a:pt x="231" y="346"/>
                    <a:pt x="76" y="490"/>
                  </a:cubicBezTo>
                  <a:cubicBezTo>
                    <a:pt x="51" y="516"/>
                    <a:pt x="25" y="541"/>
                    <a:pt x="0" y="566"/>
                  </a:cubicBezTo>
                  <a:cubicBezTo>
                    <a:pt x="137" y="746"/>
                    <a:pt x="263" y="933"/>
                    <a:pt x="382" y="1124"/>
                  </a:cubicBezTo>
                  <a:cubicBezTo>
                    <a:pt x="713" y="1657"/>
                    <a:pt x="983" y="2226"/>
                    <a:pt x="1206" y="2813"/>
                  </a:cubicBezTo>
                  <a:cubicBezTo>
                    <a:pt x="1429" y="3407"/>
                    <a:pt x="1609" y="4019"/>
                    <a:pt x="1743" y="4641"/>
                  </a:cubicBezTo>
                  <a:cubicBezTo>
                    <a:pt x="1782" y="4818"/>
                    <a:pt x="1815" y="4991"/>
                    <a:pt x="1847" y="5167"/>
                  </a:cubicBezTo>
                  <a:cubicBezTo>
                    <a:pt x="1984" y="4703"/>
                    <a:pt x="2103" y="4235"/>
                    <a:pt x="2204" y="3770"/>
                  </a:cubicBezTo>
                  <a:cubicBezTo>
                    <a:pt x="2243" y="3569"/>
                    <a:pt x="2283" y="3371"/>
                    <a:pt x="2319" y="3169"/>
                  </a:cubicBezTo>
                  <a:cubicBezTo>
                    <a:pt x="2355" y="2978"/>
                    <a:pt x="2387" y="2802"/>
                    <a:pt x="2412" y="2622"/>
                  </a:cubicBezTo>
                  <a:cubicBezTo>
                    <a:pt x="2481" y="2175"/>
                    <a:pt x="2495" y="1808"/>
                    <a:pt x="2463" y="1470"/>
                  </a:cubicBezTo>
                  <a:cubicBezTo>
                    <a:pt x="2427" y="1063"/>
                    <a:pt x="2297" y="724"/>
                    <a:pt x="2088" y="480"/>
                  </a:cubicBezTo>
                  <a:cubicBezTo>
                    <a:pt x="1962" y="328"/>
                    <a:pt x="1786" y="199"/>
                    <a:pt x="1584" y="102"/>
                  </a:cubicBezTo>
                  <a:cubicBezTo>
                    <a:pt x="1512" y="69"/>
                    <a:pt x="1426" y="40"/>
                    <a:pt x="1318" y="19"/>
                  </a:cubicBezTo>
                  <a:cubicBezTo>
                    <a:pt x="1260" y="4"/>
                    <a:pt x="1199" y="1"/>
                    <a:pt x="1123"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0" name="Google Shape;3037;p44">
              <a:extLst>
                <a:ext uri="{FF2B5EF4-FFF2-40B4-BE49-F238E27FC236}">
                  <a16:creationId xmlns:a16="http://schemas.microsoft.com/office/drawing/2014/main" id="{0C2213DF-0DD9-5F6F-7EC6-66A5BEEC08AB}"/>
                </a:ext>
              </a:extLst>
            </p:cNvPr>
            <p:cNvSpPr/>
            <p:nvPr/>
          </p:nvSpPr>
          <p:spPr>
            <a:xfrm>
              <a:off x="7385966" y="3046683"/>
              <a:ext cx="172167" cy="399838"/>
            </a:xfrm>
            <a:custGeom>
              <a:avLst/>
              <a:gdLst/>
              <a:ahLst/>
              <a:cxnLst/>
              <a:rect l="l" t="t" r="r" b="b"/>
              <a:pathLst>
                <a:path w="3731" h="9686" extrusionOk="0">
                  <a:moveTo>
                    <a:pt x="2809" y="1646"/>
                  </a:moveTo>
                  <a:cubicBezTo>
                    <a:pt x="2817" y="1665"/>
                    <a:pt x="2825" y="1685"/>
                    <a:pt x="2833" y="1705"/>
                  </a:cubicBezTo>
                  <a:lnTo>
                    <a:pt x="2833" y="1705"/>
                  </a:lnTo>
                  <a:cubicBezTo>
                    <a:pt x="2826" y="1684"/>
                    <a:pt x="2819" y="1667"/>
                    <a:pt x="2809" y="1646"/>
                  </a:cubicBezTo>
                  <a:close/>
                  <a:moveTo>
                    <a:pt x="1891" y="1"/>
                  </a:moveTo>
                  <a:cubicBezTo>
                    <a:pt x="1787" y="137"/>
                    <a:pt x="1682" y="289"/>
                    <a:pt x="1574" y="458"/>
                  </a:cubicBezTo>
                  <a:cubicBezTo>
                    <a:pt x="1466" y="634"/>
                    <a:pt x="1365" y="811"/>
                    <a:pt x="1261" y="991"/>
                  </a:cubicBezTo>
                  <a:lnTo>
                    <a:pt x="1196" y="1106"/>
                  </a:lnTo>
                  <a:cubicBezTo>
                    <a:pt x="1056" y="1347"/>
                    <a:pt x="919" y="1588"/>
                    <a:pt x="782" y="1833"/>
                  </a:cubicBezTo>
                  <a:cubicBezTo>
                    <a:pt x="534" y="2276"/>
                    <a:pt x="293" y="2722"/>
                    <a:pt x="48" y="3169"/>
                  </a:cubicBezTo>
                  <a:lnTo>
                    <a:pt x="1" y="3252"/>
                  </a:lnTo>
                  <a:cubicBezTo>
                    <a:pt x="163" y="3507"/>
                    <a:pt x="311" y="3770"/>
                    <a:pt x="447" y="4040"/>
                  </a:cubicBezTo>
                  <a:cubicBezTo>
                    <a:pt x="1049" y="5257"/>
                    <a:pt x="1419" y="6575"/>
                    <a:pt x="1635" y="7910"/>
                  </a:cubicBezTo>
                  <a:cubicBezTo>
                    <a:pt x="1733" y="8501"/>
                    <a:pt x="1801" y="9091"/>
                    <a:pt x="1851" y="9685"/>
                  </a:cubicBezTo>
                  <a:cubicBezTo>
                    <a:pt x="2172" y="9012"/>
                    <a:pt x="2499" y="8281"/>
                    <a:pt x="2859" y="7442"/>
                  </a:cubicBezTo>
                  <a:cubicBezTo>
                    <a:pt x="3079" y="6938"/>
                    <a:pt x="3288" y="6449"/>
                    <a:pt x="3479" y="5952"/>
                  </a:cubicBezTo>
                  <a:cubicBezTo>
                    <a:pt x="3565" y="5729"/>
                    <a:pt x="3651" y="5498"/>
                    <a:pt x="3731" y="5268"/>
                  </a:cubicBezTo>
                  <a:cubicBezTo>
                    <a:pt x="3723" y="5210"/>
                    <a:pt x="3720" y="5153"/>
                    <a:pt x="3709" y="5095"/>
                  </a:cubicBezTo>
                  <a:lnTo>
                    <a:pt x="3709" y="5073"/>
                  </a:lnTo>
                  <a:cubicBezTo>
                    <a:pt x="3705" y="5063"/>
                    <a:pt x="3705" y="5055"/>
                    <a:pt x="3702" y="5045"/>
                  </a:cubicBezTo>
                  <a:cubicBezTo>
                    <a:pt x="3543" y="3903"/>
                    <a:pt x="3273" y="2771"/>
                    <a:pt x="2833" y="1705"/>
                  </a:cubicBezTo>
                  <a:lnTo>
                    <a:pt x="2833" y="1705"/>
                  </a:lnTo>
                  <a:cubicBezTo>
                    <a:pt x="2834" y="1705"/>
                    <a:pt x="2834" y="1706"/>
                    <a:pt x="2834" y="1707"/>
                  </a:cubicBezTo>
                  <a:cubicBezTo>
                    <a:pt x="2582" y="1106"/>
                    <a:pt x="2273" y="530"/>
                    <a:pt x="1891"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1" name="Google Shape;3038;p44">
              <a:extLst>
                <a:ext uri="{FF2B5EF4-FFF2-40B4-BE49-F238E27FC236}">
                  <a16:creationId xmlns:a16="http://schemas.microsoft.com/office/drawing/2014/main" id="{20DF6C67-AD13-E9B6-01DA-D4EE4DE58A96}"/>
                </a:ext>
              </a:extLst>
            </p:cNvPr>
            <p:cNvSpPr/>
            <p:nvPr/>
          </p:nvSpPr>
          <p:spPr>
            <a:xfrm>
              <a:off x="7557109" y="3256098"/>
              <a:ext cx="46" cy="908"/>
            </a:xfrm>
            <a:custGeom>
              <a:avLst/>
              <a:gdLst/>
              <a:ahLst/>
              <a:cxnLst/>
              <a:rect l="l" t="t" r="r" b="b"/>
              <a:pathLst>
                <a:path w="1" h="22" extrusionOk="0">
                  <a:moveTo>
                    <a:pt x="0" y="22"/>
                  </a:moveTo>
                  <a:lnTo>
                    <a:pt x="0" y="0"/>
                  </a:ln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2" name="Google Shape;3039;p44">
              <a:extLst>
                <a:ext uri="{FF2B5EF4-FFF2-40B4-BE49-F238E27FC236}">
                  <a16:creationId xmlns:a16="http://schemas.microsoft.com/office/drawing/2014/main" id="{23C51E83-4E8D-6351-A214-3C7854BB09B0}"/>
                </a:ext>
              </a:extLst>
            </p:cNvPr>
            <p:cNvSpPr/>
            <p:nvPr/>
          </p:nvSpPr>
          <p:spPr>
            <a:xfrm>
              <a:off x="7291143" y="3201567"/>
              <a:ext cx="160354" cy="455814"/>
            </a:xfrm>
            <a:custGeom>
              <a:avLst/>
              <a:gdLst/>
              <a:ahLst/>
              <a:cxnLst/>
              <a:rect l="l" t="t" r="r" b="b"/>
              <a:pathLst>
                <a:path w="3475" h="11042" extrusionOk="0">
                  <a:moveTo>
                    <a:pt x="1782" y="0"/>
                  </a:moveTo>
                  <a:cubicBezTo>
                    <a:pt x="1732" y="94"/>
                    <a:pt x="1681" y="187"/>
                    <a:pt x="1627" y="281"/>
                  </a:cubicBezTo>
                  <a:lnTo>
                    <a:pt x="1487" y="533"/>
                  </a:lnTo>
                  <a:cubicBezTo>
                    <a:pt x="1411" y="670"/>
                    <a:pt x="1336" y="806"/>
                    <a:pt x="1264" y="943"/>
                  </a:cubicBezTo>
                  <a:cubicBezTo>
                    <a:pt x="969" y="1480"/>
                    <a:pt x="688" y="2034"/>
                    <a:pt x="414" y="2571"/>
                  </a:cubicBezTo>
                  <a:cubicBezTo>
                    <a:pt x="277" y="2841"/>
                    <a:pt x="141" y="3111"/>
                    <a:pt x="0" y="3381"/>
                  </a:cubicBezTo>
                  <a:cubicBezTo>
                    <a:pt x="29" y="3438"/>
                    <a:pt x="58" y="3496"/>
                    <a:pt x="83" y="3550"/>
                  </a:cubicBezTo>
                  <a:cubicBezTo>
                    <a:pt x="655" y="4792"/>
                    <a:pt x="803" y="6171"/>
                    <a:pt x="922" y="7514"/>
                  </a:cubicBezTo>
                  <a:cubicBezTo>
                    <a:pt x="987" y="8248"/>
                    <a:pt x="1051" y="8982"/>
                    <a:pt x="1069" y="9721"/>
                  </a:cubicBezTo>
                  <a:cubicBezTo>
                    <a:pt x="1080" y="10160"/>
                    <a:pt x="1080" y="10603"/>
                    <a:pt x="1073" y="11042"/>
                  </a:cubicBezTo>
                  <a:cubicBezTo>
                    <a:pt x="1127" y="10959"/>
                    <a:pt x="1185" y="10876"/>
                    <a:pt x="1239" y="10793"/>
                  </a:cubicBezTo>
                  <a:cubicBezTo>
                    <a:pt x="1512" y="10379"/>
                    <a:pt x="1786" y="9937"/>
                    <a:pt x="2081" y="9436"/>
                  </a:cubicBezTo>
                  <a:cubicBezTo>
                    <a:pt x="2549" y="8637"/>
                    <a:pt x="3003" y="7784"/>
                    <a:pt x="3474" y="6833"/>
                  </a:cubicBezTo>
                  <a:cubicBezTo>
                    <a:pt x="3438" y="6149"/>
                    <a:pt x="3381" y="5469"/>
                    <a:pt x="3291" y="4788"/>
                  </a:cubicBezTo>
                  <a:lnTo>
                    <a:pt x="3291" y="4788"/>
                  </a:lnTo>
                  <a:cubicBezTo>
                    <a:pt x="3291" y="4794"/>
                    <a:pt x="3291" y="4800"/>
                    <a:pt x="3291" y="4805"/>
                  </a:cubicBezTo>
                  <a:lnTo>
                    <a:pt x="3291" y="4805"/>
                  </a:lnTo>
                  <a:cubicBezTo>
                    <a:pt x="3118" y="3543"/>
                    <a:pt x="2831" y="2293"/>
                    <a:pt x="2340" y="1113"/>
                  </a:cubicBezTo>
                  <a:cubicBezTo>
                    <a:pt x="2175" y="731"/>
                    <a:pt x="1991" y="360"/>
                    <a:pt x="1782"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3" name="Google Shape;3040;p44">
              <a:extLst>
                <a:ext uri="{FF2B5EF4-FFF2-40B4-BE49-F238E27FC236}">
                  <a16:creationId xmlns:a16="http://schemas.microsoft.com/office/drawing/2014/main" id="{9A924B4E-F77F-8716-67FF-6BC2F2135561}"/>
                </a:ext>
              </a:extLst>
            </p:cNvPr>
            <p:cNvSpPr/>
            <p:nvPr/>
          </p:nvSpPr>
          <p:spPr>
            <a:xfrm>
              <a:off x="6924311" y="3363675"/>
              <a:ext cx="394632" cy="753525"/>
            </a:xfrm>
            <a:custGeom>
              <a:avLst/>
              <a:gdLst/>
              <a:ahLst/>
              <a:cxnLst/>
              <a:rect l="l" t="t" r="r" b="b"/>
              <a:pathLst>
                <a:path w="8552" h="18254" extrusionOk="0">
                  <a:moveTo>
                    <a:pt x="7662" y="1"/>
                  </a:moveTo>
                  <a:cubicBezTo>
                    <a:pt x="7623" y="80"/>
                    <a:pt x="7579" y="159"/>
                    <a:pt x="7536" y="238"/>
                  </a:cubicBezTo>
                  <a:cubicBezTo>
                    <a:pt x="6982" y="1257"/>
                    <a:pt x="6211" y="2571"/>
                    <a:pt x="5167" y="3669"/>
                  </a:cubicBezTo>
                  <a:cubicBezTo>
                    <a:pt x="5138" y="3702"/>
                    <a:pt x="5106" y="3738"/>
                    <a:pt x="5070" y="3770"/>
                  </a:cubicBezTo>
                  <a:cubicBezTo>
                    <a:pt x="5052" y="3792"/>
                    <a:pt x="5030" y="3813"/>
                    <a:pt x="5012" y="3835"/>
                  </a:cubicBezTo>
                  <a:cubicBezTo>
                    <a:pt x="4980" y="3864"/>
                    <a:pt x="4951" y="3896"/>
                    <a:pt x="4919" y="3929"/>
                  </a:cubicBezTo>
                  <a:cubicBezTo>
                    <a:pt x="4922" y="3926"/>
                    <a:pt x="4922" y="3925"/>
                    <a:pt x="4922" y="3925"/>
                  </a:cubicBezTo>
                  <a:lnTo>
                    <a:pt x="4922" y="3925"/>
                  </a:lnTo>
                  <a:cubicBezTo>
                    <a:pt x="4904" y="3943"/>
                    <a:pt x="4890" y="3961"/>
                    <a:pt x="4876" y="3983"/>
                  </a:cubicBezTo>
                  <a:cubicBezTo>
                    <a:pt x="4861" y="4001"/>
                    <a:pt x="4847" y="4022"/>
                    <a:pt x="4836" y="4044"/>
                  </a:cubicBezTo>
                  <a:cubicBezTo>
                    <a:pt x="4825" y="4065"/>
                    <a:pt x="4814" y="4087"/>
                    <a:pt x="4807" y="4109"/>
                  </a:cubicBezTo>
                  <a:cubicBezTo>
                    <a:pt x="4804" y="4119"/>
                    <a:pt x="4800" y="4130"/>
                    <a:pt x="4796" y="4141"/>
                  </a:cubicBezTo>
                  <a:cubicBezTo>
                    <a:pt x="4793" y="4152"/>
                    <a:pt x="4793" y="4159"/>
                    <a:pt x="4793" y="4166"/>
                  </a:cubicBezTo>
                  <a:cubicBezTo>
                    <a:pt x="4789" y="4173"/>
                    <a:pt x="4789" y="4181"/>
                    <a:pt x="4789" y="4184"/>
                  </a:cubicBezTo>
                  <a:cubicBezTo>
                    <a:pt x="4793" y="4199"/>
                    <a:pt x="4796" y="4213"/>
                    <a:pt x="4804" y="4227"/>
                  </a:cubicBezTo>
                  <a:cubicBezTo>
                    <a:pt x="4818" y="4253"/>
                    <a:pt x="4829" y="4278"/>
                    <a:pt x="4840" y="4303"/>
                  </a:cubicBezTo>
                  <a:cubicBezTo>
                    <a:pt x="4865" y="4368"/>
                    <a:pt x="4883" y="4436"/>
                    <a:pt x="4894" y="4501"/>
                  </a:cubicBezTo>
                  <a:cubicBezTo>
                    <a:pt x="4901" y="4562"/>
                    <a:pt x="4901" y="4623"/>
                    <a:pt x="4894" y="4688"/>
                  </a:cubicBezTo>
                  <a:cubicBezTo>
                    <a:pt x="4886" y="4739"/>
                    <a:pt x="4876" y="4789"/>
                    <a:pt x="4858" y="4836"/>
                  </a:cubicBezTo>
                  <a:cubicBezTo>
                    <a:pt x="4915" y="5070"/>
                    <a:pt x="4944" y="5315"/>
                    <a:pt x="4951" y="5552"/>
                  </a:cubicBezTo>
                  <a:cubicBezTo>
                    <a:pt x="4966" y="6031"/>
                    <a:pt x="4919" y="6510"/>
                    <a:pt x="4836" y="6985"/>
                  </a:cubicBezTo>
                  <a:cubicBezTo>
                    <a:pt x="4674" y="7878"/>
                    <a:pt x="4404" y="8753"/>
                    <a:pt x="4055" y="9592"/>
                  </a:cubicBezTo>
                  <a:cubicBezTo>
                    <a:pt x="3799" y="10200"/>
                    <a:pt x="3508" y="10794"/>
                    <a:pt x="3173" y="11363"/>
                  </a:cubicBezTo>
                  <a:cubicBezTo>
                    <a:pt x="2827" y="11946"/>
                    <a:pt x="2449" y="12508"/>
                    <a:pt x="2024" y="13033"/>
                  </a:cubicBezTo>
                  <a:cubicBezTo>
                    <a:pt x="1506" y="13674"/>
                    <a:pt x="930" y="14268"/>
                    <a:pt x="293" y="14783"/>
                  </a:cubicBezTo>
                  <a:cubicBezTo>
                    <a:pt x="289" y="14790"/>
                    <a:pt x="289" y="14794"/>
                    <a:pt x="289" y="14798"/>
                  </a:cubicBezTo>
                  <a:cubicBezTo>
                    <a:pt x="264" y="14978"/>
                    <a:pt x="231" y="15158"/>
                    <a:pt x="195" y="15334"/>
                  </a:cubicBezTo>
                  <a:cubicBezTo>
                    <a:pt x="185" y="15410"/>
                    <a:pt x="170" y="15478"/>
                    <a:pt x="156" y="15550"/>
                  </a:cubicBezTo>
                  <a:cubicBezTo>
                    <a:pt x="105" y="15827"/>
                    <a:pt x="51" y="16158"/>
                    <a:pt x="26" y="16500"/>
                  </a:cubicBezTo>
                  <a:cubicBezTo>
                    <a:pt x="1" y="16853"/>
                    <a:pt x="19" y="17138"/>
                    <a:pt x="80" y="17397"/>
                  </a:cubicBezTo>
                  <a:cubicBezTo>
                    <a:pt x="113" y="17530"/>
                    <a:pt x="163" y="17656"/>
                    <a:pt x="231" y="17768"/>
                  </a:cubicBezTo>
                  <a:cubicBezTo>
                    <a:pt x="296" y="17879"/>
                    <a:pt x="386" y="17976"/>
                    <a:pt x="501" y="18059"/>
                  </a:cubicBezTo>
                  <a:cubicBezTo>
                    <a:pt x="588" y="18124"/>
                    <a:pt x="696" y="18174"/>
                    <a:pt x="829" y="18210"/>
                  </a:cubicBezTo>
                  <a:cubicBezTo>
                    <a:pt x="933" y="18239"/>
                    <a:pt x="1049" y="18254"/>
                    <a:pt x="1171" y="18254"/>
                  </a:cubicBezTo>
                  <a:cubicBezTo>
                    <a:pt x="1211" y="18254"/>
                    <a:pt x="1250" y="18254"/>
                    <a:pt x="1290" y="18250"/>
                  </a:cubicBezTo>
                  <a:cubicBezTo>
                    <a:pt x="1448" y="18239"/>
                    <a:pt x="1603" y="18203"/>
                    <a:pt x="1751" y="18160"/>
                  </a:cubicBezTo>
                  <a:cubicBezTo>
                    <a:pt x="2510" y="17703"/>
                    <a:pt x="3198" y="17141"/>
                    <a:pt x="3839" y="16533"/>
                  </a:cubicBezTo>
                  <a:cubicBezTo>
                    <a:pt x="4454" y="15935"/>
                    <a:pt x="5030" y="15294"/>
                    <a:pt x="5560" y="14618"/>
                  </a:cubicBezTo>
                  <a:cubicBezTo>
                    <a:pt x="6103" y="13930"/>
                    <a:pt x="6622" y="13213"/>
                    <a:pt x="7075" y="12461"/>
                  </a:cubicBezTo>
                  <a:cubicBezTo>
                    <a:pt x="7075" y="12457"/>
                    <a:pt x="7075" y="12457"/>
                    <a:pt x="7075" y="12454"/>
                  </a:cubicBezTo>
                  <a:lnTo>
                    <a:pt x="7079" y="12454"/>
                  </a:lnTo>
                  <a:cubicBezTo>
                    <a:pt x="7083" y="12450"/>
                    <a:pt x="7083" y="12447"/>
                    <a:pt x="7086" y="12443"/>
                  </a:cubicBezTo>
                  <a:cubicBezTo>
                    <a:pt x="7547" y="11658"/>
                    <a:pt x="7943" y="10834"/>
                    <a:pt x="8195" y="9959"/>
                  </a:cubicBezTo>
                  <a:cubicBezTo>
                    <a:pt x="8195" y="9952"/>
                    <a:pt x="8199" y="9948"/>
                    <a:pt x="8199" y="9941"/>
                  </a:cubicBezTo>
                  <a:cubicBezTo>
                    <a:pt x="8335" y="9437"/>
                    <a:pt x="8418" y="8922"/>
                    <a:pt x="8425" y="8400"/>
                  </a:cubicBezTo>
                  <a:cubicBezTo>
                    <a:pt x="8425" y="8364"/>
                    <a:pt x="8425" y="8328"/>
                    <a:pt x="8425" y="8292"/>
                  </a:cubicBezTo>
                  <a:cubicBezTo>
                    <a:pt x="8425" y="8278"/>
                    <a:pt x="8425" y="8260"/>
                    <a:pt x="8425" y="8245"/>
                  </a:cubicBezTo>
                  <a:cubicBezTo>
                    <a:pt x="8404" y="8180"/>
                    <a:pt x="8382" y="8112"/>
                    <a:pt x="8364" y="8047"/>
                  </a:cubicBezTo>
                  <a:cubicBezTo>
                    <a:pt x="8411" y="7982"/>
                    <a:pt x="8461" y="7914"/>
                    <a:pt x="8515" y="7842"/>
                  </a:cubicBezTo>
                  <a:cubicBezTo>
                    <a:pt x="8537" y="6899"/>
                    <a:pt x="8551" y="5956"/>
                    <a:pt x="8494" y="5016"/>
                  </a:cubicBezTo>
                  <a:cubicBezTo>
                    <a:pt x="8465" y="4551"/>
                    <a:pt x="8422" y="4091"/>
                    <a:pt x="8382" y="3626"/>
                  </a:cubicBezTo>
                  <a:cubicBezTo>
                    <a:pt x="8343" y="3194"/>
                    <a:pt x="8303" y="2762"/>
                    <a:pt x="8245" y="2334"/>
                  </a:cubicBezTo>
                  <a:cubicBezTo>
                    <a:pt x="8245" y="2323"/>
                    <a:pt x="8242" y="2312"/>
                    <a:pt x="8242" y="2301"/>
                  </a:cubicBezTo>
                  <a:cubicBezTo>
                    <a:pt x="8134" y="1520"/>
                    <a:pt x="7972" y="739"/>
                    <a:pt x="7666" y="8"/>
                  </a:cubicBezTo>
                  <a:cubicBezTo>
                    <a:pt x="7666" y="8"/>
                    <a:pt x="7666" y="4"/>
                    <a:pt x="7662"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4" name="Google Shape;3041;p44">
              <a:extLst>
                <a:ext uri="{FF2B5EF4-FFF2-40B4-BE49-F238E27FC236}">
                  <a16:creationId xmlns:a16="http://schemas.microsoft.com/office/drawing/2014/main" id="{21C219CE-CCF6-99FF-D05B-7345F81D1F12}"/>
                </a:ext>
              </a:extLst>
            </p:cNvPr>
            <p:cNvSpPr/>
            <p:nvPr/>
          </p:nvSpPr>
          <p:spPr>
            <a:xfrm>
              <a:off x="7250907" y="3877739"/>
              <a:ext cx="46" cy="41"/>
            </a:xfrm>
            <a:custGeom>
              <a:avLst/>
              <a:gdLst/>
              <a:ahLst/>
              <a:cxnLst/>
              <a:rect l="l" t="t" r="r" b="b"/>
              <a:pathLst>
                <a:path w="1" h="1" extrusionOk="0">
                  <a:moveTo>
                    <a:pt x="1" y="1"/>
                  </a:moveTo>
                  <a:cubicBezTo>
                    <a:pt x="1" y="1"/>
                    <a:pt x="1" y="1"/>
                    <a:pt x="1" y="1"/>
                  </a:cubicBezTo>
                  <a:lnTo>
                    <a:pt x="1" y="1"/>
                  </a:ln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5" name="Google Shape;3042;p44">
              <a:extLst>
                <a:ext uri="{FF2B5EF4-FFF2-40B4-BE49-F238E27FC236}">
                  <a16:creationId xmlns:a16="http://schemas.microsoft.com/office/drawing/2014/main" id="{6D0D8DD5-BC56-2D81-C967-BBD587665909}"/>
                </a:ext>
              </a:extLst>
            </p:cNvPr>
            <p:cNvSpPr/>
            <p:nvPr/>
          </p:nvSpPr>
          <p:spPr>
            <a:xfrm>
              <a:off x="7250584" y="3877904"/>
              <a:ext cx="231" cy="206"/>
            </a:xfrm>
            <a:custGeom>
              <a:avLst/>
              <a:gdLst/>
              <a:ahLst/>
              <a:cxnLst/>
              <a:rect l="l" t="t" r="r" b="b"/>
              <a:pathLst>
                <a:path w="5" h="5" extrusionOk="0">
                  <a:moveTo>
                    <a:pt x="1" y="4"/>
                  </a:moveTo>
                  <a:cubicBezTo>
                    <a:pt x="1" y="4"/>
                    <a:pt x="1" y="4"/>
                    <a:pt x="1" y="4"/>
                  </a:cubicBezTo>
                  <a:cubicBezTo>
                    <a:pt x="1" y="4"/>
                    <a:pt x="4" y="0"/>
                    <a:pt x="4" y="0"/>
                  </a:cubicBezTo>
                  <a:cubicBezTo>
                    <a:pt x="4" y="0"/>
                    <a:pt x="1" y="4"/>
                    <a:pt x="1" y="4"/>
                  </a:cubicBezTo>
                  <a:lnTo>
                    <a:pt x="1" y="4"/>
                  </a:ln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6" name="Google Shape;3043;p44">
              <a:extLst>
                <a:ext uri="{FF2B5EF4-FFF2-40B4-BE49-F238E27FC236}">
                  <a16:creationId xmlns:a16="http://schemas.microsoft.com/office/drawing/2014/main" id="{1A34F7EB-20B7-5FC3-3D51-BC1068EE8F94}"/>
                </a:ext>
              </a:extLst>
            </p:cNvPr>
            <p:cNvSpPr/>
            <p:nvPr/>
          </p:nvSpPr>
          <p:spPr>
            <a:xfrm>
              <a:off x="7250769" y="3877739"/>
              <a:ext cx="46" cy="206"/>
            </a:xfrm>
            <a:custGeom>
              <a:avLst/>
              <a:gdLst/>
              <a:ahLst/>
              <a:cxnLst/>
              <a:rect l="l" t="t" r="r" b="b"/>
              <a:pathLst>
                <a:path w="1" h="5" extrusionOk="0">
                  <a:moveTo>
                    <a:pt x="0" y="1"/>
                  </a:moveTo>
                  <a:cubicBezTo>
                    <a:pt x="0" y="1"/>
                    <a:pt x="0" y="4"/>
                    <a:pt x="0" y="4"/>
                  </a:cubicBezTo>
                  <a:cubicBezTo>
                    <a:pt x="0" y="4"/>
                    <a:pt x="0" y="4"/>
                    <a:pt x="0"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7" name="Google Shape;3044;p44">
              <a:extLst>
                <a:ext uri="{FF2B5EF4-FFF2-40B4-BE49-F238E27FC236}">
                  <a16:creationId xmlns:a16="http://schemas.microsoft.com/office/drawing/2014/main" id="{1A0AD075-9958-28BE-C237-56C967545724}"/>
                </a:ext>
              </a:extLst>
            </p:cNvPr>
            <p:cNvSpPr/>
            <p:nvPr/>
          </p:nvSpPr>
          <p:spPr>
            <a:xfrm>
              <a:off x="7313061" y="3708489"/>
              <a:ext cx="46" cy="1816"/>
            </a:xfrm>
            <a:custGeom>
              <a:avLst/>
              <a:gdLst/>
              <a:ahLst/>
              <a:cxnLst/>
              <a:rect l="l" t="t" r="r" b="b"/>
              <a:pathLst>
                <a:path w="1" h="44" extrusionOk="0">
                  <a:moveTo>
                    <a:pt x="0" y="43"/>
                  </a:moveTo>
                  <a:cubicBezTo>
                    <a:pt x="0" y="29"/>
                    <a:pt x="0" y="15"/>
                    <a:pt x="0" y="0"/>
                  </a:cubicBezTo>
                  <a:cubicBezTo>
                    <a:pt x="0" y="15"/>
                    <a:pt x="0" y="29"/>
                    <a:pt x="0" y="43"/>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8" name="Google Shape;3045;p44">
              <a:extLst>
                <a:ext uri="{FF2B5EF4-FFF2-40B4-BE49-F238E27FC236}">
                  <a16:creationId xmlns:a16="http://schemas.microsoft.com/office/drawing/2014/main" id="{90636E07-6E77-F808-0BE3-40C204F8F4EA}"/>
                </a:ext>
              </a:extLst>
            </p:cNvPr>
            <p:cNvSpPr/>
            <p:nvPr/>
          </p:nvSpPr>
          <p:spPr>
            <a:xfrm>
              <a:off x="7109204" y="3749811"/>
              <a:ext cx="302942" cy="317608"/>
            </a:xfrm>
            <a:custGeom>
              <a:avLst/>
              <a:gdLst/>
              <a:ahLst/>
              <a:cxnLst/>
              <a:rect l="l" t="t" r="r" b="b"/>
              <a:pathLst>
                <a:path w="6565" h="7694" extrusionOk="0">
                  <a:moveTo>
                    <a:pt x="4825" y="0"/>
                  </a:moveTo>
                  <a:cubicBezTo>
                    <a:pt x="4800" y="158"/>
                    <a:pt x="4768" y="313"/>
                    <a:pt x="4732" y="468"/>
                  </a:cubicBezTo>
                  <a:cubicBezTo>
                    <a:pt x="4602" y="987"/>
                    <a:pt x="4429" y="1494"/>
                    <a:pt x="4210" y="1980"/>
                  </a:cubicBezTo>
                  <a:cubicBezTo>
                    <a:pt x="3767" y="2970"/>
                    <a:pt x="3187" y="3895"/>
                    <a:pt x="2550" y="4770"/>
                  </a:cubicBezTo>
                  <a:cubicBezTo>
                    <a:pt x="1787" y="5818"/>
                    <a:pt x="948" y="6808"/>
                    <a:pt x="1" y="7694"/>
                  </a:cubicBezTo>
                  <a:cubicBezTo>
                    <a:pt x="516" y="7481"/>
                    <a:pt x="1041" y="7337"/>
                    <a:pt x="1567" y="7262"/>
                  </a:cubicBezTo>
                  <a:cubicBezTo>
                    <a:pt x="1567" y="7262"/>
                    <a:pt x="1574" y="7258"/>
                    <a:pt x="1574" y="7258"/>
                  </a:cubicBezTo>
                  <a:lnTo>
                    <a:pt x="1585" y="7258"/>
                  </a:lnTo>
                  <a:cubicBezTo>
                    <a:pt x="1837" y="7226"/>
                    <a:pt x="2096" y="7211"/>
                    <a:pt x="2352" y="7211"/>
                  </a:cubicBezTo>
                  <a:cubicBezTo>
                    <a:pt x="2608" y="7211"/>
                    <a:pt x="2874" y="7226"/>
                    <a:pt x="3133" y="7262"/>
                  </a:cubicBezTo>
                  <a:cubicBezTo>
                    <a:pt x="3367" y="7294"/>
                    <a:pt x="3608" y="7341"/>
                    <a:pt x="3842" y="7402"/>
                  </a:cubicBezTo>
                  <a:cubicBezTo>
                    <a:pt x="4037" y="7449"/>
                    <a:pt x="4213" y="7503"/>
                    <a:pt x="4382" y="7568"/>
                  </a:cubicBezTo>
                  <a:cubicBezTo>
                    <a:pt x="4951" y="6992"/>
                    <a:pt x="5473" y="6365"/>
                    <a:pt x="5898" y="5674"/>
                  </a:cubicBezTo>
                  <a:cubicBezTo>
                    <a:pt x="6154" y="5242"/>
                    <a:pt x="6366" y="4788"/>
                    <a:pt x="6507" y="4302"/>
                  </a:cubicBezTo>
                  <a:cubicBezTo>
                    <a:pt x="6528" y="4227"/>
                    <a:pt x="6546" y="4147"/>
                    <a:pt x="6564" y="4072"/>
                  </a:cubicBezTo>
                  <a:cubicBezTo>
                    <a:pt x="6417" y="3665"/>
                    <a:pt x="6247" y="3237"/>
                    <a:pt x="6010" y="2697"/>
                  </a:cubicBezTo>
                  <a:cubicBezTo>
                    <a:pt x="5862" y="2355"/>
                    <a:pt x="5707" y="2013"/>
                    <a:pt x="5556" y="1674"/>
                  </a:cubicBezTo>
                  <a:cubicBezTo>
                    <a:pt x="5358" y="1235"/>
                    <a:pt x="5153" y="781"/>
                    <a:pt x="4962" y="331"/>
                  </a:cubicBezTo>
                  <a:cubicBezTo>
                    <a:pt x="4915" y="216"/>
                    <a:pt x="4868" y="108"/>
                    <a:pt x="4825"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59" name="Google Shape;3046;p44">
              <a:extLst>
                <a:ext uri="{FF2B5EF4-FFF2-40B4-BE49-F238E27FC236}">
                  <a16:creationId xmlns:a16="http://schemas.microsoft.com/office/drawing/2014/main" id="{D0523746-FA75-DACC-A950-89A43D701998}"/>
                </a:ext>
              </a:extLst>
            </p:cNvPr>
            <p:cNvSpPr/>
            <p:nvPr/>
          </p:nvSpPr>
          <p:spPr>
            <a:xfrm>
              <a:off x="7409591" y="3925459"/>
              <a:ext cx="508" cy="1692"/>
            </a:xfrm>
            <a:custGeom>
              <a:avLst/>
              <a:gdLst/>
              <a:ahLst/>
              <a:cxnLst/>
              <a:rect l="l" t="t" r="r" b="b"/>
              <a:pathLst>
                <a:path w="11" h="41" extrusionOk="0">
                  <a:moveTo>
                    <a:pt x="0" y="40"/>
                  </a:moveTo>
                  <a:cubicBezTo>
                    <a:pt x="4" y="29"/>
                    <a:pt x="7" y="15"/>
                    <a:pt x="11" y="0"/>
                  </a:cubicBezTo>
                  <a:cubicBezTo>
                    <a:pt x="7" y="15"/>
                    <a:pt x="4" y="29"/>
                    <a:pt x="0" y="4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0" name="Google Shape;3047;p44">
              <a:extLst>
                <a:ext uri="{FF2B5EF4-FFF2-40B4-BE49-F238E27FC236}">
                  <a16:creationId xmlns:a16="http://schemas.microsoft.com/office/drawing/2014/main" id="{9BB465E3-E2BB-2F72-3943-1AF44445A980}"/>
                </a:ext>
              </a:extLst>
            </p:cNvPr>
            <p:cNvSpPr/>
            <p:nvPr/>
          </p:nvSpPr>
          <p:spPr>
            <a:xfrm>
              <a:off x="7334148" y="3951011"/>
              <a:ext cx="108348" cy="131436"/>
            </a:xfrm>
            <a:custGeom>
              <a:avLst/>
              <a:gdLst/>
              <a:ahLst/>
              <a:cxnLst/>
              <a:rect l="l" t="t" r="r" b="b"/>
              <a:pathLst>
                <a:path w="2348" h="3184" extrusionOk="0">
                  <a:moveTo>
                    <a:pt x="1963" y="1"/>
                  </a:moveTo>
                  <a:cubicBezTo>
                    <a:pt x="1747" y="566"/>
                    <a:pt x="1444" y="1099"/>
                    <a:pt x="1095" y="1588"/>
                  </a:cubicBezTo>
                  <a:cubicBezTo>
                    <a:pt x="764" y="2053"/>
                    <a:pt x="397" y="2485"/>
                    <a:pt x="1" y="2895"/>
                  </a:cubicBezTo>
                  <a:cubicBezTo>
                    <a:pt x="220" y="2982"/>
                    <a:pt x="447" y="3068"/>
                    <a:pt x="681" y="3126"/>
                  </a:cubicBezTo>
                  <a:cubicBezTo>
                    <a:pt x="847" y="3165"/>
                    <a:pt x="998" y="3183"/>
                    <a:pt x="1138" y="3183"/>
                  </a:cubicBezTo>
                  <a:cubicBezTo>
                    <a:pt x="1178" y="3183"/>
                    <a:pt x="1218" y="3183"/>
                    <a:pt x="1254" y="3180"/>
                  </a:cubicBezTo>
                  <a:cubicBezTo>
                    <a:pt x="1448" y="3165"/>
                    <a:pt x="1635" y="3100"/>
                    <a:pt x="1790" y="3000"/>
                  </a:cubicBezTo>
                  <a:cubicBezTo>
                    <a:pt x="1920" y="2917"/>
                    <a:pt x="2031" y="2802"/>
                    <a:pt x="2114" y="2661"/>
                  </a:cubicBezTo>
                  <a:cubicBezTo>
                    <a:pt x="2186" y="2542"/>
                    <a:pt x="2240" y="2402"/>
                    <a:pt x="2272" y="2236"/>
                  </a:cubicBezTo>
                  <a:cubicBezTo>
                    <a:pt x="2348" y="1876"/>
                    <a:pt x="2308" y="1502"/>
                    <a:pt x="2265" y="1214"/>
                  </a:cubicBezTo>
                  <a:cubicBezTo>
                    <a:pt x="2211" y="843"/>
                    <a:pt x="2107" y="480"/>
                    <a:pt x="2028" y="206"/>
                  </a:cubicBezTo>
                  <a:cubicBezTo>
                    <a:pt x="2006" y="138"/>
                    <a:pt x="1984" y="69"/>
                    <a:pt x="1963"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1" name="Google Shape;3048;p44">
              <a:extLst>
                <a:ext uri="{FF2B5EF4-FFF2-40B4-BE49-F238E27FC236}">
                  <a16:creationId xmlns:a16="http://schemas.microsoft.com/office/drawing/2014/main" id="{EB2F72AF-9EF7-9CCB-AEF6-347484564BD0}"/>
                </a:ext>
              </a:extLst>
            </p:cNvPr>
            <p:cNvSpPr/>
            <p:nvPr/>
          </p:nvSpPr>
          <p:spPr>
            <a:xfrm>
              <a:off x="6928141" y="3531644"/>
              <a:ext cx="202069" cy="413172"/>
            </a:xfrm>
            <a:custGeom>
              <a:avLst/>
              <a:gdLst/>
              <a:ahLst/>
              <a:cxnLst/>
              <a:rect l="l" t="t" r="r" b="b"/>
              <a:pathLst>
                <a:path w="4379" h="10009" extrusionOk="0">
                  <a:moveTo>
                    <a:pt x="1394" y="0"/>
                  </a:moveTo>
                  <a:lnTo>
                    <a:pt x="1394" y="0"/>
                  </a:lnTo>
                  <a:cubicBezTo>
                    <a:pt x="1441" y="338"/>
                    <a:pt x="1459" y="684"/>
                    <a:pt x="1452" y="1030"/>
                  </a:cubicBezTo>
                  <a:cubicBezTo>
                    <a:pt x="1437" y="1617"/>
                    <a:pt x="1351" y="2203"/>
                    <a:pt x="1207" y="2772"/>
                  </a:cubicBezTo>
                  <a:cubicBezTo>
                    <a:pt x="1056" y="3366"/>
                    <a:pt x="854" y="3946"/>
                    <a:pt x="595" y="4504"/>
                  </a:cubicBezTo>
                  <a:cubicBezTo>
                    <a:pt x="422" y="4882"/>
                    <a:pt x="224" y="5253"/>
                    <a:pt x="1" y="5605"/>
                  </a:cubicBezTo>
                  <a:cubicBezTo>
                    <a:pt x="15" y="5616"/>
                    <a:pt x="33" y="5627"/>
                    <a:pt x="51" y="5638"/>
                  </a:cubicBezTo>
                  <a:cubicBezTo>
                    <a:pt x="141" y="5940"/>
                    <a:pt x="188" y="6254"/>
                    <a:pt x="231" y="6574"/>
                  </a:cubicBezTo>
                  <a:cubicBezTo>
                    <a:pt x="321" y="7251"/>
                    <a:pt x="357" y="7949"/>
                    <a:pt x="343" y="8712"/>
                  </a:cubicBezTo>
                  <a:cubicBezTo>
                    <a:pt x="339" y="9044"/>
                    <a:pt x="325" y="9389"/>
                    <a:pt x="296" y="9771"/>
                  </a:cubicBezTo>
                  <a:cubicBezTo>
                    <a:pt x="289" y="9850"/>
                    <a:pt x="282" y="9929"/>
                    <a:pt x="278" y="10008"/>
                  </a:cubicBezTo>
                  <a:cubicBezTo>
                    <a:pt x="368" y="9926"/>
                    <a:pt x="462" y="9843"/>
                    <a:pt x="552" y="9756"/>
                  </a:cubicBezTo>
                  <a:cubicBezTo>
                    <a:pt x="1336" y="8993"/>
                    <a:pt x="2013" y="8118"/>
                    <a:pt x="2582" y="7182"/>
                  </a:cubicBezTo>
                  <a:cubicBezTo>
                    <a:pt x="3201" y="6149"/>
                    <a:pt x="3695" y="5037"/>
                    <a:pt x="4022" y="3877"/>
                  </a:cubicBezTo>
                  <a:cubicBezTo>
                    <a:pt x="4220" y="3172"/>
                    <a:pt x="4368" y="2445"/>
                    <a:pt x="4379" y="1710"/>
                  </a:cubicBezTo>
                  <a:cubicBezTo>
                    <a:pt x="4379" y="1552"/>
                    <a:pt x="4371" y="1390"/>
                    <a:pt x="4353" y="1235"/>
                  </a:cubicBezTo>
                  <a:cubicBezTo>
                    <a:pt x="4339" y="1242"/>
                    <a:pt x="4325" y="1249"/>
                    <a:pt x="4310" y="1253"/>
                  </a:cubicBezTo>
                  <a:lnTo>
                    <a:pt x="4292" y="1264"/>
                  </a:lnTo>
                  <a:lnTo>
                    <a:pt x="4292" y="1260"/>
                  </a:lnTo>
                  <a:cubicBezTo>
                    <a:pt x="4166" y="1310"/>
                    <a:pt x="4029" y="1346"/>
                    <a:pt x="3871" y="1368"/>
                  </a:cubicBezTo>
                  <a:cubicBezTo>
                    <a:pt x="3756" y="1382"/>
                    <a:pt x="3637" y="1390"/>
                    <a:pt x="3518" y="1390"/>
                  </a:cubicBezTo>
                  <a:cubicBezTo>
                    <a:pt x="3385" y="1390"/>
                    <a:pt x="3252" y="1382"/>
                    <a:pt x="3115" y="1364"/>
                  </a:cubicBezTo>
                  <a:cubicBezTo>
                    <a:pt x="2881" y="1328"/>
                    <a:pt x="2665" y="1271"/>
                    <a:pt x="2471" y="1195"/>
                  </a:cubicBezTo>
                  <a:lnTo>
                    <a:pt x="2449" y="1188"/>
                  </a:lnTo>
                  <a:cubicBezTo>
                    <a:pt x="2319" y="1130"/>
                    <a:pt x="2197" y="1058"/>
                    <a:pt x="2085" y="979"/>
                  </a:cubicBezTo>
                  <a:cubicBezTo>
                    <a:pt x="2013" y="918"/>
                    <a:pt x="1948" y="853"/>
                    <a:pt x="1894" y="785"/>
                  </a:cubicBezTo>
                  <a:cubicBezTo>
                    <a:pt x="1855" y="734"/>
                    <a:pt x="1819" y="677"/>
                    <a:pt x="1794" y="616"/>
                  </a:cubicBezTo>
                  <a:cubicBezTo>
                    <a:pt x="1768" y="554"/>
                    <a:pt x="1750" y="493"/>
                    <a:pt x="1740" y="428"/>
                  </a:cubicBezTo>
                  <a:cubicBezTo>
                    <a:pt x="1732" y="378"/>
                    <a:pt x="1732" y="328"/>
                    <a:pt x="1736" y="270"/>
                  </a:cubicBezTo>
                  <a:cubicBezTo>
                    <a:pt x="1736" y="256"/>
                    <a:pt x="1732" y="241"/>
                    <a:pt x="1729" y="230"/>
                  </a:cubicBezTo>
                  <a:cubicBezTo>
                    <a:pt x="1722" y="223"/>
                    <a:pt x="1714" y="220"/>
                    <a:pt x="1711" y="212"/>
                  </a:cubicBezTo>
                  <a:cubicBezTo>
                    <a:pt x="1678" y="191"/>
                    <a:pt x="1646" y="166"/>
                    <a:pt x="1617" y="144"/>
                  </a:cubicBezTo>
                  <a:cubicBezTo>
                    <a:pt x="1592" y="130"/>
                    <a:pt x="1570" y="112"/>
                    <a:pt x="1549" y="94"/>
                  </a:cubicBezTo>
                  <a:cubicBezTo>
                    <a:pt x="1509" y="72"/>
                    <a:pt x="1466" y="47"/>
                    <a:pt x="1423" y="22"/>
                  </a:cubicBezTo>
                  <a:cubicBezTo>
                    <a:pt x="1416" y="14"/>
                    <a:pt x="1405" y="7"/>
                    <a:pt x="1394"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2" name="Google Shape;3049;p44">
              <a:extLst>
                <a:ext uri="{FF2B5EF4-FFF2-40B4-BE49-F238E27FC236}">
                  <a16:creationId xmlns:a16="http://schemas.microsoft.com/office/drawing/2014/main" id="{2C5C8ED7-BE63-CB80-DCCE-D4D36BCF4202}"/>
                </a:ext>
              </a:extLst>
            </p:cNvPr>
            <p:cNvSpPr/>
            <p:nvPr/>
          </p:nvSpPr>
          <p:spPr>
            <a:xfrm>
              <a:off x="7130152" y="3599840"/>
              <a:ext cx="46" cy="2270"/>
            </a:xfrm>
            <a:custGeom>
              <a:avLst/>
              <a:gdLst/>
              <a:ahLst/>
              <a:cxnLst/>
              <a:rect l="l" t="t" r="r" b="b"/>
              <a:pathLst>
                <a:path w="1" h="55" extrusionOk="0">
                  <a:moveTo>
                    <a:pt x="1" y="55"/>
                  </a:moveTo>
                  <a:cubicBezTo>
                    <a:pt x="1" y="37"/>
                    <a:pt x="1" y="19"/>
                    <a:pt x="1" y="1"/>
                  </a:cubicBezTo>
                  <a:cubicBezTo>
                    <a:pt x="1" y="19"/>
                    <a:pt x="1" y="37"/>
                    <a:pt x="1" y="55"/>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3" name="Google Shape;3050;p44">
              <a:extLst>
                <a:ext uri="{FF2B5EF4-FFF2-40B4-BE49-F238E27FC236}">
                  <a16:creationId xmlns:a16="http://schemas.microsoft.com/office/drawing/2014/main" id="{46A42633-E784-FF79-72C6-FF208FA36B32}"/>
                </a:ext>
              </a:extLst>
            </p:cNvPr>
            <p:cNvSpPr/>
            <p:nvPr/>
          </p:nvSpPr>
          <p:spPr>
            <a:xfrm>
              <a:off x="6754876" y="3405739"/>
              <a:ext cx="217712" cy="346339"/>
            </a:xfrm>
            <a:custGeom>
              <a:avLst/>
              <a:gdLst/>
              <a:ahLst/>
              <a:cxnLst/>
              <a:rect l="l" t="t" r="r" b="b"/>
              <a:pathLst>
                <a:path w="4718" h="8390" extrusionOk="0">
                  <a:moveTo>
                    <a:pt x="1502" y="1"/>
                  </a:moveTo>
                  <a:lnTo>
                    <a:pt x="1502" y="1"/>
                  </a:lnTo>
                  <a:cubicBezTo>
                    <a:pt x="1524" y="260"/>
                    <a:pt x="1531" y="523"/>
                    <a:pt x="1524" y="786"/>
                  </a:cubicBezTo>
                  <a:cubicBezTo>
                    <a:pt x="1506" y="1369"/>
                    <a:pt x="1426" y="1948"/>
                    <a:pt x="1293" y="2517"/>
                  </a:cubicBezTo>
                  <a:cubicBezTo>
                    <a:pt x="1156" y="3111"/>
                    <a:pt x="973" y="3694"/>
                    <a:pt x="742" y="4256"/>
                  </a:cubicBezTo>
                  <a:cubicBezTo>
                    <a:pt x="534" y="4775"/>
                    <a:pt x="289" y="5275"/>
                    <a:pt x="1" y="5754"/>
                  </a:cubicBezTo>
                  <a:cubicBezTo>
                    <a:pt x="577" y="6283"/>
                    <a:pt x="1131" y="6755"/>
                    <a:pt x="1689" y="7197"/>
                  </a:cubicBezTo>
                  <a:cubicBezTo>
                    <a:pt x="2024" y="7464"/>
                    <a:pt x="2366" y="7719"/>
                    <a:pt x="2705" y="7961"/>
                  </a:cubicBezTo>
                  <a:cubicBezTo>
                    <a:pt x="2903" y="8101"/>
                    <a:pt x="3111" y="8241"/>
                    <a:pt x="3338" y="8389"/>
                  </a:cubicBezTo>
                  <a:cubicBezTo>
                    <a:pt x="3371" y="8339"/>
                    <a:pt x="3399" y="8292"/>
                    <a:pt x="3432" y="8241"/>
                  </a:cubicBezTo>
                  <a:cubicBezTo>
                    <a:pt x="3435" y="8234"/>
                    <a:pt x="3439" y="8227"/>
                    <a:pt x="3443" y="8223"/>
                  </a:cubicBezTo>
                  <a:cubicBezTo>
                    <a:pt x="3871" y="7496"/>
                    <a:pt x="4202" y="6719"/>
                    <a:pt x="4429" y="5909"/>
                  </a:cubicBezTo>
                  <a:cubicBezTo>
                    <a:pt x="4605" y="5261"/>
                    <a:pt x="4710" y="4595"/>
                    <a:pt x="4717" y="3921"/>
                  </a:cubicBezTo>
                  <a:cubicBezTo>
                    <a:pt x="4713" y="3478"/>
                    <a:pt x="4667" y="3036"/>
                    <a:pt x="4559" y="2604"/>
                  </a:cubicBezTo>
                  <a:cubicBezTo>
                    <a:pt x="4559" y="2604"/>
                    <a:pt x="4559" y="2600"/>
                    <a:pt x="4559" y="2600"/>
                  </a:cubicBezTo>
                  <a:cubicBezTo>
                    <a:pt x="3525" y="1797"/>
                    <a:pt x="2503" y="926"/>
                    <a:pt x="1502"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4" name="Google Shape;3051;p44">
              <a:extLst>
                <a:ext uri="{FF2B5EF4-FFF2-40B4-BE49-F238E27FC236}">
                  <a16:creationId xmlns:a16="http://schemas.microsoft.com/office/drawing/2014/main" id="{61178C97-F743-16CA-5F9F-F4E9A5BED878}"/>
                </a:ext>
              </a:extLst>
            </p:cNvPr>
            <p:cNvSpPr/>
            <p:nvPr/>
          </p:nvSpPr>
          <p:spPr>
            <a:xfrm>
              <a:off x="6582441" y="3250154"/>
              <a:ext cx="220204" cy="378992"/>
            </a:xfrm>
            <a:custGeom>
              <a:avLst/>
              <a:gdLst/>
              <a:ahLst/>
              <a:cxnLst/>
              <a:rect l="l" t="t" r="r" b="b"/>
              <a:pathLst>
                <a:path w="4772" h="9181" extrusionOk="0">
                  <a:moveTo>
                    <a:pt x="4424" y="6672"/>
                  </a:moveTo>
                  <a:lnTo>
                    <a:pt x="4424" y="6672"/>
                  </a:lnTo>
                  <a:cubicBezTo>
                    <a:pt x="4421" y="6684"/>
                    <a:pt x="4418" y="6696"/>
                    <a:pt x="4415" y="6707"/>
                  </a:cubicBezTo>
                  <a:cubicBezTo>
                    <a:pt x="4419" y="6696"/>
                    <a:pt x="4421" y="6684"/>
                    <a:pt x="4424" y="6672"/>
                  </a:cubicBezTo>
                  <a:close/>
                  <a:moveTo>
                    <a:pt x="1567" y="0"/>
                  </a:moveTo>
                  <a:lnTo>
                    <a:pt x="1567" y="0"/>
                  </a:lnTo>
                  <a:cubicBezTo>
                    <a:pt x="1599" y="1217"/>
                    <a:pt x="1354" y="2434"/>
                    <a:pt x="958" y="3582"/>
                  </a:cubicBezTo>
                  <a:cubicBezTo>
                    <a:pt x="753" y="4173"/>
                    <a:pt x="505" y="4749"/>
                    <a:pt x="213" y="5303"/>
                  </a:cubicBezTo>
                  <a:cubicBezTo>
                    <a:pt x="145" y="5429"/>
                    <a:pt x="73" y="5559"/>
                    <a:pt x="1" y="5685"/>
                  </a:cubicBezTo>
                  <a:cubicBezTo>
                    <a:pt x="404" y="6157"/>
                    <a:pt x="843" y="6639"/>
                    <a:pt x="1326" y="7150"/>
                  </a:cubicBezTo>
                  <a:cubicBezTo>
                    <a:pt x="1974" y="7831"/>
                    <a:pt x="2661" y="8511"/>
                    <a:pt x="3371" y="9181"/>
                  </a:cubicBezTo>
                  <a:cubicBezTo>
                    <a:pt x="3827" y="8390"/>
                    <a:pt x="4177" y="7542"/>
                    <a:pt x="4425" y="6670"/>
                  </a:cubicBezTo>
                  <a:lnTo>
                    <a:pt x="4425" y="6670"/>
                  </a:lnTo>
                  <a:cubicBezTo>
                    <a:pt x="4425" y="6671"/>
                    <a:pt x="4425" y="6671"/>
                    <a:pt x="4424" y="6672"/>
                  </a:cubicBezTo>
                  <a:lnTo>
                    <a:pt x="4424" y="6672"/>
                  </a:lnTo>
                  <a:cubicBezTo>
                    <a:pt x="4425" y="6670"/>
                    <a:pt x="4426" y="6668"/>
                    <a:pt x="4426" y="6666"/>
                  </a:cubicBezTo>
                  <a:lnTo>
                    <a:pt x="4426" y="6666"/>
                  </a:lnTo>
                  <a:cubicBezTo>
                    <a:pt x="4428" y="6658"/>
                    <a:pt x="4430" y="6650"/>
                    <a:pt x="4433" y="6643"/>
                  </a:cubicBezTo>
                  <a:lnTo>
                    <a:pt x="4433" y="6643"/>
                  </a:lnTo>
                  <a:cubicBezTo>
                    <a:pt x="4432" y="6644"/>
                    <a:pt x="4432" y="6646"/>
                    <a:pt x="4431" y="6648"/>
                  </a:cubicBezTo>
                  <a:lnTo>
                    <a:pt x="4431" y="6648"/>
                  </a:lnTo>
                  <a:cubicBezTo>
                    <a:pt x="4634" y="5900"/>
                    <a:pt x="4764" y="5132"/>
                    <a:pt x="4771" y="4360"/>
                  </a:cubicBezTo>
                  <a:cubicBezTo>
                    <a:pt x="4771" y="3978"/>
                    <a:pt x="4739" y="3597"/>
                    <a:pt x="4659" y="3222"/>
                  </a:cubicBezTo>
                  <a:cubicBezTo>
                    <a:pt x="4580" y="3147"/>
                    <a:pt x="4501" y="3071"/>
                    <a:pt x="4422" y="2996"/>
                  </a:cubicBezTo>
                  <a:cubicBezTo>
                    <a:pt x="3720" y="2312"/>
                    <a:pt x="3011" y="1584"/>
                    <a:pt x="2316" y="832"/>
                  </a:cubicBezTo>
                  <a:lnTo>
                    <a:pt x="2319" y="832"/>
                  </a:lnTo>
                  <a:cubicBezTo>
                    <a:pt x="2071" y="562"/>
                    <a:pt x="1819" y="281"/>
                    <a:pt x="1567"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5" name="Google Shape;3052;p44">
              <a:extLst>
                <a:ext uri="{FF2B5EF4-FFF2-40B4-BE49-F238E27FC236}">
                  <a16:creationId xmlns:a16="http://schemas.microsoft.com/office/drawing/2014/main" id="{F07EE29E-B3A9-AFCB-622A-676DDED67723}"/>
                </a:ext>
              </a:extLst>
            </p:cNvPr>
            <p:cNvSpPr/>
            <p:nvPr/>
          </p:nvSpPr>
          <p:spPr>
            <a:xfrm>
              <a:off x="6443599" y="3097953"/>
              <a:ext cx="188733" cy="370405"/>
            </a:xfrm>
            <a:custGeom>
              <a:avLst/>
              <a:gdLst/>
              <a:ahLst/>
              <a:cxnLst/>
              <a:rect l="l" t="t" r="r" b="b"/>
              <a:pathLst>
                <a:path w="4090" h="8973" extrusionOk="0">
                  <a:moveTo>
                    <a:pt x="1588" y="1"/>
                  </a:moveTo>
                  <a:cubicBezTo>
                    <a:pt x="1599" y="318"/>
                    <a:pt x="1581" y="634"/>
                    <a:pt x="1537" y="948"/>
                  </a:cubicBezTo>
                  <a:cubicBezTo>
                    <a:pt x="1451" y="1570"/>
                    <a:pt x="1282" y="2182"/>
                    <a:pt x="1066" y="2773"/>
                  </a:cubicBezTo>
                  <a:cubicBezTo>
                    <a:pt x="781" y="3547"/>
                    <a:pt x="421" y="4296"/>
                    <a:pt x="0" y="5005"/>
                  </a:cubicBezTo>
                  <a:cubicBezTo>
                    <a:pt x="169" y="5340"/>
                    <a:pt x="356" y="5682"/>
                    <a:pt x="558" y="6020"/>
                  </a:cubicBezTo>
                  <a:cubicBezTo>
                    <a:pt x="1044" y="6834"/>
                    <a:pt x="1613" y="7651"/>
                    <a:pt x="2308" y="8522"/>
                  </a:cubicBezTo>
                  <a:cubicBezTo>
                    <a:pt x="2423" y="8670"/>
                    <a:pt x="2545" y="8821"/>
                    <a:pt x="2671" y="8972"/>
                  </a:cubicBezTo>
                  <a:cubicBezTo>
                    <a:pt x="3114" y="8173"/>
                    <a:pt x="3460" y="7320"/>
                    <a:pt x="3712" y="6438"/>
                  </a:cubicBezTo>
                  <a:cubicBezTo>
                    <a:pt x="3935" y="5631"/>
                    <a:pt x="4075" y="4800"/>
                    <a:pt x="4090" y="3961"/>
                  </a:cubicBezTo>
                  <a:lnTo>
                    <a:pt x="4090" y="3954"/>
                  </a:lnTo>
                  <a:cubicBezTo>
                    <a:pt x="4090" y="3659"/>
                    <a:pt x="4075" y="3360"/>
                    <a:pt x="4036" y="3068"/>
                  </a:cubicBezTo>
                  <a:cubicBezTo>
                    <a:pt x="3784" y="2773"/>
                    <a:pt x="3532" y="2474"/>
                    <a:pt x="3283" y="2172"/>
                  </a:cubicBezTo>
                  <a:cubicBezTo>
                    <a:pt x="2977" y="1808"/>
                    <a:pt x="2657" y="1412"/>
                    <a:pt x="2301" y="966"/>
                  </a:cubicBezTo>
                  <a:cubicBezTo>
                    <a:pt x="2203" y="836"/>
                    <a:pt x="2103" y="710"/>
                    <a:pt x="2009" y="580"/>
                  </a:cubicBezTo>
                  <a:cubicBezTo>
                    <a:pt x="1915" y="447"/>
                    <a:pt x="1822" y="318"/>
                    <a:pt x="1728" y="188"/>
                  </a:cubicBezTo>
                  <a:cubicBezTo>
                    <a:pt x="1685" y="130"/>
                    <a:pt x="1638" y="66"/>
                    <a:pt x="1588"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6" name="Google Shape;3053;p44">
              <a:extLst>
                <a:ext uri="{FF2B5EF4-FFF2-40B4-BE49-F238E27FC236}">
                  <a16:creationId xmlns:a16="http://schemas.microsoft.com/office/drawing/2014/main" id="{F3D0492E-39C6-0419-7922-5AAE0F8D2970}"/>
                </a:ext>
              </a:extLst>
            </p:cNvPr>
            <p:cNvSpPr/>
            <p:nvPr/>
          </p:nvSpPr>
          <p:spPr>
            <a:xfrm>
              <a:off x="6632137" y="3259359"/>
              <a:ext cx="46" cy="1981"/>
            </a:xfrm>
            <a:custGeom>
              <a:avLst/>
              <a:gdLst/>
              <a:ahLst/>
              <a:cxnLst/>
              <a:rect l="l" t="t" r="r" b="b"/>
              <a:pathLst>
                <a:path w="1" h="48" extrusionOk="0">
                  <a:moveTo>
                    <a:pt x="0" y="44"/>
                  </a:moveTo>
                  <a:lnTo>
                    <a:pt x="0" y="47"/>
                  </a:lnTo>
                  <a:cubicBezTo>
                    <a:pt x="0" y="33"/>
                    <a:pt x="0" y="15"/>
                    <a:pt x="0" y="1"/>
                  </a:cubicBezTo>
                  <a:cubicBezTo>
                    <a:pt x="0" y="15"/>
                    <a:pt x="0" y="29"/>
                    <a:pt x="0" y="44"/>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7" name="Google Shape;3054;p44">
              <a:extLst>
                <a:ext uri="{FF2B5EF4-FFF2-40B4-BE49-F238E27FC236}">
                  <a16:creationId xmlns:a16="http://schemas.microsoft.com/office/drawing/2014/main" id="{298A34AD-7C08-4423-999D-C36DE0676008}"/>
                </a:ext>
              </a:extLst>
            </p:cNvPr>
            <p:cNvSpPr/>
            <p:nvPr/>
          </p:nvSpPr>
          <p:spPr>
            <a:xfrm>
              <a:off x="6382968" y="3051306"/>
              <a:ext cx="111163" cy="230962"/>
            </a:xfrm>
            <a:custGeom>
              <a:avLst/>
              <a:gdLst/>
              <a:ahLst/>
              <a:cxnLst/>
              <a:rect l="l" t="t" r="r" b="b"/>
              <a:pathLst>
                <a:path w="2409" h="5595" extrusionOk="0">
                  <a:moveTo>
                    <a:pt x="2148" y="3019"/>
                  </a:moveTo>
                  <a:cubicBezTo>
                    <a:pt x="2145" y="3031"/>
                    <a:pt x="2142" y="3042"/>
                    <a:pt x="2139" y="3053"/>
                  </a:cubicBezTo>
                  <a:cubicBezTo>
                    <a:pt x="2142" y="3042"/>
                    <a:pt x="2145" y="3031"/>
                    <a:pt x="2148" y="3019"/>
                  </a:cubicBezTo>
                  <a:close/>
                  <a:moveTo>
                    <a:pt x="1332" y="0"/>
                  </a:moveTo>
                  <a:cubicBezTo>
                    <a:pt x="1228" y="0"/>
                    <a:pt x="1123" y="18"/>
                    <a:pt x="1022" y="51"/>
                  </a:cubicBezTo>
                  <a:cubicBezTo>
                    <a:pt x="940" y="79"/>
                    <a:pt x="860" y="123"/>
                    <a:pt x="799" y="159"/>
                  </a:cubicBezTo>
                  <a:cubicBezTo>
                    <a:pt x="734" y="198"/>
                    <a:pt x="673" y="245"/>
                    <a:pt x="608" y="295"/>
                  </a:cubicBezTo>
                  <a:cubicBezTo>
                    <a:pt x="392" y="486"/>
                    <a:pt x="223" y="742"/>
                    <a:pt x="126" y="1041"/>
                  </a:cubicBezTo>
                  <a:cubicBezTo>
                    <a:pt x="36" y="1314"/>
                    <a:pt x="0" y="1631"/>
                    <a:pt x="7" y="1998"/>
                  </a:cubicBezTo>
                  <a:cubicBezTo>
                    <a:pt x="14" y="2304"/>
                    <a:pt x="61" y="2636"/>
                    <a:pt x="148" y="3042"/>
                  </a:cubicBezTo>
                  <a:cubicBezTo>
                    <a:pt x="274" y="3618"/>
                    <a:pt x="468" y="4223"/>
                    <a:pt x="767" y="4947"/>
                  </a:cubicBezTo>
                  <a:cubicBezTo>
                    <a:pt x="860" y="5177"/>
                    <a:pt x="958" y="5390"/>
                    <a:pt x="1051" y="5595"/>
                  </a:cubicBezTo>
                  <a:cubicBezTo>
                    <a:pt x="1507" y="4779"/>
                    <a:pt x="1893" y="3917"/>
                    <a:pt x="2149" y="3016"/>
                  </a:cubicBezTo>
                  <a:lnTo>
                    <a:pt x="2149" y="3016"/>
                  </a:lnTo>
                  <a:cubicBezTo>
                    <a:pt x="2148" y="3017"/>
                    <a:pt x="2148" y="3018"/>
                    <a:pt x="2148" y="3019"/>
                  </a:cubicBezTo>
                  <a:lnTo>
                    <a:pt x="2148" y="3019"/>
                  </a:lnTo>
                  <a:cubicBezTo>
                    <a:pt x="2149" y="3016"/>
                    <a:pt x="2150" y="3012"/>
                    <a:pt x="2151" y="3009"/>
                  </a:cubicBezTo>
                  <a:lnTo>
                    <a:pt x="2151" y="3009"/>
                  </a:lnTo>
                  <a:cubicBezTo>
                    <a:pt x="2153" y="3002"/>
                    <a:pt x="2155" y="2995"/>
                    <a:pt x="2157" y="2988"/>
                  </a:cubicBezTo>
                  <a:lnTo>
                    <a:pt x="2157" y="2988"/>
                  </a:lnTo>
                  <a:cubicBezTo>
                    <a:pt x="2156" y="2990"/>
                    <a:pt x="2156" y="2991"/>
                    <a:pt x="2155" y="2992"/>
                  </a:cubicBezTo>
                  <a:lnTo>
                    <a:pt x="2155" y="2992"/>
                  </a:lnTo>
                  <a:cubicBezTo>
                    <a:pt x="2304" y="2443"/>
                    <a:pt x="2402" y="1884"/>
                    <a:pt x="2409" y="1314"/>
                  </a:cubicBezTo>
                  <a:cubicBezTo>
                    <a:pt x="2409" y="1037"/>
                    <a:pt x="2383" y="760"/>
                    <a:pt x="2326" y="486"/>
                  </a:cubicBezTo>
                  <a:cubicBezTo>
                    <a:pt x="2038" y="216"/>
                    <a:pt x="1764" y="61"/>
                    <a:pt x="1487" y="15"/>
                  </a:cubicBezTo>
                  <a:cubicBezTo>
                    <a:pt x="1436" y="7"/>
                    <a:pt x="1386" y="0"/>
                    <a:pt x="1332"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068" name="Google Shape;3055;p44">
              <a:extLst>
                <a:ext uri="{FF2B5EF4-FFF2-40B4-BE49-F238E27FC236}">
                  <a16:creationId xmlns:a16="http://schemas.microsoft.com/office/drawing/2014/main" id="{0A41BB5D-4711-DCC7-FB8F-0486D5C9D07A}"/>
                </a:ext>
              </a:extLst>
            </p:cNvPr>
            <p:cNvSpPr/>
            <p:nvPr/>
          </p:nvSpPr>
          <p:spPr>
            <a:xfrm>
              <a:off x="6382783" y="3062906"/>
              <a:ext cx="85091" cy="219527"/>
            </a:xfrm>
            <a:custGeom>
              <a:avLst/>
              <a:gdLst/>
              <a:ahLst/>
              <a:cxnLst/>
              <a:rect l="l" t="t" r="r" b="b"/>
              <a:pathLst>
                <a:path w="1844" h="5318" extrusionOk="0">
                  <a:moveTo>
                    <a:pt x="627" y="0"/>
                  </a:moveTo>
                  <a:cubicBezTo>
                    <a:pt x="620" y="4"/>
                    <a:pt x="616" y="7"/>
                    <a:pt x="612" y="14"/>
                  </a:cubicBezTo>
                  <a:cubicBezTo>
                    <a:pt x="393" y="202"/>
                    <a:pt x="227" y="457"/>
                    <a:pt x="126" y="760"/>
                  </a:cubicBezTo>
                  <a:cubicBezTo>
                    <a:pt x="40" y="1033"/>
                    <a:pt x="0" y="1347"/>
                    <a:pt x="8" y="1717"/>
                  </a:cubicBezTo>
                  <a:cubicBezTo>
                    <a:pt x="15" y="2020"/>
                    <a:pt x="62" y="2351"/>
                    <a:pt x="148" y="2765"/>
                  </a:cubicBezTo>
                  <a:cubicBezTo>
                    <a:pt x="274" y="3341"/>
                    <a:pt x="472" y="3942"/>
                    <a:pt x="767" y="4666"/>
                  </a:cubicBezTo>
                  <a:cubicBezTo>
                    <a:pt x="861" y="4893"/>
                    <a:pt x="954" y="5105"/>
                    <a:pt x="1052" y="5318"/>
                  </a:cubicBezTo>
                  <a:cubicBezTo>
                    <a:pt x="1368" y="4760"/>
                    <a:pt x="1631" y="4205"/>
                    <a:pt x="1844" y="3658"/>
                  </a:cubicBezTo>
                  <a:cubicBezTo>
                    <a:pt x="1595" y="3096"/>
                    <a:pt x="1372" y="2520"/>
                    <a:pt x="1174" y="1937"/>
                  </a:cubicBezTo>
                  <a:cubicBezTo>
                    <a:pt x="1052" y="1581"/>
                    <a:pt x="940" y="1217"/>
                    <a:pt x="839" y="853"/>
                  </a:cubicBezTo>
                  <a:cubicBezTo>
                    <a:pt x="760" y="569"/>
                    <a:pt x="692" y="285"/>
                    <a:pt x="627" y="0"/>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69" name="Google Shape;3056;p44">
              <a:extLst>
                <a:ext uri="{FF2B5EF4-FFF2-40B4-BE49-F238E27FC236}">
                  <a16:creationId xmlns:a16="http://schemas.microsoft.com/office/drawing/2014/main" id="{C0651F79-D67C-F6AF-8388-00819C484C2E}"/>
                </a:ext>
              </a:extLst>
            </p:cNvPr>
            <p:cNvSpPr/>
            <p:nvPr/>
          </p:nvSpPr>
          <p:spPr>
            <a:xfrm>
              <a:off x="6443414" y="3239008"/>
              <a:ext cx="154217" cy="229352"/>
            </a:xfrm>
            <a:custGeom>
              <a:avLst/>
              <a:gdLst/>
              <a:ahLst/>
              <a:cxnLst/>
              <a:rect l="l" t="t" r="r" b="b"/>
              <a:pathLst>
                <a:path w="3342" h="5556" extrusionOk="0">
                  <a:moveTo>
                    <a:pt x="811" y="0"/>
                  </a:moveTo>
                  <a:cubicBezTo>
                    <a:pt x="580" y="537"/>
                    <a:pt x="306" y="1066"/>
                    <a:pt x="0" y="1588"/>
                  </a:cubicBezTo>
                  <a:cubicBezTo>
                    <a:pt x="170" y="1923"/>
                    <a:pt x="357" y="2265"/>
                    <a:pt x="558" y="2607"/>
                  </a:cubicBezTo>
                  <a:cubicBezTo>
                    <a:pt x="1041" y="3417"/>
                    <a:pt x="1613" y="4238"/>
                    <a:pt x="2308" y="5109"/>
                  </a:cubicBezTo>
                  <a:cubicBezTo>
                    <a:pt x="2427" y="5257"/>
                    <a:pt x="2546" y="5404"/>
                    <a:pt x="2672" y="5555"/>
                  </a:cubicBezTo>
                  <a:cubicBezTo>
                    <a:pt x="2924" y="5105"/>
                    <a:pt x="3147" y="4630"/>
                    <a:pt x="3341" y="4137"/>
                  </a:cubicBezTo>
                  <a:cubicBezTo>
                    <a:pt x="3226" y="3986"/>
                    <a:pt x="3111" y="3831"/>
                    <a:pt x="2999" y="3672"/>
                  </a:cubicBezTo>
                  <a:cubicBezTo>
                    <a:pt x="2557" y="3060"/>
                    <a:pt x="2139" y="2427"/>
                    <a:pt x="1757" y="1772"/>
                  </a:cubicBezTo>
                  <a:cubicBezTo>
                    <a:pt x="1415" y="1196"/>
                    <a:pt x="1099" y="605"/>
                    <a:pt x="811" y="0"/>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0" name="Google Shape;3057;p44">
              <a:extLst>
                <a:ext uri="{FF2B5EF4-FFF2-40B4-BE49-F238E27FC236}">
                  <a16:creationId xmlns:a16="http://schemas.microsoft.com/office/drawing/2014/main" id="{1DED848E-135C-5A3B-5E08-9EEBBDF9FFEF}"/>
                </a:ext>
              </a:extLst>
            </p:cNvPr>
            <p:cNvSpPr/>
            <p:nvPr/>
          </p:nvSpPr>
          <p:spPr>
            <a:xfrm>
              <a:off x="6582303" y="3428031"/>
              <a:ext cx="193394" cy="201116"/>
            </a:xfrm>
            <a:custGeom>
              <a:avLst/>
              <a:gdLst/>
              <a:ahLst/>
              <a:cxnLst/>
              <a:rect l="l" t="t" r="r" b="b"/>
              <a:pathLst>
                <a:path w="4191" h="4872" extrusionOk="0">
                  <a:moveTo>
                    <a:pt x="677" y="1"/>
                  </a:moveTo>
                  <a:cubicBezTo>
                    <a:pt x="537" y="346"/>
                    <a:pt x="378" y="678"/>
                    <a:pt x="213" y="991"/>
                  </a:cubicBezTo>
                  <a:cubicBezTo>
                    <a:pt x="144" y="1120"/>
                    <a:pt x="72" y="1246"/>
                    <a:pt x="0" y="1376"/>
                  </a:cubicBezTo>
                  <a:cubicBezTo>
                    <a:pt x="393" y="1837"/>
                    <a:pt x="828" y="2316"/>
                    <a:pt x="1329" y="2841"/>
                  </a:cubicBezTo>
                  <a:cubicBezTo>
                    <a:pt x="1973" y="3522"/>
                    <a:pt x="2661" y="4206"/>
                    <a:pt x="3370" y="4872"/>
                  </a:cubicBezTo>
                  <a:cubicBezTo>
                    <a:pt x="3694" y="4321"/>
                    <a:pt x="3968" y="3730"/>
                    <a:pt x="4191" y="3111"/>
                  </a:cubicBezTo>
                  <a:cubicBezTo>
                    <a:pt x="3996" y="2992"/>
                    <a:pt x="3806" y="2877"/>
                    <a:pt x="3618" y="2751"/>
                  </a:cubicBezTo>
                  <a:cubicBezTo>
                    <a:pt x="3334" y="2564"/>
                    <a:pt x="3057" y="2362"/>
                    <a:pt x="2790" y="2150"/>
                  </a:cubicBezTo>
                  <a:cubicBezTo>
                    <a:pt x="2250" y="1714"/>
                    <a:pt x="1746" y="1232"/>
                    <a:pt x="1285" y="717"/>
                  </a:cubicBezTo>
                  <a:cubicBezTo>
                    <a:pt x="1077" y="483"/>
                    <a:pt x="875" y="246"/>
                    <a:pt x="677"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1" name="Google Shape;3058;p44">
              <a:extLst>
                <a:ext uri="{FF2B5EF4-FFF2-40B4-BE49-F238E27FC236}">
                  <a16:creationId xmlns:a16="http://schemas.microsoft.com/office/drawing/2014/main" id="{4BBDE4B9-9390-4007-6D43-765737D2DFDE}"/>
                </a:ext>
              </a:extLst>
            </p:cNvPr>
            <p:cNvSpPr/>
            <p:nvPr/>
          </p:nvSpPr>
          <p:spPr>
            <a:xfrm>
              <a:off x="6754876" y="3566857"/>
              <a:ext cx="193440" cy="185347"/>
            </a:xfrm>
            <a:custGeom>
              <a:avLst/>
              <a:gdLst/>
              <a:ahLst/>
              <a:cxnLst/>
              <a:rect l="l" t="t" r="r" b="b"/>
              <a:pathLst>
                <a:path w="4192" h="4490" extrusionOk="0">
                  <a:moveTo>
                    <a:pt x="879" y="0"/>
                  </a:moveTo>
                  <a:cubicBezTo>
                    <a:pt x="836" y="119"/>
                    <a:pt x="789" y="238"/>
                    <a:pt x="742" y="353"/>
                  </a:cubicBezTo>
                  <a:cubicBezTo>
                    <a:pt x="530" y="875"/>
                    <a:pt x="282" y="1379"/>
                    <a:pt x="1" y="1851"/>
                  </a:cubicBezTo>
                  <a:cubicBezTo>
                    <a:pt x="566" y="2373"/>
                    <a:pt x="1120" y="2848"/>
                    <a:pt x="1689" y="3298"/>
                  </a:cubicBezTo>
                  <a:cubicBezTo>
                    <a:pt x="2024" y="3564"/>
                    <a:pt x="2366" y="3820"/>
                    <a:pt x="2705" y="4061"/>
                  </a:cubicBezTo>
                  <a:cubicBezTo>
                    <a:pt x="2892" y="4194"/>
                    <a:pt x="3093" y="4331"/>
                    <a:pt x="3338" y="4490"/>
                  </a:cubicBezTo>
                  <a:cubicBezTo>
                    <a:pt x="3374" y="4439"/>
                    <a:pt x="3403" y="4389"/>
                    <a:pt x="3435" y="4338"/>
                  </a:cubicBezTo>
                  <a:lnTo>
                    <a:pt x="3443" y="4324"/>
                  </a:lnTo>
                  <a:cubicBezTo>
                    <a:pt x="3741" y="3824"/>
                    <a:pt x="3990" y="3294"/>
                    <a:pt x="4191" y="2751"/>
                  </a:cubicBezTo>
                  <a:cubicBezTo>
                    <a:pt x="4134" y="2668"/>
                    <a:pt x="4073" y="2585"/>
                    <a:pt x="4008" y="2506"/>
                  </a:cubicBezTo>
                  <a:cubicBezTo>
                    <a:pt x="3817" y="2258"/>
                    <a:pt x="3612" y="2020"/>
                    <a:pt x="3389" y="1797"/>
                  </a:cubicBezTo>
                  <a:cubicBezTo>
                    <a:pt x="3277" y="1682"/>
                    <a:pt x="3162" y="1570"/>
                    <a:pt x="3043" y="1462"/>
                  </a:cubicBezTo>
                  <a:cubicBezTo>
                    <a:pt x="2917" y="1350"/>
                    <a:pt x="2784" y="1239"/>
                    <a:pt x="2651" y="1134"/>
                  </a:cubicBezTo>
                  <a:lnTo>
                    <a:pt x="2654" y="1134"/>
                  </a:lnTo>
                  <a:cubicBezTo>
                    <a:pt x="2651" y="1134"/>
                    <a:pt x="2651" y="1134"/>
                    <a:pt x="2647" y="1131"/>
                  </a:cubicBezTo>
                  <a:lnTo>
                    <a:pt x="2647" y="1131"/>
                  </a:lnTo>
                  <a:cubicBezTo>
                    <a:pt x="2651" y="1134"/>
                    <a:pt x="2651" y="1134"/>
                    <a:pt x="2651" y="1134"/>
                  </a:cubicBezTo>
                  <a:cubicBezTo>
                    <a:pt x="2651" y="1134"/>
                    <a:pt x="2647" y="1131"/>
                    <a:pt x="2643" y="1131"/>
                  </a:cubicBezTo>
                  <a:cubicBezTo>
                    <a:pt x="2359" y="911"/>
                    <a:pt x="2060" y="710"/>
                    <a:pt x="1750" y="519"/>
                  </a:cubicBezTo>
                  <a:cubicBezTo>
                    <a:pt x="1462" y="342"/>
                    <a:pt x="1171" y="169"/>
                    <a:pt x="879" y="0"/>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2" name="Google Shape;3059;p44">
              <a:extLst>
                <a:ext uri="{FF2B5EF4-FFF2-40B4-BE49-F238E27FC236}">
                  <a16:creationId xmlns:a16="http://schemas.microsoft.com/office/drawing/2014/main" id="{E5383C25-3BF5-1978-4F3F-F48F2BA17CB9}"/>
                </a:ext>
              </a:extLst>
            </p:cNvPr>
            <p:cNvSpPr/>
            <p:nvPr/>
          </p:nvSpPr>
          <p:spPr>
            <a:xfrm>
              <a:off x="6876830" y="3613503"/>
              <a:ext cx="46" cy="41"/>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73" name="Google Shape;3060;p44">
              <a:extLst>
                <a:ext uri="{FF2B5EF4-FFF2-40B4-BE49-F238E27FC236}">
                  <a16:creationId xmlns:a16="http://schemas.microsoft.com/office/drawing/2014/main" id="{6FA559C4-8691-8E9C-51A2-E97D062FD417}"/>
                </a:ext>
              </a:extLst>
            </p:cNvPr>
            <p:cNvSpPr/>
            <p:nvPr/>
          </p:nvSpPr>
          <p:spPr>
            <a:xfrm>
              <a:off x="6928002" y="3700894"/>
              <a:ext cx="101381" cy="243924"/>
            </a:xfrm>
            <a:custGeom>
              <a:avLst/>
              <a:gdLst/>
              <a:ahLst/>
              <a:cxnLst/>
              <a:rect l="l" t="t" r="r" b="b"/>
              <a:pathLst>
                <a:path w="2197" h="5909" extrusionOk="0">
                  <a:moveTo>
                    <a:pt x="771" y="1"/>
                  </a:moveTo>
                  <a:cubicBezTo>
                    <a:pt x="717" y="137"/>
                    <a:pt x="659" y="271"/>
                    <a:pt x="598" y="400"/>
                  </a:cubicBezTo>
                  <a:cubicBezTo>
                    <a:pt x="414" y="793"/>
                    <a:pt x="213" y="1163"/>
                    <a:pt x="0" y="1505"/>
                  </a:cubicBezTo>
                  <a:lnTo>
                    <a:pt x="29" y="1523"/>
                  </a:lnTo>
                  <a:lnTo>
                    <a:pt x="54" y="1541"/>
                  </a:lnTo>
                  <a:cubicBezTo>
                    <a:pt x="141" y="1848"/>
                    <a:pt x="191" y="2168"/>
                    <a:pt x="231" y="2470"/>
                  </a:cubicBezTo>
                  <a:cubicBezTo>
                    <a:pt x="321" y="3144"/>
                    <a:pt x="360" y="3846"/>
                    <a:pt x="346" y="4612"/>
                  </a:cubicBezTo>
                  <a:cubicBezTo>
                    <a:pt x="339" y="4947"/>
                    <a:pt x="324" y="5293"/>
                    <a:pt x="295" y="5671"/>
                  </a:cubicBezTo>
                  <a:cubicBezTo>
                    <a:pt x="288" y="5750"/>
                    <a:pt x="285" y="5829"/>
                    <a:pt x="277" y="5908"/>
                  </a:cubicBezTo>
                  <a:cubicBezTo>
                    <a:pt x="364" y="5840"/>
                    <a:pt x="450" y="5761"/>
                    <a:pt x="555" y="5660"/>
                  </a:cubicBezTo>
                  <a:cubicBezTo>
                    <a:pt x="1152" y="5080"/>
                    <a:pt x="1699" y="4422"/>
                    <a:pt x="2196" y="3694"/>
                  </a:cubicBezTo>
                  <a:cubicBezTo>
                    <a:pt x="2171" y="3586"/>
                    <a:pt x="2146" y="3478"/>
                    <a:pt x="2121" y="3370"/>
                  </a:cubicBezTo>
                  <a:cubicBezTo>
                    <a:pt x="2034" y="3028"/>
                    <a:pt x="1941" y="2686"/>
                    <a:pt x="1833" y="2348"/>
                  </a:cubicBezTo>
                  <a:cubicBezTo>
                    <a:pt x="1725" y="2014"/>
                    <a:pt x="1603" y="1687"/>
                    <a:pt x="1467" y="1361"/>
                  </a:cubicBezTo>
                  <a:lnTo>
                    <a:pt x="1467" y="1361"/>
                  </a:lnTo>
                  <a:cubicBezTo>
                    <a:pt x="1468" y="1361"/>
                    <a:pt x="1469" y="1361"/>
                    <a:pt x="1469" y="1361"/>
                  </a:cubicBezTo>
                  <a:cubicBezTo>
                    <a:pt x="1307" y="983"/>
                    <a:pt x="1127" y="613"/>
                    <a:pt x="922" y="253"/>
                  </a:cubicBezTo>
                  <a:cubicBezTo>
                    <a:pt x="871" y="170"/>
                    <a:pt x="821" y="83"/>
                    <a:pt x="771"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4" name="Google Shape;3061;p44">
              <a:extLst>
                <a:ext uri="{FF2B5EF4-FFF2-40B4-BE49-F238E27FC236}">
                  <a16:creationId xmlns:a16="http://schemas.microsoft.com/office/drawing/2014/main" id="{3D03CAB1-383A-F607-76F8-A6AD6B0B7CEF}"/>
                </a:ext>
              </a:extLst>
            </p:cNvPr>
            <p:cNvSpPr/>
            <p:nvPr/>
          </p:nvSpPr>
          <p:spPr>
            <a:xfrm>
              <a:off x="7301756" y="3607270"/>
              <a:ext cx="16843" cy="88463"/>
            </a:xfrm>
            <a:custGeom>
              <a:avLst/>
              <a:gdLst/>
              <a:ahLst/>
              <a:cxnLst/>
              <a:rect l="l" t="t" r="r" b="b"/>
              <a:pathLst>
                <a:path w="365" h="2143" extrusionOk="0">
                  <a:moveTo>
                    <a:pt x="105" y="1991"/>
                  </a:moveTo>
                  <a:cubicBezTo>
                    <a:pt x="105" y="1994"/>
                    <a:pt x="106" y="1996"/>
                    <a:pt x="107" y="1997"/>
                  </a:cubicBezTo>
                  <a:lnTo>
                    <a:pt x="107" y="1997"/>
                  </a:lnTo>
                  <a:cubicBezTo>
                    <a:pt x="107" y="1995"/>
                    <a:pt x="106" y="1993"/>
                    <a:pt x="105" y="1991"/>
                  </a:cubicBezTo>
                  <a:close/>
                  <a:moveTo>
                    <a:pt x="350" y="1"/>
                  </a:moveTo>
                  <a:lnTo>
                    <a:pt x="350" y="1"/>
                  </a:lnTo>
                  <a:cubicBezTo>
                    <a:pt x="289" y="159"/>
                    <a:pt x="231" y="317"/>
                    <a:pt x="184" y="476"/>
                  </a:cubicBezTo>
                  <a:cubicBezTo>
                    <a:pt x="119" y="695"/>
                    <a:pt x="65" y="915"/>
                    <a:pt x="33" y="1138"/>
                  </a:cubicBezTo>
                  <a:lnTo>
                    <a:pt x="33" y="1135"/>
                  </a:lnTo>
                  <a:cubicBezTo>
                    <a:pt x="11" y="1322"/>
                    <a:pt x="1" y="1513"/>
                    <a:pt x="26" y="1700"/>
                  </a:cubicBezTo>
                  <a:lnTo>
                    <a:pt x="26" y="1696"/>
                  </a:lnTo>
                  <a:cubicBezTo>
                    <a:pt x="40" y="1801"/>
                    <a:pt x="69" y="1901"/>
                    <a:pt x="109" y="1999"/>
                  </a:cubicBezTo>
                  <a:cubicBezTo>
                    <a:pt x="109" y="1999"/>
                    <a:pt x="108" y="1998"/>
                    <a:pt x="107" y="1997"/>
                  </a:cubicBezTo>
                  <a:lnTo>
                    <a:pt x="107" y="1997"/>
                  </a:lnTo>
                  <a:cubicBezTo>
                    <a:pt x="129" y="2049"/>
                    <a:pt x="156" y="2097"/>
                    <a:pt x="184" y="2143"/>
                  </a:cubicBezTo>
                  <a:lnTo>
                    <a:pt x="292" y="1999"/>
                  </a:lnTo>
                  <a:lnTo>
                    <a:pt x="335" y="1941"/>
                  </a:lnTo>
                  <a:cubicBezTo>
                    <a:pt x="350" y="1347"/>
                    <a:pt x="364" y="685"/>
                    <a:pt x="350"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5" name="Google Shape;3062;p44">
              <a:extLst>
                <a:ext uri="{FF2B5EF4-FFF2-40B4-BE49-F238E27FC236}">
                  <a16:creationId xmlns:a16="http://schemas.microsoft.com/office/drawing/2014/main" id="{562C067C-7AC9-4E01-B200-0ECC6D044FE3}"/>
                </a:ext>
              </a:extLst>
            </p:cNvPr>
            <p:cNvSpPr/>
            <p:nvPr/>
          </p:nvSpPr>
          <p:spPr>
            <a:xfrm>
              <a:off x="6924172" y="3880422"/>
              <a:ext cx="268333" cy="236947"/>
            </a:xfrm>
            <a:custGeom>
              <a:avLst/>
              <a:gdLst/>
              <a:ahLst/>
              <a:cxnLst/>
              <a:rect l="l" t="t" r="r" b="b"/>
              <a:pathLst>
                <a:path w="5815" h="5740" extrusionOk="0">
                  <a:moveTo>
                    <a:pt x="4737" y="994"/>
                  </a:moveTo>
                  <a:lnTo>
                    <a:pt x="4737" y="994"/>
                  </a:lnTo>
                  <a:cubicBezTo>
                    <a:pt x="4740" y="995"/>
                    <a:pt x="4743" y="997"/>
                    <a:pt x="4745" y="998"/>
                  </a:cubicBezTo>
                  <a:cubicBezTo>
                    <a:pt x="4743" y="995"/>
                    <a:pt x="4740" y="994"/>
                    <a:pt x="4737" y="994"/>
                  </a:cubicBezTo>
                  <a:close/>
                  <a:moveTo>
                    <a:pt x="3037" y="1841"/>
                  </a:moveTo>
                  <a:cubicBezTo>
                    <a:pt x="3036" y="1841"/>
                    <a:pt x="3035" y="1842"/>
                    <a:pt x="3035" y="1844"/>
                  </a:cubicBezTo>
                  <a:cubicBezTo>
                    <a:pt x="3036" y="1843"/>
                    <a:pt x="3036" y="1842"/>
                    <a:pt x="3037" y="1841"/>
                  </a:cubicBezTo>
                  <a:close/>
                  <a:moveTo>
                    <a:pt x="2413" y="1"/>
                  </a:moveTo>
                  <a:cubicBezTo>
                    <a:pt x="2287" y="181"/>
                    <a:pt x="2153" y="350"/>
                    <a:pt x="2024" y="515"/>
                  </a:cubicBezTo>
                  <a:lnTo>
                    <a:pt x="2020" y="515"/>
                  </a:lnTo>
                  <a:cubicBezTo>
                    <a:pt x="1480" y="1185"/>
                    <a:pt x="897" y="1772"/>
                    <a:pt x="292" y="2265"/>
                  </a:cubicBezTo>
                  <a:cubicBezTo>
                    <a:pt x="263" y="2452"/>
                    <a:pt x="231" y="2629"/>
                    <a:pt x="198" y="2805"/>
                  </a:cubicBezTo>
                  <a:lnTo>
                    <a:pt x="177" y="2924"/>
                  </a:lnTo>
                  <a:lnTo>
                    <a:pt x="155" y="3032"/>
                  </a:lnTo>
                  <a:cubicBezTo>
                    <a:pt x="101" y="3331"/>
                    <a:pt x="51" y="3648"/>
                    <a:pt x="26" y="3982"/>
                  </a:cubicBezTo>
                  <a:cubicBezTo>
                    <a:pt x="0" y="4335"/>
                    <a:pt x="15" y="4623"/>
                    <a:pt x="80" y="4879"/>
                  </a:cubicBezTo>
                  <a:cubicBezTo>
                    <a:pt x="112" y="5016"/>
                    <a:pt x="162" y="5142"/>
                    <a:pt x="231" y="5253"/>
                  </a:cubicBezTo>
                  <a:cubicBezTo>
                    <a:pt x="296" y="5361"/>
                    <a:pt x="386" y="5458"/>
                    <a:pt x="501" y="5545"/>
                  </a:cubicBezTo>
                  <a:cubicBezTo>
                    <a:pt x="587" y="5610"/>
                    <a:pt x="695" y="5660"/>
                    <a:pt x="832" y="5696"/>
                  </a:cubicBezTo>
                  <a:cubicBezTo>
                    <a:pt x="933" y="5725"/>
                    <a:pt x="1048" y="5739"/>
                    <a:pt x="1170" y="5739"/>
                  </a:cubicBezTo>
                  <a:cubicBezTo>
                    <a:pt x="1210" y="5739"/>
                    <a:pt x="1250" y="5739"/>
                    <a:pt x="1289" y="5736"/>
                  </a:cubicBezTo>
                  <a:cubicBezTo>
                    <a:pt x="1437" y="5725"/>
                    <a:pt x="1588" y="5696"/>
                    <a:pt x="1754" y="5646"/>
                  </a:cubicBezTo>
                  <a:cubicBezTo>
                    <a:pt x="2445" y="5228"/>
                    <a:pt x="3129" y="4695"/>
                    <a:pt x="3842" y="4018"/>
                  </a:cubicBezTo>
                  <a:cubicBezTo>
                    <a:pt x="4443" y="3435"/>
                    <a:pt x="5019" y="2794"/>
                    <a:pt x="5563" y="2103"/>
                  </a:cubicBezTo>
                  <a:cubicBezTo>
                    <a:pt x="5649" y="1995"/>
                    <a:pt x="5732" y="1887"/>
                    <a:pt x="5815" y="1779"/>
                  </a:cubicBezTo>
                  <a:cubicBezTo>
                    <a:pt x="5764" y="1729"/>
                    <a:pt x="5714" y="1678"/>
                    <a:pt x="5660" y="1628"/>
                  </a:cubicBezTo>
                  <a:cubicBezTo>
                    <a:pt x="5559" y="1534"/>
                    <a:pt x="5458" y="1444"/>
                    <a:pt x="5350" y="1361"/>
                  </a:cubicBezTo>
                  <a:cubicBezTo>
                    <a:pt x="5350" y="1361"/>
                    <a:pt x="5347" y="1361"/>
                    <a:pt x="5347" y="1358"/>
                  </a:cubicBezTo>
                  <a:lnTo>
                    <a:pt x="5347" y="1361"/>
                  </a:lnTo>
                  <a:cubicBezTo>
                    <a:pt x="5347" y="1358"/>
                    <a:pt x="5343" y="1358"/>
                    <a:pt x="5343" y="1354"/>
                  </a:cubicBezTo>
                  <a:cubicBezTo>
                    <a:pt x="5239" y="1275"/>
                    <a:pt x="5131" y="1199"/>
                    <a:pt x="5019" y="1135"/>
                  </a:cubicBezTo>
                  <a:cubicBezTo>
                    <a:pt x="4965" y="1106"/>
                    <a:pt x="4915" y="1077"/>
                    <a:pt x="4861" y="1048"/>
                  </a:cubicBezTo>
                  <a:cubicBezTo>
                    <a:pt x="4817" y="1030"/>
                    <a:pt x="4778" y="1012"/>
                    <a:pt x="4735" y="994"/>
                  </a:cubicBezTo>
                  <a:cubicBezTo>
                    <a:pt x="4735" y="994"/>
                    <a:pt x="4736" y="994"/>
                    <a:pt x="4737" y="994"/>
                  </a:cubicBezTo>
                  <a:lnTo>
                    <a:pt x="4737" y="994"/>
                  </a:lnTo>
                  <a:cubicBezTo>
                    <a:pt x="4671" y="967"/>
                    <a:pt x="4606" y="943"/>
                    <a:pt x="4537" y="926"/>
                  </a:cubicBezTo>
                  <a:cubicBezTo>
                    <a:pt x="4479" y="911"/>
                    <a:pt x="4425" y="897"/>
                    <a:pt x="4367" y="890"/>
                  </a:cubicBezTo>
                  <a:lnTo>
                    <a:pt x="4378" y="890"/>
                  </a:lnTo>
                  <a:cubicBezTo>
                    <a:pt x="4321" y="883"/>
                    <a:pt x="4267" y="879"/>
                    <a:pt x="4213" y="879"/>
                  </a:cubicBezTo>
                  <a:cubicBezTo>
                    <a:pt x="4162" y="879"/>
                    <a:pt x="4115" y="883"/>
                    <a:pt x="4065" y="886"/>
                  </a:cubicBezTo>
                  <a:lnTo>
                    <a:pt x="4058" y="886"/>
                  </a:lnTo>
                  <a:cubicBezTo>
                    <a:pt x="4011" y="897"/>
                    <a:pt x="3964" y="904"/>
                    <a:pt x="3917" y="919"/>
                  </a:cubicBezTo>
                  <a:cubicBezTo>
                    <a:pt x="3878" y="929"/>
                    <a:pt x="3838" y="944"/>
                    <a:pt x="3799" y="962"/>
                  </a:cubicBezTo>
                  <a:cubicBezTo>
                    <a:pt x="3755" y="980"/>
                    <a:pt x="3712" y="1001"/>
                    <a:pt x="3673" y="1027"/>
                  </a:cubicBezTo>
                  <a:cubicBezTo>
                    <a:pt x="3637" y="1048"/>
                    <a:pt x="3604" y="1073"/>
                    <a:pt x="3568" y="1099"/>
                  </a:cubicBezTo>
                  <a:cubicBezTo>
                    <a:pt x="3521" y="1135"/>
                    <a:pt x="3478" y="1174"/>
                    <a:pt x="3435" y="1217"/>
                  </a:cubicBezTo>
                  <a:cubicBezTo>
                    <a:pt x="3392" y="1261"/>
                    <a:pt x="3352" y="1307"/>
                    <a:pt x="3313" y="1358"/>
                  </a:cubicBezTo>
                  <a:cubicBezTo>
                    <a:pt x="3259" y="1430"/>
                    <a:pt x="3208" y="1505"/>
                    <a:pt x="3165" y="1585"/>
                  </a:cubicBezTo>
                  <a:cubicBezTo>
                    <a:pt x="3119" y="1667"/>
                    <a:pt x="3076" y="1752"/>
                    <a:pt x="3037" y="1841"/>
                  </a:cubicBezTo>
                  <a:lnTo>
                    <a:pt x="3037" y="1841"/>
                  </a:lnTo>
                  <a:cubicBezTo>
                    <a:pt x="3037" y="1840"/>
                    <a:pt x="3037" y="1840"/>
                    <a:pt x="3038" y="1840"/>
                  </a:cubicBezTo>
                  <a:lnTo>
                    <a:pt x="3038" y="1840"/>
                  </a:lnTo>
                  <a:cubicBezTo>
                    <a:pt x="2991" y="1947"/>
                    <a:pt x="2952" y="2054"/>
                    <a:pt x="2920" y="2164"/>
                  </a:cubicBezTo>
                  <a:cubicBezTo>
                    <a:pt x="2881" y="2287"/>
                    <a:pt x="2852" y="2413"/>
                    <a:pt x="2823" y="2535"/>
                  </a:cubicBezTo>
                  <a:cubicBezTo>
                    <a:pt x="2820" y="2553"/>
                    <a:pt x="2802" y="2566"/>
                    <a:pt x="2784" y="2566"/>
                  </a:cubicBezTo>
                  <a:cubicBezTo>
                    <a:pt x="2780" y="2566"/>
                    <a:pt x="2776" y="2565"/>
                    <a:pt x="2773" y="2564"/>
                  </a:cubicBezTo>
                  <a:cubicBezTo>
                    <a:pt x="2755" y="2560"/>
                    <a:pt x="2744" y="2542"/>
                    <a:pt x="2744" y="2524"/>
                  </a:cubicBezTo>
                  <a:cubicBezTo>
                    <a:pt x="2701" y="2049"/>
                    <a:pt x="2650" y="1574"/>
                    <a:pt x="2589" y="1099"/>
                  </a:cubicBezTo>
                  <a:cubicBezTo>
                    <a:pt x="2589" y="1102"/>
                    <a:pt x="2589" y="1106"/>
                    <a:pt x="2589" y="1109"/>
                  </a:cubicBezTo>
                  <a:cubicBezTo>
                    <a:pt x="2539" y="739"/>
                    <a:pt x="2481" y="368"/>
                    <a:pt x="2413"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76" name="Google Shape;3063;p44">
              <a:extLst>
                <a:ext uri="{FF2B5EF4-FFF2-40B4-BE49-F238E27FC236}">
                  <a16:creationId xmlns:a16="http://schemas.microsoft.com/office/drawing/2014/main" id="{FEEDAA09-271D-CEA6-5537-026CD93CC4D6}"/>
                </a:ext>
              </a:extLst>
            </p:cNvPr>
            <p:cNvSpPr/>
            <p:nvPr/>
          </p:nvSpPr>
          <p:spPr>
            <a:xfrm>
              <a:off x="7111557" y="3917120"/>
              <a:ext cx="185" cy="41"/>
            </a:xfrm>
            <a:custGeom>
              <a:avLst/>
              <a:gdLst/>
              <a:ahLst/>
              <a:cxnLst/>
              <a:rect l="l" t="t" r="r" b="b"/>
              <a:pathLst>
                <a:path w="4" h="1" extrusionOk="0">
                  <a:moveTo>
                    <a:pt x="0" y="1"/>
                  </a:moveTo>
                  <a:cubicBezTo>
                    <a:pt x="0" y="1"/>
                    <a:pt x="4" y="1"/>
                    <a:pt x="4" y="1"/>
                  </a:cubicBezTo>
                  <a:cubicBezTo>
                    <a:pt x="4" y="1"/>
                    <a:pt x="0" y="1"/>
                    <a:pt x="0" y="1"/>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77" name="Google Shape;3064;p44">
              <a:extLst>
                <a:ext uri="{FF2B5EF4-FFF2-40B4-BE49-F238E27FC236}">
                  <a16:creationId xmlns:a16="http://schemas.microsoft.com/office/drawing/2014/main" id="{C43B758D-AC10-F550-A205-D2B1E13CF90C}"/>
                </a:ext>
              </a:extLst>
            </p:cNvPr>
            <p:cNvSpPr/>
            <p:nvPr/>
          </p:nvSpPr>
          <p:spPr>
            <a:xfrm>
              <a:off x="7109065" y="3969010"/>
              <a:ext cx="169814" cy="98288"/>
            </a:xfrm>
            <a:custGeom>
              <a:avLst/>
              <a:gdLst/>
              <a:ahLst/>
              <a:cxnLst/>
              <a:rect l="l" t="t" r="r" b="b"/>
              <a:pathLst>
                <a:path w="3680" h="2381" extrusionOk="0">
                  <a:moveTo>
                    <a:pt x="2143" y="0"/>
                  </a:moveTo>
                  <a:cubicBezTo>
                    <a:pt x="1440" y="911"/>
                    <a:pt x="735" y="1696"/>
                    <a:pt x="0" y="2380"/>
                  </a:cubicBezTo>
                  <a:cubicBezTo>
                    <a:pt x="526" y="2171"/>
                    <a:pt x="1052" y="2027"/>
                    <a:pt x="1570" y="1955"/>
                  </a:cubicBezTo>
                  <a:lnTo>
                    <a:pt x="1584" y="1948"/>
                  </a:lnTo>
                  <a:cubicBezTo>
                    <a:pt x="1847" y="1919"/>
                    <a:pt x="2107" y="1905"/>
                    <a:pt x="2355" y="1905"/>
                  </a:cubicBezTo>
                  <a:cubicBezTo>
                    <a:pt x="2621" y="1905"/>
                    <a:pt x="2881" y="1919"/>
                    <a:pt x="3136" y="1955"/>
                  </a:cubicBezTo>
                  <a:cubicBezTo>
                    <a:pt x="3316" y="1977"/>
                    <a:pt x="3500" y="2013"/>
                    <a:pt x="3680" y="2052"/>
                  </a:cubicBezTo>
                  <a:cubicBezTo>
                    <a:pt x="3248" y="1505"/>
                    <a:pt x="2863" y="918"/>
                    <a:pt x="2438" y="364"/>
                  </a:cubicBezTo>
                  <a:cubicBezTo>
                    <a:pt x="2341" y="242"/>
                    <a:pt x="2243" y="119"/>
                    <a:pt x="2143"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078" name="Google Shape;3065;p44">
              <a:extLst>
                <a:ext uri="{FF2B5EF4-FFF2-40B4-BE49-F238E27FC236}">
                  <a16:creationId xmlns:a16="http://schemas.microsoft.com/office/drawing/2014/main" id="{26EF211A-415B-2686-23C3-83DE877671EC}"/>
                </a:ext>
              </a:extLst>
            </p:cNvPr>
            <p:cNvSpPr/>
            <p:nvPr/>
          </p:nvSpPr>
          <p:spPr>
            <a:xfrm>
              <a:off x="7442952" y="3399217"/>
              <a:ext cx="231" cy="495"/>
            </a:xfrm>
            <a:custGeom>
              <a:avLst/>
              <a:gdLst/>
              <a:ahLst/>
              <a:cxnLst/>
              <a:rect l="l" t="t" r="r" b="b"/>
              <a:pathLst>
                <a:path w="5" h="12" extrusionOk="0">
                  <a:moveTo>
                    <a:pt x="4" y="0"/>
                  </a:moveTo>
                  <a:lnTo>
                    <a:pt x="1" y="11"/>
                  </a:lnTo>
                  <a:cubicBezTo>
                    <a:pt x="1" y="11"/>
                    <a:pt x="4" y="7"/>
                    <a:pt x="4" y="7"/>
                  </a:cubicBezTo>
                  <a:cubicBezTo>
                    <a:pt x="4" y="4"/>
                    <a:pt x="4" y="0"/>
                    <a:pt x="4" y="0"/>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79" name="Google Shape;3066;p44">
              <a:extLst>
                <a:ext uri="{FF2B5EF4-FFF2-40B4-BE49-F238E27FC236}">
                  <a16:creationId xmlns:a16="http://schemas.microsoft.com/office/drawing/2014/main" id="{7BF6277E-89C6-1ABD-943F-330F16DB598C}"/>
                </a:ext>
              </a:extLst>
            </p:cNvPr>
            <p:cNvSpPr/>
            <p:nvPr/>
          </p:nvSpPr>
          <p:spPr>
            <a:xfrm>
              <a:off x="7338486" y="3405285"/>
              <a:ext cx="113009" cy="252097"/>
            </a:xfrm>
            <a:custGeom>
              <a:avLst/>
              <a:gdLst/>
              <a:ahLst/>
              <a:cxnLst/>
              <a:rect l="l" t="t" r="r" b="b"/>
              <a:pathLst>
                <a:path w="2449" h="6107" extrusionOk="0">
                  <a:moveTo>
                    <a:pt x="2286" y="1"/>
                  </a:moveTo>
                  <a:cubicBezTo>
                    <a:pt x="2096" y="347"/>
                    <a:pt x="1901" y="692"/>
                    <a:pt x="1700" y="1031"/>
                  </a:cubicBezTo>
                  <a:lnTo>
                    <a:pt x="1703" y="1031"/>
                  </a:lnTo>
                  <a:cubicBezTo>
                    <a:pt x="1534" y="1319"/>
                    <a:pt x="1361" y="1607"/>
                    <a:pt x="1181" y="1884"/>
                  </a:cubicBezTo>
                  <a:cubicBezTo>
                    <a:pt x="940" y="2262"/>
                    <a:pt x="702" y="2643"/>
                    <a:pt x="479" y="3029"/>
                  </a:cubicBezTo>
                  <a:cubicBezTo>
                    <a:pt x="310" y="3317"/>
                    <a:pt x="151" y="3612"/>
                    <a:pt x="0" y="3907"/>
                  </a:cubicBezTo>
                  <a:cubicBezTo>
                    <a:pt x="18" y="4199"/>
                    <a:pt x="33" y="4494"/>
                    <a:pt x="40" y="4782"/>
                  </a:cubicBezTo>
                  <a:cubicBezTo>
                    <a:pt x="51" y="5189"/>
                    <a:pt x="51" y="5621"/>
                    <a:pt x="43" y="6107"/>
                  </a:cubicBezTo>
                  <a:cubicBezTo>
                    <a:pt x="105" y="6024"/>
                    <a:pt x="162" y="5941"/>
                    <a:pt x="216" y="5858"/>
                  </a:cubicBezTo>
                  <a:cubicBezTo>
                    <a:pt x="490" y="5444"/>
                    <a:pt x="767" y="4998"/>
                    <a:pt x="1055" y="4501"/>
                  </a:cubicBezTo>
                  <a:cubicBezTo>
                    <a:pt x="1523" y="3709"/>
                    <a:pt x="1977" y="2856"/>
                    <a:pt x="2448" y="1898"/>
                  </a:cubicBezTo>
                  <a:cubicBezTo>
                    <a:pt x="2416" y="1229"/>
                    <a:pt x="2362" y="606"/>
                    <a:pt x="2286"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80" name="Google Shape;3067;p44">
              <a:extLst>
                <a:ext uri="{FF2B5EF4-FFF2-40B4-BE49-F238E27FC236}">
                  <a16:creationId xmlns:a16="http://schemas.microsoft.com/office/drawing/2014/main" id="{E8F25392-C536-7BC6-6BF0-B596F33DA8DF}"/>
                </a:ext>
              </a:extLst>
            </p:cNvPr>
            <p:cNvSpPr/>
            <p:nvPr/>
          </p:nvSpPr>
          <p:spPr>
            <a:xfrm>
              <a:off x="7461732" y="3196655"/>
              <a:ext cx="96581" cy="249868"/>
            </a:xfrm>
            <a:custGeom>
              <a:avLst/>
              <a:gdLst/>
              <a:ahLst/>
              <a:cxnLst/>
              <a:rect l="l" t="t" r="r" b="b"/>
              <a:pathLst>
                <a:path w="2093" h="6053" extrusionOk="0">
                  <a:moveTo>
                    <a:pt x="1804" y="0"/>
                  </a:moveTo>
                  <a:cubicBezTo>
                    <a:pt x="1610" y="619"/>
                    <a:pt x="1390" y="1228"/>
                    <a:pt x="1145" y="1829"/>
                  </a:cubicBezTo>
                  <a:cubicBezTo>
                    <a:pt x="803" y="2679"/>
                    <a:pt x="418" y="3510"/>
                    <a:pt x="1" y="4328"/>
                  </a:cubicBezTo>
                  <a:cubicBezTo>
                    <a:pt x="87" y="4875"/>
                    <a:pt x="155" y="5440"/>
                    <a:pt x="206" y="6052"/>
                  </a:cubicBezTo>
                  <a:cubicBezTo>
                    <a:pt x="519" y="5404"/>
                    <a:pt x="850" y="4670"/>
                    <a:pt x="1221" y="3809"/>
                  </a:cubicBezTo>
                  <a:cubicBezTo>
                    <a:pt x="1430" y="3330"/>
                    <a:pt x="1649" y="2819"/>
                    <a:pt x="1840" y="2322"/>
                  </a:cubicBezTo>
                  <a:cubicBezTo>
                    <a:pt x="1923" y="2103"/>
                    <a:pt x="2009" y="1880"/>
                    <a:pt x="2092" y="1635"/>
                  </a:cubicBezTo>
                  <a:cubicBezTo>
                    <a:pt x="2089" y="1577"/>
                    <a:pt x="2081" y="1520"/>
                    <a:pt x="2071" y="1462"/>
                  </a:cubicBezTo>
                  <a:lnTo>
                    <a:pt x="2067" y="1440"/>
                  </a:lnTo>
                  <a:lnTo>
                    <a:pt x="2067" y="1412"/>
                  </a:lnTo>
                  <a:cubicBezTo>
                    <a:pt x="1999" y="922"/>
                    <a:pt x="1912" y="454"/>
                    <a:pt x="1804" y="0"/>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81" name="Google Shape;3068;p44">
              <a:extLst>
                <a:ext uri="{FF2B5EF4-FFF2-40B4-BE49-F238E27FC236}">
                  <a16:creationId xmlns:a16="http://schemas.microsoft.com/office/drawing/2014/main" id="{31741DD1-3921-F9B9-0A60-A6A7FA3B5B3C}"/>
                </a:ext>
              </a:extLst>
            </p:cNvPr>
            <p:cNvSpPr/>
            <p:nvPr/>
          </p:nvSpPr>
          <p:spPr>
            <a:xfrm>
              <a:off x="7557247" y="3026621"/>
              <a:ext cx="46560" cy="194305"/>
            </a:xfrm>
            <a:custGeom>
              <a:avLst/>
              <a:gdLst/>
              <a:ahLst/>
              <a:cxnLst/>
              <a:rect l="l" t="t" r="r" b="b"/>
              <a:pathLst>
                <a:path w="1009" h="4707" extrusionOk="0">
                  <a:moveTo>
                    <a:pt x="588" y="1"/>
                  </a:moveTo>
                  <a:cubicBezTo>
                    <a:pt x="501" y="980"/>
                    <a:pt x="325" y="1948"/>
                    <a:pt x="83" y="2899"/>
                  </a:cubicBezTo>
                  <a:cubicBezTo>
                    <a:pt x="58" y="3003"/>
                    <a:pt x="29" y="3108"/>
                    <a:pt x="1" y="3212"/>
                  </a:cubicBezTo>
                  <a:cubicBezTo>
                    <a:pt x="94" y="3529"/>
                    <a:pt x="177" y="3853"/>
                    <a:pt x="249" y="4180"/>
                  </a:cubicBezTo>
                  <a:cubicBezTo>
                    <a:pt x="289" y="4357"/>
                    <a:pt x="325" y="4530"/>
                    <a:pt x="354" y="4706"/>
                  </a:cubicBezTo>
                  <a:cubicBezTo>
                    <a:pt x="490" y="4260"/>
                    <a:pt x="613" y="3792"/>
                    <a:pt x="717" y="3309"/>
                  </a:cubicBezTo>
                  <a:cubicBezTo>
                    <a:pt x="753" y="3133"/>
                    <a:pt x="786" y="2960"/>
                    <a:pt x="818" y="2784"/>
                  </a:cubicBezTo>
                  <a:lnTo>
                    <a:pt x="832" y="2708"/>
                  </a:lnTo>
                  <a:cubicBezTo>
                    <a:pt x="868" y="2517"/>
                    <a:pt x="901" y="2341"/>
                    <a:pt x="926" y="2161"/>
                  </a:cubicBezTo>
                  <a:cubicBezTo>
                    <a:pt x="994" y="1711"/>
                    <a:pt x="1009" y="1344"/>
                    <a:pt x="976" y="1005"/>
                  </a:cubicBezTo>
                  <a:cubicBezTo>
                    <a:pt x="940" y="605"/>
                    <a:pt x="811" y="260"/>
                    <a:pt x="602" y="15"/>
                  </a:cubicBezTo>
                  <a:cubicBezTo>
                    <a:pt x="598" y="11"/>
                    <a:pt x="591" y="4"/>
                    <a:pt x="588" y="1"/>
                  </a:cubicBezTo>
                  <a:close/>
                </a:path>
              </a:pathLst>
            </a:custGeom>
            <a:solidFill>
              <a:srgbClr val="FF8800">
                <a:alpha val="29560"/>
              </a:srgbClr>
            </a:solidFill>
            <a:ln>
              <a:noFill/>
            </a:ln>
          </p:spPr>
          <p:txBody>
            <a:bodyPr spcFirstLastPara="1" wrap="square" lIns="91425" tIns="91425" rIns="91425" bIns="91425" anchor="ctr" anchorCtr="0">
              <a:noAutofit/>
            </a:bodyPr>
            <a:lstStyle/>
            <a:p>
              <a:endParaRPr/>
            </a:p>
          </p:txBody>
        </p:sp>
        <p:sp>
          <p:nvSpPr>
            <p:cNvPr id="1082" name="Google Shape;3069;p44">
              <a:extLst>
                <a:ext uri="{FF2B5EF4-FFF2-40B4-BE49-F238E27FC236}">
                  <a16:creationId xmlns:a16="http://schemas.microsoft.com/office/drawing/2014/main" id="{1DDAD633-D505-5A96-39FD-4FFB12302176}"/>
                </a:ext>
              </a:extLst>
            </p:cNvPr>
            <p:cNvSpPr/>
            <p:nvPr/>
          </p:nvSpPr>
          <p:spPr>
            <a:xfrm>
              <a:off x="6951581" y="3500395"/>
              <a:ext cx="692" cy="495"/>
            </a:xfrm>
            <a:custGeom>
              <a:avLst/>
              <a:gdLst/>
              <a:ahLst/>
              <a:cxnLst/>
              <a:rect l="l" t="t" r="r" b="b"/>
              <a:pathLst>
                <a:path w="15" h="12" extrusionOk="0">
                  <a:moveTo>
                    <a:pt x="15" y="12"/>
                  </a:moveTo>
                  <a:cubicBezTo>
                    <a:pt x="11" y="8"/>
                    <a:pt x="8" y="5"/>
                    <a:pt x="0" y="1"/>
                  </a:cubicBezTo>
                  <a:cubicBezTo>
                    <a:pt x="8" y="5"/>
                    <a:pt x="11" y="8"/>
                    <a:pt x="15" y="12"/>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83" name="Google Shape;3070;p44">
              <a:extLst>
                <a:ext uri="{FF2B5EF4-FFF2-40B4-BE49-F238E27FC236}">
                  <a16:creationId xmlns:a16="http://schemas.microsoft.com/office/drawing/2014/main" id="{636E3261-A2C3-032B-6FD7-8CA21EB3AAB6}"/>
                </a:ext>
              </a:extLst>
            </p:cNvPr>
            <p:cNvSpPr/>
            <p:nvPr/>
          </p:nvSpPr>
          <p:spPr>
            <a:xfrm>
              <a:off x="7002061" y="3531025"/>
              <a:ext cx="156570" cy="64975"/>
            </a:xfrm>
            <a:custGeom>
              <a:avLst/>
              <a:gdLst/>
              <a:ahLst/>
              <a:cxnLst/>
              <a:rect l="l" t="t" r="r" b="b"/>
              <a:pathLst>
                <a:path w="3393" h="1574" extrusionOk="0">
                  <a:moveTo>
                    <a:pt x="3133" y="1"/>
                  </a:moveTo>
                  <a:cubicBezTo>
                    <a:pt x="3122" y="1"/>
                    <a:pt x="3111" y="4"/>
                    <a:pt x="3101" y="8"/>
                  </a:cubicBezTo>
                  <a:cubicBezTo>
                    <a:pt x="3050" y="29"/>
                    <a:pt x="3032" y="80"/>
                    <a:pt x="3047" y="130"/>
                  </a:cubicBezTo>
                  <a:cubicBezTo>
                    <a:pt x="3050" y="134"/>
                    <a:pt x="3050" y="141"/>
                    <a:pt x="3050" y="145"/>
                  </a:cubicBezTo>
                  <a:cubicBezTo>
                    <a:pt x="3055" y="164"/>
                    <a:pt x="3060" y="182"/>
                    <a:pt x="3065" y="199"/>
                  </a:cubicBezTo>
                  <a:lnTo>
                    <a:pt x="3065" y="199"/>
                  </a:lnTo>
                  <a:cubicBezTo>
                    <a:pt x="3065" y="198"/>
                    <a:pt x="3065" y="196"/>
                    <a:pt x="3065" y="195"/>
                  </a:cubicBezTo>
                  <a:lnTo>
                    <a:pt x="3065" y="195"/>
                  </a:lnTo>
                  <a:cubicBezTo>
                    <a:pt x="3066" y="200"/>
                    <a:pt x="3067" y="205"/>
                    <a:pt x="3068" y="209"/>
                  </a:cubicBezTo>
                  <a:lnTo>
                    <a:pt x="3068" y="209"/>
                  </a:lnTo>
                  <a:cubicBezTo>
                    <a:pt x="3067" y="206"/>
                    <a:pt x="3066" y="203"/>
                    <a:pt x="3065" y="199"/>
                  </a:cubicBezTo>
                  <a:lnTo>
                    <a:pt x="3065" y="199"/>
                  </a:lnTo>
                  <a:cubicBezTo>
                    <a:pt x="3065" y="206"/>
                    <a:pt x="3067" y="214"/>
                    <a:pt x="3070" y="219"/>
                  </a:cubicBezTo>
                  <a:lnTo>
                    <a:pt x="3070" y="219"/>
                  </a:lnTo>
                  <a:cubicBezTo>
                    <a:pt x="3069" y="216"/>
                    <a:pt x="3068" y="213"/>
                    <a:pt x="3068" y="209"/>
                  </a:cubicBezTo>
                  <a:lnTo>
                    <a:pt x="3068" y="209"/>
                  </a:lnTo>
                  <a:cubicBezTo>
                    <a:pt x="3069" y="214"/>
                    <a:pt x="3070" y="219"/>
                    <a:pt x="3072" y="224"/>
                  </a:cubicBezTo>
                  <a:cubicBezTo>
                    <a:pt x="3071" y="222"/>
                    <a:pt x="3070" y="221"/>
                    <a:pt x="3070" y="219"/>
                  </a:cubicBezTo>
                  <a:lnTo>
                    <a:pt x="3070" y="219"/>
                  </a:lnTo>
                  <a:cubicBezTo>
                    <a:pt x="3085" y="295"/>
                    <a:pt x="3097" y="372"/>
                    <a:pt x="3097" y="447"/>
                  </a:cubicBezTo>
                  <a:cubicBezTo>
                    <a:pt x="3093" y="515"/>
                    <a:pt x="3083" y="580"/>
                    <a:pt x="3065" y="645"/>
                  </a:cubicBezTo>
                  <a:cubicBezTo>
                    <a:pt x="3039" y="721"/>
                    <a:pt x="3003" y="793"/>
                    <a:pt x="2964" y="861"/>
                  </a:cubicBezTo>
                  <a:cubicBezTo>
                    <a:pt x="2913" y="940"/>
                    <a:pt x="2856" y="1009"/>
                    <a:pt x="2791" y="1077"/>
                  </a:cubicBezTo>
                  <a:cubicBezTo>
                    <a:pt x="2726" y="1135"/>
                    <a:pt x="2658" y="1181"/>
                    <a:pt x="2586" y="1225"/>
                  </a:cubicBezTo>
                  <a:cubicBezTo>
                    <a:pt x="2517" y="1261"/>
                    <a:pt x="2445" y="1289"/>
                    <a:pt x="2370" y="1311"/>
                  </a:cubicBezTo>
                  <a:cubicBezTo>
                    <a:pt x="2207" y="1347"/>
                    <a:pt x="2045" y="1362"/>
                    <a:pt x="1880" y="1362"/>
                  </a:cubicBezTo>
                  <a:cubicBezTo>
                    <a:pt x="1862" y="1362"/>
                    <a:pt x="1844" y="1362"/>
                    <a:pt x="1826" y="1361"/>
                  </a:cubicBezTo>
                  <a:lnTo>
                    <a:pt x="1855" y="1361"/>
                  </a:lnTo>
                  <a:cubicBezTo>
                    <a:pt x="1626" y="1355"/>
                    <a:pt x="1400" y="1321"/>
                    <a:pt x="1181" y="1257"/>
                  </a:cubicBezTo>
                  <a:lnTo>
                    <a:pt x="1181" y="1257"/>
                  </a:lnTo>
                  <a:cubicBezTo>
                    <a:pt x="1181" y="1257"/>
                    <a:pt x="1181" y="1257"/>
                    <a:pt x="1182" y="1257"/>
                  </a:cubicBezTo>
                  <a:cubicBezTo>
                    <a:pt x="1025" y="1208"/>
                    <a:pt x="871" y="1146"/>
                    <a:pt x="731" y="1064"/>
                  </a:cubicBezTo>
                  <a:lnTo>
                    <a:pt x="731" y="1064"/>
                  </a:lnTo>
                  <a:cubicBezTo>
                    <a:pt x="628" y="999"/>
                    <a:pt x="533" y="925"/>
                    <a:pt x="451" y="839"/>
                  </a:cubicBezTo>
                  <a:cubicBezTo>
                    <a:pt x="390" y="775"/>
                    <a:pt x="339" y="706"/>
                    <a:pt x="292" y="631"/>
                  </a:cubicBezTo>
                  <a:cubicBezTo>
                    <a:pt x="253" y="555"/>
                    <a:pt x="224" y="476"/>
                    <a:pt x="202" y="389"/>
                  </a:cubicBezTo>
                  <a:cubicBezTo>
                    <a:pt x="195" y="353"/>
                    <a:pt x="188" y="317"/>
                    <a:pt x="184" y="281"/>
                  </a:cubicBezTo>
                  <a:cubicBezTo>
                    <a:pt x="178" y="235"/>
                    <a:pt x="141" y="201"/>
                    <a:pt x="96" y="201"/>
                  </a:cubicBezTo>
                  <a:cubicBezTo>
                    <a:pt x="92" y="201"/>
                    <a:pt x="88" y="202"/>
                    <a:pt x="84" y="202"/>
                  </a:cubicBezTo>
                  <a:cubicBezTo>
                    <a:pt x="37" y="206"/>
                    <a:pt x="1" y="253"/>
                    <a:pt x="4" y="299"/>
                  </a:cubicBezTo>
                  <a:cubicBezTo>
                    <a:pt x="15" y="375"/>
                    <a:pt x="30" y="447"/>
                    <a:pt x="55" y="519"/>
                  </a:cubicBezTo>
                  <a:cubicBezTo>
                    <a:pt x="76" y="595"/>
                    <a:pt x="112" y="663"/>
                    <a:pt x="148" y="731"/>
                  </a:cubicBezTo>
                  <a:cubicBezTo>
                    <a:pt x="220" y="861"/>
                    <a:pt x="321" y="973"/>
                    <a:pt x="433" y="1066"/>
                  </a:cubicBezTo>
                  <a:cubicBezTo>
                    <a:pt x="548" y="1167"/>
                    <a:pt x="685" y="1246"/>
                    <a:pt x="822" y="1315"/>
                  </a:cubicBezTo>
                  <a:cubicBezTo>
                    <a:pt x="969" y="1383"/>
                    <a:pt x="1121" y="1433"/>
                    <a:pt x="1275" y="1477"/>
                  </a:cubicBezTo>
                  <a:cubicBezTo>
                    <a:pt x="1513" y="1542"/>
                    <a:pt x="1760" y="1574"/>
                    <a:pt x="2008" y="1574"/>
                  </a:cubicBezTo>
                  <a:cubicBezTo>
                    <a:pt x="2074" y="1574"/>
                    <a:pt x="2141" y="1571"/>
                    <a:pt x="2208" y="1567"/>
                  </a:cubicBezTo>
                  <a:cubicBezTo>
                    <a:pt x="2366" y="1556"/>
                    <a:pt x="2525" y="1531"/>
                    <a:pt x="2676" y="1473"/>
                  </a:cubicBezTo>
                  <a:cubicBezTo>
                    <a:pt x="2762" y="1441"/>
                    <a:pt x="2845" y="1394"/>
                    <a:pt x="2924" y="1340"/>
                  </a:cubicBezTo>
                  <a:cubicBezTo>
                    <a:pt x="3007" y="1282"/>
                    <a:pt x="3086" y="1210"/>
                    <a:pt x="3151" y="1135"/>
                  </a:cubicBezTo>
                  <a:cubicBezTo>
                    <a:pt x="3216" y="1063"/>
                    <a:pt x="3266" y="980"/>
                    <a:pt x="3306" y="893"/>
                  </a:cubicBezTo>
                  <a:cubicBezTo>
                    <a:pt x="3327" y="850"/>
                    <a:pt x="3342" y="803"/>
                    <a:pt x="3356" y="753"/>
                  </a:cubicBezTo>
                  <a:cubicBezTo>
                    <a:pt x="3371" y="706"/>
                    <a:pt x="3378" y="656"/>
                    <a:pt x="3385" y="605"/>
                  </a:cubicBezTo>
                  <a:cubicBezTo>
                    <a:pt x="3392" y="505"/>
                    <a:pt x="3381" y="407"/>
                    <a:pt x="3356" y="310"/>
                  </a:cubicBezTo>
                  <a:cubicBezTo>
                    <a:pt x="3345" y="263"/>
                    <a:pt x="3327" y="224"/>
                    <a:pt x="3309" y="181"/>
                  </a:cubicBezTo>
                  <a:cubicBezTo>
                    <a:pt x="3299" y="159"/>
                    <a:pt x="3284" y="134"/>
                    <a:pt x="3270" y="112"/>
                  </a:cubicBezTo>
                  <a:cubicBezTo>
                    <a:pt x="3252" y="87"/>
                    <a:pt x="3230" y="62"/>
                    <a:pt x="3209" y="40"/>
                  </a:cubicBezTo>
                  <a:cubicBezTo>
                    <a:pt x="3187" y="15"/>
                    <a:pt x="3162" y="1"/>
                    <a:pt x="3133" y="1"/>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84" name="Google Shape;3071;p44">
              <a:extLst>
                <a:ext uri="{FF2B5EF4-FFF2-40B4-BE49-F238E27FC236}">
                  <a16:creationId xmlns:a16="http://schemas.microsoft.com/office/drawing/2014/main" id="{32ACC2C7-4F19-9D77-26EA-16D1BB5B453A}"/>
                </a:ext>
              </a:extLst>
            </p:cNvPr>
            <p:cNvSpPr/>
            <p:nvPr/>
          </p:nvSpPr>
          <p:spPr>
            <a:xfrm>
              <a:off x="7181970" y="3496845"/>
              <a:ext cx="415" cy="330"/>
            </a:xfrm>
            <a:custGeom>
              <a:avLst/>
              <a:gdLst/>
              <a:ahLst/>
              <a:cxnLst/>
              <a:rect l="l" t="t" r="r" b="b"/>
              <a:pathLst>
                <a:path w="9" h="8" extrusionOk="0">
                  <a:moveTo>
                    <a:pt x="8" y="1"/>
                  </a:moveTo>
                  <a:cubicBezTo>
                    <a:pt x="4" y="1"/>
                    <a:pt x="4" y="4"/>
                    <a:pt x="1" y="8"/>
                  </a:cubicBezTo>
                  <a:cubicBezTo>
                    <a:pt x="4" y="4"/>
                    <a:pt x="4" y="1"/>
                    <a:pt x="8" y="1"/>
                  </a:cubicBezTo>
                  <a:close/>
                </a:path>
              </a:pathLst>
            </a:custGeom>
            <a:solidFill>
              <a:srgbClr val="DC5539"/>
            </a:solidFill>
            <a:ln>
              <a:noFill/>
            </a:ln>
          </p:spPr>
          <p:txBody>
            <a:bodyPr spcFirstLastPara="1" wrap="square" lIns="91425" tIns="91425" rIns="91425" bIns="91425" anchor="ctr" anchorCtr="0">
              <a:noAutofit/>
            </a:bodyPr>
            <a:lstStyle/>
            <a:p>
              <a:endParaRPr/>
            </a:p>
          </p:txBody>
        </p:sp>
        <p:sp>
          <p:nvSpPr>
            <p:cNvPr id="1085" name="Google Shape;3072;p44">
              <a:extLst>
                <a:ext uri="{FF2B5EF4-FFF2-40B4-BE49-F238E27FC236}">
                  <a16:creationId xmlns:a16="http://schemas.microsoft.com/office/drawing/2014/main" id="{2A25DC47-6004-6DC2-7EC1-10C55A774160}"/>
                </a:ext>
              </a:extLst>
            </p:cNvPr>
            <p:cNvSpPr/>
            <p:nvPr/>
          </p:nvSpPr>
          <p:spPr>
            <a:xfrm>
              <a:off x="7131814" y="3243012"/>
              <a:ext cx="87260" cy="76574"/>
            </a:xfrm>
            <a:custGeom>
              <a:avLst/>
              <a:gdLst/>
              <a:ahLst/>
              <a:cxnLst/>
              <a:rect l="l" t="t" r="r" b="b"/>
              <a:pathLst>
                <a:path w="1891" h="1855" extrusionOk="0">
                  <a:moveTo>
                    <a:pt x="966" y="1"/>
                  </a:moveTo>
                  <a:cubicBezTo>
                    <a:pt x="940" y="1"/>
                    <a:pt x="913" y="2"/>
                    <a:pt x="886" y="4"/>
                  </a:cubicBezTo>
                  <a:cubicBezTo>
                    <a:pt x="375" y="51"/>
                    <a:pt x="1" y="501"/>
                    <a:pt x="44" y="1009"/>
                  </a:cubicBezTo>
                  <a:cubicBezTo>
                    <a:pt x="88" y="1490"/>
                    <a:pt x="495" y="1854"/>
                    <a:pt x="969" y="1854"/>
                  </a:cubicBezTo>
                  <a:cubicBezTo>
                    <a:pt x="995" y="1854"/>
                    <a:pt x="1022" y="1853"/>
                    <a:pt x="1048" y="1851"/>
                  </a:cubicBezTo>
                  <a:lnTo>
                    <a:pt x="1891" y="847"/>
                  </a:lnTo>
                  <a:cubicBezTo>
                    <a:pt x="1846" y="362"/>
                    <a:pt x="1440" y="1"/>
                    <a:pt x="966"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086" name="Google Shape;3073;p44">
              <a:extLst>
                <a:ext uri="{FF2B5EF4-FFF2-40B4-BE49-F238E27FC236}">
                  <a16:creationId xmlns:a16="http://schemas.microsoft.com/office/drawing/2014/main" id="{9D72AB4E-7F05-6C72-1FEE-B46FBE4883C6}"/>
                </a:ext>
              </a:extLst>
            </p:cNvPr>
            <p:cNvSpPr/>
            <p:nvPr/>
          </p:nvSpPr>
          <p:spPr>
            <a:xfrm>
              <a:off x="7180171" y="3277936"/>
              <a:ext cx="40884" cy="41486"/>
            </a:xfrm>
            <a:custGeom>
              <a:avLst/>
              <a:gdLst/>
              <a:ahLst/>
              <a:cxnLst/>
              <a:rect l="l" t="t" r="r" b="b"/>
              <a:pathLst>
                <a:path w="886" h="1005" extrusionOk="0">
                  <a:moveTo>
                    <a:pt x="843" y="1"/>
                  </a:moveTo>
                  <a:lnTo>
                    <a:pt x="0" y="1005"/>
                  </a:lnTo>
                  <a:cubicBezTo>
                    <a:pt x="511" y="958"/>
                    <a:pt x="886" y="508"/>
                    <a:pt x="843" y="1"/>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087" name="Google Shape;3074;p44">
              <a:extLst>
                <a:ext uri="{FF2B5EF4-FFF2-40B4-BE49-F238E27FC236}">
                  <a16:creationId xmlns:a16="http://schemas.microsoft.com/office/drawing/2014/main" id="{320373CB-4831-5650-2A64-00E52E7EBA49}"/>
                </a:ext>
              </a:extLst>
            </p:cNvPr>
            <p:cNvSpPr/>
            <p:nvPr/>
          </p:nvSpPr>
          <p:spPr>
            <a:xfrm>
              <a:off x="7137951" y="3247925"/>
              <a:ext cx="84630" cy="69516"/>
            </a:xfrm>
            <a:custGeom>
              <a:avLst/>
              <a:gdLst/>
              <a:ahLst/>
              <a:cxnLst/>
              <a:rect l="l" t="t" r="r" b="b"/>
              <a:pathLst>
                <a:path w="1834" h="1684" extrusionOk="0">
                  <a:moveTo>
                    <a:pt x="915" y="1"/>
                  </a:moveTo>
                  <a:cubicBezTo>
                    <a:pt x="525" y="1"/>
                    <a:pt x="173" y="277"/>
                    <a:pt x="91" y="674"/>
                  </a:cubicBezTo>
                  <a:cubicBezTo>
                    <a:pt x="1" y="1131"/>
                    <a:pt x="296" y="1574"/>
                    <a:pt x="750" y="1667"/>
                  </a:cubicBezTo>
                  <a:cubicBezTo>
                    <a:pt x="805" y="1678"/>
                    <a:pt x="860" y="1683"/>
                    <a:pt x="915" y="1683"/>
                  </a:cubicBezTo>
                  <a:cubicBezTo>
                    <a:pt x="1307" y="1683"/>
                    <a:pt x="1661" y="1410"/>
                    <a:pt x="1743" y="1008"/>
                  </a:cubicBezTo>
                  <a:cubicBezTo>
                    <a:pt x="1833" y="555"/>
                    <a:pt x="1538" y="108"/>
                    <a:pt x="1084" y="18"/>
                  </a:cubicBezTo>
                  <a:cubicBezTo>
                    <a:pt x="1028" y="7"/>
                    <a:pt x="971" y="1"/>
                    <a:pt x="915"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088" name="Google Shape;3075;p44">
              <a:extLst>
                <a:ext uri="{FF2B5EF4-FFF2-40B4-BE49-F238E27FC236}">
                  <a16:creationId xmlns:a16="http://schemas.microsoft.com/office/drawing/2014/main" id="{FA70B5D5-A9FD-39EF-622A-C317462B97A5}"/>
                </a:ext>
              </a:extLst>
            </p:cNvPr>
            <p:cNvSpPr/>
            <p:nvPr/>
          </p:nvSpPr>
          <p:spPr>
            <a:xfrm>
              <a:off x="7155254" y="3253704"/>
              <a:ext cx="62665" cy="51394"/>
            </a:xfrm>
            <a:custGeom>
              <a:avLst/>
              <a:gdLst/>
              <a:ahLst/>
              <a:cxnLst/>
              <a:rect l="l" t="t" r="r" b="b"/>
              <a:pathLst>
                <a:path w="1358" h="1245" extrusionOk="0">
                  <a:moveTo>
                    <a:pt x="683" y="0"/>
                  </a:moveTo>
                  <a:cubicBezTo>
                    <a:pt x="390" y="0"/>
                    <a:pt x="129" y="203"/>
                    <a:pt x="69" y="498"/>
                  </a:cubicBezTo>
                  <a:cubicBezTo>
                    <a:pt x="0" y="836"/>
                    <a:pt x="220" y="1164"/>
                    <a:pt x="555" y="1232"/>
                  </a:cubicBezTo>
                  <a:cubicBezTo>
                    <a:pt x="596" y="1240"/>
                    <a:pt x="638" y="1245"/>
                    <a:pt x="679" y="1245"/>
                  </a:cubicBezTo>
                  <a:cubicBezTo>
                    <a:pt x="968" y="1245"/>
                    <a:pt x="1229" y="1042"/>
                    <a:pt x="1289" y="746"/>
                  </a:cubicBezTo>
                  <a:cubicBezTo>
                    <a:pt x="1358" y="411"/>
                    <a:pt x="1138" y="80"/>
                    <a:pt x="803" y="12"/>
                  </a:cubicBezTo>
                  <a:cubicBezTo>
                    <a:pt x="763" y="4"/>
                    <a:pt x="722" y="0"/>
                    <a:pt x="68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89" name="Google Shape;3076;p44">
              <a:extLst>
                <a:ext uri="{FF2B5EF4-FFF2-40B4-BE49-F238E27FC236}">
                  <a16:creationId xmlns:a16="http://schemas.microsoft.com/office/drawing/2014/main" id="{3122D001-3ECE-51DB-094F-3B5231D406C7}"/>
                </a:ext>
              </a:extLst>
            </p:cNvPr>
            <p:cNvSpPr/>
            <p:nvPr/>
          </p:nvSpPr>
          <p:spPr>
            <a:xfrm>
              <a:off x="7148932" y="3282518"/>
              <a:ext cx="25472" cy="13044"/>
            </a:xfrm>
            <a:custGeom>
              <a:avLst/>
              <a:gdLst/>
              <a:ahLst/>
              <a:cxnLst/>
              <a:rect l="l" t="t" r="r" b="b"/>
              <a:pathLst>
                <a:path w="552" h="316" extrusionOk="0">
                  <a:moveTo>
                    <a:pt x="404" y="0"/>
                  </a:moveTo>
                  <a:cubicBezTo>
                    <a:pt x="353" y="0"/>
                    <a:pt x="290" y="14"/>
                    <a:pt x="227" y="41"/>
                  </a:cubicBezTo>
                  <a:cubicBezTo>
                    <a:pt x="90" y="98"/>
                    <a:pt x="0" y="199"/>
                    <a:pt x="29" y="264"/>
                  </a:cubicBezTo>
                  <a:cubicBezTo>
                    <a:pt x="44" y="298"/>
                    <a:pt x="89" y="315"/>
                    <a:pt x="148" y="315"/>
                  </a:cubicBezTo>
                  <a:cubicBezTo>
                    <a:pt x="200" y="315"/>
                    <a:pt x="264" y="302"/>
                    <a:pt x="328" y="275"/>
                  </a:cubicBezTo>
                  <a:cubicBezTo>
                    <a:pt x="461" y="214"/>
                    <a:pt x="551" y="116"/>
                    <a:pt x="522" y="52"/>
                  </a:cubicBezTo>
                  <a:cubicBezTo>
                    <a:pt x="507" y="17"/>
                    <a:pt x="463" y="0"/>
                    <a:pt x="404" y="0"/>
                  </a:cubicBezTo>
                  <a:close/>
                </a:path>
              </a:pathLst>
            </a:custGeom>
            <a:solidFill>
              <a:srgbClr val="FEFEFE"/>
            </a:solidFill>
            <a:ln>
              <a:noFill/>
            </a:ln>
          </p:spPr>
          <p:txBody>
            <a:bodyPr spcFirstLastPara="1" wrap="square" lIns="91425" tIns="91425" rIns="91425" bIns="91425" anchor="ctr" anchorCtr="0">
              <a:noAutofit/>
            </a:bodyPr>
            <a:lstStyle/>
            <a:p>
              <a:endParaRPr/>
            </a:p>
          </p:txBody>
        </p:sp>
      </p:grpSp>
      <p:grpSp>
        <p:nvGrpSpPr>
          <p:cNvPr id="1090" name="Google Shape;3077;p44">
            <a:extLst>
              <a:ext uri="{FF2B5EF4-FFF2-40B4-BE49-F238E27FC236}">
                <a16:creationId xmlns:a16="http://schemas.microsoft.com/office/drawing/2014/main" id="{D966890B-C82A-5BAD-803C-A4630C4EC00B}"/>
              </a:ext>
            </a:extLst>
          </p:cNvPr>
          <p:cNvGrpSpPr/>
          <p:nvPr/>
        </p:nvGrpSpPr>
        <p:grpSpPr>
          <a:xfrm>
            <a:off x="10131403" y="4695435"/>
            <a:ext cx="1276493" cy="2388561"/>
            <a:chOff x="7670573" y="3238719"/>
            <a:chExt cx="1276493" cy="2388561"/>
          </a:xfrm>
        </p:grpSpPr>
        <p:sp>
          <p:nvSpPr>
            <p:cNvPr id="1091" name="Google Shape;3078;p44">
              <a:extLst>
                <a:ext uri="{FF2B5EF4-FFF2-40B4-BE49-F238E27FC236}">
                  <a16:creationId xmlns:a16="http://schemas.microsoft.com/office/drawing/2014/main" id="{67929E12-80B4-63E4-9A9C-DFA94C07BBAF}"/>
                </a:ext>
              </a:extLst>
            </p:cNvPr>
            <p:cNvSpPr/>
            <p:nvPr/>
          </p:nvSpPr>
          <p:spPr>
            <a:xfrm>
              <a:off x="7743155" y="4672550"/>
              <a:ext cx="554" cy="330"/>
            </a:xfrm>
            <a:custGeom>
              <a:avLst/>
              <a:gdLst/>
              <a:ahLst/>
              <a:cxnLst/>
              <a:rect l="l" t="t" r="r" b="b"/>
              <a:pathLst>
                <a:path w="12" h="8" extrusionOk="0">
                  <a:moveTo>
                    <a:pt x="0" y="8"/>
                  </a:moveTo>
                  <a:cubicBezTo>
                    <a:pt x="4" y="4"/>
                    <a:pt x="7" y="1"/>
                    <a:pt x="11" y="1"/>
                  </a:cubicBezTo>
                  <a:cubicBezTo>
                    <a:pt x="7" y="1"/>
                    <a:pt x="4" y="4"/>
                    <a:pt x="0" y="8"/>
                  </a:cubicBezTo>
                  <a:close/>
                </a:path>
              </a:pathLst>
            </a:custGeom>
            <a:solidFill>
              <a:srgbClr val="FF8800"/>
            </a:solidFill>
            <a:ln>
              <a:noFill/>
            </a:ln>
          </p:spPr>
          <p:txBody>
            <a:bodyPr spcFirstLastPara="1" wrap="square" lIns="91425" tIns="91425" rIns="91425" bIns="91425" anchor="ctr" anchorCtr="0">
              <a:noAutofit/>
            </a:bodyPr>
            <a:lstStyle/>
            <a:p>
              <a:endParaRPr/>
            </a:p>
          </p:txBody>
        </p:sp>
        <p:sp>
          <p:nvSpPr>
            <p:cNvPr id="1092" name="Google Shape;3079;p44">
              <a:extLst>
                <a:ext uri="{FF2B5EF4-FFF2-40B4-BE49-F238E27FC236}">
                  <a16:creationId xmlns:a16="http://schemas.microsoft.com/office/drawing/2014/main" id="{76ACADD6-2278-580B-A25C-0474AFAE99B7}"/>
                </a:ext>
              </a:extLst>
            </p:cNvPr>
            <p:cNvSpPr/>
            <p:nvPr/>
          </p:nvSpPr>
          <p:spPr>
            <a:xfrm>
              <a:off x="7705272" y="4528234"/>
              <a:ext cx="46" cy="41"/>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3" name="Google Shape;3080;p44">
              <a:extLst>
                <a:ext uri="{FF2B5EF4-FFF2-40B4-BE49-F238E27FC236}">
                  <a16:creationId xmlns:a16="http://schemas.microsoft.com/office/drawing/2014/main" id="{39033D08-8A68-57E8-A767-412DD43CAD50}"/>
                </a:ext>
              </a:extLst>
            </p:cNvPr>
            <p:cNvSpPr/>
            <p:nvPr/>
          </p:nvSpPr>
          <p:spPr>
            <a:xfrm>
              <a:off x="7705272" y="4528399"/>
              <a:ext cx="46" cy="165"/>
            </a:xfrm>
            <a:custGeom>
              <a:avLst/>
              <a:gdLst/>
              <a:ahLst/>
              <a:cxnLst/>
              <a:rect l="l" t="t" r="r" b="b"/>
              <a:pathLst>
                <a:path w="1" h="4" extrusionOk="0">
                  <a:moveTo>
                    <a:pt x="0" y="4"/>
                  </a:moveTo>
                  <a:cubicBezTo>
                    <a:pt x="0" y="4"/>
                    <a:pt x="0" y="0"/>
                    <a:pt x="0" y="0"/>
                  </a:cubicBezTo>
                  <a:cubicBezTo>
                    <a:pt x="0" y="0"/>
                    <a:pt x="0" y="0"/>
                    <a:pt x="0" y="4"/>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4" name="Google Shape;3081;p44">
              <a:extLst>
                <a:ext uri="{FF2B5EF4-FFF2-40B4-BE49-F238E27FC236}">
                  <a16:creationId xmlns:a16="http://schemas.microsoft.com/office/drawing/2014/main" id="{1217A4FC-FA48-DF9D-A74D-7B1837BEA537}"/>
                </a:ext>
              </a:extLst>
            </p:cNvPr>
            <p:cNvSpPr/>
            <p:nvPr/>
          </p:nvSpPr>
          <p:spPr>
            <a:xfrm>
              <a:off x="7705457" y="4528688"/>
              <a:ext cx="46" cy="41"/>
            </a:xfrm>
            <a:custGeom>
              <a:avLst/>
              <a:gdLst/>
              <a:ahLst/>
              <a:cxnLst/>
              <a:rect l="l" t="t" r="r" b="b"/>
              <a:pathLst>
                <a:path w="1" h="1" extrusionOk="0">
                  <a:moveTo>
                    <a:pt x="0" y="1"/>
                  </a:moveTo>
                  <a:lnTo>
                    <a:pt x="0" y="1"/>
                  </a:ln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5" name="Google Shape;3082;p44">
              <a:extLst>
                <a:ext uri="{FF2B5EF4-FFF2-40B4-BE49-F238E27FC236}">
                  <a16:creationId xmlns:a16="http://schemas.microsoft.com/office/drawing/2014/main" id="{5104DAF3-7435-24C5-2461-6F9C94DFE8F2}"/>
                </a:ext>
              </a:extLst>
            </p:cNvPr>
            <p:cNvSpPr/>
            <p:nvPr/>
          </p:nvSpPr>
          <p:spPr>
            <a:xfrm>
              <a:off x="7712932" y="4555438"/>
              <a:ext cx="185" cy="1238"/>
            </a:xfrm>
            <a:custGeom>
              <a:avLst/>
              <a:gdLst/>
              <a:ahLst/>
              <a:cxnLst/>
              <a:rect l="l" t="t" r="r" b="b"/>
              <a:pathLst>
                <a:path w="4" h="30" extrusionOk="0">
                  <a:moveTo>
                    <a:pt x="0" y="1"/>
                  </a:moveTo>
                  <a:cubicBezTo>
                    <a:pt x="0" y="11"/>
                    <a:pt x="4" y="19"/>
                    <a:pt x="4" y="29"/>
                  </a:cubicBezTo>
                  <a:cubicBezTo>
                    <a:pt x="4" y="19"/>
                    <a:pt x="0" y="8"/>
                    <a:pt x="0" y="1"/>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6" name="Google Shape;3083;p44">
              <a:extLst>
                <a:ext uri="{FF2B5EF4-FFF2-40B4-BE49-F238E27FC236}">
                  <a16:creationId xmlns:a16="http://schemas.microsoft.com/office/drawing/2014/main" id="{E45A61BC-CD7C-3457-1932-36DA114E62B1}"/>
                </a:ext>
              </a:extLst>
            </p:cNvPr>
            <p:cNvSpPr/>
            <p:nvPr/>
          </p:nvSpPr>
          <p:spPr>
            <a:xfrm>
              <a:off x="7685662" y="4630197"/>
              <a:ext cx="46" cy="41"/>
            </a:xfrm>
            <a:custGeom>
              <a:avLst/>
              <a:gdLst/>
              <a:ahLst/>
              <a:cxnLst/>
              <a:rect l="l" t="t" r="r" b="b"/>
              <a:pathLst>
                <a:path w="1" h="1" extrusionOk="0">
                  <a:moveTo>
                    <a:pt x="1" y="0"/>
                  </a:moveTo>
                  <a:lnTo>
                    <a:pt x="1" y="0"/>
                  </a:lnTo>
                  <a:lnTo>
                    <a:pt x="1" y="0"/>
                  </a:lnTo>
                  <a:lnTo>
                    <a:pt x="1" y="0"/>
                  </a:ln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7" name="Google Shape;3084;p44">
              <a:extLst>
                <a:ext uri="{FF2B5EF4-FFF2-40B4-BE49-F238E27FC236}">
                  <a16:creationId xmlns:a16="http://schemas.microsoft.com/office/drawing/2014/main" id="{ED54507A-265E-0DE3-BA2D-80271DEA4FB3}"/>
                </a:ext>
              </a:extLst>
            </p:cNvPr>
            <p:cNvSpPr/>
            <p:nvPr/>
          </p:nvSpPr>
          <p:spPr>
            <a:xfrm>
              <a:off x="7685016" y="4630775"/>
              <a:ext cx="369" cy="495"/>
            </a:xfrm>
            <a:custGeom>
              <a:avLst/>
              <a:gdLst/>
              <a:ahLst/>
              <a:cxnLst/>
              <a:rect l="l" t="t" r="r" b="b"/>
              <a:pathLst>
                <a:path w="8" h="12" extrusionOk="0">
                  <a:moveTo>
                    <a:pt x="0" y="12"/>
                  </a:moveTo>
                  <a:cubicBezTo>
                    <a:pt x="0" y="8"/>
                    <a:pt x="4" y="4"/>
                    <a:pt x="7" y="1"/>
                  </a:cubicBezTo>
                  <a:cubicBezTo>
                    <a:pt x="4" y="4"/>
                    <a:pt x="0" y="8"/>
                    <a:pt x="0" y="12"/>
                  </a:cubicBezTo>
                  <a:close/>
                </a:path>
              </a:pathLst>
            </a:custGeom>
            <a:solidFill>
              <a:srgbClr val="FF8195"/>
            </a:solidFill>
            <a:ln>
              <a:noFill/>
            </a:ln>
          </p:spPr>
          <p:txBody>
            <a:bodyPr spcFirstLastPara="1" wrap="square" lIns="91425" tIns="91425" rIns="91425" bIns="91425" anchor="ctr" anchorCtr="0">
              <a:noAutofit/>
            </a:bodyPr>
            <a:lstStyle/>
            <a:p>
              <a:endParaRPr/>
            </a:p>
          </p:txBody>
        </p:sp>
        <p:sp>
          <p:nvSpPr>
            <p:cNvPr id="1098" name="Google Shape;3085;p44">
              <a:extLst>
                <a:ext uri="{FF2B5EF4-FFF2-40B4-BE49-F238E27FC236}">
                  <a16:creationId xmlns:a16="http://schemas.microsoft.com/office/drawing/2014/main" id="{038790B2-AD46-FFDF-D133-ADE86608CBEF}"/>
                </a:ext>
              </a:extLst>
            </p:cNvPr>
            <p:cNvSpPr/>
            <p:nvPr/>
          </p:nvSpPr>
          <p:spPr>
            <a:xfrm>
              <a:off x="7670573" y="4509080"/>
              <a:ext cx="46" cy="41"/>
            </a:xfrm>
            <a:custGeom>
              <a:avLst/>
              <a:gdLst/>
              <a:ahLst/>
              <a:cxnLst/>
              <a:rect l="l" t="t" r="r" b="b"/>
              <a:pathLst>
                <a:path w="1" h="1" extrusionOk="0">
                  <a:moveTo>
                    <a:pt x="0" y="0"/>
                  </a:moveTo>
                  <a:lnTo>
                    <a:pt x="0" y="0"/>
                  </a:lnTo>
                  <a:lnTo>
                    <a:pt x="0" y="0"/>
                  </a:lnTo>
                  <a:lnTo>
                    <a:pt x="0" y="0"/>
                  </a:lnTo>
                  <a:lnTo>
                    <a:pt x="0" y="0"/>
                  </a:ln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1099" name="Google Shape;3086;p44">
              <a:extLst>
                <a:ext uri="{FF2B5EF4-FFF2-40B4-BE49-F238E27FC236}">
                  <a16:creationId xmlns:a16="http://schemas.microsoft.com/office/drawing/2014/main" id="{38018270-A897-77B9-05DA-94953D839F4B}"/>
                </a:ext>
              </a:extLst>
            </p:cNvPr>
            <p:cNvSpPr/>
            <p:nvPr/>
          </p:nvSpPr>
          <p:spPr>
            <a:xfrm>
              <a:off x="7670896" y="4509369"/>
              <a:ext cx="46" cy="41"/>
            </a:xfrm>
            <a:custGeom>
              <a:avLst/>
              <a:gdLst/>
              <a:ahLst/>
              <a:cxnLst/>
              <a:rect l="l" t="t" r="r" b="b"/>
              <a:pathLst>
                <a:path w="1" h="1" extrusionOk="0">
                  <a:moveTo>
                    <a:pt x="0" y="1"/>
                  </a:moveTo>
                  <a:lnTo>
                    <a:pt x="0" y="1"/>
                  </a:ln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1100" name="Google Shape;3087;p44">
              <a:extLst>
                <a:ext uri="{FF2B5EF4-FFF2-40B4-BE49-F238E27FC236}">
                  <a16:creationId xmlns:a16="http://schemas.microsoft.com/office/drawing/2014/main" id="{977BDA8B-CF4E-2BC6-C36B-E4F8A7E3CB05}"/>
                </a:ext>
              </a:extLst>
            </p:cNvPr>
            <p:cNvSpPr/>
            <p:nvPr/>
          </p:nvSpPr>
          <p:spPr>
            <a:xfrm>
              <a:off x="7682524" y="4537440"/>
              <a:ext cx="46" cy="41"/>
            </a:xfrm>
            <a:custGeom>
              <a:avLst/>
              <a:gdLst/>
              <a:ahLst/>
              <a:cxnLst/>
              <a:rect l="l" t="t" r="r" b="b"/>
              <a:pathLst>
                <a:path w="1" h="1" extrusionOk="0">
                  <a:moveTo>
                    <a:pt x="0" y="1"/>
                  </a:moveTo>
                  <a:lnTo>
                    <a:pt x="0" y="1"/>
                  </a:lnTo>
                  <a:lnTo>
                    <a:pt x="0" y="1"/>
                  </a:ln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1101" name="Google Shape;3088;p44">
              <a:extLst>
                <a:ext uri="{FF2B5EF4-FFF2-40B4-BE49-F238E27FC236}">
                  <a16:creationId xmlns:a16="http://schemas.microsoft.com/office/drawing/2014/main" id="{5768D058-5DD5-BAE3-80EE-14AD9BA9A649}"/>
                </a:ext>
              </a:extLst>
            </p:cNvPr>
            <p:cNvSpPr/>
            <p:nvPr/>
          </p:nvSpPr>
          <p:spPr>
            <a:xfrm>
              <a:off x="7680863" y="4581156"/>
              <a:ext cx="46" cy="206"/>
            </a:xfrm>
            <a:custGeom>
              <a:avLst/>
              <a:gdLst/>
              <a:ahLst/>
              <a:cxnLst/>
              <a:rect l="l" t="t" r="r" b="b"/>
              <a:pathLst>
                <a:path w="1" h="5" extrusionOk="0">
                  <a:moveTo>
                    <a:pt x="0" y="4"/>
                  </a:moveTo>
                  <a:lnTo>
                    <a:pt x="0" y="4"/>
                  </a:lnTo>
                  <a:cubicBezTo>
                    <a:pt x="0" y="4"/>
                    <a:pt x="0" y="4"/>
                    <a:pt x="0" y="0"/>
                  </a:cubicBezTo>
                  <a:cubicBezTo>
                    <a:pt x="0" y="4"/>
                    <a:pt x="0" y="4"/>
                    <a:pt x="0" y="4"/>
                  </a:cubicBezTo>
                  <a:close/>
                </a:path>
              </a:pathLst>
            </a:custGeom>
            <a:solidFill>
              <a:srgbClr val="747EA1"/>
            </a:solidFill>
            <a:ln>
              <a:noFill/>
            </a:ln>
          </p:spPr>
          <p:txBody>
            <a:bodyPr spcFirstLastPara="1" wrap="square" lIns="91425" tIns="91425" rIns="91425" bIns="91425" anchor="ctr" anchorCtr="0">
              <a:noAutofit/>
            </a:bodyPr>
            <a:lstStyle/>
            <a:p>
              <a:endParaRPr/>
            </a:p>
          </p:txBody>
        </p:sp>
        <p:sp>
          <p:nvSpPr>
            <p:cNvPr id="1102" name="Google Shape;3089;p44">
              <a:extLst>
                <a:ext uri="{FF2B5EF4-FFF2-40B4-BE49-F238E27FC236}">
                  <a16:creationId xmlns:a16="http://schemas.microsoft.com/office/drawing/2014/main" id="{97E74893-62EB-E588-9EE7-C49C7592410D}"/>
                </a:ext>
              </a:extLst>
            </p:cNvPr>
            <p:cNvSpPr/>
            <p:nvPr/>
          </p:nvSpPr>
          <p:spPr>
            <a:xfrm>
              <a:off x="8406453" y="3989939"/>
              <a:ext cx="461404" cy="544896"/>
            </a:xfrm>
            <a:custGeom>
              <a:avLst/>
              <a:gdLst/>
              <a:ahLst/>
              <a:cxnLst/>
              <a:rect l="l" t="t" r="r" b="b"/>
              <a:pathLst>
                <a:path w="9999" h="13200" extrusionOk="0">
                  <a:moveTo>
                    <a:pt x="1423" y="1"/>
                  </a:moveTo>
                  <a:cubicBezTo>
                    <a:pt x="984" y="1"/>
                    <a:pt x="627" y="30"/>
                    <a:pt x="303" y="95"/>
                  </a:cubicBezTo>
                  <a:lnTo>
                    <a:pt x="289" y="102"/>
                  </a:lnTo>
                  <a:lnTo>
                    <a:pt x="289" y="98"/>
                  </a:lnTo>
                  <a:cubicBezTo>
                    <a:pt x="206" y="116"/>
                    <a:pt x="156" y="174"/>
                    <a:pt x="163" y="246"/>
                  </a:cubicBezTo>
                  <a:cubicBezTo>
                    <a:pt x="166" y="260"/>
                    <a:pt x="170" y="275"/>
                    <a:pt x="181" y="289"/>
                  </a:cubicBezTo>
                  <a:cubicBezTo>
                    <a:pt x="166" y="365"/>
                    <a:pt x="159" y="440"/>
                    <a:pt x="152" y="516"/>
                  </a:cubicBezTo>
                  <a:lnTo>
                    <a:pt x="148" y="552"/>
                  </a:lnTo>
                  <a:cubicBezTo>
                    <a:pt x="145" y="602"/>
                    <a:pt x="138" y="653"/>
                    <a:pt x="134" y="699"/>
                  </a:cubicBezTo>
                  <a:lnTo>
                    <a:pt x="123" y="779"/>
                  </a:lnTo>
                  <a:cubicBezTo>
                    <a:pt x="120" y="829"/>
                    <a:pt x="112" y="883"/>
                    <a:pt x="105" y="933"/>
                  </a:cubicBezTo>
                  <a:cubicBezTo>
                    <a:pt x="76" y="1218"/>
                    <a:pt x="55" y="1488"/>
                    <a:pt x="37" y="1772"/>
                  </a:cubicBezTo>
                  <a:cubicBezTo>
                    <a:pt x="8" y="2334"/>
                    <a:pt x="1" y="2885"/>
                    <a:pt x="19" y="3407"/>
                  </a:cubicBezTo>
                  <a:cubicBezTo>
                    <a:pt x="40" y="3954"/>
                    <a:pt x="91" y="4498"/>
                    <a:pt x="174" y="5030"/>
                  </a:cubicBezTo>
                  <a:cubicBezTo>
                    <a:pt x="202" y="5207"/>
                    <a:pt x="231" y="5387"/>
                    <a:pt x="256" y="5567"/>
                  </a:cubicBezTo>
                  <a:cubicBezTo>
                    <a:pt x="354" y="6218"/>
                    <a:pt x="444" y="6726"/>
                    <a:pt x="552" y="7205"/>
                  </a:cubicBezTo>
                  <a:cubicBezTo>
                    <a:pt x="624" y="7529"/>
                    <a:pt x="699" y="7813"/>
                    <a:pt x="782" y="8062"/>
                  </a:cubicBezTo>
                  <a:cubicBezTo>
                    <a:pt x="876" y="8350"/>
                    <a:pt x="973" y="8577"/>
                    <a:pt x="1084" y="8767"/>
                  </a:cubicBezTo>
                  <a:cubicBezTo>
                    <a:pt x="1135" y="8857"/>
                    <a:pt x="1196" y="8940"/>
                    <a:pt x="1272" y="9019"/>
                  </a:cubicBezTo>
                  <a:cubicBezTo>
                    <a:pt x="1333" y="9088"/>
                    <a:pt x="1405" y="9138"/>
                    <a:pt x="1480" y="9171"/>
                  </a:cubicBezTo>
                  <a:cubicBezTo>
                    <a:pt x="1524" y="9192"/>
                    <a:pt x="1588" y="9214"/>
                    <a:pt x="1657" y="9214"/>
                  </a:cubicBezTo>
                  <a:cubicBezTo>
                    <a:pt x="1686" y="9214"/>
                    <a:pt x="1714" y="9210"/>
                    <a:pt x="1743" y="9199"/>
                  </a:cubicBezTo>
                  <a:cubicBezTo>
                    <a:pt x="1844" y="9163"/>
                    <a:pt x="1884" y="9059"/>
                    <a:pt x="1909" y="8987"/>
                  </a:cubicBezTo>
                  <a:cubicBezTo>
                    <a:pt x="1941" y="8883"/>
                    <a:pt x="1945" y="8771"/>
                    <a:pt x="1949" y="8681"/>
                  </a:cubicBezTo>
                  <a:cubicBezTo>
                    <a:pt x="1956" y="8541"/>
                    <a:pt x="1952" y="8404"/>
                    <a:pt x="1945" y="8285"/>
                  </a:cubicBezTo>
                  <a:cubicBezTo>
                    <a:pt x="1931" y="8001"/>
                    <a:pt x="1902" y="7727"/>
                    <a:pt x="1862" y="7396"/>
                  </a:cubicBezTo>
                  <a:lnTo>
                    <a:pt x="1851" y="7284"/>
                  </a:lnTo>
                  <a:cubicBezTo>
                    <a:pt x="1833" y="7126"/>
                    <a:pt x="1815" y="6989"/>
                    <a:pt x="1805" y="6848"/>
                  </a:cubicBezTo>
                  <a:cubicBezTo>
                    <a:pt x="1801" y="6780"/>
                    <a:pt x="1801" y="6715"/>
                    <a:pt x="1801" y="6647"/>
                  </a:cubicBezTo>
                  <a:cubicBezTo>
                    <a:pt x="1805" y="6564"/>
                    <a:pt x="1805" y="6485"/>
                    <a:pt x="1808" y="6406"/>
                  </a:cubicBezTo>
                  <a:cubicBezTo>
                    <a:pt x="1808" y="6402"/>
                    <a:pt x="1808" y="6398"/>
                    <a:pt x="1808" y="6391"/>
                  </a:cubicBezTo>
                  <a:cubicBezTo>
                    <a:pt x="1808" y="6326"/>
                    <a:pt x="1812" y="6258"/>
                    <a:pt x="1815" y="6190"/>
                  </a:cubicBezTo>
                  <a:cubicBezTo>
                    <a:pt x="1815" y="6161"/>
                    <a:pt x="1815" y="6132"/>
                    <a:pt x="1819" y="6107"/>
                  </a:cubicBezTo>
                  <a:lnTo>
                    <a:pt x="1819" y="6107"/>
                  </a:lnTo>
                  <a:lnTo>
                    <a:pt x="1812" y="6125"/>
                  </a:lnTo>
                  <a:cubicBezTo>
                    <a:pt x="1855" y="5455"/>
                    <a:pt x="1916" y="4674"/>
                    <a:pt x="2165" y="3900"/>
                  </a:cubicBezTo>
                  <a:cubicBezTo>
                    <a:pt x="2229" y="3706"/>
                    <a:pt x="2294" y="3544"/>
                    <a:pt x="2363" y="3392"/>
                  </a:cubicBezTo>
                  <a:cubicBezTo>
                    <a:pt x="2517" y="3378"/>
                    <a:pt x="2651" y="3371"/>
                    <a:pt x="2777" y="3371"/>
                  </a:cubicBezTo>
                  <a:lnTo>
                    <a:pt x="2809" y="3371"/>
                  </a:lnTo>
                  <a:cubicBezTo>
                    <a:pt x="3252" y="3371"/>
                    <a:pt x="3695" y="3418"/>
                    <a:pt x="4101" y="3464"/>
                  </a:cubicBezTo>
                  <a:cubicBezTo>
                    <a:pt x="4447" y="3508"/>
                    <a:pt x="4760" y="3565"/>
                    <a:pt x="5055" y="3637"/>
                  </a:cubicBezTo>
                  <a:cubicBezTo>
                    <a:pt x="5451" y="3738"/>
                    <a:pt x="5786" y="3871"/>
                    <a:pt x="6085" y="4037"/>
                  </a:cubicBezTo>
                  <a:lnTo>
                    <a:pt x="6060" y="4012"/>
                  </a:lnTo>
                  <a:lnTo>
                    <a:pt x="6060" y="4012"/>
                  </a:lnTo>
                  <a:cubicBezTo>
                    <a:pt x="6305" y="4166"/>
                    <a:pt x="6524" y="4332"/>
                    <a:pt x="6704" y="4516"/>
                  </a:cubicBezTo>
                  <a:lnTo>
                    <a:pt x="6686" y="4483"/>
                  </a:lnTo>
                  <a:lnTo>
                    <a:pt x="6686" y="4483"/>
                  </a:lnTo>
                  <a:cubicBezTo>
                    <a:pt x="6877" y="4688"/>
                    <a:pt x="7050" y="4919"/>
                    <a:pt x="7190" y="5167"/>
                  </a:cubicBezTo>
                  <a:cubicBezTo>
                    <a:pt x="7309" y="5372"/>
                    <a:pt x="7421" y="5628"/>
                    <a:pt x="7514" y="5894"/>
                  </a:cubicBezTo>
                  <a:cubicBezTo>
                    <a:pt x="7597" y="6139"/>
                    <a:pt x="7676" y="6402"/>
                    <a:pt x="7759" y="6704"/>
                  </a:cubicBezTo>
                  <a:cubicBezTo>
                    <a:pt x="7950" y="7421"/>
                    <a:pt x="8044" y="8019"/>
                    <a:pt x="8054" y="8577"/>
                  </a:cubicBezTo>
                  <a:lnTo>
                    <a:pt x="8054" y="8598"/>
                  </a:lnTo>
                  <a:cubicBezTo>
                    <a:pt x="8054" y="8901"/>
                    <a:pt x="8026" y="9185"/>
                    <a:pt x="7964" y="9441"/>
                  </a:cubicBezTo>
                  <a:cubicBezTo>
                    <a:pt x="7932" y="9552"/>
                    <a:pt x="7900" y="9660"/>
                    <a:pt x="7856" y="9757"/>
                  </a:cubicBezTo>
                  <a:cubicBezTo>
                    <a:pt x="7766" y="9797"/>
                    <a:pt x="7669" y="9840"/>
                    <a:pt x="7572" y="9880"/>
                  </a:cubicBezTo>
                  <a:cubicBezTo>
                    <a:pt x="7453" y="9930"/>
                    <a:pt x="7334" y="9981"/>
                    <a:pt x="7219" y="10038"/>
                  </a:cubicBezTo>
                  <a:cubicBezTo>
                    <a:pt x="7093" y="10096"/>
                    <a:pt x="6974" y="10157"/>
                    <a:pt x="6866" y="10222"/>
                  </a:cubicBezTo>
                  <a:cubicBezTo>
                    <a:pt x="6748" y="10290"/>
                    <a:pt x="6647" y="10359"/>
                    <a:pt x="6560" y="10434"/>
                  </a:cubicBezTo>
                  <a:cubicBezTo>
                    <a:pt x="6463" y="10517"/>
                    <a:pt x="6395" y="10600"/>
                    <a:pt x="6344" y="10683"/>
                  </a:cubicBezTo>
                  <a:cubicBezTo>
                    <a:pt x="6312" y="10744"/>
                    <a:pt x="6290" y="10791"/>
                    <a:pt x="6276" y="10837"/>
                  </a:cubicBezTo>
                  <a:cubicBezTo>
                    <a:pt x="6258" y="10902"/>
                    <a:pt x="6251" y="10960"/>
                    <a:pt x="6251" y="11021"/>
                  </a:cubicBezTo>
                  <a:cubicBezTo>
                    <a:pt x="6251" y="11125"/>
                    <a:pt x="6287" y="11233"/>
                    <a:pt x="6355" y="11352"/>
                  </a:cubicBezTo>
                  <a:cubicBezTo>
                    <a:pt x="6406" y="11442"/>
                    <a:pt x="6478" y="11529"/>
                    <a:pt x="6568" y="11619"/>
                  </a:cubicBezTo>
                  <a:cubicBezTo>
                    <a:pt x="6546" y="11640"/>
                    <a:pt x="6532" y="11669"/>
                    <a:pt x="6514" y="11701"/>
                  </a:cubicBezTo>
                  <a:cubicBezTo>
                    <a:pt x="6470" y="11781"/>
                    <a:pt x="6445" y="11860"/>
                    <a:pt x="6427" y="11961"/>
                  </a:cubicBezTo>
                  <a:cubicBezTo>
                    <a:pt x="6416" y="12033"/>
                    <a:pt x="6416" y="12116"/>
                    <a:pt x="6424" y="12209"/>
                  </a:cubicBezTo>
                  <a:cubicBezTo>
                    <a:pt x="6434" y="12285"/>
                    <a:pt x="6456" y="12364"/>
                    <a:pt x="6492" y="12436"/>
                  </a:cubicBezTo>
                  <a:cubicBezTo>
                    <a:pt x="6557" y="12587"/>
                    <a:pt x="6676" y="12699"/>
                    <a:pt x="6816" y="12742"/>
                  </a:cubicBezTo>
                  <a:cubicBezTo>
                    <a:pt x="6863" y="12756"/>
                    <a:pt x="6917" y="12767"/>
                    <a:pt x="6967" y="12767"/>
                  </a:cubicBezTo>
                  <a:cubicBezTo>
                    <a:pt x="7000" y="12767"/>
                    <a:pt x="7032" y="12764"/>
                    <a:pt x="7061" y="12756"/>
                  </a:cubicBezTo>
                  <a:cubicBezTo>
                    <a:pt x="7104" y="12749"/>
                    <a:pt x="7144" y="12738"/>
                    <a:pt x="7194" y="12720"/>
                  </a:cubicBezTo>
                  <a:cubicBezTo>
                    <a:pt x="7205" y="12789"/>
                    <a:pt x="7237" y="12854"/>
                    <a:pt x="7284" y="12918"/>
                  </a:cubicBezTo>
                  <a:cubicBezTo>
                    <a:pt x="7360" y="13016"/>
                    <a:pt x="7471" y="13077"/>
                    <a:pt x="7550" y="13106"/>
                  </a:cubicBezTo>
                  <a:cubicBezTo>
                    <a:pt x="7640" y="13142"/>
                    <a:pt x="7741" y="13160"/>
                    <a:pt x="7860" y="13163"/>
                  </a:cubicBezTo>
                  <a:lnTo>
                    <a:pt x="7907" y="13163"/>
                  </a:lnTo>
                  <a:cubicBezTo>
                    <a:pt x="7986" y="13163"/>
                    <a:pt x="8065" y="13156"/>
                    <a:pt x="8144" y="13142"/>
                  </a:cubicBezTo>
                  <a:cubicBezTo>
                    <a:pt x="8206" y="13167"/>
                    <a:pt x="8256" y="13181"/>
                    <a:pt x="8314" y="13192"/>
                  </a:cubicBezTo>
                  <a:cubicBezTo>
                    <a:pt x="8350" y="13199"/>
                    <a:pt x="8389" y="13199"/>
                    <a:pt x="8425" y="13199"/>
                  </a:cubicBezTo>
                  <a:lnTo>
                    <a:pt x="8465" y="13199"/>
                  </a:lnTo>
                  <a:cubicBezTo>
                    <a:pt x="8569" y="13199"/>
                    <a:pt x="8681" y="13170"/>
                    <a:pt x="8803" y="13116"/>
                  </a:cubicBezTo>
                  <a:cubicBezTo>
                    <a:pt x="8976" y="13037"/>
                    <a:pt x="9131" y="12904"/>
                    <a:pt x="9253" y="12728"/>
                  </a:cubicBezTo>
                  <a:cubicBezTo>
                    <a:pt x="9350" y="12587"/>
                    <a:pt x="9430" y="12422"/>
                    <a:pt x="9502" y="12206"/>
                  </a:cubicBezTo>
                  <a:cubicBezTo>
                    <a:pt x="9566" y="12015"/>
                    <a:pt x="9613" y="11813"/>
                    <a:pt x="9657" y="11622"/>
                  </a:cubicBezTo>
                  <a:cubicBezTo>
                    <a:pt x="9678" y="11518"/>
                    <a:pt x="9696" y="11413"/>
                    <a:pt x="9718" y="11309"/>
                  </a:cubicBezTo>
                  <a:lnTo>
                    <a:pt x="9725" y="11277"/>
                  </a:lnTo>
                  <a:lnTo>
                    <a:pt x="9757" y="11097"/>
                  </a:lnTo>
                  <a:cubicBezTo>
                    <a:pt x="9808" y="10863"/>
                    <a:pt x="9847" y="10607"/>
                    <a:pt x="9883" y="10330"/>
                  </a:cubicBezTo>
                  <a:cubicBezTo>
                    <a:pt x="9948" y="9840"/>
                    <a:pt x="9984" y="9329"/>
                    <a:pt x="9991" y="8764"/>
                  </a:cubicBezTo>
                  <a:cubicBezTo>
                    <a:pt x="9999" y="8271"/>
                    <a:pt x="9984" y="7752"/>
                    <a:pt x="9948" y="7183"/>
                  </a:cubicBezTo>
                  <a:cubicBezTo>
                    <a:pt x="9916" y="6694"/>
                    <a:pt x="9865" y="6193"/>
                    <a:pt x="9804" y="5693"/>
                  </a:cubicBezTo>
                  <a:cubicBezTo>
                    <a:pt x="9696" y="4843"/>
                    <a:pt x="9527" y="4127"/>
                    <a:pt x="9296" y="3508"/>
                  </a:cubicBezTo>
                  <a:cubicBezTo>
                    <a:pt x="9037" y="2805"/>
                    <a:pt x="8666" y="2204"/>
                    <a:pt x="8206" y="1725"/>
                  </a:cubicBezTo>
                  <a:cubicBezTo>
                    <a:pt x="7950" y="1463"/>
                    <a:pt x="7666" y="1232"/>
                    <a:pt x="7356" y="1038"/>
                  </a:cubicBezTo>
                  <a:cubicBezTo>
                    <a:pt x="7028" y="836"/>
                    <a:pt x="6661" y="660"/>
                    <a:pt x="6258" y="523"/>
                  </a:cubicBezTo>
                  <a:cubicBezTo>
                    <a:pt x="5264" y="177"/>
                    <a:pt x="4209" y="95"/>
                    <a:pt x="3216" y="59"/>
                  </a:cubicBezTo>
                  <a:lnTo>
                    <a:pt x="2931" y="51"/>
                  </a:lnTo>
                  <a:lnTo>
                    <a:pt x="2827" y="48"/>
                  </a:lnTo>
                  <a:cubicBezTo>
                    <a:pt x="2719" y="44"/>
                    <a:pt x="2611" y="37"/>
                    <a:pt x="2503" y="33"/>
                  </a:cubicBezTo>
                  <a:lnTo>
                    <a:pt x="2417" y="30"/>
                  </a:lnTo>
                  <a:lnTo>
                    <a:pt x="2384" y="30"/>
                  </a:lnTo>
                  <a:cubicBezTo>
                    <a:pt x="2172" y="19"/>
                    <a:pt x="1963" y="12"/>
                    <a:pt x="1754" y="5"/>
                  </a:cubicBezTo>
                  <a:cubicBezTo>
                    <a:pt x="1642" y="1"/>
                    <a:pt x="1534" y="1"/>
                    <a:pt x="1423"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03" name="Google Shape;3090;p44">
              <a:extLst>
                <a:ext uri="{FF2B5EF4-FFF2-40B4-BE49-F238E27FC236}">
                  <a16:creationId xmlns:a16="http://schemas.microsoft.com/office/drawing/2014/main" id="{59DD12AC-9379-725D-4C17-48D6271F9A29}"/>
                </a:ext>
              </a:extLst>
            </p:cNvPr>
            <p:cNvSpPr/>
            <p:nvPr/>
          </p:nvSpPr>
          <p:spPr>
            <a:xfrm>
              <a:off x="7709932" y="3303942"/>
              <a:ext cx="454574" cy="831255"/>
            </a:xfrm>
            <a:custGeom>
              <a:avLst/>
              <a:gdLst/>
              <a:ahLst/>
              <a:cxnLst/>
              <a:rect l="l" t="t" r="r" b="b"/>
              <a:pathLst>
                <a:path w="9851" h="20137" extrusionOk="0">
                  <a:moveTo>
                    <a:pt x="1606" y="1"/>
                  </a:moveTo>
                  <a:cubicBezTo>
                    <a:pt x="1534" y="1"/>
                    <a:pt x="1462" y="26"/>
                    <a:pt x="1401" y="51"/>
                  </a:cubicBezTo>
                  <a:cubicBezTo>
                    <a:pt x="1296" y="98"/>
                    <a:pt x="1199" y="188"/>
                    <a:pt x="1127" y="310"/>
                  </a:cubicBezTo>
                  <a:cubicBezTo>
                    <a:pt x="1044" y="451"/>
                    <a:pt x="1001" y="609"/>
                    <a:pt x="976" y="731"/>
                  </a:cubicBezTo>
                  <a:cubicBezTo>
                    <a:pt x="936" y="893"/>
                    <a:pt x="925" y="1063"/>
                    <a:pt x="915" y="1203"/>
                  </a:cubicBezTo>
                  <a:cubicBezTo>
                    <a:pt x="911" y="1246"/>
                    <a:pt x="911" y="1289"/>
                    <a:pt x="911" y="1333"/>
                  </a:cubicBezTo>
                  <a:cubicBezTo>
                    <a:pt x="886" y="1264"/>
                    <a:pt x="850" y="1207"/>
                    <a:pt x="807" y="1145"/>
                  </a:cubicBezTo>
                  <a:cubicBezTo>
                    <a:pt x="745" y="1063"/>
                    <a:pt x="641" y="962"/>
                    <a:pt x="501" y="940"/>
                  </a:cubicBezTo>
                  <a:cubicBezTo>
                    <a:pt x="483" y="937"/>
                    <a:pt x="465" y="937"/>
                    <a:pt x="450" y="937"/>
                  </a:cubicBezTo>
                  <a:cubicBezTo>
                    <a:pt x="407" y="937"/>
                    <a:pt x="360" y="944"/>
                    <a:pt x="310" y="962"/>
                  </a:cubicBezTo>
                  <a:cubicBezTo>
                    <a:pt x="256" y="980"/>
                    <a:pt x="205" y="1016"/>
                    <a:pt x="155" y="1066"/>
                  </a:cubicBezTo>
                  <a:cubicBezTo>
                    <a:pt x="119" y="1102"/>
                    <a:pt x="94" y="1145"/>
                    <a:pt x="69" y="1203"/>
                  </a:cubicBezTo>
                  <a:cubicBezTo>
                    <a:pt x="47" y="1253"/>
                    <a:pt x="29" y="1315"/>
                    <a:pt x="22" y="1387"/>
                  </a:cubicBezTo>
                  <a:cubicBezTo>
                    <a:pt x="0" y="1534"/>
                    <a:pt x="15" y="1682"/>
                    <a:pt x="29" y="1804"/>
                  </a:cubicBezTo>
                  <a:cubicBezTo>
                    <a:pt x="51" y="1945"/>
                    <a:pt x="83" y="2092"/>
                    <a:pt x="133" y="2276"/>
                  </a:cubicBezTo>
                  <a:cubicBezTo>
                    <a:pt x="209" y="2564"/>
                    <a:pt x="310" y="2848"/>
                    <a:pt x="429" y="3122"/>
                  </a:cubicBezTo>
                  <a:cubicBezTo>
                    <a:pt x="519" y="3327"/>
                    <a:pt x="630" y="3543"/>
                    <a:pt x="771" y="3777"/>
                  </a:cubicBezTo>
                  <a:cubicBezTo>
                    <a:pt x="918" y="4022"/>
                    <a:pt x="1084" y="4252"/>
                    <a:pt x="1268" y="4461"/>
                  </a:cubicBezTo>
                  <a:cubicBezTo>
                    <a:pt x="1296" y="5221"/>
                    <a:pt x="1347" y="6369"/>
                    <a:pt x="1469" y="7511"/>
                  </a:cubicBezTo>
                  <a:cubicBezTo>
                    <a:pt x="1581" y="8580"/>
                    <a:pt x="1746" y="9552"/>
                    <a:pt x="1977" y="10473"/>
                  </a:cubicBezTo>
                  <a:cubicBezTo>
                    <a:pt x="2096" y="10956"/>
                    <a:pt x="2240" y="11449"/>
                    <a:pt x="2409" y="11932"/>
                  </a:cubicBezTo>
                  <a:cubicBezTo>
                    <a:pt x="2567" y="12392"/>
                    <a:pt x="2751" y="12850"/>
                    <a:pt x="2970" y="13328"/>
                  </a:cubicBezTo>
                  <a:cubicBezTo>
                    <a:pt x="3352" y="14167"/>
                    <a:pt x="3780" y="14966"/>
                    <a:pt x="4241" y="15701"/>
                  </a:cubicBezTo>
                  <a:cubicBezTo>
                    <a:pt x="5264" y="17321"/>
                    <a:pt x="6473" y="18653"/>
                    <a:pt x="7838" y="19650"/>
                  </a:cubicBezTo>
                  <a:cubicBezTo>
                    <a:pt x="8061" y="19816"/>
                    <a:pt x="8288" y="19967"/>
                    <a:pt x="8536" y="20122"/>
                  </a:cubicBezTo>
                  <a:cubicBezTo>
                    <a:pt x="8547" y="20133"/>
                    <a:pt x="8569" y="20136"/>
                    <a:pt x="8587" y="20136"/>
                  </a:cubicBezTo>
                  <a:cubicBezTo>
                    <a:pt x="8605" y="20136"/>
                    <a:pt x="8619" y="20133"/>
                    <a:pt x="8637" y="20129"/>
                  </a:cubicBezTo>
                  <a:cubicBezTo>
                    <a:pt x="8669" y="20115"/>
                    <a:pt x="8695" y="20093"/>
                    <a:pt x="8709" y="20061"/>
                  </a:cubicBezTo>
                  <a:cubicBezTo>
                    <a:pt x="8716" y="20050"/>
                    <a:pt x="8720" y="20039"/>
                    <a:pt x="8720" y="20028"/>
                  </a:cubicBezTo>
                  <a:cubicBezTo>
                    <a:pt x="8723" y="20025"/>
                    <a:pt x="8727" y="20018"/>
                    <a:pt x="8727" y="20010"/>
                  </a:cubicBezTo>
                  <a:cubicBezTo>
                    <a:pt x="9116" y="18923"/>
                    <a:pt x="9483" y="17811"/>
                    <a:pt x="9829" y="16763"/>
                  </a:cubicBezTo>
                  <a:cubicBezTo>
                    <a:pt x="9850" y="16698"/>
                    <a:pt x="9825" y="16633"/>
                    <a:pt x="9771" y="16605"/>
                  </a:cubicBezTo>
                  <a:cubicBezTo>
                    <a:pt x="9292" y="16295"/>
                    <a:pt x="8817" y="15899"/>
                    <a:pt x="8313" y="15384"/>
                  </a:cubicBezTo>
                  <a:cubicBezTo>
                    <a:pt x="7759" y="14808"/>
                    <a:pt x="7208" y="14120"/>
                    <a:pt x="6639" y="13285"/>
                  </a:cubicBezTo>
                  <a:cubicBezTo>
                    <a:pt x="6405" y="12940"/>
                    <a:pt x="6175" y="12583"/>
                    <a:pt x="5937" y="12194"/>
                  </a:cubicBezTo>
                  <a:cubicBezTo>
                    <a:pt x="5696" y="11798"/>
                    <a:pt x="5465" y="11410"/>
                    <a:pt x="5257" y="11031"/>
                  </a:cubicBezTo>
                  <a:lnTo>
                    <a:pt x="5242" y="11006"/>
                  </a:lnTo>
                  <a:cubicBezTo>
                    <a:pt x="4382" y="9444"/>
                    <a:pt x="3806" y="8029"/>
                    <a:pt x="3478" y="6682"/>
                  </a:cubicBezTo>
                  <a:cubicBezTo>
                    <a:pt x="3266" y="5793"/>
                    <a:pt x="3165" y="4933"/>
                    <a:pt x="3183" y="4123"/>
                  </a:cubicBezTo>
                  <a:cubicBezTo>
                    <a:pt x="3186" y="4015"/>
                    <a:pt x="3190" y="3907"/>
                    <a:pt x="3201" y="3802"/>
                  </a:cubicBezTo>
                  <a:lnTo>
                    <a:pt x="3212" y="3792"/>
                  </a:lnTo>
                  <a:cubicBezTo>
                    <a:pt x="3237" y="3763"/>
                    <a:pt x="3258" y="3738"/>
                    <a:pt x="3284" y="3712"/>
                  </a:cubicBezTo>
                  <a:lnTo>
                    <a:pt x="3291" y="3694"/>
                  </a:lnTo>
                  <a:lnTo>
                    <a:pt x="3348" y="3644"/>
                  </a:lnTo>
                  <a:cubicBezTo>
                    <a:pt x="3392" y="3601"/>
                    <a:pt x="3435" y="3561"/>
                    <a:pt x="3478" y="3522"/>
                  </a:cubicBezTo>
                  <a:cubicBezTo>
                    <a:pt x="3525" y="3482"/>
                    <a:pt x="3568" y="3446"/>
                    <a:pt x="3615" y="3410"/>
                  </a:cubicBezTo>
                  <a:lnTo>
                    <a:pt x="3662" y="3370"/>
                  </a:lnTo>
                  <a:cubicBezTo>
                    <a:pt x="3798" y="3266"/>
                    <a:pt x="3942" y="3151"/>
                    <a:pt x="4068" y="3021"/>
                  </a:cubicBezTo>
                  <a:cubicBezTo>
                    <a:pt x="4169" y="2913"/>
                    <a:pt x="4295" y="2769"/>
                    <a:pt x="4338" y="2600"/>
                  </a:cubicBezTo>
                  <a:cubicBezTo>
                    <a:pt x="4356" y="2521"/>
                    <a:pt x="4360" y="2441"/>
                    <a:pt x="4346" y="2366"/>
                  </a:cubicBezTo>
                  <a:cubicBezTo>
                    <a:pt x="4328" y="2287"/>
                    <a:pt x="4292" y="2200"/>
                    <a:pt x="4238" y="2121"/>
                  </a:cubicBezTo>
                  <a:cubicBezTo>
                    <a:pt x="4166" y="2009"/>
                    <a:pt x="4032" y="1937"/>
                    <a:pt x="3888" y="1937"/>
                  </a:cubicBezTo>
                  <a:cubicBezTo>
                    <a:pt x="3759" y="1937"/>
                    <a:pt x="3626" y="1981"/>
                    <a:pt x="3474" y="2071"/>
                  </a:cubicBezTo>
                  <a:cubicBezTo>
                    <a:pt x="3348" y="2143"/>
                    <a:pt x="3230" y="2236"/>
                    <a:pt x="3107" y="2351"/>
                  </a:cubicBezTo>
                  <a:cubicBezTo>
                    <a:pt x="3089" y="2373"/>
                    <a:pt x="3068" y="2391"/>
                    <a:pt x="3046" y="2413"/>
                  </a:cubicBezTo>
                  <a:lnTo>
                    <a:pt x="3053" y="2348"/>
                  </a:lnTo>
                  <a:lnTo>
                    <a:pt x="3053" y="2297"/>
                  </a:lnTo>
                  <a:cubicBezTo>
                    <a:pt x="3053" y="2247"/>
                    <a:pt x="3053" y="2200"/>
                    <a:pt x="3057" y="2150"/>
                  </a:cubicBezTo>
                  <a:lnTo>
                    <a:pt x="3057" y="2103"/>
                  </a:lnTo>
                  <a:cubicBezTo>
                    <a:pt x="3057" y="2024"/>
                    <a:pt x="3060" y="1945"/>
                    <a:pt x="3068" y="1865"/>
                  </a:cubicBezTo>
                  <a:cubicBezTo>
                    <a:pt x="3075" y="1775"/>
                    <a:pt x="3093" y="1682"/>
                    <a:pt x="3107" y="1592"/>
                  </a:cubicBezTo>
                  <a:lnTo>
                    <a:pt x="3122" y="1505"/>
                  </a:lnTo>
                  <a:cubicBezTo>
                    <a:pt x="3150" y="1322"/>
                    <a:pt x="3168" y="1178"/>
                    <a:pt x="3179" y="1041"/>
                  </a:cubicBezTo>
                  <a:cubicBezTo>
                    <a:pt x="3194" y="865"/>
                    <a:pt x="3190" y="717"/>
                    <a:pt x="3168" y="584"/>
                  </a:cubicBezTo>
                  <a:cubicBezTo>
                    <a:pt x="3154" y="479"/>
                    <a:pt x="3114" y="332"/>
                    <a:pt x="3017" y="231"/>
                  </a:cubicBezTo>
                  <a:cubicBezTo>
                    <a:pt x="2974" y="184"/>
                    <a:pt x="2920" y="152"/>
                    <a:pt x="2859" y="127"/>
                  </a:cubicBezTo>
                  <a:cubicBezTo>
                    <a:pt x="2808" y="105"/>
                    <a:pt x="2754" y="98"/>
                    <a:pt x="2697" y="98"/>
                  </a:cubicBezTo>
                  <a:lnTo>
                    <a:pt x="2668" y="98"/>
                  </a:lnTo>
                  <a:cubicBezTo>
                    <a:pt x="2571" y="105"/>
                    <a:pt x="2470" y="148"/>
                    <a:pt x="2387" y="227"/>
                  </a:cubicBezTo>
                  <a:cubicBezTo>
                    <a:pt x="2286" y="325"/>
                    <a:pt x="2225" y="443"/>
                    <a:pt x="2182" y="537"/>
                  </a:cubicBezTo>
                  <a:cubicBezTo>
                    <a:pt x="2117" y="670"/>
                    <a:pt x="2074" y="818"/>
                    <a:pt x="2045" y="933"/>
                  </a:cubicBezTo>
                  <a:cubicBezTo>
                    <a:pt x="2027" y="998"/>
                    <a:pt x="2013" y="1063"/>
                    <a:pt x="1998" y="1131"/>
                  </a:cubicBezTo>
                  <a:cubicBezTo>
                    <a:pt x="2002" y="1059"/>
                    <a:pt x="2002" y="976"/>
                    <a:pt x="2006" y="897"/>
                  </a:cubicBezTo>
                  <a:cubicBezTo>
                    <a:pt x="2006" y="724"/>
                    <a:pt x="2006" y="548"/>
                    <a:pt x="1973" y="379"/>
                  </a:cubicBezTo>
                  <a:cubicBezTo>
                    <a:pt x="1941" y="227"/>
                    <a:pt x="1883" y="123"/>
                    <a:pt x="1793" y="58"/>
                  </a:cubicBezTo>
                  <a:cubicBezTo>
                    <a:pt x="1750" y="26"/>
                    <a:pt x="1689" y="4"/>
                    <a:pt x="1624"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04" name="Google Shape;3091;p44">
              <a:extLst>
                <a:ext uri="{FF2B5EF4-FFF2-40B4-BE49-F238E27FC236}">
                  <a16:creationId xmlns:a16="http://schemas.microsoft.com/office/drawing/2014/main" id="{2CFBDAD5-198A-5E30-2F8F-232611E4D901}"/>
                </a:ext>
              </a:extLst>
            </p:cNvPr>
            <p:cNvSpPr/>
            <p:nvPr/>
          </p:nvSpPr>
          <p:spPr>
            <a:xfrm>
              <a:off x="7834333" y="3385099"/>
              <a:ext cx="330306" cy="646197"/>
            </a:xfrm>
            <a:custGeom>
              <a:avLst/>
              <a:gdLst/>
              <a:ahLst/>
              <a:cxnLst/>
              <a:rect l="l" t="t" r="r" b="b"/>
              <a:pathLst>
                <a:path w="7158" h="15654" extrusionOk="0">
                  <a:moveTo>
                    <a:pt x="642" y="1113"/>
                  </a:moveTo>
                  <a:cubicBezTo>
                    <a:pt x="641" y="1113"/>
                    <a:pt x="641" y="1114"/>
                    <a:pt x="640" y="1114"/>
                  </a:cubicBezTo>
                  <a:lnTo>
                    <a:pt x="640" y="1114"/>
                  </a:lnTo>
                  <a:cubicBezTo>
                    <a:pt x="641" y="1114"/>
                    <a:pt x="641" y="1113"/>
                    <a:pt x="642" y="1113"/>
                  </a:cubicBezTo>
                  <a:close/>
                  <a:moveTo>
                    <a:pt x="5671" y="14780"/>
                  </a:moveTo>
                  <a:cubicBezTo>
                    <a:pt x="5672" y="14782"/>
                    <a:pt x="5674" y="14783"/>
                    <a:pt x="5677" y="14785"/>
                  </a:cubicBezTo>
                  <a:lnTo>
                    <a:pt x="5677" y="14785"/>
                  </a:lnTo>
                  <a:cubicBezTo>
                    <a:pt x="5675" y="14783"/>
                    <a:pt x="5673" y="14782"/>
                    <a:pt x="5671" y="14780"/>
                  </a:cubicBezTo>
                  <a:close/>
                  <a:moveTo>
                    <a:pt x="5677" y="14785"/>
                  </a:moveTo>
                  <a:cubicBezTo>
                    <a:pt x="5677" y="14785"/>
                    <a:pt x="5678" y="14786"/>
                    <a:pt x="5678" y="14786"/>
                  </a:cubicBezTo>
                  <a:cubicBezTo>
                    <a:pt x="5678" y="14786"/>
                    <a:pt x="5677" y="14785"/>
                    <a:pt x="5677" y="14785"/>
                  </a:cubicBezTo>
                  <a:close/>
                  <a:moveTo>
                    <a:pt x="1354" y="0"/>
                  </a:moveTo>
                  <a:cubicBezTo>
                    <a:pt x="1358" y="11"/>
                    <a:pt x="1358" y="18"/>
                    <a:pt x="1362" y="25"/>
                  </a:cubicBezTo>
                  <a:cubicBezTo>
                    <a:pt x="1365" y="58"/>
                    <a:pt x="1365" y="90"/>
                    <a:pt x="1362" y="123"/>
                  </a:cubicBezTo>
                  <a:cubicBezTo>
                    <a:pt x="1354" y="151"/>
                    <a:pt x="1351" y="180"/>
                    <a:pt x="1344" y="209"/>
                  </a:cubicBezTo>
                  <a:cubicBezTo>
                    <a:pt x="1322" y="277"/>
                    <a:pt x="1290" y="342"/>
                    <a:pt x="1254" y="403"/>
                  </a:cubicBezTo>
                  <a:cubicBezTo>
                    <a:pt x="1167" y="544"/>
                    <a:pt x="1059" y="673"/>
                    <a:pt x="944" y="792"/>
                  </a:cubicBezTo>
                  <a:cubicBezTo>
                    <a:pt x="897" y="846"/>
                    <a:pt x="847" y="897"/>
                    <a:pt x="796" y="947"/>
                  </a:cubicBezTo>
                  <a:cubicBezTo>
                    <a:pt x="742" y="1005"/>
                    <a:pt x="688" y="1062"/>
                    <a:pt x="634" y="1120"/>
                  </a:cubicBezTo>
                  <a:cubicBezTo>
                    <a:pt x="635" y="1120"/>
                    <a:pt x="635" y="1120"/>
                    <a:pt x="635" y="1120"/>
                  </a:cubicBezTo>
                  <a:lnTo>
                    <a:pt x="635" y="1120"/>
                  </a:lnTo>
                  <a:cubicBezTo>
                    <a:pt x="558" y="1208"/>
                    <a:pt x="485" y="1303"/>
                    <a:pt x="418" y="1401"/>
                  </a:cubicBezTo>
                  <a:cubicBezTo>
                    <a:pt x="361" y="1491"/>
                    <a:pt x="307" y="1581"/>
                    <a:pt x="260" y="1674"/>
                  </a:cubicBezTo>
                  <a:cubicBezTo>
                    <a:pt x="217" y="1768"/>
                    <a:pt x="174" y="1865"/>
                    <a:pt x="141" y="1966"/>
                  </a:cubicBezTo>
                  <a:cubicBezTo>
                    <a:pt x="109" y="2060"/>
                    <a:pt x="84" y="2157"/>
                    <a:pt x="66" y="2254"/>
                  </a:cubicBezTo>
                  <a:cubicBezTo>
                    <a:pt x="66" y="2250"/>
                    <a:pt x="66" y="2247"/>
                    <a:pt x="66" y="2243"/>
                  </a:cubicBezTo>
                  <a:cubicBezTo>
                    <a:pt x="44" y="2355"/>
                    <a:pt x="26" y="2466"/>
                    <a:pt x="19" y="2582"/>
                  </a:cubicBezTo>
                  <a:cubicBezTo>
                    <a:pt x="8" y="2700"/>
                    <a:pt x="4" y="2823"/>
                    <a:pt x="4" y="2945"/>
                  </a:cubicBezTo>
                  <a:cubicBezTo>
                    <a:pt x="1" y="3179"/>
                    <a:pt x="8" y="3413"/>
                    <a:pt x="22" y="3647"/>
                  </a:cubicBezTo>
                  <a:cubicBezTo>
                    <a:pt x="22" y="3650"/>
                    <a:pt x="22" y="3652"/>
                    <a:pt x="22" y="3654"/>
                  </a:cubicBezTo>
                  <a:cubicBezTo>
                    <a:pt x="58" y="4187"/>
                    <a:pt x="138" y="4716"/>
                    <a:pt x="253" y="5239"/>
                  </a:cubicBezTo>
                  <a:cubicBezTo>
                    <a:pt x="368" y="5768"/>
                    <a:pt x="519" y="6286"/>
                    <a:pt x="696" y="6794"/>
                  </a:cubicBezTo>
                  <a:cubicBezTo>
                    <a:pt x="789" y="7064"/>
                    <a:pt x="890" y="7330"/>
                    <a:pt x="994" y="7593"/>
                  </a:cubicBezTo>
                  <a:cubicBezTo>
                    <a:pt x="1369" y="8515"/>
                    <a:pt x="1819" y="9408"/>
                    <a:pt x="2309" y="10272"/>
                  </a:cubicBezTo>
                  <a:cubicBezTo>
                    <a:pt x="2550" y="10693"/>
                    <a:pt x="2802" y="11110"/>
                    <a:pt x="3057" y="11521"/>
                  </a:cubicBezTo>
                  <a:cubicBezTo>
                    <a:pt x="3306" y="11913"/>
                    <a:pt x="3558" y="12302"/>
                    <a:pt x="3821" y="12684"/>
                  </a:cubicBezTo>
                  <a:lnTo>
                    <a:pt x="3824" y="12687"/>
                  </a:lnTo>
                  <a:cubicBezTo>
                    <a:pt x="4091" y="13076"/>
                    <a:pt x="4375" y="13450"/>
                    <a:pt x="4688" y="13803"/>
                  </a:cubicBezTo>
                  <a:cubicBezTo>
                    <a:pt x="4996" y="14150"/>
                    <a:pt x="5321" y="14476"/>
                    <a:pt x="5671" y="14780"/>
                  </a:cubicBezTo>
                  <a:lnTo>
                    <a:pt x="5671" y="14780"/>
                  </a:lnTo>
                  <a:cubicBezTo>
                    <a:pt x="5671" y="14780"/>
                    <a:pt x="5671" y="14779"/>
                    <a:pt x="5671" y="14779"/>
                  </a:cubicBezTo>
                  <a:lnTo>
                    <a:pt x="5671" y="14779"/>
                  </a:lnTo>
                  <a:cubicBezTo>
                    <a:pt x="5973" y="15042"/>
                    <a:pt x="6294" y="15290"/>
                    <a:pt x="6632" y="15513"/>
                  </a:cubicBezTo>
                  <a:cubicBezTo>
                    <a:pt x="6704" y="15560"/>
                    <a:pt x="6776" y="15607"/>
                    <a:pt x="6852" y="15654"/>
                  </a:cubicBezTo>
                  <a:cubicBezTo>
                    <a:pt x="6946" y="15369"/>
                    <a:pt x="7039" y="15085"/>
                    <a:pt x="7133" y="14801"/>
                  </a:cubicBezTo>
                  <a:cubicBezTo>
                    <a:pt x="7158" y="14736"/>
                    <a:pt x="7133" y="14667"/>
                    <a:pt x="7075" y="14635"/>
                  </a:cubicBezTo>
                  <a:cubicBezTo>
                    <a:pt x="6596" y="14329"/>
                    <a:pt x="6121" y="13929"/>
                    <a:pt x="5621" y="13414"/>
                  </a:cubicBezTo>
                  <a:cubicBezTo>
                    <a:pt x="5063" y="12842"/>
                    <a:pt x="4515" y="12154"/>
                    <a:pt x="3947" y="11319"/>
                  </a:cubicBezTo>
                  <a:cubicBezTo>
                    <a:pt x="3705" y="10966"/>
                    <a:pt x="3475" y="10610"/>
                    <a:pt x="3241" y="10228"/>
                  </a:cubicBezTo>
                  <a:cubicBezTo>
                    <a:pt x="3003" y="9836"/>
                    <a:pt x="2773" y="9447"/>
                    <a:pt x="2561" y="9065"/>
                  </a:cubicBezTo>
                  <a:lnTo>
                    <a:pt x="2550" y="9040"/>
                  </a:lnTo>
                  <a:cubicBezTo>
                    <a:pt x="1689" y="7474"/>
                    <a:pt x="1110" y="6063"/>
                    <a:pt x="782" y="4716"/>
                  </a:cubicBezTo>
                  <a:cubicBezTo>
                    <a:pt x="570" y="3827"/>
                    <a:pt x="472" y="2967"/>
                    <a:pt x="490" y="2157"/>
                  </a:cubicBezTo>
                  <a:cubicBezTo>
                    <a:pt x="494" y="2049"/>
                    <a:pt x="498" y="1944"/>
                    <a:pt x="505" y="1836"/>
                  </a:cubicBezTo>
                  <a:lnTo>
                    <a:pt x="562" y="1779"/>
                  </a:lnTo>
                  <a:lnTo>
                    <a:pt x="588" y="1750"/>
                  </a:lnTo>
                  <a:lnTo>
                    <a:pt x="598" y="1732"/>
                  </a:lnTo>
                  <a:lnTo>
                    <a:pt x="652" y="1682"/>
                  </a:lnTo>
                  <a:cubicBezTo>
                    <a:pt x="696" y="1638"/>
                    <a:pt x="739" y="1599"/>
                    <a:pt x="786" y="1559"/>
                  </a:cubicBezTo>
                  <a:cubicBezTo>
                    <a:pt x="829" y="1520"/>
                    <a:pt x="876" y="1484"/>
                    <a:pt x="919" y="1448"/>
                  </a:cubicBezTo>
                  <a:lnTo>
                    <a:pt x="966" y="1412"/>
                  </a:lnTo>
                  <a:cubicBezTo>
                    <a:pt x="1110" y="1296"/>
                    <a:pt x="1250" y="1185"/>
                    <a:pt x="1372" y="1059"/>
                  </a:cubicBezTo>
                  <a:cubicBezTo>
                    <a:pt x="1477" y="951"/>
                    <a:pt x="1599" y="807"/>
                    <a:pt x="1642" y="637"/>
                  </a:cubicBezTo>
                  <a:cubicBezTo>
                    <a:pt x="1664" y="555"/>
                    <a:pt x="1668" y="479"/>
                    <a:pt x="1653" y="400"/>
                  </a:cubicBezTo>
                  <a:cubicBezTo>
                    <a:pt x="1635" y="321"/>
                    <a:pt x="1599" y="234"/>
                    <a:pt x="1545" y="155"/>
                  </a:cubicBezTo>
                  <a:cubicBezTo>
                    <a:pt x="1498" y="87"/>
                    <a:pt x="1434" y="33"/>
                    <a:pt x="1354"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05" name="Google Shape;3092;p44">
              <a:extLst>
                <a:ext uri="{FF2B5EF4-FFF2-40B4-BE49-F238E27FC236}">
                  <a16:creationId xmlns:a16="http://schemas.microsoft.com/office/drawing/2014/main" id="{87C7B9BF-EA63-F4BE-97D5-225B9F042A3A}"/>
                </a:ext>
              </a:extLst>
            </p:cNvPr>
            <p:cNvSpPr/>
            <p:nvPr/>
          </p:nvSpPr>
          <p:spPr>
            <a:xfrm>
              <a:off x="8457625" y="4089548"/>
              <a:ext cx="332798" cy="299486"/>
            </a:xfrm>
            <a:custGeom>
              <a:avLst/>
              <a:gdLst/>
              <a:ahLst/>
              <a:cxnLst/>
              <a:rect l="l" t="t" r="r" b="b"/>
              <a:pathLst>
                <a:path w="7212" h="7255" extrusionOk="0">
                  <a:moveTo>
                    <a:pt x="1891" y="43"/>
                  </a:moveTo>
                  <a:cubicBezTo>
                    <a:pt x="1888" y="44"/>
                    <a:pt x="1886" y="44"/>
                    <a:pt x="1884" y="44"/>
                  </a:cubicBezTo>
                  <a:lnTo>
                    <a:pt x="1884" y="44"/>
                  </a:lnTo>
                  <a:cubicBezTo>
                    <a:pt x="1886" y="43"/>
                    <a:pt x="1888" y="43"/>
                    <a:pt x="1891" y="43"/>
                  </a:cubicBezTo>
                  <a:close/>
                  <a:moveTo>
                    <a:pt x="1113" y="245"/>
                  </a:moveTo>
                  <a:cubicBezTo>
                    <a:pt x="1113" y="245"/>
                    <a:pt x="1107" y="245"/>
                    <a:pt x="1106" y="248"/>
                  </a:cubicBezTo>
                  <a:lnTo>
                    <a:pt x="1106" y="248"/>
                  </a:lnTo>
                  <a:cubicBezTo>
                    <a:pt x="1108" y="247"/>
                    <a:pt x="1111" y="246"/>
                    <a:pt x="1113" y="245"/>
                  </a:cubicBezTo>
                  <a:close/>
                  <a:moveTo>
                    <a:pt x="2600" y="0"/>
                  </a:moveTo>
                  <a:cubicBezTo>
                    <a:pt x="2359" y="0"/>
                    <a:pt x="2118" y="11"/>
                    <a:pt x="1880" y="43"/>
                  </a:cubicBezTo>
                  <a:lnTo>
                    <a:pt x="1880" y="45"/>
                  </a:lnTo>
                  <a:lnTo>
                    <a:pt x="1880" y="45"/>
                  </a:lnTo>
                  <a:cubicBezTo>
                    <a:pt x="1614" y="81"/>
                    <a:pt x="1351" y="145"/>
                    <a:pt x="1106" y="248"/>
                  </a:cubicBezTo>
                  <a:cubicBezTo>
                    <a:pt x="1106" y="248"/>
                    <a:pt x="1106" y="248"/>
                    <a:pt x="1106" y="248"/>
                  </a:cubicBezTo>
                  <a:lnTo>
                    <a:pt x="1106" y="248"/>
                  </a:lnTo>
                  <a:cubicBezTo>
                    <a:pt x="961" y="312"/>
                    <a:pt x="819" y="390"/>
                    <a:pt x="688" y="486"/>
                  </a:cubicBezTo>
                  <a:cubicBezTo>
                    <a:pt x="634" y="529"/>
                    <a:pt x="580" y="576"/>
                    <a:pt x="530" y="626"/>
                  </a:cubicBezTo>
                  <a:cubicBezTo>
                    <a:pt x="487" y="670"/>
                    <a:pt x="443" y="720"/>
                    <a:pt x="404" y="770"/>
                  </a:cubicBezTo>
                  <a:cubicBezTo>
                    <a:pt x="364" y="824"/>
                    <a:pt x="325" y="882"/>
                    <a:pt x="292" y="940"/>
                  </a:cubicBezTo>
                  <a:cubicBezTo>
                    <a:pt x="260" y="997"/>
                    <a:pt x="231" y="1055"/>
                    <a:pt x="206" y="1116"/>
                  </a:cubicBezTo>
                  <a:cubicBezTo>
                    <a:pt x="206" y="1113"/>
                    <a:pt x="206" y="1113"/>
                    <a:pt x="206" y="1109"/>
                  </a:cubicBezTo>
                  <a:cubicBezTo>
                    <a:pt x="170" y="1206"/>
                    <a:pt x="137" y="1303"/>
                    <a:pt x="116" y="1401"/>
                  </a:cubicBezTo>
                  <a:cubicBezTo>
                    <a:pt x="94" y="1498"/>
                    <a:pt x="80" y="1591"/>
                    <a:pt x="65" y="1689"/>
                  </a:cubicBezTo>
                  <a:lnTo>
                    <a:pt x="65" y="1685"/>
                  </a:lnTo>
                  <a:cubicBezTo>
                    <a:pt x="22" y="2023"/>
                    <a:pt x="1" y="2369"/>
                    <a:pt x="4" y="2711"/>
                  </a:cubicBezTo>
                  <a:cubicBezTo>
                    <a:pt x="4" y="3082"/>
                    <a:pt x="33" y="3453"/>
                    <a:pt x="80" y="3820"/>
                  </a:cubicBezTo>
                  <a:lnTo>
                    <a:pt x="80" y="3816"/>
                  </a:lnTo>
                  <a:cubicBezTo>
                    <a:pt x="163" y="4417"/>
                    <a:pt x="299" y="5011"/>
                    <a:pt x="533" y="5573"/>
                  </a:cubicBezTo>
                  <a:cubicBezTo>
                    <a:pt x="533" y="5573"/>
                    <a:pt x="533" y="5570"/>
                    <a:pt x="533" y="5570"/>
                  </a:cubicBezTo>
                  <a:cubicBezTo>
                    <a:pt x="624" y="5778"/>
                    <a:pt x="724" y="5987"/>
                    <a:pt x="847" y="6178"/>
                  </a:cubicBezTo>
                  <a:cubicBezTo>
                    <a:pt x="847" y="6074"/>
                    <a:pt x="843" y="5969"/>
                    <a:pt x="840" y="5876"/>
                  </a:cubicBezTo>
                  <a:cubicBezTo>
                    <a:pt x="825" y="5591"/>
                    <a:pt x="793" y="5314"/>
                    <a:pt x="757" y="4983"/>
                  </a:cubicBezTo>
                  <a:lnTo>
                    <a:pt x="746" y="4871"/>
                  </a:lnTo>
                  <a:cubicBezTo>
                    <a:pt x="724" y="4713"/>
                    <a:pt x="710" y="4576"/>
                    <a:pt x="699" y="4435"/>
                  </a:cubicBezTo>
                  <a:cubicBezTo>
                    <a:pt x="696" y="4367"/>
                    <a:pt x="692" y="4302"/>
                    <a:pt x="696" y="4234"/>
                  </a:cubicBezTo>
                  <a:cubicBezTo>
                    <a:pt x="696" y="4227"/>
                    <a:pt x="696" y="4216"/>
                    <a:pt x="696" y="4209"/>
                  </a:cubicBezTo>
                  <a:cubicBezTo>
                    <a:pt x="696" y="4205"/>
                    <a:pt x="696" y="4201"/>
                    <a:pt x="696" y="4198"/>
                  </a:cubicBezTo>
                  <a:cubicBezTo>
                    <a:pt x="692" y="4165"/>
                    <a:pt x="692" y="4133"/>
                    <a:pt x="692" y="4101"/>
                  </a:cubicBezTo>
                  <a:cubicBezTo>
                    <a:pt x="688" y="4093"/>
                    <a:pt x="685" y="4086"/>
                    <a:pt x="685" y="4075"/>
                  </a:cubicBezTo>
                  <a:cubicBezTo>
                    <a:pt x="681" y="3982"/>
                    <a:pt x="678" y="3888"/>
                    <a:pt x="685" y="3798"/>
                  </a:cubicBezTo>
                  <a:cubicBezTo>
                    <a:pt x="688" y="3748"/>
                    <a:pt x="696" y="3701"/>
                    <a:pt x="703" y="3654"/>
                  </a:cubicBezTo>
                  <a:cubicBezTo>
                    <a:pt x="757" y="2931"/>
                    <a:pt x="825" y="2221"/>
                    <a:pt x="1056" y="1487"/>
                  </a:cubicBezTo>
                  <a:cubicBezTo>
                    <a:pt x="1124" y="1293"/>
                    <a:pt x="1189" y="1131"/>
                    <a:pt x="1257" y="983"/>
                  </a:cubicBezTo>
                  <a:cubicBezTo>
                    <a:pt x="1441" y="969"/>
                    <a:pt x="1563" y="961"/>
                    <a:pt x="1668" y="961"/>
                  </a:cubicBezTo>
                  <a:lnTo>
                    <a:pt x="1700" y="961"/>
                  </a:lnTo>
                  <a:cubicBezTo>
                    <a:pt x="2154" y="961"/>
                    <a:pt x="2607" y="1012"/>
                    <a:pt x="2992" y="1059"/>
                  </a:cubicBezTo>
                  <a:cubicBezTo>
                    <a:pt x="3342" y="1098"/>
                    <a:pt x="3651" y="1156"/>
                    <a:pt x="3943" y="1228"/>
                  </a:cubicBezTo>
                  <a:cubicBezTo>
                    <a:pt x="4342" y="1329"/>
                    <a:pt x="4677" y="1462"/>
                    <a:pt x="4973" y="1627"/>
                  </a:cubicBezTo>
                  <a:lnTo>
                    <a:pt x="4955" y="1599"/>
                  </a:lnTo>
                  <a:lnTo>
                    <a:pt x="4955" y="1599"/>
                  </a:lnTo>
                  <a:cubicBezTo>
                    <a:pt x="5203" y="1761"/>
                    <a:pt x="5415" y="1930"/>
                    <a:pt x="5592" y="2106"/>
                  </a:cubicBezTo>
                  <a:lnTo>
                    <a:pt x="5581" y="2070"/>
                  </a:lnTo>
                  <a:lnTo>
                    <a:pt x="5581" y="2070"/>
                  </a:lnTo>
                  <a:cubicBezTo>
                    <a:pt x="5772" y="2286"/>
                    <a:pt x="5941" y="2517"/>
                    <a:pt x="6078" y="2754"/>
                  </a:cubicBezTo>
                  <a:cubicBezTo>
                    <a:pt x="6193" y="2959"/>
                    <a:pt x="6305" y="3211"/>
                    <a:pt x="6402" y="3481"/>
                  </a:cubicBezTo>
                  <a:cubicBezTo>
                    <a:pt x="6485" y="3730"/>
                    <a:pt x="6564" y="3993"/>
                    <a:pt x="6647" y="4291"/>
                  </a:cubicBezTo>
                  <a:cubicBezTo>
                    <a:pt x="6837" y="5011"/>
                    <a:pt x="6931" y="5606"/>
                    <a:pt x="6942" y="6167"/>
                  </a:cubicBezTo>
                  <a:lnTo>
                    <a:pt x="6942" y="6185"/>
                  </a:lnTo>
                  <a:cubicBezTo>
                    <a:pt x="6942" y="6491"/>
                    <a:pt x="6909" y="6772"/>
                    <a:pt x="6852" y="7028"/>
                  </a:cubicBezTo>
                  <a:cubicBezTo>
                    <a:pt x="6830" y="7107"/>
                    <a:pt x="6805" y="7182"/>
                    <a:pt x="6780" y="7254"/>
                  </a:cubicBezTo>
                  <a:cubicBezTo>
                    <a:pt x="6783" y="7254"/>
                    <a:pt x="6787" y="7251"/>
                    <a:pt x="6791" y="7251"/>
                  </a:cubicBezTo>
                  <a:cubicBezTo>
                    <a:pt x="6794" y="7251"/>
                    <a:pt x="6798" y="7247"/>
                    <a:pt x="6801" y="7247"/>
                  </a:cubicBezTo>
                  <a:cubicBezTo>
                    <a:pt x="6801" y="7247"/>
                    <a:pt x="6805" y="7247"/>
                    <a:pt x="6809" y="7251"/>
                  </a:cubicBezTo>
                  <a:cubicBezTo>
                    <a:pt x="6823" y="7215"/>
                    <a:pt x="6837" y="7179"/>
                    <a:pt x="6855" y="7146"/>
                  </a:cubicBezTo>
                  <a:lnTo>
                    <a:pt x="6852" y="7146"/>
                  </a:lnTo>
                  <a:cubicBezTo>
                    <a:pt x="7003" y="6786"/>
                    <a:pt x="7089" y="6405"/>
                    <a:pt x="7143" y="6020"/>
                  </a:cubicBezTo>
                  <a:cubicBezTo>
                    <a:pt x="7143" y="6017"/>
                    <a:pt x="7143" y="6015"/>
                    <a:pt x="7143" y="6012"/>
                  </a:cubicBezTo>
                  <a:cubicBezTo>
                    <a:pt x="7194" y="5634"/>
                    <a:pt x="7212" y="5253"/>
                    <a:pt x="7212" y="4871"/>
                  </a:cubicBezTo>
                  <a:cubicBezTo>
                    <a:pt x="7212" y="4705"/>
                    <a:pt x="7208" y="4540"/>
                    <a:pt x="7197" y="4378"/>
                  </a:cubicBezTo>
                  <a:cubicBezTo>
                    <a:pt x="7190" y="4230"/>
                    <a:pt x="7176" y="4083"/>
                    <a:pt x="7154" y="3935"/>
                  </a:cubicBezTo>
                  <a:cubicBezTo>
                    <a:pt x="7122" y="3694"/>
                    <a:pt x="7075" y="3453"/>
                    <a:pt x="7010" y="3219"/>
                  </a:cubicBezTo>
                  <a:cubicBezTo>
                    <a:pt x="6949" y="2999"/>
                    <a:pt x="6877" y="2783"/>
                    <a:pt x="6791" y="2574"/>
                  </a:cubicBezTo>
                  <a:cubicBezTo>
                    <a:pt x="6711" y="2391"/>
                    <a:pt x="6625" y="2214"/>
                    <a:pt x="6524" y="2045"/>
                  </a:cubicBezTo>
                  <a:cubicBezTo>
                    <a:pt x="6431" y="1887"/>
                    <a:pt x="6330" y="1732"/>
                    <a:pt x="6215" y="1584"/>
                  </a:cubicBezTo>
                  <a:cubicBezTo>
                    <a:pt x="6114" y="1451"/>
                    <a:pt x="5999" y="1321"/>
                    <a:pt x="5880" y="1199"/>
                  </a:cubicBezTo>
                  <a:cubicBezTo>
                    <a:pt x="5757" y="1077"/>
                    <a:pt x="5631" y="965"/>
                    <a:pt x="5495" y="861"/>
                  </a:cubicBezTo>
                  <a:cubicBezTo>
                    <a:pt x="5365" y="760"/>
                    <a:pt x="5228" y="666"/>
                    <a:pt x="5088" y="583"/>
                  </a:cubicBezTo>
                  <a:cubicBezTo>
                    <a:pt x="4944" y="500"/>
                    <a:pt x="4793" y="425"/>
                    <a:pt x="4638" y="360"/>
                  </a:cubicBezTo>
                  <a:cubicBezTo>
                    <a:pt x="4638" y="356"/>
                    <a:pt x="4638" y="356"/>
                    <a:pt x="4634" y="356"/>
                  </a:cubicBezTo>
                  <a:cubicBezTo>
                    <a:pt x="4458" y="284"/>
                    <a:pt x="4281" y="220"/>
                    <a:pt x="4098" y="173"/>
                  </a:cubicBezTo>
                  <a:cubicBezTo>
                    <a:pt x="3910" y="122"/>
                    <a:pt x="3720" y="83"/>
                    <a:pt x="3529" y="58"/>
                  </a:cubicBezTo>
                  <a:lnTo>
                    <a:pt x="3540" y="58"/>
                  </a:lnTo>
                  <a:cubicBezTo>
                    <a:pt x="3392" y="40"/>
                    <a:pt x="3241" y="25"/>
                    <a:pt x="3090" y="14"/>
                  </a:cubicBezTo>
                  <a:cubicBezTo>
                    <a:pt x="2956" y="7"/>
                    <a:pt x="2823" y="0"/>
                    <a:pt x="2690"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06" name="Google Shape;3093;p44">
              <a:extLst>
                <a:ext uri="{FF2B5EF4-FFF2-40B4-BE49-F238E27FC236}">
                  <a16:creationId xmlns:a16="http://schemas.microsoft.com/office/drawing/2014/main" id="{D37CDA68-F79D-748C-0203-A2AD726A30AB}"/>
                </a:ext>
              </a:extLst>
            </p:cNvPr>
            <p:cNvSpPr/>
            <p:nvPr/>
          </p:nvSpPr>
          <p:spPr>
            <a:xfrm>
              <a:off x="8671449" y="4104244"/>
              <a:ext cx="46" cy="41"/>
            </a:xfrm>
            <a:custGeom>
              <a:avLst/>
              <a:gdLst/>
              <a:ahLst/>
              <a:cxnLst/>
              <a:rect l="l" t="t" r="r" b="b"/>
              <a:pathLst>
                <a:path w="1" h="1" extrusionOk="0">
                  <a:moveTo>
                    <a:pt x="0" y="0"/>
                  </a:move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07" name="Google Shape;3094;p44">
              <a:extLst>
                <a:ext uri="{FF2B5EF4-FFF2-40B4-BE49-F238E27FC236}">
                  <a16:creationId xmlns:a16="http://schemas.microsoft.com/office/drawing/2014/main" id="{E483BEDF-692C-5B75-CE0E-8AF4B7E4C2CD}"/>
                </a:ext>
              </a:extLst>
            </p:cNvPr>
            <p:cNvSpPr/>
            <p:nvPr/>
          </p:nvSpPr>
          <p:spPr>
            <a:xfrm>
              <a:off x="8671265" y="4104244"/>
              <a:ext cx="231" cy="41"/>
            </a:xfrm>
            <a:custGeom>
              <a:avLst/>
              <a:gdLst/>
              <a:ahLst/>
              <a:cxnLst/>
              <a:rect l="l" t="t" r="r" b="b"/>
              <a:pathLst>
                <a:path w="5" h="1" extrusionOk="0">
                  <a:moveTo>
                    <a:pt x="4" y="0"/>
                  </a:moveTo>
                  <a:cubicBezTo>
                    <a:pt x="4" y="0"/>
                    <a:pt x="1" y="0"/>
                    <a:pt x="1" y="0"/>
                  </a:cubicBezTo>
                  <a:cubicBezTo>
                    <a:pt x="1" y="0"/>
                    <a:pt x="4" y="0"/>
                    <a:pt x="4"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08" name="Google Shape;3095;p44">
              <a:extLst>
                <a:ext uri="{FF2B5EF4-FFF2-40B4-BE49-F238E27FC236}">
                  <a16:creationId xmlns:a16="http://schemas.microsoft.com/office/drawing/2014/main" id="{5DA81F1A-84B3-B9DD-160B-698E5DC7905F}"/>
                </a:ext>
              </a:extLst>
            </p:cNvPr>
            <p:cNvSpPr/>
            <p:nvPr/>
          </p:nvSpPr>
          <p:spPr>
            <a:xfrm>
              <a:off x="8671588" y="4104409"/>
              <a:ext cx="46" cy="41"/>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09" name="Google Shape;3096;p44">
              <a:extLst>
                <a:ext uri="{FF2B5EF4-FFF2-40B4-BE49-F238E27FC236}">
                  <a16:creationId xmlns:a16="http://schemas.microsoft.com/office/drawing/2014/main" id="{B5776BFA-F419-ECFC-82D2-854534ED1261}"/>
                </a:ext>
              </a:extLst>
            </p:cNvPr>
            <p:cNvSpPr/>
            <p:nvPr/>
          </p:nvSpPr>
          <p:spPr>
            <a:xfrm>
              <a:off x="8671588" y="4104409"/>
              <a:ext cx="46" cy="41"/>
            </a:xfrm>
            <a:custGeom>
              <a:avLst/>
              <a:gdLst/>
              <a:ahLst/>
              <a:cxnLst/>
              <a:rect l="l" t="t" r="r" b="b"/>
              <a:pathLst>
                <a:path w="1" h="1" extrusionOk="0">
                  <a:moveTo>
                    <a:pt x="1" y="0"/>
                  </a:moveTo>
                  <a:lnTo>
                    <a:pt x="1" y="0"/>
                  </a:lnTo>
                  <a:cubicBezTo>
                    <a:pt x="1" y="0"/>
                    <a:pt x="1" y="0"/>
                    <a:pt x="1" y="0"/>
                  </a:cubicBezTo>
                  <a:cubicBezTo>
                    <a:pt x="1" y="0"/>
                    <a:pt x="1" y="0"/>
                    <a:pt x="1"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10" name="Google Shape;3097;p44">
              <a:extLst>
                <a:ext uri="{FF2B5EF4-FFF2-40B4-BE49-F238E27FC236}">
                  <a16:creationId xmlns:a16="http://schemas.microsoft.com/office/drawing/2014/main" id="{9000CB49-232D-14CB-E28C-B330205937C5}"/>
                </a:ext>
              </a:extLst>
            </p:cNvPr>
            <p:cNvSpPr/>
            <p:nvPr/>
          </p:nvSpPr>
          <p:spPr>
            <a:xfrm>
              <a:off x="8492001" y="4344413"/>
              <a:ext cx="4384" cy="9825"/>
            </a:xfrm>
            <a:custGeom>
              <a:avLst/>
              <a:gdLst/>
              <a:ahLst/>
              <a:cxnLst/>
              <a:rect l="l" t="t" r="r" b="b"/>
              <a:pathLst>
                <a:path w="95" h="238" extrusionOk="0">
                  <a:moveTo>
                    <a:pt x="1" y="0"/>
                  </a:moveTo>
                  <a:lnTo>
                    <a:pt x="87" y="238"/>
                  </a:lnTo>
                  <a:cubicBezTo>
                    <a:pt x="91" y="209"/>
                    <a:pt x="95" y="180"/>
                    <a:pt x="95" y="152"/>
                  </a:cubicBezTo>
                  <a:cubicBezTo>
                    <a:pt x="62" y="101"/>
                    <a:pt x="30" y="51"/>
                    <a:pt x="1"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11" name="Google Shape;3098;p44">
              <a:extLst>
                <a:ext uri="{FF2B5EF4-FFF2-40B4-BE49-F238E27FC236}">
                  <a16:creationId xmlns:a16="http://schemas.microsoft.com/office/drawing/2014/main" id="{A643742B-74B7-B4BD-0C97-8DB8BD91AB37}"/>
                </a:ext>
              </a:extLst>
            </p:cNvPr>
            <p:cNvSpPr/>
            <p:nvPr/>
          </p:nvSpPr>
          <p:spPr>
            <a:xfrm>
              <a:off x="7750953" y="3357896"/>
              <a:ext cx="20304" cy="66750"/>
            </a:xfrm>
            <a:custGeom>
              <a:avLst/>
              <a:gdLst/>
              <a:ahLst/>
              <a:cxnLst/>
              <a:rect l="l" t="t" r="r" b="b"/>
              <a:pathLst>
                <a:path w="440" h="1617" extrusionOk="0">
                  <a:moveTo>
                    <a:pt x="62" y="0"/>
                  </a:moveTo>
                  <a:cubicBezTo>
                    <a:pt x="33" y="0"/>
                    <a:pt x="4" y="22"/>
                    <a:pt x="4" y="54"/>
                  </a:cubicBezTo>
                  <a:lnTo>
                    <a:pt x="4" y="51"/>
                  </a:lnTo>
                  <a:lnTo>
                    <a:pt x="4" y="51"/>
                  </a:lnTo>
                  <a:cubicBezTo>
                    <a:pt x="0" y="317"/>
                    <a:pt x="29" y="580"/>
                    <a:pt x="80" y="839"/>
                  </a:cubicBezTo>
                  <a:cubicBezTo>
                    <a:pt x="130" y="1095"/>
                    <a:pt x="217" y="1350"/>
                    <a:pt x="332" y="1588"/>
                  </a:cubicBezTo>
                  <a:cubicBezTo>
                    <a:pt x="339" y="1607"/>
                    <a:pt x="359" y="1617"/>
                    <a:pt x="379" y="1617"/>
                  </a:cubicBezTo>
                  <a:cubicBezTo>
                    <a:pt x="389" y="1617"/>
                    <a:pt x="399" y="1615"/>
                    <a:pt x="407" y="1610"/>
                  </a:cubicBezTo>
                  <a:cubicBezTo>
                    <a:pt x="422" y="1603"/>
                    <a:pt x="433" y="1592"/>
                    <a:pt x="436" y="1577"/>
                  </a:cubicBezTo>
                  <a:cubicBezTo>
                    <a:pt x="440" y="1563"/>
                    <a:pt x="440" y="1549"/>
                    <a:pt x="433" y="1534"/>
                  </a:cubicBezTo>
                  <a:cubicBezTo>
                    <a:pt x="407" y="1480"/>
                    <a:pt x="386" y="1426"/>
                    <a:pt x="368" y="1368"/>
                  </a:cubicBezTo>
                  <a:lnTo>
                    <a:pt x="368" y="1368"/>
                  </a:lnTo>
                  <a:cubicBezTo>
                    <a:pt x="368" y="1376"/>
                    <a:pt x="371" y="1379"/>
                    <a:pt x="371" y="1386"/>
                  </a:cubicBezTo>
                  <a:cubicBezTo>
                    <a:pt x="249" y="1059"/>
                    <a:pt x="163" y="720"/>
                    <a:pt x="130" y="371"/>
                  </a:cubicBezTo>
                  <a:cubicBezTo>
                    <a:pt x="119" y="267"/>
                    <a:pt x="116" y="162"/>
                    <a:pt x="119" y="58"/>
                  </a:cubicBezTo>
                  <a:cubicBezTo>
                    <a:pt x="119" y="26"/>
                    <a:pt x="94" y="0"/>
                    <a:pt x="62"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12" name="Google Shape;3099;p44">
              <a:extLst>
                <a:ext uri="{FF2B5EF4-FFF2-40B4-BE49-F238E27FC236}">
                  <a16:creationId xmlns:a16="http://schemas.microsoft.com/office/drawing/2014/main" id="{0A41BA0C-C0EB-A05E-5746-9CBA7B2F81EA}"/>
                </a:ext>
              </a:extLst>
            </p:cNvPr>
            <p:cNvSpPr/>
            <p:nvPr/>
          </p:nvSpPr>
          <p:spPr>
            <a:xfrm>
              <a:off x="7799956" y="3350630"/>
              <a:ext cx="11675" cy="64768"/>
            </a:xfrm>
            <a:custGeom>
              <a:avLst/>
              <a:gdLst/>
              <a:ahLst/>
              <a:cxnLst/>
              <a:rect l="l" t="t" r="r" b="b"/>
              <a:pathLst>
                <a:path w="253" h="1569" extrusionOk="0">
                  <a:moveTo>
                    <a:pt x="73" y="0"/>
                  </a:moveTo>
                  <a:cubicBezTo>
                    <a:pt x="40" y="0"/>
                    <a:pt x="11" y="25"/>
                    <a:pt x="11" y="61"/>
                  </a:cubicBezTo>
                  <a:lnTo>
                    <a:pt x="11" y="58"/>
                  </a:lnTo>
                  <a:cubicBezTo>
                    <a:pt x="8" y="302"/>
                    <a:pt x="1" y="547"/>
                    <a:pt x="1" y="792"/>
                  </a:cubicBezTo>
                  <a:cubicBezTo>
                    <a:pt x="4" y="904"/>
                    <a:pt x="8" y="1015"/>
                    <a:pt x="19" y="1127"/>
                  </a:cubicBezTo>
                  <a:cubicBezTo>
                    <a:pt x="33" y="1256"/>
                    <a:pt x="51" y="1382"/>
                    <a:pt x="87" y="1505"/>
                  </a:cubicBezTo>
                  <a:cubicBezTo>
                    <a:pt x="96" y="1542"/>
                    <a:pt x="129" y="1568"/>
                    <a:pt x="166" y="1568"/>
                  </a:cubicBezTo>
                  <a:cubicBezTo>
                    <a:pt x="172" y="1568"/>
                    <a:pt x="178" y="1568"/>
                    <a:pt x="184" y="1566"/>
                  </a:cubicBezTo>
                  <a:cubicBezTo>
                    <a:pt x="227" y="1555"/>
                    <a:pt x="253" y="1512"/>
                    <a:pt x="245" y="1469"/>
                  </a:cubicBezTo>
                  <a:cubicBezTo>
                    <a:pt x="227" y="1375"/>
                    <a:pt x="209" y="1278"/>
                    <a:pt x="195" y="1184"/>
                  </a:cubicBezTo>
                  <a:cubicBezTo>
                    <a:pt x="181" y="1094"/>
                    <a:pt x="170" y="1004"/>
                    <a:pt x="163" y="914"/>
                  </a:cubicBezTo>
                  <a:cubicBezTo>
                    <a:pt x="152" y="781"/>
                    <a:pt x="141" y="648"/>
                    <a:pt x="137" y="511"/>
                  </a:cubicBezTo>
                  <a:cubicBezTo>
                    <a:pt x="137" y="364"/>
                    <a:pt x="137" y="212"/>
                    <a:pt x="137" y="65"/>
                  </a:cubicBezTo>
                  <a:cubicBezTo>
                    <a:pt x="137" y="29"/>
                    <a:pt x="112" y="0"/>
                    <a:pt x="76"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13" name="Google Shape;3100;p44">
              <a:extLst>
                <a:ext uri="{FF2B5EF4-FFF2-40B4-BE49-F238E27FC236}">
                  <a16:creationId xmlns:a16="http://schemas.microsoft.com/office/drawing/2014/main" id="{86C34538-25D9-8248-F564-9613E3E1F4B4}"/>
                </a:ext>
              </a:extLst>
            </p:cNvPr>
            <p:cNvSpPr/>
            <p:nvPr/>
          </p:nvSpPr>
          <p:spPr>
            <a:xfrm>
              <a:off x="7783991" y="3417628"/>
              <a:ext cx="13843" cy="44128"/>
            </a:xfrm>
            <a:custGeom>
              <a:avLst/>
              <a:gdLst/>
              <a:ahLst/>
              <a:cxnLst/>
              <a:rect l="l" t="t" r="r" b="b"/>
              <a:pathLst>
                <a:path w="300" h="1069" extrusionOk="0">
                  <a:moveTo>
                    <a:pt x="152" y="1"/>
                  </a:moveTo>
                  <a:cubicBezTo>
                    <a:pt x="138" y="1"/>
                    <a:pt x="123" y="4"/>
                    <a:pt x="113" y="15"/>
                  </a:cubicBezTo>
                  <a:cubicBezTo>
                    <a:pt x="98" y="26"/>
                    <a:pt x="91" y="40"/>
                    <a:pt x="87" y="58"/>
                  </a:cubicBezTo>
                  <a:cubicBezTo>
                    <a:pt x="1" y="375"/>
                    <a:pt x="5" y="732"/>
                    <a:pt x="159" y="1027"/>
                  </a:cubicBezTo>
                  <a:cubicBezTo>
                    <a:pt x="167" y="1045"/>
                    <a:pt x="177" y="1056"/>
                    <a:pt x="195" y="1063"/>
                  </a:cubicBezTo>
                  <a:cubicBezTo>
                    <a:pt x="204" y="1066"/>
                    <a:pt x="213" y="1068"/>
                    <a:pt x="222" y="1068"/>
                  </a:cubicBezTo>
                  <a:cubicBezTo>
                    <a:pt x="231" y="1068"/>
                    <a:pt x="240" y="1066"/>
                    <a:pt x="249" y="1063"/>
                  </a:cubicBezTo>
                  <a:cubicBezTo>
                    <a:pt x="285" y="1048"/>
                    <a:pt x="300" y="1009"/>
                    <a:pt x="285" y="973"/>
                  </a:cubicBezTo>
                  <a:cubicBezTo>
                    <a:pt x="260" y="908"/>
                    <a:pt x="235" y="840"/>
                    <a:pt x="217" y="771"/>
                  </a:cubicBezTo>
                  <a:cubicBezTo>
                    <a:pt x="185" y="651"/>
                    <a:pt x="167" y="531"/>
                    <a:pt x="167" y="407"/>
                  </a:cubicBezTo>
                  <a:lnTo>
                    <a:pt x="167" y="407"/>
                  </a:lnTo>
                  <a:cubicBezTo>
                    <a:pt x="167" y="352"/>
                    <a:pt x="170" y="297"/>
                    <a:pt x="177" y="246"/>
                  </a:cubicBezTo>
                  <a:cubicBezTo>
                    <a:pt x="185" y="188"/>
                    <a:pt x="199" y="130"/>
                    <a:pt x="213" y="73"/>
                  </a:cubicBezTo>
                  <a:cubicBezTo>
                    <a:pt x="217" y="58"/>
                    <a:pt x="210" y="37"/>
                    <a:pt x="203" y="26"/>
                  </a:cubicBezTo>
                  <a:cubicBezTo>
                    <a:pt x="192" y="11"/>
                    <a:pt x="177" y="4"/>
                    <a:pt x="159"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14" name="Google Shape;3101;p44">
              <a:extLst>
                <a:ext uri="{FF2B5EF4-FFF2-40B4-BE49-F238E27FC236}">
                  <a16:creationId xmlns:a16="http://schemas.microsoft.com/office/drawing/2014/main" id="{0028F383-BCFB-1269-CAC1-CB722764DB7A}"/>
                </a:ext>
              </a:extLst>
            </p:cNvPr>
            <p:cNvSpPr/>
            <p:nvPr/>
          </p:nvSpPr>
          <p:spPr>
            <a:xfrm>
              <a:off x="8770932" y="4503714"/>
              <a:ext cx="45730" cy="29639"/>
            </a:xfrm>
            <a:custGeom>
              <a:avLst/>
              <a:gdLst/>
              <a:ahLst/>
              <a:cxnLst/>
              <a:rect l="l" t="t" r="r" b="b"/>
              <a:pathLst>
                <a:path w="991" h="718" extrusionOk="0">
                  <a:moveTo>
                    <a:pt x="940" y="1"/>
                  </a:moveTo>
                  <a:cubicBezTo>
                    <a:pt x="926" y="1"/>
                    <a:pt x="911" y="12"/>
                    <a:pt x="904" y="26"/>
                  </a:cubicBezTo>
                  <a:lnTo>
                    <a:pt x="901" y="26"/>
                  </a:lnTo>
                  <a:cubicBezTo>
                    <a:pt x="890" y="55"/>
                    <a:pt x="872" y="84"/>
                    <a:pt x="857" y="109"/>
                  </a:cubicBezTo>
                  <a:cubicBezTo>
                    <a:pt x="836" y="141"/>
                    <a:pt x="814" y="174"/>
                    <a:pt x="789" y="206"/>
                  </a:cubicBezTo>
                  <a:cubicBezTo>
                    <a:pt x="760" y="242"/>
                    <a:pt x="728" y="278"/>
                    <a:pt x="692" y="314"/>
                  </a:cubicBezTo>
                  <a:cubicBezTo>
                    <a:pt x="656" y="350"/>
                    <a:pt x="616" y="382"/>
                    <a:pt x="577" y="415"/>
                  </a:cubicBezTo>
                  <a:cubicBezTo>
                    <a:pt x="530" y="451"/>
                    <a:pt x="479" y="483"/>
                    <a:pt x="429" y="512"/>
                  </a:cubicBezTo>
                  <a:lnTo>
                    <a:pt x="429" y="516"/>
                  </a:lnTo>
                  <a:lnTo>
                    <a:pt x="425" y="516"/>
                  </a:lnTo>
                  <a:cubicBezTo>
                    <a:pt x="389" y="534"/>
                    <a:pt x="353" y="552"/>
                    <a:pt x="317" y="566"/>
                  </a:cubicBezTo>
                  <a:cubicBezTo>
                    <a:pt x="271" y="588"/>
                    <a:pt x="224" y="602"/>
                    <a:pt x="177" y="616"/>
                  </a:cubicBezTo>
                  <a:cubicBezTo>
                    <a:pt x="130" y="624"/>
                    <a:pt x="87" y="631"/>
                    <a:pt x="40" y="638"/>
                  </a:cubicBezTo>
                  <a:cubicBezTo>
                    <a:pt x="19" y="638"/>
                    <a:pt x="1" y="660"/>
                    <a:pt x="4" y="685"/>
                  </a:cubicBezTo>
                  <a:cubicBezTo>
                    <a:pt x="4" y="699"/>
                    <a:pt x="15" y="710"/>
                    <a:pt x="29" y="717"/>
                  </a:cubicBezTo>
                  <a:cubicBezTo>
                    <a:pt x="65" y="714"/>
                    <a:pt x="101" y="710"/>
                    <a:pt x="137" y="706"/>
                  </a:cubicBezTo>
                  <a:lnTo>
                    <a:pt x="141" y="706"/>
                  </a:lnTo>
                  <a:cubicBezTo>
                    <a:pt x="159" y="703"/>
                    <a:pt x="177" y="699"/>
                    <a:pt x="195" y="696"/>
                  </a:cubicBezTo>
                  <a:cubicBezTo>
                    <a:pt x="238" y="685"/>
                    <a:pt x="281" y="670"/>
                    <a:pt x="325" y="656"/>
                  </a:cubicBezTo>
                  <a:cubicBezTo>
                    <a:pt x="418" y="620"/>
                    <a:pt x="505" y="570"/>
                    <a:pt x="584" y="512"/>
                  </a:cubicBezTo>
                  <a:cubicBezTo>
                    <a:pt x="667" y="458"/>
                    <a:pt x="742" y="390"/>
                    <a:pt x="807" y="314"/>
                  </a:cubicBezTo>
                  <a:cubicBezTo>
                    <a:pt x="879" y="238"/>
                    <a:pt x="933" y="152"/>
                    <a:pt x="980" y="62"/>
                  </a:cubicBezTo>
                  <a:cubicBezTo>
                    <a:pt x="991" y="40"/>
                    <a:pt x="980" y="15"/>
                    <a:pt x="958" y="4"/>
                  </a:cubicBezTo>
                  <a:cubicBezTo>
                    <a:pt x="955" y="1"/>
                    <a:pt x="947" y="1"/>
                    <a:pt x="940"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15" name="Google Shape;3102;p44">
              <a:extLst>
                <a:ext uri="{FF2B5EF4-FFF2-40B4-BE49-F238E27FC236}">
                  <a16:creationId xmlns:a16="http://schemas.microsoft.com/office/drawing/2014/main" id="{35BA63A1-E403-D041-39F5-F2274DC35655}"/>
                </a:ext>
              </a:extLst>
            </p:cNvPr>
            <p:cNvSpPr/>
            <p:nvPr/>
          </p:nvSpPr>
          <p:spPr>
            <a:xfrm>
              <a:off x="8730419" y="4486913"/>
              <a:ext cx="50713" cy="29928"/>
            </a:xfrm>
            <a:custGeom>
              <a:avLst/>
              <a:gdLst/>
              <a:ahLst/>
              <a:cxnLst/>
              <a:rect l="l" t="t" r="r" b="b"/>
              <a:pathLst>
                <a:path w="1099" h="725" extrusionOk="0">
                  <a:moveTo>
                    <a:pt x="1051" y="1"/>
                  </a:moveTo>
                  <a:cubicBezTo>
                    <a:pt x="1041" y="1"/>
                    <a:pt x="1030" y="8"/>
                    <a:pt x="1023" y="15"/>
                  </a:cubicBezTo>
                  <a:lnTo>
                    <a:pt x="1019" y="19"/>
                  </a:lnTo>
                  <a:cubicBezTo>
                    <a:pt x="972" y="84"/>
                    <a:pt x="922" y="145"/>
                    <a:pt x="864" y="206"/>
                  </a:cubicBezTo>
                  <a:cubicBezTo>
                    <a:pt x="814" y="253"/>
                    <a:pt x="760" y="296"/>
                    <a:pt x="706" y="339"/>
                  </a:cubicBezTo>
                  <a:cubicBezTo>
                    <a:pt x="645" y="386"/>
                    <a:pt x="576" y="426"/>
                    <a:pt x="511" y="465"/>
                  </a:cubicBezTo>
                  <a:cubicBezTo>
                    <a:pt x="508" y="465"/>
                    <a:pt x="508" y="465"/>
                    <a:pt x="504" y="469"/>
                  </a:cubicBezTo>
                  <a:cubicBezTo>
                    <a:pt x="436" y="505"/>
                    <a:pt x="367" y="537"/>
                    <a:pt x="299" y="566"/>
                  </a:cubicBezTo>
                  <a:cubicBezTo>
                    <a:pt x="231" y="593"/>
                    <a:pt x="161" y="614"/>
                    <a:pt x="90" y="631"/>
                  </a:cubicBezTo>
                  <a:lnTo>
                    <a:pt x="90" y="631"/>
                  </a:lnTo>
                  <a:cubicBezTo>
                    <a:pt x="90" y="631"/>
                    <a:pt x="90" y="631"/>
                    <a:pt x="90" y="631"/>
                  </a:cubicBezTo>
                  <a:lnTo>
                    <a:pt x="90" y="631"/>
                  </a:lnTo>
                  <a:cubicBezTo>
                    <a:pt x="90" y="631"/>
                    <a:pt x="90" y="631"/>
                    <a:pt x="89" y="631"/>
                  </a:cubicBezTo>
                  <a:lnTo>
                    <a:pt x="89" y="631"/>
                  </a:lnTo>
                  <a:cubicBezTo>
                    <a:pt x="85" y="632"/>
                    <a:pt x="80" y="633"/>
                    <a:pt x="76" y="635"/>
                  </a:cubicBezTo>
                  <a:cubicBezTo>
                    <a:pt x="78" y="635"/>
                    <a:pt x="79" y="635"/>
                    <a:pt x="81" y="634"/>
                  </a:cubicBezTo>
                  <a:lnTo>
                    <a:pt x="81" y="634"/>
                  </a:lnTo>
                  <a:cubicBezTo>
                    <a:pt x="67" y="639"/>
                    <a:pt x="55" y="642"/>
                    <a:pt x="43" y="645"/>
                  </a:cubicBezTo>
                  <a:cubicBezTo>
                    <a:pt x="29" y="645"/>
                    <a:pt x="18" y="649"/>
                    <a:pt x="11" y="660"/>
                  </a:cubicBezTo>
                  <a:cubicBezTo>
                    <a:pt x="4" y="671"/>
                    <a:pt x="0" y="681"/>
                    <a:pt x="0" y="696"/>
                  </a:cubicBezTo>
                  <a:cubicBezTo>
                    <a:pt x="0" y="707"/>
                    <a:pt x="7" y="717"/>
                    <a:pt x="18" y="725"/>
                  </a:cubicBezTo>
                  <a:cubicBezTo>
                    <a:pt x="58" y="721"/>
                    <a:pt x="101" y="717"/>
                    <a:pt x="141" y="710"/>
                  </a:cubicBezTo>
                  <a:lnTo>
                    <a:pt x="155" y="710"/>
                  </a:lnTo>
                  <a:lnTo>
                    <a:pt x="184" y="703"/>
                  </a:lnTo>
                  <a:cubicBezTo>
                    <a:pt x="234" y="689"/>
                    <a:pt x="285" y="671"/>
                    <a:pt x="331" y="653"/>
                  </a:cubicBezTo>
                  <a:cubicBezTo>
                    <a:pt x="432" y="609"/>
                    <a:pt x="533" y="559"/>
                    <a:pt x="627" y="501"/>
                  </a:cubicBezTo>
                  <a:cubicBezTo>
                    <a:pt x="807" y="390"/>
                    <a:pt x="965" y="242"/>
                    <a:pt x="1087" y="69"/>
                  </a:cubicBezTo>
                  <a:cubicBezTo>
                    <a:pt x="1098" y="51"/>
                    <a:pt x="1098" y="26"/>
                    <a:pt x="1080" y="12"/>
                  </a:cubicBezTo>
                  <a:cubicBezTo>
                    <a:pt x="1073" y="5"/>
                    <a:pt x="1062" y="1"/>
                    <a:pt x="1051" y="1"/>
                  </a:cubicBezTo>
                  <a:close/>
                </a:path>
              </a:pathLst>
            </a:custGeom>
            <a:solidFill>
              <a:srgbClr val="8D3B3E"/>
            </a:solidFill>
            <a:ln>
              <a:noFill/>
            </a:ln>
          </p:spPr>
          <p:txBody>
            <a:bodyPr spcFirstLastPara="1" wrap="square" lIns="91425" tIns="91425" rIns="91425" bIns="91425" anchor="ctr" anchorCtr="0">
              <a:noAutofit/>
            </a:bodyPr>
            <a:lstStyle/>
            <a:p>
              <a:endParaRPr/>
            </a:p>
          </p:txBody>
        </p:sp>
        <p:sp>
          <p:nvSpPr>
            <p:cNvPr id="1116" name="Google Shape;3103;p44">
              <a:extLst>
                <a:ext uri="{FF2B5EF4-FFF2-40B4-BE49-F238E27FC236}">
                  <a16:creationId xmlns:a16="http://schemas.microsoft.com/office/drawing/2014/main" id="{CCCC4065-9E04-58A2-216F-17E4F89011AC}"/>
                </a:ext>
              </a:extLst>
            </p:cNvPr>
            <p:cNvSpPr/>
            <p:nvPr/>
          </p:nvSpPr>
          <p:spPr>
            <a:xfrm>
              <a:off x="8753675" y="4506232"/>
              <a:ext cx="46" cy="41"/>
            </a:xfrm>
            <a:custGeom>
              <a:avLst/>
              <a:gdLst/>
              <a:ahLst/>
              <a:cxnLst/>
              <a:rect l="l" t="t" r="r" b="b"/>
              <a:pathLst>
                <a:path w="1" h="1" extrusionOk="0">
                  <a:moveTo>
                    <a:pt x="0" y="1"/>
                  </a:moveTo>
                  <a:cubicBezTo>
                    <a:pt x="0" y="1"/>
                    <a:pt x="0" y="1"/>
                    <a:pt x="0" y="1"/>
                  </a:cubicBezTo>
                  <a:cubicBezTo>
                    <a:pt x="0" y="1"/>
                    <a:pt x="0" y="1"/>
                    <a:pt x="0" y="1"/>
                  </a:cubicBezTo>
                  <a:close/>
                </a:path>
              </a:pathLst>
            </a:custGeom>
            <a:solidFill>
              <a:srgbClr val="8D3B3E"/>
            </a:solidFill>
            <a:ln>
              <a:noFill/>
            </a:ln>
          </p:spPr>
          <p:txBody>
            <a:bodyPr spcFirstLastPara="1" wrap="square" lIns="91425" tIns="91425" rIns="91425" bIns="91425" anchor="ctr" anchorCtr="0">
              <a:noAutofit/>
            </a:bodyPr>
            <a:lstStyle/>
            <a:p>
              <a:endParaRPr/>
            </a:p>
          </p:txBody>
        </p:sp>
        <p:sp>
          <p:nvSpPr>
            <p:cNvPr id="1117" name="Google Shape;3104;p44">
              <a:extLst>
                <a:ext uri="{FF2B5EF4-FFF2-40B4-BE49-F238E27FC236}">
                  <a16:creationId xmlns:a16="http://schemas.microsoft.com/office/drawing/2014/main" id="{3E73300D-93FB-AD57-6EB2-C7EBA7392F15}"/>
                </a:ext>
              </a:extLst>
            </p:cNvPr>
            <p:cNvSpPr/>
            <p:nvPr/>
          </p:nvSpPr>
          <p:spPr>
            <a:xfrm>
              <a:off x="8753675" y="4506232"/>
              <a:ext cx="46" cy="41"/>
            </a:xfrm>
            <a:custGeom>
              <a:avLst/>
              <a:gdLst/>
              <a:ahLst/>
              <a:cxnLst/>
              <a:rect l="l" t="t" r="r" b="b"/>
              <a:pathLst>
                <a:path w="1" h="1" extrusionOk="0">
                  <a:moveTo>
                    <a:pt x="0" y="1"/>
                  </a:moveTo>
                  <a:lnTo>
                    <a:pt x="0" y="1"/>
                  </a:lnTo>
                  <a:close/>
                </a:path>
              </a:pathLst>
            </a:custGeom>
            <a:solidFill>
              <a:srgbClr val="8D3B3E"/>
            </a:solidFill>
            <a:ln>
              <a:noFill/>
            </a:ln>
          </p:spPr>
          <p:txBody>
            <a:bodyPr spcFirstLastPara="1" wrap="square" lIns="91425" tIns="91425" rIns="91425" bIns="91425" anchor="ctr" anchorCtr="0">
              <a:noAutofit/>
            </a:bodyPr>
            <a:lstStyle/>
            <a:p>
              <a:endParaRPr/>
            </a:p>
          </p:txBody>
        </p:sp>
        <p:sp>
          <p:nvSpPr>
            <p:cNvPr id="1118" name="Google Shape;3105;p44">
              <a:extLst>
                <a:ext uri="{FF2B5EF4-FFF2-40B4-BE49-F238E27FC236}">
                  <a16:creationId xmlns:a16="http://schemas.microsoft.com/office/drawing/2014/main" id="{28D52A1F-323D-E547-4C15-BEEDD0762CD0}"/>
                </a:ext>
              </a:extLst>
            </p:cNvPr>
            <p:cNvSpPr/>
            <p:nvPr/>
          </p:nvSpPr>
          <p:spPr>
            <a:xfrm>
              <a:off x="8702180" y="4453352"/>
              <a:ext cx="35762" cy="36739"/>
            </a:xfrm>
            <a:custGeom>
              <a:avLst/>
              <a:gdLst/>
              <a:ahLst/>
              <a:cxnLst/>
              <a:rect l="l" t="t" r="r" b="b"/>
              <a:pathLst>
                <a:path w="775" h="890" extrusionOk="0">
                  <a:moveTo>
                    <a:pt x="727" y="0"/>
                  </a:moveTo>
                  <a:lnTo>
                    <a:pt x="727" y="4"/>
                  </a:lnTo>
                  <a:cubicBezTo>
                    <a:pt x="688" y="11"/>
                    <a:pt x="648" y="22"/>
                    <a:pt x="612" y="36"/>
                  </a:cubicBezTo>
                  <a:cubicBezTo>
                    <a:pt x="558" y="54"/>
                    <a:pt x="511" y="76"/>
                    <a:pt x="465" y="105"/>
                  </a:cubicBezTo>
                  <a:cubicBezTo>
                    <a:pt x="418" y="130"/>
                    <a:pt x="378" y="159"/>
                    <a:pt x="335" y="191"/>
                  </a:cubicBezTo>
                  <a:cubicBezTo>
                    <a:pt x="292" y="223"/>
                    <a:pt x="256" y="259"/>
                    <a:pt x="220" y="295"/>
                  </a:cubicBezTo>
                  <a:cubicBezTo>
                    <a:pt x="144" y="375"/>
                    <a:pt x="83" y="465"/>
                    <a:pt x="40" y="562"/>
                  </a:cubicBezTo>
                  <a:cubicBezTo>
                    <a:pt x="33" y="576"/>
                    <a:pt x="25" y="591"/>
                    <a:pt x="22" y="609"/>
                  </a:cubicBezTo>
                  <a:cubicBezTo>
                    <a:pt x="15" y="630"/>
                    <a:pt x="11" y="652"/>
                    <a:pt x="7" y="674"/>
                  </a:cubicBezTo>
                  <a:cubicBezTo>
                    <a:pt x="4" y="695"/>
                    <a:pt x="4" y="717"/>
                    <a:pt x="0" y="738"/>
                  </a:cubicBezTo>
                  <a:lnTo>
                    <a:pt x="0" y="742"/>
                  </a:lnTo>
                  <a:cubicBezTo>
                    <a:pt x="0" y="753"/>
                    <a:pt x="0" y="764"/>
                    <a:pt x="0" y="774"/>
                  </a:cubicBezTo>
                  <a:cubicBezTo>
                    <a:pt x="0" y="778"/>
                    <a:pt x="0" y="778"/>
                    <a:pt x="0" y="778"/>
                  </a:cubicBezTo>
                  <a:cubicBezTo>
                    <a:pt x="4" y="814"/>
                    <a:pt x="7" y="850"/>
                    <a:pt x="7" y="882"/>
                  </a:cubicBezTo>
                  <a:cubicBezTo>
                    <a:pt x="15" y="886"/>
                    <a:pt x="22" y="890"/>
                    <a:pt x="33" y="890"/>
                  </a:cubicBezTo>
                  <a:cubicBezTo>
                    <a:pt x="58" y="886"/>
                    <a:pt x="69" y="864"/>
                    <a:pt x="69" y="843"/>
                  </a:cubicBezTo>
                  <a:cubicBezTo>
                    <a:pt x="69" y="828"/>
                    <a:pt x="69" y="818"/>
                    <a:pt x="69" y="807"/>
                  </a:cubicBezTo>
                  <a:cubicBezTo>
                    <a:pt x="69" y="782"/>
                    <a:pt x="72" y="760"/>
                    <a:pt x="72" y="738"/>
                  </a:cubicBezTo>
                  <a:cubicBezTo>
                    <a:pt x="76" y="717"/>
                    <a:pt x="79" y="699"/>
                    <a:pt x="87" y="681"/>
                  </a:cubicBezTo>
                  <a:cubicBezTo>
                    <a:pt x="94" y="652"/>
                    <a:pt x="105" y="623"/>
                    <a:pt x="115" y="594"/>
                  </a:cubicBezTo>
                  <a:cubicBezTo>
                    <a:pt x="126" y="569"/>
                    <a:pt x="141" y="544"/>
                    <a:pt x="155" y="519"/>
                  </a:cubicBezTo>
                  <a:cubicBezTo>
                    <a:pt x="173" y="483"/>
                    <a:pt x="195" y="454"/>
                    <a:pt x="220" y="421"/>
                  </a:cubicBezTo>
                  <a:cubicBezTo>
                    <a:pt x="244" y="390"/>
                    <a:pt x="271" y="363"/>
                    <a:pt x="299" y="335"/>
                  </a:cubicBezTo>
                  <a:lnTo>
                    <a:pt x="299" y="335"/>
                  </a:lnTo>
                  <a:cubicBezTo>
                    <a:pt x="327" y="307"/>
                    <a:pt x="354" y="280"/>
                    <a:pt x="385" y="256"/>
                  </a:cubicBezTo>
                  <a:cubicBezTo>
                    <a:pt x="421" y="231"/>
                    <a:pt x="457" y="205"/>
                    <a:pt x="497" y="180"/>
                  </a:cubicBezTo>
                  <a:cubicBezTo>
                    <a:pt x="529" y="162"/>
                    <a:pt x="565" y="144"/>
                    <a:pt x="601" y="130"/>
                  </a:cubicBezTo>
                  <a:cubicBezTo>
                    <a:pt x="634" y="115"/>
                    <a:pt x="670" y="105"/>
                    <a:pt x="706" y="94"/>
                  </a:cubicBezTo>
                  <a:lnTo>
                    <a:pt x="702" y="94"/>
                  </a:lnTo>
                  <a:cubicBezTo>
                    <a:pt x="713" y="90"/>
                    <a:pt x="724" y="87"/>
                    <a:pt x="738" y="87"/>
                  </a:cubicBezTo>
                  <a:cubicBezTo>
                    <a:pt x="749" y="83"/>
                    <a:pt x="756" y="79"/>
                    <a:pt x="763" y="69"/>
                  </a:cubicBezTo>
                  <a:cubicBezTo>
                    <a:pt x="771" y="61"/>
                    <a:pt x="774" y="51"/>
                    <a:pt x="774" y="40"/>
                  </a:cubicBezTo>
                  <a:cubicBezTo>
                    <a:pt x="771" y="18"/>
                    <a:pt x="753" y="0"/>
                    <a:pt x="735" y="0"/>
                  </a:cubicBezTo>
                  <a:close/>
                </a:path>
              </a:pathLst>
            </a:custGeom>
            <a:solidFill>
              <a:srgbClr val="8D3B3E"/>
            </a:solidFill>
            <a:ln>
              <a:noFill/>
            </a:ln>
          </p:spPr>
          <p:txBody>
            <a:bodyPr spcFirstLastPara="1" wrap="square" lIns="91425" tIns="91425" rIns="91425" bIns="91425" anchor="ctr" anchorCtr="0">
              <a:noAutofit/>
            </a:bodyPr>
            <a:lstStyle/>
            <a:p>
              <a:endParaRPr/>
            </a:p>
          </p:txBody>
        </p:sp>
        <p:sp>
          <p:nvSpPr>
            <p:cNvPr id="1119" name="Google Shape;3106;p44">
              <a:extLst>
                <a:ext uri="{FF2B5EF4-FFF2-40B4-BE49-F238E27FC236}">
                  <a16:creationId xmlns:a16="http://schemas.microsoft.com/office/drawing/2014/main" id="{F257863C-7824-3EFD-46BA-92D04915436C}"/>
                </a:ext>
              </a:extLst>
            </p:cNvPr>
            <p:cNvSpPr/>
            <p:nvPr/>
          </p:nvSpPr>
          <p:spPr>
            <a:xfrm>
              <a:off x="8721606" y="4442041"/>
              <a:ext cx="35578" cy="34469"/>
            </a:xfrm>
            <a:custGeom>
              <a:avLst/>
              <a:gdLst/>
              <a:ahLst/>
              <a:cxnLst/>
              <a:rect l="l" t="t" r="r" b="b"/>
              <a:pathLst>
                <a:path w="771" h="835" extrusionOk="0">
                  <a:moveTo>
                    <a:pt x="710" y="1"/>
                  </a:moveTo>
                  <a:cubicBezTo>
                    <a:pt x="702" y="1"/>
                    <a:pt x="695" y="1"/>
                    <a:pt x="688" y="4"/>
                  </a:cubicBezTo>
                  <a:lnTo>
                    <a:pt x="692" y="4"/>
                  </a:lnTo>
                  <a:cubicBezTo>
                    <a:pt x="609" y="33"/>
                    <a:pt x="530" y="73"/>
                    <a:pt x="454" y="123"/>
                  </a:cubicBezTo>
                  <a:cubicBezTo>
                    <a:pt x="386" y="170"/>
                    <a:pt x="324" y="235"/>
                    <a:pt x="267" y="299"/>
                  </a:cubicBezTo>
                  <a:cubicBezTo>
                    <a:pt x="213" y="361"/>
                    <a:pt x="170" y="433"/>
                    <a:pt x="130" y="508"/>
                  </a:cubicBezTo>
                  <a:cubicBezTo>
                    <a:pt x="83" y="595"/>
                    <a:pt x="44" y="685"/>
                    <a:pt x="11" y="775"/>
                  </a:cubicBezTo>
                  <a:cubicBezTo>
                    <a:pt x="0" y="796"/>
                    <a:pt x="11" y="821"/>
                    <a:pt x="33" y="832"/>
                  </a:cubicBezTo>
                  <a:cubicBezTo>
                    <a:pt x="38" y="834"/>
                    <a:pt x="43" y="835"/>
                    <a:pt x="49" y="835"/>
                  </a:cubicBezTo>
                  <a:cubicBezTo>
                    <a:pt x="66" y="835"/>
                    <a:pt x="81" y="826"/>
                    <a:pt x="87" y="807"/>
                  </a:cubicBezTo>
                  <a:cubicBezTo>
                    <a:pt x="112" y="742"/>
                    <a:pt x="144" y="677"/>
                    <a:pt x="177" y="616"/>
                  </a:cubicBezTo>
                  <a:cubicBezTo>
                    <a:pt x="202" y="577"/>
                    <a:pt x="227" y="537"/>
                    <a:pt x="256" y="501"/>
                  </a:cubicBezTo>
                  <a:cubicBezTo>
                    <a:pt x="288" y="458"/>
                    <a:pt x="324" y="418"/>
                    <a:pt x="360" y="382"/>
                  </a:cubicBezTo>
                  <a:cubicBezTo>
                    <a:pt x="458" y="285"/>
                    <a:pt x="562" y="206"/>
                    <a:pt x="681" y="137"/>
                  </a:cubicBezTo>
                  <a:lnTo>
                    <a:pt x="681" y="137"/>
                  </a:lnTo>
                  <a:cubicBezTo>
                    <a:pt x="674" y="141"/>
                    <a:pt x="670" y="145"/>
                    <a:pt x="666" y="145"/>
                  </a:cubicBezTo>
                  <a:cubicBezTo>
                    <a:pt x="688" y="134"/>
                    <a:pt x="710" y="123"/>
                    <a:pt x="731" y="109"/>
                  </a:cubicBezTo>
                  <a:cubicBezTo>
                    <a:pt x="746" y="101"/>
                    <a:pt x="756" y="94"/>
                    <a:pt x="764" y="80"/>
                  </a:cubicBezTo>
                  <a:cubicBezTo>
                    <a:pt x="771" y="65"/>
                    <a:pt x="771" y="47"/>
                    <a:pt x="764" y="33"/>
                  </a:cubicBezTo>
                  <a:cubicBezTo>
                    <a:pt x="756" y="11"/>
                    <a:pt x="735" y="1"/>
                    <a:pt x="710"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20" name="Google Shape;3107;p44">
              <a:extLst>
                <a:ext uri="{FF2B5EF4-FFF2-40B4-BE49-F238E27FC236}">
                  <a16:creationId xmlns:a16="http://schemas.microsoft.com/office/drawing/2014/main" id="{1CF41092-5761-3506-BF24-6D1D28ACB537}"/>
                </a:ext>
              </a:extLst>
            </p:cNvPr>
            <p:cNvSpPr/>
            <p:nvPr/>
          </p:nvSpPr>
          <p:spPr>
            <a:xfrm>
              <a:off x="8727558" y="4509204"/>
              <a:ext cx="9044" cy="4912"/>
            </a:xfrm>
            <a:custGeom>
              <a:avLst/>
              <a:gdLst/>
              <a:ahLst/>
              <a:cxnLst/>
              <a:rect l="l" t="t" r="r" b="b"/>
              <a:pathLst>
                <a:path w="196" h="119" extrusionOk="0">
                  <a:moveTo>
                    <a:pt x="131" y="1"/>
                  </a:moveTo>
                  <a:cubicBezTo>
                    <a:pt x="102" y="15"/>
                    <a:pt x="66" y="26"/>
                    <a:pt x="33" y="37"/>
                  </a:cubicBezTo>
                  <a:cubicBezTo>
                    <a:pt x="12" y="44"/>
                    <a:pt x="1" y="69"/>
                    <a:pt x="12" y="91"/>
                  </a:cubicBezTo>
                  <a:cubicBezTo>
                    <a:pt x="17" y="108"/>
                    <a:pt x="32" y="118"/>
                    <a:pt x="51" y="118"/>
                  </a:cubicBezTo>
                  <a:cubicBezTo>
                    <a:pt x="55" y="118"/>
                    <a:pt x="61" y="118"/>
                    <a:pt x="66" y="116"/>
                  </a:cubicBezTo>
                  <a:cubicBezTo>
                    <a:pt x="95" y="105"/>
                    <a:pt x="131" y="95"/>
                    <a:pt x="163" y="80"/>
                  </a:cubicBezTo>
                  <a:cubicBezTo>
                    <a:pt x="185" y="73"/>
                    <a:pt x="195" y="48"/>
                    <a:pt x="185" y="26"/>
                  </a:cubicBezTo>
                  <a:cubicBezTo>
                    <a:pt x="181" y="12"/>
                    <a:pt x="163" y="1"/>
                    <a:pt x="145"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1" name="Google Shape;3108;p44">
              <a:extLst>
                <a:ext uri="{FF2B5EF4-FFF2-40B4-BE49-F238E27FC236}">
                  <a16:creationId xmlns:a16="http://schemas.microsoft.com/office/drawing/2014/main" id="{C29538C0-9DAE-030F-9673-3BB03987B720}"/>
                </a:ext>
              </a:extLst>
            </p:cNvPr>
            <p:cNvSpPr/>
            <p:nvPr/>
          </p:nvSpPr>
          <p:spPr>
            <a:xfrm>
              <a:off x="8725759" y="4508048"/>
              <a:ext cx="15828" cy="6894"/>
            </a:xfrm>
            <a:custGeom>
              <a:avLst/>
              <a:gdLst/>
              <a:ahLst/>
              <a:cxnLst/>
              <a:rect l="l" t="t" r="r" b="b"/>
              <a:pathLst>
                <a:path w="343" h="167" extrusionOk="0">
                  <a:moveTo>
                    <a:pt x="296" y="0"/>
                  </a:moveTo>
                  <a:cubicBezTo>
                    <a:pt x="292" y="0"/>
                    <a:pt x="285" y="0"/>
                    <a:pt x="281" y="4"/>
                  </a:cubicBezTo>
                  <a:cubicBezTo>
                    <a:pt x="245" y="18"/>
                    <a:pt x="209" y="33"/>
                    <a:pt x="170" y="43"/>
                  </a:cubicBezTo>
                  <a:cubicBezTo>
                    <a:pt x="137" y="58"/>
                    <a:pt x="101" y="69"/>
                    <a:pt x="65" y="76"/>
                  </a:cubicBezTo>
                  <a:cubicBezTo>
                    <a:pt x="58" y="79"/>
                    <a:pt x="47" y="79"/>
                    <a:pt x="40" y="83"/>
                  </a:cubicBezTo>
                  <a:cubicBezTo>
                    <a:pt x="29" y="83"/>
                    <a:pt x="18" y="87"/>
                    <a:pt x="11" y="97"/>
                  </a:cubicBezTo>
                  <a:cubicBezTo>
                    <a:pt x="4" y="105"/>
                    <a:pt x="0" y="115"/>
                    <a:pt x="0" y="126"/>
                  </a:cubicBezTo>
                  <a:cubicBezTo>
                    <a:pt x="4" y="146"/>
                    <a:pt x="19" y="166"/>
                    <a:pt x="42" y="166"/>
                  </a:cubicBezTo>
                  <a:cubicBezTo>
                    <a:pt x="43" y="166"/>
                    <a:pt x="45" y="166"/>
                    <a:pt x="47" y="166"/>
                  </a:cubicBezTo>
                  <a:cubicBezTo>
                    <a:pt x="62" y="162"/>
                    <a:pt x="72" y="162"/>
                    <a:pt x="87" y="159"/>
                  </a:cubicBezTo>
                  <a:cubicBezTo>
                    <a:pt x="116" y="151"/>
                    <a:pt x="144" y="144"/>
                    <a:pt x="173" y="133"/>
                  </a:cubicBezTo>
                  <a:cubicBezTo>
                    <a:pt x="220" y="119"/>
                    <a:pt x="267" y="101"/>
                    <a:pt x="310" y="83"/>
                  </a:cubicBezTo>
                  <a:cubicBezTo>
                    <a:pt x="332" y="76"/>
                    <a:pt x="342" y="51"/>
                    <a:pt x="335" y="29"/>
                  </a:cubicBezTo>
                  <a:cubicBezTo>
                    <a:pt x="328" y="11"/>
                    <a:pt x="314" y="0"/>
                    <a:pt x="296" y="0"/>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2" name="Google Shape;3109;p44">
              <a:extLst>
                <a:ext uri="{FF2B5EF4-FFF2-40B4-BE49-F238E27FC236}">
                  <a16:creationId xmlns:a16="http://schemas.microsoft.com/office/drawing/2014/main" id="{3C5C363D-396C-B3CF-28B7-D065113FEC28}"/>
                </a:ext>
              </a:extLst>
            </p:cNvPr>
            <p:cNvSpPr/>
            <p:nvPr/>
          </p:nvSpPr>
          <p:spPr>
            <a:xfrm>
              <a:off x="8724744" y="4508337"/>
              <a:ext cx="17674" cy="7472"/>
            </a:xfrm>
            <a:custGeom>
              <a:avLst/>
              <a:gdLst/>
              <a:ahLst/>
              <a:cxnLst/>
              <a:rect l="l" t="t" r="r" b="b"/>
              <a:pathLst>
                <a:path w="383" h="181" extrusionOk="0">
                  <a:moveTo>
                    <a:pt x="94" y="87"/>
                  </a:moveTo>
                  <a:cubicBezTo>
                    <a:pt x="92" y="87"/>
                    <a:pt x="89" y="87"/>
                    <a:pt x="86" y="88"/>
                  </a:cubicBezTo>
                  <a:lnTo>
                    <a:pt x="86" y="88"/>
                  </a:lnTo>
                  <a:cubicBezTo>
                    <a:pt x="89" y="88"/>
                    <a:pt x="92" y="87"/>
                    <a:pt x="94" y="87"/>
                  </a:cubicBezTo>
                  <a:close/>
                  <a:moveTo>
                    <a:pt x="336" y="0"/>
                  </a:moveTo>
                  <a:cubicBezTo>
                    <a:pt x="332" y="0"/>
                    <a:pt x="328" y="0"/>
                    <a:pt x="325" y="4"/>
                  </a:cubicBezTo>
                  <a:lnTo>
                    <a:pt x="321" y="4"/>
                  </a:lnTo>
                  <a:cubicBezTo>
                    <a:pt x="289" y="18"/>
                    <a:pt x="253" y="33"/>
                    <a:pt x="220" y="51"/>
                  </a:cubicBezTo>
                  <a:cubicBezTo>
                    <a:pt x="177" y="65"/>
                    <a:pt x="130" y="76"/>
                    <a:pt x="84" y="90"/>
                  </a:cubicBezTo>
                  <a:cubicBezTo>
                    <a:pt x="84" y="90"/>
                    <a:pt x="85" y="89"/>
                    <a:pt x="86" y="88"/>
                  </a:cubicBezTo>
                  <a:lnTo>
                    <a:pt x="86" y="88"/>
                  </a:lnTo>
                  <a:cubicBezTo>
                    <a:pt x="71" y="91"/>
                    <a:pt x="56" y="94"/>
                    <a:pt x="40" y="98"/>
                  </a:cubicBezTo>
                  <a:cubicBezTo>
                    <a:pt x="30" y="98"/>
                    <a:pt x="19" y="101"/>
                    <a:pt x="12" y="112"/>
                  </a:cubicBezTo>
                  <a:cubicBezTo>
                    <a:pt x="4" y="119"/>
                    <a:pt x="1" y="134"/>
                    <a:pt x="1" y="144"/>
                  </a:cubicBezTo>
                  <a:cubicBezTo>
                    <a:pt x="1" y="164"/>
                    <a:pt x="19" y="181"/>
                    <a:pt x="41" y="181"/>
                  </a:cubicBezTo>
                  <a:cubicBezTo>
                    <a:pt x="43" y="181"/>
                    <a:pt x="45" y="181"/>
                    <a:pt x="48" y="180"/>
                  </a:cubicBezTo>
                  <a:cubicBezTo>
                    <a:pt x="98" y="173"/>
                    <a:pt x="145" y="162"/>
                    <a:pt x="195" y="148"/>
                  </a:cubicBezTo>
                  <a:cubicBezTo>
                    <a:pt x="249" y="130"/>
                    <a:pt x="300" y="108"/>
                    <a:pt x="354" y="83"/>
                  </a:cubicBezTo>
                  <a:cubicBezTo>
                    <a:pt x="361" y="80"/>
                    <a:pt x="372" y="72"/>
                    <a:pt x="375" y="62"/>
                  </a:cubicBezTo>
                  <a:cubicBezTo>
                    <a:pt x="379" y="51"/>
                    <a:pt x="382" y="40"/>
                    <a:pt x="379" y="29"/>
                  </a:cubicBezTo>
                  <a:cubicBezTo>
                    <a:pt x="372" y="18"/>
                    <a:pt x="364" y="11"/>
                    <a:pt x="357" y="4"/>
                  </a:cubicBezTo>
                  <a:cubicBezTo>
                    <a:pt x="350" y="4"/>
                    <a:pt x="343" y="0"/>
                    <a:pt x="336" y="0"/>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3" name="Google Shape;3110;p44">
              <a:extLst>
                <a:ext uri="{FF2B5EF4-FFF2-40B4-BE49-F238E27FC236}">
                  <a16:creationId xmlns:a16="http://schemas.microsoft.com/office/drawing/2014/main" id="{3B57451B-A377-63DE-76D7-61C95D38EB5A}"/>
                </a:ext>
              </a:extLst>
            </p:cNvPr>
            <p:cNvSpPr/>
            <p:nvPr/>
          </p:nvSpPr>
          <p:spPr>
            <a:xfrm>
              <a:off x="8725759" y="4507140"/>
              <a:ext cx="19796" cy="8834"/>
            </a:xfrm>
            <a:custGeom>
              <a:avLst/>
              <a:gdLst/>
              <a:ahLst/>
              <a:cxnLst/>
              <a:rect l="l" t="t" r="r" b="b"/>
              <a:pathLst>
                <a:path w="429" h="214" extrusionOk="0">
                  <a:moveTo>
                    <a:pt x="386" y="1"/>
                  </a:moveTo>
                  <a:cubicBezTo>
                    <a:pt x="375" y="1"/>
                    <a:pt x="368" y="4"/>
                    <a:pt x="360" y="8"/>
                  </a:cubicBezTo>
                  <a:cubicBezTo>
                    <a:pt x="346" y="15"/>
                    <a:pt x="335" y="26"/>
                    <a:pt x="321" y="33"/>
                  </a:cubicBezTo>
                  <a:cubicBezTo>
                    <a:pt x="321" y="33"/>
                    <a:pt x="321" y="33"/>
                    <a:pt x="321" y="29"/>
                  </a:cubicBezTo>
                  <a:cubicBezTo>
                    <a:pt x="321" y="33"/>
                    <a:pt x="321" y="33"/>
                    <a:pt x="317" y="33"/>
                  </a:cubicBezTo>
                  <a:cubicBezTo>
                    <a:pt x="317" y="33"/>
                    <a:pt x="314" y="33"/>
                    <a:pt x="314" y="37"/>
                  </a:cubicBezTo>
                  <a:cubicBezTo>
                    <a:pt x="314" y="37"/>
                    <a:pt x="314" y="33"/>
                    <a:pt x="314" y="33"/>
                  </a:cubicBezTo>
                  <a:cubicBezTo>
                    <a:pt x="285" y="51"/>
                    <a:pt x="252" y="65"/>
                    <a:pt x="220" y="80"/>
                  </a:cubicBezTo>
                  <a:cubicBezTo>
                    <a:pt x="180" y="98"/>
                    <a:pt x="137" y="112"/>
                    <a:pt x="94" y="123"/>
                  </a:cubicBezTo>
                  <a:lnTo>
                    <a:pt x="90" y="123"/>
                  </a:lnTo>
                  <a:cubicBezTo>
                    <a:pt x="76" y="127"/>
                    <a:pt x="58" y="127"/>
                    <a:pt x="40" y="130"/>
                  </a:cubicBezTo>
                  <a:cubicBezTo>
                    <a:pt x="18" y="134"/>
                    <a:pt x="0" y="152"/>
                    <a:pt x="4" y="173"/>
                  </a:cubicBezTo>
                  <a:cubicBezTo>
                    <a:pt x="4" y="196"/>
                    <a:pt x="22" y="213"/>
                    <a:pt x="42" y="213"/>
                  </a:cubicBezTo>
                  <a:cubicBezTo>
                    <a:pt x="43" y="213"/>
                    <a:pt x="45" y="213"/>
                    <a:pt x="47" y="213"/>
                  </a:cubicBezTo>
                  <a:cubicBezTo>
                    <a:pt x="72" y="209"/>
                    <a:pt x="94" y="209"/>
                    <a:pt x="116" y="202"/>
                  </a:cubicBezTo>
                  <a:cubicBezTo>
                    <a:pt x="152" y="195"/>
                    <a:pt x="188" y="184"/>
                    <a:pt x="224" y="170"/>
                  </a:cubicBezTo>
                  <a:cubicBezTo>
                    <a:pt x="288" y="145"/>
                    <a:pt x="350" y="112"/>
                    <a:pt x="407" y="76"/>
                  </a:cubicBezTo>
                  <a:cubicBezTo>
                    <a:pt x="418" y="73"/>
                    <a:pt x="425" y="62"/>
                    <a:pt x="425" y="51"/>
                  </a:cubicBezTo>
                  <a:cubicBezTo>
                    <a:pt x="429" y="40"/>
                    <a:pt x="425" y="29"/>
                    <a:pt x="418" y="19"/>
                  </a:cubicBezTo>
                  <a:cubicBezTo>
                    <a:pt x="414" y="11"/>
                    <a:pt x="404" y="4"/>
                    <a:pt x="393"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4" name="Google Shape;3111;p44">
              <a:extLst>
                <a:ext uri="{FF2B5EF4-FFF2-40B4-BE49-F238E27FC236}">
                  <a16:creationId xmlns:a16="http://schemas.microsoft.com/office/drawing/2014/main" id="{82CDEAAD-8F37-C94F-68FF-24F55D4AFCF2}"/>
                </a:ext>
              </a:extLst>
            </p:cNvPr>
            <p:cNvSpPr/>
            <p:nvPr/>
          </p:nvSpPr>
          <p:spPr>
            <a:xfrm>
              <a:off x="8725574" y="4504911"/>
              <a:ext cx="25795" cy="11393"/>
            </a:xfrm>
            <a:custGeom>
              <a:avLst/>
              <a:gdLst/>
              <a:ahLst/>
              <a:cxnLst/>
              <a:rect l="l" t="t" r="r" b="b"/>
              <a:pathLst>
                <a:path w="559" h="276" extrusionOk="0">
                  <a:moveTo>
                    <a:pt x="516" y="1"/>
                  </a:moveTo>
                  <a:cubicBezTo>
                    <a:pt x="512" y="1"/>
                    <a:pt x="505" y="1"/>
                    <a:pt x="501" y="4"/>
                  </a:cubicBezTo>
                  <a:cubicBezTo>
                    <a:pt x="429" y="40"/>
                    <a:pt x="361" y="80"/>
                    <a:pt x="285" y="112"/>
                  </a:cubicBezTo>
                  <a:cubicBezTo>
                    <a:pt x="217" y="145"/>
                    <a:pt x="141" y="170"/>
                    <a:pt x="66" y="188"/>
                  </a:cubicBezTo>
                  <a:lnTo>
                    <a:pt x="69" y="188"/>
                  </a:lnTo>
                  <a:cubicBezTo>
                    <a:pt x="58" y="188"/>
                    <a:pt x="48" y="191"/>
                    <a:pt x="40" y="191"/>
                  </a:cubicBezTo>
                  <a:cubicBezTo>
                    <a:pt x="26" y="195"/>
                    <a:pt x="19" y="199"/>
                    <a:pt x="12" y="206"/>
                  </a:cubicBezTo>
                  <a:cubicBezTo>
                    <a:pt x="1" y="217"/>
                    <a:pt x="1" y="227"/>
                    <a:pt x="1" y="238"/>
                  </a:cubicBezTo>
                  <a:cubicBezTo>
                    <a:pt x="1" y="249"/>
                    <a:pt x="8" y="260"/>
                    <a:pt x="15" y="267"/>
                  </a:cubicBezTo>
                  <a:cubicBezTo>
                    <a:pt x="20" y="272"/>
                    <a:pt x="30" y="276"/>
                    <a:pt x="37" y="276"/>
                  </a:cubicBezTo>
                  <a:cubicBezTo>
                    <a:pt x="40" y="276"/>
                    <a:pt x="42" y="275"/>
                    <a:pt x="44" y="274"/>
                  </a:cubicBezTo>
                  <a:cubicBezTo>
                    <a:pt x="80" y="271"/>
                    <a:pt x="112" y="260"/>
                    <a:pt x="145" y="253"/>
                  </a:cubicBezTo>
                  <a:cubicBezTo>
                    <a:pt x="195" y="242"/>
                    <a:pt x="242" y="220"/>
                    <a:pt x="289" y="202"/>
                  </a:cubicBezTo>
                  <a:cubicBezTo>
                    <a:pt x="372" y="170"/>
                    <a:pt x="451" y="123"/>
                    <a:pt x="530" y="83"/>
                  </a:cubicBezTo>
                  <a:cubicBezTo>
                    <a:pt x="541" y="76"/>
                    <a:pt x="552" y="73"/>
                    <a:pt x="555" y="62"/>
                  </a:cubicBezTo>
                  <a:cubicBezTo>
                    <a:pt x="559" y="51"/>
                    <a:pt x="559" y="40"/>
                    <a:pt x="555" y="29"/>
                  </a:cubicBezTo>
                  <a:cubicBezTo>
                    <a:pt x="552" y="19"/>
                    <a:pt x="544" y="11"/>
                    <a:pt x="534" y="4"/>
                  </a:cubicBezTo>
                  <a:cubicBezTo>
                    <a:pt x="530" y="4"/>
                    <a:pt x="523" y="1"/>
                    <a:pt x="516"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5" name="Google Shape;3112;p44">
              <a:extLst>
                <a:ext uri="{FF2B5EF4-FFF2-40B4-BE49-F238E27FC236}">
                  <a16:creationId xmlns:a16="http://schemas.microsoft.com/office/drawing/2014/main" id="{59A5BF88-BEE6-6665-F598-A7ACBDE862B2}"/>
                </a:ext>
              </a:extLst>
            </p:cNvPr>
            <p:cNvSpPr/>
            <p:nvPr/>
          </p:nvSpPr>
          <p:spPr>
            <a:xfrm>
              <a:off x="8728897" y="4498389"/>
              <a:ext cx="33778" cy="16801"/>
            </a:xfrm>
            <a:custGeom>
              <a:avLst/>
              <a:gdLst/>
              <a:ahLst/>
              <a:cxnLst/>
              <a:rect l="l" t="t" r="r" b="b"/>
              <a:pathLst>
                <a:path w="732" h="407" extrusionOk="0">
                  <a:moveTo>
                    <a:pt x="685" y="0"/>
                  </a:moveTo>
                  <a:cubicBezTo>
                    <a:pt x="678" y="0"/>
                    <a:pt x="667" y="4"/>
                    <a:pt x="660" y="7"/>
                  </a:cubicBezTo>
                  <a:cubicBezTo>
                    <a:pt x="609" y="40"/>
                    <a:pt x="559" y="72"/>
                    <a:pt x="512" y="105"/>
                  </a:cubicBezTo>
                  <a:cubicBezTo>
                    <a:pt x="462" y="137"/>
                    <a:pt x="408" y="166"/>
                    <a:pt x="357" y="195"/>
                  </a:cubicBezTo>
                  <a:cubicBezTo>
                    <a:pt x="357" y="195"/>
                    <a:pt x="361" y="191"/>
                    <a:pt x="364" y="187"/>
                  </a:cubicBezTo>
                  <a:lnTo>
                    <a:pt x="364" y="187"/>
                  </a:lnTo>
                  <a:cubicBezTo>
                    <a:pt x="314" y="216"/>
                    <a:pt x="260" y="241"/>
                    <a:pt x="202" y="263"/>
                  </a:cubicBezTo>
                  <a:cubicBezTo>
                    <a:pt x="148" y="288"/>
                    <a:pt x="91" y="303"/>
                    <a:pt x="33" y="317"/>
                  </a:cubicBezTo>
                  <a:cubicBezTo>
                    <a:pt x="22" y="321"/>
                    <a:pt x="12" y="331"/>
                    <a:pt x="8" y="342"/>
                  </a:cubicBezTo>
                  <a:cubicBezTo>
                    <a:pt x="1" y="353"/>
                    <a:pt x="1" y="364"/>
                    <a:pt x="8" y="378"/>
                  </a:cubicBezTo>
                  <a:cubicBezTo>
                    <a:pt x="12" y="389"/>
                    <a:pt x="19" y="400"/>
                    <a:pt x="30" y="403"/>
                  </a:cubicBezTo>
                  <a:cubicBezTo>
                    <a:pt x="37" y="405"/>
                    <a:pt x="43" y="406"/>
                    <a:pt x="49" y="406"/>
                  </a:cubicBezTo>
                  <a:cubicBezTo>
                    <a:pt x="55" y="406"/>
                    <a:pt x="60" y="405"/>
                    <a:pt x="66" y="403"/>
                  </a:cubicBezTo>
                  <a:cubicBezTo>
                    <a:pt x="177" y="375"/>
                    <a:pt x="282" y="331"/>
                    <a:pt x="379" y="277"/>
                  </a:cubicBezTo>
                  <a:cubicBezTo>
                    <a:pt x="494" y="216"/>
                    <a:pt x="602" y="148"/>
                    <a:pt x="710" y="76"/>
                  </a:cubicBezTo>
                  <a:cubicBezTo>
                    <a:pt x="728" y="61"/>
                    <a:pt x="732" y="36"/>
                    <a:pt x="717" y="18"/>
                  </a:cubicBezTo>
                  <a:cubicBezTo>
                    <a:pt x="710" y="4"/>
                    <a:pt x="699" y="0"/>
                    <a:pt x="685" y="0"/>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6" name="Google Shape;3113;p44">
              <a:extLst>
                <a:ext uri="{FF2B5EF4-FFF2-40B4-BE49-F238E27FC236}">
                  <a16:creationId xmlns:a16="http://schemas.microsoft.com/office/drawing/2014/main" id="{39EFE870-F1F5-7340-9E2F-02D30302F4A7}"/>
                </a:ext>
              </a:extLst>
            </p:cNvPr>
            <p:cNvSpPr/>
            <p:nvPr/>
          </p:nvSpPr>
          <p:spPr>
            <a:xfrm>
              <a:off x="8731573" y="4498678"/>
              <a:ext cx="31286" cy="15150"/>
            </a:xfrm>
            <a:custGeom>
              <a:avLst/>
              <a:gdLst/>
              <a:ahLst/>
              <a:cxnLst/>
              <a:rect l="l" t="t" r="r" b="b"/>
              <a:pathLst>
                <a:path w="678" h="367" extrusionOk="0">
                  <a:moveTo>
                    <a:pt x="630" y="0"/>
                  </a:moveTo>
                  <a:cubicBezTo>
                    <a:pt x="620" y="0"/>
                    <a:pt x="612" y="4"/>
                    <a:pt x="605" y="8"/>
                  </a:cubicBezTo>
                  <a:cubicBezTo>
                    <a:pt x="522" y="62"/>
                    <a:pt x="440" y="116"/>
                    <a:pt x="353" y="162"/>
                  </a:cubicBezTo>
                  <a:cubicBezTo>
                    <a:pt x="303" y="188"/>
                    <a:pt x="252" y="209"/>
                    <a:pt x="202" y="231"/>
                  </a:cubicBezTo>
                  <a:cubicBezTo>
                    <a:pt x="144" y="252"/>
                    <a:pt x="87" y="270"/>
                    <a:pt x="29" y="281"/>
                  </a:cubicBezTo>
                  <a:cubicBezTo>
                    <a:pt x="18" y="285"/>
                    <a:pt x="11" y="296"/>
                    <a:pt x="8" y="306"/>
                  </a:cubicBezTo>
                  <a:cubicBezTo>
                    <a:pt x="0" y="317"/>
                    <a:pt x="0" y="328"/>
                    <a:pt x="4" y="339"/>
                  </a:cubicBezTo>
                  <a:cubicBezTo>
                    <a:pt x="8" y="350"/>
                    <a:pt x="18" y="360"/>
                    <a:pt x="29" y="364"/>
                  </a:cubicBezTo>
                  <a:cubicBezTo>
                    <a:pt x="35" y="366"/>
                    <a:pt x="40" y="367"/>
                    <a:pt x="45" y="367"/>
                  </a:cubicBezTo>
                  <a:cubicBezTo>
                    <a:pt x="51" y="367"/>
                    <a:pt x="56" y="366"/>
                    <a:pt x="62" y="364"/>
                  </a:cubicBezTo>
                  <a:cubicBezTo>
                    <a:pt x="108" y="353"/>
                    <a:pt x="155" y="339"/>
                    <a:pt x="202" y="321"/>
                  </a:cubicBezTo>
                  <a:cubicBezTo>
                    <a:pt x="260" y="303"/>
                    <a:pt x="314" y="278"/>
                    <a:pt x="368" y="249"/>
                  </a:cubicBezTo>
                  <a:cubicBezTo>
                    <a:pt x="465" y="198"/>
                    <a:pt x="562" y="141"/>
                    <a:pt x="656" y="76"/>
                  </a:cubicBezTo>
                  <a:cubicBezTo>
                    <a:pt x="674" y="62"/>
                    <a:pt x="677" y="36"/>
                    <a:pt x="663" y="18"/>
                  </a:cubicBezTo>
                  <a:cubicBezTo>
                    <a:pt x="656" y="4"/>
                    <a:pt x="641" y="0"/>
                    <a:pt x="630" y="0"/>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7" name="Google Shape;3114;p44">
              <a:extLst>
                <a:ext uri="{FF2B5EF4-FFF2-40B4-BE49-F238E27FC236}">
                  <a16:creationId xmlns:a16="http://schemas.microsoft.com/office/drawing/2014/main" id="{46161DAE-1DE1-BABA-2126-5FD071F19EF5}"/>
                </a:ext>
              </a:extLst>
            </p:cNvPr>
            <p:cNvSpPr/>
            <p:nvPr/>
          </p:nvSpPr>
          <p:spPr>
            <a:xfrm>
              <a:off x="8732726" y="4495540"/>
              <a:ext cx="33271" cy="18122"/>
            </a:xfrm>
            <a:custGeom>
              <a:avLst/>
              <a:gdLst/>
              <a:ahLst/>
              <a:cxnLst/>
              <a:rect l="l" t="t" r="r" b="b"/>
              <a:pathLst>
                <a:path w="721" h="439" extrusionOk="0">
                  <a:moveTo>
                    <a:pt x="674" y="1"/>
                  </a:moveTo>
                  <a:cubicBezTo>
                    <a:pt x="663" y="1"/>
                    <a:pt x="656" y="4"/>
                    <a:pt x="649" y="8"/>
                  </a:cubicBezTo>
                  <a:cubicBezTo>
                    <a:pt x="595" y="51"/>
                    <a:pt x="541" y="91"/>
                    <a:pt x="487" y="130"/>
                  </a:cubicBezTo>
                  <a:cubicBezTo>
                    <a:pt x="425" y="174"/>
                    <a:pt x="364" y="210"/>
                    <a:pt x="299" y="246"/>
                  </a:cubicBezTo>
                  <a:cubicBezTo>
                    <a:pt x="297" y="246"/>
                    <a:pt x="295" y="246"/>
                    <a:pt x="292" y="247"/>
                  </a:cubicBezTo>
                  <a:lnTo>
                    <a:pt x="292" y="247"/>
                  </a:lnTo>
                  <a:cubicBezTo>
                    <a:pt x="292" y="246"/>
                    <a:pt x="292" y="246"/>
                    <a:pt x="292" y="246"/>
                  </a:cubicBezTo>
                  <a:lnTo>
                    <a:pt x="292" y="246"/>
                  </a:lnTo>
                  <a:cubicBezTo>
                    <a:pt x="253" y="267"/>
                    <a:pt x="213" y="289"/>
                    <a:pt x="170" y="307"/>
                  </a:cubicBezTo>
                  <a:cubicBezTo>
                    <a:pt x="127" y="325"/>
                    <a:pt x="80" y="343"/>
                    <a:pt x="33" y="357"/>
                  </a:cubicBezTo>
                  <a:cubicBezTo>
                    <a:pt x="11" y="364"/>
                    <a:pt x="1" y="390"/>
                    <a:pt x="8" y="411"/>
                  </a:cubicBezTo>
                  <a:cubicBezTo>
                    <a:pt x="13" y="428"/>
                    <a:pt x="30" y="439"/>
                    <a:pt x="48" y="439"/>
                  </a:cubicBezTo>
                  <a:cubicBezTo>
                    <a:pt x="53" y="439"/>
                    <a:pt x="57" y="438"/>
                    <a:pt x="62" y="436"/>
                  </a:cubicBezTo>
                  <a:cubicBezTo>
                    <a:pt x="116" y="418"/>
                    <a:pt x="173" y="397"/>
                    <a:pt x="224" y="372"/>
                  </a:cubicBezTo>
                  <a:cubicBezTo>
                    <a:pt x="281" y="350"/>
                    <a:pt x="335" y="321"/>
                    <a:pt x="389" y="289"/>
                  </a:cubicBezTo>
                  <a:cubicBezTo>
                    <a:pt x="497" y="231"/>
                    <a:pt x="602" y="156"/>
                    <a:pt x="699" y="76"/>
                  </a:cubicBezTo>
                  <a:cubicBezTo>
                    <a:pt x="717" y="62"/>
                    <a:pt x="721" y="37"/>
                    <a:pt x="706" y="19"/>
                  </a:cubicBezTo>
                  <a:cubicBezTo>
                    <a:pt x="699" y="8"/>
                    <a:pt x="685" y="1"/>
                    <a:pt x="674"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28" name="Google Shape;3115;p44">
              <a:extLst>
                <a:ext uri="{FF2B5EF4-FFF2-40B4-BE49-F238E27FC236}">
                  <a16:creationId xmlns:a16="http://schemas.microsoft.com/office/drawing/2014/main" id="{D560938D-5BBB-0D40-2AF5-90493E7586F6}"/>
                </a:ext>
              </a:extLst>
            </p:cNvPr>
            <p:cNvSpPr/>
            <p:nvPr/>
          </p:nvSpPr>
          <p:spPr>
            <a:xfrm>
              <a:off x="8703334" y="4470566"/>
              <a:ext cx="11813" cy="26378"/>
            </a:xfrm>
            <a:custGeom>
              <a:avLst/>
              <a:gdLst/>
              <a:ahLst/>
              <a:cxnLst/>
              <a:rect l="l" t="t" r="r" b="b"/>
              <a:pathLst>
                <a:path w="256" h="639" extrusionOk="0">
                  <a:moveTo>
                    <a:pt x="209" y="1"/>
                  </a:moveTo>
                  <a:cubicBezTo>
                    <a:pt x="195" y="1"/>
                    <a:pt x="180" y="8"/>
                    <a:pt x="173" y="19"/>
                  </a:cubicBezTo>
                  <a:cubicBezTo>
                    <a:pt x="144" y="58"/>
                    <a:pt x="119" y="94"/>
                    <a:pt x="98" y="138"/>
                  </a:cubicBezTo>
                  <a:cubicBezTo>
                    <a:pt x="69" y="184"/>
                    <a:pt x="47" y="235"/>
                    <a:pt x="33" y="289"/>
                  </a:cubicBezTo>
                  <a:cubicBezTo>
                    <a:pt x="15" y="339"/>
                    <a:pt x="8" y="397"/>
                    <a:pt x="4" y="451"/>
                  </a:cubicBezTo>
                  <a:cubicBezTo>
                    <a:pt x="0" y="501"/>
                    <a:pt x="8" y="552"/>
                    <a:pt x="22" y="602"/>
                  </a:cubicBezTo>
                  <a:cubicBezTo>
                    <a:pt x="29" y="622"/>
                    <a:pt x="47" y="639"/>
                    <a:pt x="69" y="639"/>
                  </a:cubicBezTo>
                  <a:cubicBezTo>
                    <a:pt x="72" y="639"/>
                    <a:pt x="74" y="638"/>
                    <a:pt x="76" y="638"/>
                  </a:cubicBezTo>
                  <a:cubicBezTo>
                    <a:pt x="105" y="635"/>
                    <a:pt x="119" y="609"/>
                    <a:pt x="116" y="584"/>
                  </a:cubicBezTo>
                  <a:cubicBezTo>
                    <a:pt x="112" y="563"/>
                    <a:pt x="108" y="545"/>
                    <a:pt x="108" y="523"/>
                  </a:cubicBezTo>
                  <a:cubicBezTo>
                    <a:pt x="108" y="501"/>
                    <a:pt x="108" y="480"/>
                    <a:pt x="108" y="458"/>
                  </a:cubicBezTo>
                  <a:cubicBezTo>
                    <a:pt x="112" y="426"/>
                    <a:pt x="116" y="397"/>
                    <a:pt x="119" y="368"/>
                  </a:cubicBezTo>
                  <a:cubicBezTo>
                    <a:pt x="120" y="366"/>
                    <a:pt x="120" y="363"/>
                    <a:pt x="121" y="361"/>
                  </a:cubicBezTo>
                  <a:lnTo>
                    <a:pt x="121" y="361"/>
                  </a:lnTo>
                  <a:cubicBezTo>
                    <a:pt x="120" y="361"/>
                    <a:pt x="120" y="361"/>
                    <a:pt x="119" y="361"/>
                  </a:cubicBezTo>
                  <a:cubicBezTo>
                    <a:pt x="119" y="361"/>
                    <a:pt x="119" y="361"/>
                    <a:pt x="121" y="359"/>
                  </a:cubicBezTo>
                  <a:lnTo>
                    <a:pt x="121" y="359"/>
                  </a:lnTo>
                  <a:cubicBezTo>
                    <a:pt x="121" y="359"/>
                    <a:pt x="121" y="360"/>
                    <a:pt x="121" y="361"/>
                  </a:cubicBezTo>
                  <a:lnTo>
                    <a:pt x="121" y="361"/>
                  </a:lnTo>
                  <a:cubicBezTo>
                    <a:pt x="123" y="360"/>
                    <a:pt x="123" y="357"/>
                    <a:pt x="123" y="357"/>
                  </a:cubicBezTo>
                  <a:lnTo>
                    <a:pt x="123" y="357"/>
                  </a:lnTo>
                  <a:cubicBezTo>
                    <a:pt x="122" y="358"/>
                    <a:pt x="122" y="358"/>
                    <a:pt x="121" y="359"/>
                  </a:cubicBezTo>
                  <a:lnTo>
                    <a:pt x="121" y="359"/>
                  </a:lnTo>
                  <a:cubicBezTo>
                    <a:pt x="139" y="283"/>
                    <a:pt x="160" y="210"/>
                    <a:pt x="195" y="141"/>
                  </a:cubicBezTo>
                  <a:cubicBezTo>
                    <a:pt x="209" y="116"/>
                    <a:pt x="224" y="91"/>
                    <a:pt x="242" y="66"/>
                  </a:cubicBezTo>
                  <a:cubicBezTo>
                    <a:pt x="256" y="48"/>
                    <a:pt x="249" y="19"/>
                    <a:pt x="231" y="8"/>
                  </a:cubicBezTo>
                  <a:cubicBezTo>
                    <a:pt x="224" y="1"/>
                    <a:pt x="216" y="1"/>
                    <a:pt x="209"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29" name="Google Shape;3116;p44">
              <a:extLst>
                <a:ext uri="{FF2B5EF4-FFF2-40B4-BE49-F238E27FC236}">
                  <a16:creationId xmlns:a16="http://schemas.microsoft.com/office/drawing/2014/main" id="{476ABFDE-ED52-FB2B-624D-BA7B2235F7D0}"/>
                </a:ext>
              </a:extLst>
            </p:cNvPr>
            <p:cNvSpPr/>
            <p:nvPr/>
          </p:nvSpPr>
          <p:spPr>
            <a:xfrm>
              <a:off x="8708455" y="4468502"/>
              <a:ext cx="8537" cy="12632"/>
            </a:xfrm>
            <a:custGeom>
              <a:avLst/>
              <a:gdLst/>
              <a:ahLst/>
              <a:cxnLst/>
              <a:rect l="l" t="t" r="r" b="b"/>
              <a:pathLst>
                <a:path w="185" h="306" extrusionOk="0">
                  <a:moveTo>
                    <a:pt x="138" y="0"/>
                  </a:moveTo>
                  <a:cubicBezTo>
                    <a:pt x="127" y="0"/>
                    <a:pt x="113" y="4"/>
                    <a:pt x="105" y="18"/>
                  </a:cubicBezTo>
                  <a:cubicBezTo>
                    <a:pt x="87" y="47"/>
                    <a:pt x="73" y="76"/>
                    <a:pt x="59" y="108"/>
                  </a:cubicBezTo>
                  <a:cubicBezTo>
                    <a:pt x="37" y="155"/>
                    <a:pt x="23" y="202"/>
                    <a:pt x="8" y="249"/>
                  </a:cubicBezTo>
                  <a:cubicBezTo>
                    <a:pt x="1" y="271"/>
                    <a:pt x="12" y="296"/>
                    <a:pt x="33" y="303"/>
                  </a:cubicBezTo>
                  <a:cubicBezTo>
                    <a:pt x="38" y="304"/>
                    <a:pt x="43" y="305"/>
                    <a:pt x="47" y="305"/>
                  </a:cubicBezTo>
                  <a:cubicBezTo>
                    <a:pt x="65" y="305"/>
                    <a:pt x="82" y="295"/>
                    <a:pt x="87" y="278"/>
                  </a:cubicBezTo>
                  <a:cubicBezTo>
                    <a:pt x="98" y="249"/>
                    <a:pt x="105" y="220"/>
                    <a:pt x="116" y="191"/>
                  </a:cubicBezTo>
                  <a:cubicBezTo>
                    <a:pt x="127" y="162"/>
                    <a:pt x="138" y="137"/>
                    <a:pt x="149" y="108"/>
                  </a:cubicBezTo>
                  <a:lnTo>
                    <a:pt x="149" y="108"/>
                  </a:lnTo>
                  <a:cubicBezTo>
                    <a:pt x="149" y="112"/>
                    <a:pt x="145" y="116"/>
                    <a:pt x="145" y="119"/>
                  </a:cubicBezTo>
                  <a:cubicBezTo>
                    <a:pt x="152" y="101"/>
                    <a:pt x="163" y="83"/>
                    <a:pt x="174" y="65"/>
                  </a:cubicBezTo>
                  <a:cubicBezTo>
                    <a:pt x="185" y="44"/>
                    <a:pt x="181" y="22"/>
                    <a:pt x="163" y="8"/>
                  </a:cubicBezTo>
                  <a:cubicBezTo>
                    <a:pt x="156" y="0"/>
                    <a:pt x="149" y="0"/>
                    <a:pt x="138" y="0"/>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30" name="Google Shape;3117;p44">
              <a:extLst>
                <a:ext uri="{FF2B5EF4-FFF2-40B4-BE49-F238E27FC236}">
                  <a16:creationId xmlns:a16="http://schemas.microsoft.com/office/drawing/2014/main" id="{279C9B28-FE7A-1748-4BDC-99AAF0A59A31}"/>
                </a:ext>
              </a:extLst>
            </p:cNvPr>
            <p:cNvSpPr/>
            <p:nvPr/>
          </p:nvSpPr>
          <p:spPr>
            <a:xfrm>
              <a:off x="8765441" y="4512176"/>
              <a:ext cx="39085" cy="20723"/>
            </a:xfrm>
            <a:custGeom>
              <a:avLst/>
              <a:gdLst/>
              <a:ahLst/>
              <a:cxnLst/>
              <a:rect l="l" t="t" r="r" b="b"/>
              <a:pathLst>
                <a:path w="847" h="502" extrusionOk="0">
                  <a:moveTo>
                    <a:pt x="800" y="1"/>
                  </a:moveTo>
                  <a:cubicBezTo>
                    <a:pt x="789" y="1"/>
                    <a:pt x="778" y="5"/>
                    <a:pt x="771" y="12"/>
                  </a:cubicBezTo>
                  <a:lnTo>
                    <a:pt x="771" y="15"/>
                  </a:lnTo>
                  <a:cubicBezTo>
                    <a:pt x="710" y="84"/>
                    <a:pt x="642" y="149"/>
                    <a:pt x="566" y="206"/>
                  </a:cubicBezTo>
                  <a:cubicBezTo>
                    <a:pt x="567" y="206"/>
                    <a:pt x="568" y="206"/>
                    <a:pt x="569" y="205"/>
                  </a:cubicBezTo>
                  <a:lnTo>
                    <a:pt x="569" y="205"/>
                  </a:lnTo>
                  <a:cubicBezTo>
                    <a:pt x="528" y="238"/>
                    <a:pt x="488" y="265"/>
                    <a:pt x="444" y="293"/>
                  </a:cubicBezTo>
                  <a:cubicBezTo>
                    <a:pt x="397" y="321"/>
                    <a:pt x="350" y="347"/>
                    <a:pt x="300" y="368"/>
                  </a:cubicBezTo>
                  <a:cubicBezTo>
                    <a:pt x="278" y="375"/>
                    <a:pt x="256" y="383"/>
                    <a:pt x="235" y="390"/>
                  </a:cubicBezTo>
                  <a:cubicBezTo>
                    <a:pt x="199" y="401"/>
                    <a:pt x="166" y="408"/>
                    <a:pt x="134" y="415"/>
                  </a:cubicBezTo>
                  <a:cubicBezTo>
                    <a:pt x="102" y="419"/>
                    <a:pt x="73" y="419"/>
                    <a:pt x="44" y="419"/>
                  </a:cubicBezTo>
                  <a:cubicBezTo>
                    <a:pt x="19" y="419"/>
                    <a:pt x="1" y="440"/>
                    <a:pt x="1" y="462"/>
                  </a:cubicBezTo>
                  <a:cubicBezTo>
                    <a:pt x="1" y="483"/>
                    <a:pt x="19" y="501"/>
                    <a:pt x="44" y="501"/>
                  </a:cubicBezTo>
                  <a:cubicBezTo>
                    <a:pt x="76" y="501"/>
                    <a:pt x="109" y="501"/>
                    <a:pt x="145" y="498"/>
                  </a:cubicBezTo>
                  <a:cubicBezTo>
                    <a:pt x="181" y="491"/>
                    <a:pt x="220" y="483"/>
                    <a:pt x="256" y="473"/>
                  </a:cubicBezTo>
                  <a:cubicBezTo>
                    <a:pt x="328" y="451"/>
                    <a:pt x="397" y="419"/>
                    <a:pt x="462" y="383"/>
                  </a:cubicBezTo>
                  <a:cubicBezTo>
                    <a:pt x="530" y="343"/>
                    <a:pt x="591" y="296"/>
                    <a:pt x="649" y="249"/>
                  </a:cubicBezTo>
                  <a:cubicBezTo>
                    <a:pt x="714" y="195"/>
                    <a:pt x="775" y="138"/>
                    <a:pt x="829" y="73"/>
                  </a:cubicBezTo>
                  <a:cubicBezTo>
                    <a:pt x="843" y="55"/>
                    <a:pt x="847" y="30"/>
                    <a:pt x="829" y="12"/>
                  </a:cubicBezTo>
                  <a:cubicBezTo>
                    <a:pt x="822" y="5"/>
                    <a:pt x="811" y="1"/>
                    <a:pt x="800"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31" name="Google Shape;3118;p44">
              <a:extLst>
                <a:ext uri="{FF2B5EF4-FFF2-40B4-BE49-F238E27FC236}">
                  <a16:creationId xmlns:a16="http://schemas.microsoft.com/office/drawing/2014/main" id="{BF49B305-F397-5004-FF03-C898971DC94F}"/>
                </a:ext>
              </a:extLst>
            </p:cNvPr>
            <p:cNvSpPr/>
            <p:nvPr/>
          </p:nvSpPr>
          <p:spPr>
            <a:xfrm>
              <a:off x="7887996" y="5268927"/>
              <a:ext cx="201884" cy="206028"/>
            </a:xfrm>
            <a:custGeom>
              <a:avLst/>
              <a:gdLst/>
              <a:ahLst/>
              <a:cxnLst/>
              <a:rect l="l" t="t" r="r" b="b"/>
              <a:pathLst>
                <a:path w="4375" h="4991" extrusionOk="0">
                  <a:moveTo>
                    <a:pt x="2092" y="1"/>
                  </a:moveTo>
                  <a:cubicBezTo>
                    <a:pt x="2060" y="1"/>
                    <a:pt x="2035" y="8"/>
                    <a:pt x="2010" y="26"/>
                  </a:cubicBezTo>
                  <a:cubicBezTo>
                    <a:pt x="1956" y="69"/>
                    <a:pt x="1948" y="145"/>
                    <a:pt x="1988" y="206"/>
                  </a:cubicBezTo>
                  <a:cubicBezTo>
                    <a:pt x="2017" y="242"/>
                    <a:pt x="2042" y="282"/>
                    <a:pt x="2067" y="321"/>
                  </a:cubicBezTo>
                  <a:cubicBezTo>
                    <a:pt x="1732" y="415"/>
                    <a:pt x="1408" y="563"/>
                    <a:pt x="1102" y="753"/>
                  </a:cubicBezTo>
                  <a:cubicBezTo>
                    <a:pt x="901" y="883"/>
                    <a:pt x="735" y="1013"/>
                    <a:pt x="591" y="1157"/>
                  </a:cubicBezTo>
                  <a:cubicBezTo>
                    <a:pt x="487" y="1261"/>
                    <a:pt x="400" y="1369"/>
                    <a:pt x="332" y="1484"/>
                  </a:cubicBezTo>
                  <a:cubicBezTo>
                    <a:pt x="296" y="1455"/>
                    <a:pt x="260" y="1423"/>
                    <a:pt x="224" y="1394"/>
                  </a:cubicBezTo>
                  <a:cubicBezTo>
                    <a:pt x="202" y="1376"/>
                    <a:pt x="177" y="1365"/>
                    <a:pt x="148" y="1365"/>
                  </a:cubicBezTo>
                  <a:cubicBezTo>
                    <a:pt x="105" y="1365"/>
                    <a:pt x="65" y="1387"/>
                    <a:pt x="44" y="1419"/>
                  </a:cubicBezTo>
                  <a:cubicBezTo>
                    <a:pt x="1" y="1473"/>
                    <a:pt x="11" y="1553"/>
                    <a:pt x="69" y="1596"/>
                  </a:cubicBezTo>
                  <a:cubicBezTo>
                    <a:pt x="130" y="1646"/>
                    <a:pt x="191" y="1697"/>
                    <a:pt x="249" y="1747"/>
                  </a:cubicBezTo>
                  <a:cubicBezTo>
                    <a:pt x="267" y="1779"/>
                    <a:pt x="292" y="1801"/>
                    <a:pt x="321" y="1812"/>
                  </a:cubicBezTo>
                  <a:cubicBezTo>
                    <a:pt x="425" y="1905"/>
                    <a:pt x="530" y="2003"/>
                    <a:pt x="631" y="2100"/>
                  </a:cubicBezTo>
                  <a:cubicBezTo>
                    <a:pt x="1297" y="2759"/>
                    <a:pt x="1869" y="3529"/>
                    <a:pt x="2427" y="4271"/>
                  </a:cubicBezTo>
                  <a:cubicBezTo>
                    <a:pt x="2593" y="4498"/>
                    <a:pt x="2762" y="4721"/>
                    <a:pt x="2931" y="4944"/>
                  </a:cubicBezTo>
                  <a:cubicBezTo>
                    <a:pt x="2956" y="4973"/>
                    <a:pt x="2992" y="4991"/>
                    <a:pt x="3036" y="4991"/>
                  </a:cubicBezTo>
                  <a:cubicBezTo>
                    <a:pt x="3061" y="4991"/>
                    <a:pt x="3086" y="4984"/>
                    <a:pt x="3108" y="4969"/>
                  </a:cubicBezTo>
                  <a:cubicBezTo>
                    <a:pt x="3327" y="4937"/>
                    <a:pt x="3547" y="4825"/>
                    <a:pt x="3802" y="4613"/>
                  </a:cubicBezTo>
                  <a:cubicBezTo>
                    <a:pt x="3903" y="4526"/>
                    <a:pt x="4004" y="4426"/>
                    <a:pt x="4108" y="4303"/>
                  </a:cubicBezTo>
                  <a:cubicBezTo>
                    <a:pt x="4206" y="4192"/>
                    <a:pt x="4285" y="4084"/>
                    <a:pt x="4346" y="3979"/>
                  </a:cubicBezTo>
                  <a:cubicBezTo>
                    <a:pt x="4364" y="3954"/>
                    <a:pt x="4371" y="3925"/>
                    <a:pt x="4368" y="3896"/>
                  </a:cubicBezTo>
                  <a:cubicBezTo>
                    <a:pt x="4375" y="3871"/>
                    <a:pt x="4371" y="3846"/>
                    <a:pt x="4360" y="3821"/>
                  </a:cubicBezTo>
                  <a:cubicBezTo>
                    <a:pt x="3734" y="2597"/>
                    <a:pt x="3039" y="1293"/>
                    <a:pt x="2190" y="48"/>
                  </a:cubicBezTo>
                  <a:cubicBezTo>
                    <a:pt x="2168" y="19"/>
                    <a:pt x="2132" y="1"/>
                    <a:pt x="2092"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32" name="Google Shape;3119;p44">
              <a:extLst>
                <a:ext uri="{FF2B5EF4-FFF2-40B4-BE49-F238E27FC236}">
                  <a16:creationId xmlns:a16="http://schemas.microsoft.com/office/drawing/2014/main" id="{8578BA8E-9C2A-4CFB-2D8B-135441249B85}"/>
                </a:ext>
              </a:extLst>
            </p:cNvPr>
            <p:cNvSpPr/>
            <p:nvPr/>
          </p:nvSpPr>
          <p:spPr>
            <a:xfrm>
              <a:off x="7887858" y="5268803"/>
              <a:ext cx="202207" cy="171849"/>
            </a:xfrm>
            <a:custGeom>
              <a:avLst/>
              <a:gdLst/>
              <a:ahLst/>
              <a:cxnLst/>
              <a:rect l="l" t="t" r="r" b="b"/>
              <a:pathLst>
                <a:path w="4382" h="4163" extrusionOk="0">
                  <a:moveTo>
                    <a:pt x="2095" y="0"/>
                  </a:moveTo>
                  <a:cubicBezTo>
                    <a:pt x="2063" y="0"/>
                    <a:pt x="2034" y="11"/>
                    <a:pt x="2013" y="26"/>
                  </a:cubicBezTo>
                  <a:cubicBezTo>
                    <a:pt x="1955" y="69"/>
                    <a:pt x="1944" y="148"/>
                    <a:pt x="1991" y="209"/>
                  </a:cubicBezTo>
                  <a:cubicBezTo>
                    <a:pt x="2016" y="249"/>
                    <a:pt x="2041" y="285"/>
                    <a:pt x="2067" y="324"/>
                  </a:cubicBezTo>
                  <a:cubicBezTo>
                    <a:pt x="1739" y="414"/>
                    <a:pt x="1415" y="562"/>
                    <a:pt x="1105" y="756"/>
                  </a:cubicBezTo>
                  <a:cubicBezTo>
                    <a:pt x="904" y="882"/>
                    <a:pt x="734" y="1012"/>
                    <a:pt x="590" y="1156"/>
                  </a:cubicBezTo>
                  <a:cubicBezTo>
                    <a:pt x="490" y="1260"/>
                    <a:pt x="400" y="1368"/>
                    <a:pt x="331" y="1487"/>
                  </a:cubicBezTo>
                  <a:cubicBezTo>
                    <a:pt x="302" y="1455"/>
                    <a:pt x="266" y="1422"/>
                    <a:pt x="227" y="1394"/>
                  </a:cubicBezTo>
                  <a:cubicBezTo>
                    <a:pt x="205" y="1376"/>
                    <a:pt x="180" y="1365"/>
                    <a:pt x="151" y="1365"/>
                  </a:cubicBezTo>
                  <a:cubicBezTo>
                    <a:pt x="108" y="1365"/>
                    <a:pt x="65" y="1386"/>
                    <a:pt x="43" y="1419"/>
                  </a:cubicBezTo>
                  <a:cubicBezTo>
                    <a:pt x="0" y="1476"/>
                    <a:pt x="11" y="1556"/>
                    <a:pt x="68" y="1602"/>
                  </a:cubicBezTo>
                  <a:cubicBezTo>
                    <a:pt x="130" y="1653"/>
                    <a:pt x="191" y="1703"/>
                    <a:pt x="248" y="1754"/>
                  </a:cubicBezTo>
                  <a:cubicBezTo>
                    <a:pt x="266" y="1786"/>
                    <a:pt x="292" y="1808"/>
                    <a:pt x="320" y="1818"/>
                  </a:cubicBezTo>
                  <a:cubicBezTo>
                    <a:pt x="403" y="1890"/>
                    <a:pt x="482" y="1962"/>
                    <a:pt x="565" y="2042"/>
                  </a:cubicBezTo>
                  <a:cubicBezTo>
                    <a:pt x="698" y="2002"/>
                    <a:pt x="832" y="1959"/>
                    <a:pt x="965" y="1901"/>
                  </a:cubicBezTo>
                  <a:lnTo>
                    <a:pt x="965" y="1901"/>
                  </a:lnTo>
                  <a:cubicBezTo>
                    <a:pt x="961" y="1905"/>
                    <a:pt x="958" y="1905"/>
                    <a:pt x="954" y="1908"/>
                  </a:cubicBezTo>
                  <a:cubicBezTo>
                    <a:pt x="1051" y="1865"/>
                    <a:pt x="1145" y="1822"/>
                    <a:pt x="1239" y="1768"/>
                  </a:cubicBezTo>
                  <a:cubicBezTo>
                    <a:pt x="1329" y="1718"/>
                    <a:pt x="1411" y="1664"/>
                    <a:pt x="1494" y="1602"/>
                  </a:cubicBezTo>
                  <a:cubicBezTo>
                    <a:pt x="1509" y="1588"/>
                    <a:pt x="1527" y="1574"/>
                    <a:pt x="1541" y="1559"/>
                  </a:cubicBezTo>
                  <a:cubicBezTo>
                    <a:pt x="1563" y="1534"/>
                    <a:pt x="1584" y="1509"/>
                    <a:pt x="1606" y="1484"/>
                  </a:cubicBezTo>
                  <a:cubicBezTo>
                    <a:pt x="1656" y="1422"/>
                    <a:pt x="1703" y="1361"/>
                    <a:pt x="1753" y="1300"/>
                  </a:cubicBezTo>
                  <a:cubicBezTo>
                    <a:pt x="1804" y="1239"/>
                    <a:pt x="1854" y="1174"/>
                    <a:pt x="1908" y="1113"/>
                  </a:cubicBezTo>
                  <a:cubicBezTo>
                    <a:pt x="1933" y="1084"/>
                    <a:pt x="1959" y="1055"/>
                    <a:pt x="1984" y="1030"/>
                  </a:cubicBezTo>
                  <a:cubicBezTo>
                    <a:pt x="2002" y="1008"/>
                    <a:pt x="2023" y="990"/>
                    <a:pt x="2041" y="976"/>
                  </a:cubicBezTo>
                  <a:cubicBezTo>
                    <a:pt x="2074" y="951"/>
                    <a:pt x="2106" y="926"/>
                    <a:pt x="2146" y="926"/>
                  </a:cubicBezTo>
                  <a:cubicBezTo>
                    <a:pt x="2182" y="929"/>
                    <a:pt x="2218" y="936"/>
                    <a:pt x="2250" y="951"/>
                  </a:cubicBezTo>
                  <a:cubicBezTo>
                    <a:pt x="2290" y="965"/>
                    <a:pt x="2329" y="987"/>
                    <a:pt x="2362" y="1016"/>
                  </a:cubicBezTo>
                  <a:cubicBezTo>
                    <a:pt x="2405" y="1048"/>
                    <a:pt x="2445" y="1080"/>
                    <a:pt x="2481" y="1116"/>
                  </a:cubicBezTo>
                  <a:cubicBezTo>
                    <a:pt x="2567" y="1206"/>
                    <a:pt x="2646" y="1304"/>
                    <a:pt x="2718" y="1404"/>
                  </a:cubicBezTo>
                  <a:cubicBezTo>
                    <a:pt x="2808" y="1523"/>
                    <a:pt x="2891" y="1649"/>
                    <a:pt x="2967" y="1775"/>
                  </a:cubicBezTo>
                  <a:cubicBezTo>
                    <a:pt x="3132" y="2042"/>
                    <a:pt x="3280" y="2312"/>
                    <a:pt x="3424" y="2589"/>
                  </a:cubicBezTo>
                  <a:cubicBezTo>
                    <a:pt x="3485" y="2704"/>
                    <a:pt x="3543" y="2819"/>
                    <a:pt x="3600" y="2935"/>
                  </a:cubicBezTo>
                  <a:cubicBezTo>
                    <a:pt x="3643" y="3014"/>
                    <a:pt x="3683" y="3097"/>
                    <a:pt x="3726" y="3176"/>
                  </a:cubicBezTo>
                  <a:cubicBezTo>
                    <a:pt x="3766" y="3259"/>
                    <a:pt x="3809" y="3338"/>
                    <a:pt x="3852" y="3417"/>
                  </a:cubicBezTo>
                  <a:cubicBezTo>
                    <a:pt x="3910" y="3532"/>
                    <a:pt x="3971" y="3651"/>
                    <a:pt x="4032" y="3766"/>
                  </a:cubicBezTo>
                  <a:cubicBezTo>
                    <a:pt x="4097" y="3899"/>
                    <a:pt x="4165" y="4029"/>
                    <a:pt x="4234" y="4162"/>
                  </a:cubicBezTo>
                  <a:cubicBezTo>
                    <a:pt x="4277" y="4101"/>
                    <a:pt x="4320" y="4043"/>
                    <a:pt x="4353" y="3982"/>
                  </a:cubicBezTo>
                  <a:cubicBezTo>
                    <a:pt x="4371" y="3957"/>
                    <a:pt x="4378" y="3928"/>
                    <a:pt x="4378" y="3899"/>
                  </a:cubicBezTo>
                  <a:cubicBezTo>
                    <a:pt x="4381" y="3874"/>
                    <a:pt x="4378" y="3845"/>
                    <a:pt x="4367" y="3824"/>
                  </a:cubicBezTo>
                  <a:cubicBezTo>
                    <a:pt x="3741" y="2600"/>
                    <a:pt x="3046" y="1293"/>
                    <a:pt x="2196" y="51"/>
                  </a:cubicBezTo>
                  <a:cubicBezTo>
                    <a:pt x="2175" y="18"/>
                    <a:pt x="2139" y="0"/>
                    <a:pt x="2095"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33" name="Google Shape;3120;p44">
              <a:extLst>
                <a:ext uri="{FF2B5EF4-FFF2-40B4-BE49-F238E27FC236}">
                  <a16:creationId xmlns:a16="http://schemas.microsoft.com/office/drawing/2014/main" id="{A2AEB135-3911-0B8B-B767-CA8A5E563C84}"/>
                </a:ext>
              </a:extLst>
            </p:cNvPr>
            <p:cNvSpPr/>
            <p:nvPr/>
          </p:nvSpPr>
          <p:spPr>
            <a:xfrm>
              <a:off x="7886520" y="5401520"/>
              <a:ext cx="258181" cy="225636"/>
            </a:xfrm>
            <a:custGeom>
              <a:avLst/>
              <a:gdLst/>
              <a:ahLst/>
              <a:cxnLst/>
              <a:rect l="l" t="t" r="r" b="b"/>
              <a:pathLst>
                <a:path w="5595" h="5466" extrusionOk="0">
                  <a:moveTo>
                    <a:pt x="4270" y="0"/>
                  </a:moveTo>
                  <a:cubicBezTo>
                    <a:pt x="4259" y="0"/>
                    <a:pt x="4252" y="0"/>
                    <a:pt x="4241" y="4"/>
                  </a:cubicBezTo>
                  <a:lnTo>
                    <a:pt x="4245" y="4"/>
                  </a:lnTo>
                  <a:cubicBezTo>
                    <a:pt x="4216" y="8"/>
                    <a:pt x="4176" y="29"/>
                    <a:pt x="4162" y="58"/>
                  </a:cubicBezTo>
                  <a:cubicBezTo>
                    <a:pt x="4083" y="220"/>
                    <a:pt x="3982" y="371"/>
                    <a:pt x="3860" y="526"/>
                  </a:cubicBezTo>
                  <a:lnTo>
                    <a:pt x="3856" y="526"/>
                  </a:lnTo>
                  <a:cubicBezTo>
                    <a:pt x="3856" y="526"/>
                    <a:pt x="3852" y="537"/>
                    <a:pt x="3852" y="537"/>
                  </a:cubicBezTo>
                  <a:cubicBezTo>
                    <a:pt x="3852" y="537"/>
                    <a:pt x="3849" y="544"/>
                    <a:pt x="3849" y="544"/>
                  </a:cubicBezTo>
                  <a:cubicBezTo>
                    <a:pt x="3687" y="724"/>
                    <a:pt x="3496" y="897"/>
                    <a:pt x="3284" y="1044"/>
                  </a:cubicBezTo>
                  <a:lnTo>
                    <a:pt x="3312" y="1030"/>
                  </a:lnTo>
                  <a:lnTo>
                    <a:pt x="3312" y="1030"/>
                  </a:lnTo>
                  <a:cubicBezTo>
                    <a:pt x="3269" y="1055"/>
                    <a:pt x="3226" y="1080"/>
                    <a:pt x="3183" y="1109"/>
                  </a:cubicBezTo>
                  <a:cubicBezTo>
                    <a:pt x="3176" y="872"/>
                    <a:pt x="3114" y="674"/>
                    <a:pt x="3010" y="526"/>
                  </a:cubicBezTo>
                  <a:cubicBezTo>
                    <a:pt x="2970" y="472"/>
                    <a:pt x="2931" y="429"/>
                    <a:pt x="2884" y="389"/>
                  </a:cubicBezTo>
                  <a:cubicBezTo>
                    <a:pt x="2855" y="368"/>
                    <a:pt x="2826" y="346"/>
                    <a:pt x="2794" y="328"/>
                  </a:cubicBezTo>
                  <a:cubicBezTo>
                    <a:pt x="2769" y="314"/>
                    <a:pt x="2740" y="303"/>
                    <a:pt x="2711" y="292"/>
                  </a:cubicBezTo>
                  <a:lnTo>
                    <a:pt x="2690" y="285"/>
                  </a:lnTo>
                  <a:cubicBezTo>
                    <a:pt x="2628" y="260"/>
                    <a:pt x="2556" y="252"/>
                    <a:pt x="2492" y="245"/>
                  </a:cubicBezTo>
                  <a:cubicBezTo>
                    <a:pt x="2466" y="245"/>
                    <a:pt x="2445" y="242"/>
                    <a:pt x="2423" y="242"/>
                  </a:cubicBezTo>
                  <a:cubicBezTo>
                    <a:pt x="2369" y="242"/>
                    <a:pt x="2315" y="249"/>
                    <a:pt x="2265" y="256"/>
                  </a:cubicBezTo>
                  <a:cubicBezTo>
                    <a:pt x="2117" y="274"/>
                    <a:pt x="1998" y="314"/>
                    <a:pt x="1905" y="378"/>
                  </a:cubicBezTo>
                  <a:cubicBezTo>
                    <a:pt x="1804" y="447"/>
                    <a:pt x="1725" y="544"/>
                    <a:pt x="1678" y="659"/>
                  </a:cubicBezTo>
                  <a:cubicBezTo>
                    <a:pt x="1631" y="785"/>
                    <a:pt x="1610" y="929"/>
                    <a:pt x="1620" y="1084"/>
                  </a:cubicBezTo>
                  <a:cubicBezTo>
                    <a:pt x="1628" y="1192"/>
                    <a:pt x="1646" y="1304"/>
                    <a:pt x="1664" y="1408"/>
                  </a:cubicBezTo>
                  <a:cubicBezTo>
                    <a:pt x="1674" y="1462"/>
                    <a:pt x="1682" y="1516"/>
                    <a:pt x="1689" y="1566"/>
                  </a:cubicBezTo>
                  <a:cubicBezTo>
                    <a:pt x="1696" y="1617"/>
                    <a:pt x="1700" y="1667"/>
                    <a:pt x="1700" y="1721"/>
                  </a:cubicBezTo>
                  <a:cubicBezTo>
                    <a:pt x="1700" y="1732"/>
                    <a:pt x="1700" y="1739"/>
                    <a:pt x="1703" y="1750"/>
                  </a:cubicBezTo>
                  <a:cubicBezTo>
                    <a:pt x="1563" y="2060"/>
                    <a:pt x="1426" y="2333"/>
                    <a:pt x="1293" y="2582"/>
                  </a:cubicBezTo>
                  <a:cubicBezTo>
                    <a:pt x="1196" y="2762"/>
                    <a:pt x="1073" y="2978"/>
                    <a:pt x="936" y="3176"/>
                  </a:cubicBezTo>
                  <a:cubicBezTo>
                    <a:pt x="861" y="3287"/>
                    <a:pt x="778" y="3392"/>
                    <a:pt x="699" y="3500"/>
                  </a:cubicBezTo>
                  <a:lnTo>
                    <a:pt x="598" y="3633"/>
                  </a:lnTo>
                  <a:cubicBezTo>
                    <a:pt x="486" y="3781"/>
                    <a:pt x="357" y="3957"/>
                    <a:pt x="245" y="4144"/>
                  </a:cubicBezTo>
                  <a:cubicBezTo>
                    <a:pt x="198" y="4227"/>
                    <a:pt x="151" y="4313"/>
                    <a:pt x="112" y="4400"/>
                  </a:cubicBezTo>
                  <a:cubicBezTo>
                    <a:pt x="76" y="4479"/>
                    <a:pt x="47" y="4565"/>
                    <a:pt x="22" y="4670"/>
                  </a:cubicBezTo>
                  <a:cubicBezTo>
                    <a:pt x="4" y="4742"/>
                    <a:pt x="0" y="4821"/>
                    <a:pt x="7" y="4918"/>
                  </a:cubicBezTo>
                  <a:cubicBezTo>
                    <a:pt x="11" y="4994"/>
                    <a:pt x="33" y="5073"/>
                    <a:pt x="69" y="5141"/>
                  </a:cubicBezTo>
                  <a:cubicBezTo>
                    <a:pt x="133" y="5264"/>
                    <a:pt x="245" y="5354"/>
                    <a:pt x="393" y="5411"/>
                  </a:cubicBezTo>
                  <a:cubicBezTo>
                    <a:pt x="497" y="5447"/>
                    <a:pt x="616" y="5465"/>
                    <a:pt x="767" y="5465"/>
                  </a:cubicBezTo>
                  <a:lnTo>
                    <a:pt x="839" y="5465"/>
                  </a:lnTo>
                  <a:cubicBezTo>
                    <a:pt x="969" y="5458"/>
                    <a:pt x="1106" y="5440"/>
                    <a:pt x="1260" y="5404"/>
                  </a:cubicBezTo>
                  <a:cubicBezTo>
                    <a:pt x="1660" y="5303"/>
                    <a:pt x="2063" y="5116"/>
                    <a:pt x="2531" y="4814"/>
                  </a:cubicBezTo>
                  <a:cubicBezTo>
                    <a:pt x="2931" y="4551"/>
                    <a:pt x="3305" y="4238"/>
                    <a:pt x="3651" y="3939"/>
                  </a:cubicBezTo>
                  <a:cubicBezTo>
                    <a:pt x="3860" y="3759"/>
                    <a:pt x="4025" y="3604"/>
                    <a:pt x="4184" y="3449"/>
                  </a:cubicBezTo>
                  <a:cubicBezTo>
                    <a:pt x="4356" y="3276"/>
                    <a:pt x="4529" y="3089"/>
                    <a:pt x="4695" y="2898"/>
                  </a:cubicBezTo>
                  <a:cubicBezTo>
                    <a:pt x="5026" y="2513"/>
                    <a:pt x="5314" y="2103"/>
                    <a:pt x="5548" y="1685"/>
                  </a:cubicBezTo>
                  <a:lnTo>
                    <a:pt x="5555" y="1667"/>
                  </a:lnTo>
                  <a:lnTo>
                    <a:pt x="5555" y="1671"/>
                  </a:lnTo>
                  <a:cubicBezTo>
                    <a:pt x="5573" y="1653"/>
                    <a:pt x="5584" y="1631"/>
                    <a:pt x="5588" y="1610"/>
                  </a:cubicBezTo>
                  <a:cubicBezTo>
                    <a:pt x="5591" y="1602"/>
                    <a:pt x="5595" y="1599"/>
                    <a:pt x="5595" y="1592"/>
                  </a:cubicBezTo>
                  <a:cubicBezTo>
                    <a:pt x="5588" y="1552"/>
                    <a:pt x="5581" y="1516"/>
                    <a:pt x="5573" y="1480"/>
                  </a:cubicBezTo>
                  <a:cubicBezTo>
                    <a:pt x="5570" y="1473"/>
                    <a:pt x="5566" y="1469"/>
                    <a:pt x="5563" y="1466"/>
                  </a:cubicBezTo>
                  <a:cubicBezTo>
                    <a:pt x="5523" y="1350"/>
                    <a:pt x="5473" y="1228"/>
                    <a:pt x="5404" y="1102"/>
                  </a:cubicBezTo>
                  <a:cubicBezTo>
                    <a:pt x="5336" y="969"/>
                    <a:pt x="5246" y="836"/>
                    <a:pt x="5127" y="681"/>
                  </a:cubicBezTo>
                  <a:cubicBezTo>
                    <a:pt x="4914" y="411"/>
                    <a:pt x="4652" y="184"/>
                    <a:pt x="4367" y="22"/>
                  </a:cubicBezTo>
                  <a:cubicBezTo>
                    <a:pt x="4349" y="11"/>
                    <a:pt x="4328" y="8"/>
                    <a:pt x="4306" y="8"/>
                  </a:cubicBezTo>
                  <a:cubicBezTo>
                    <a:pt x="4295" y="0"/>
                    <a:pt x="4281" y="0"/>
                    <a:pt x="4270"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134" name="Google Shape;3121;p44">
              <a:extLst>
                <a:ext uri="{FF2B5EF4-FFF2-40B4-BE49-F238E27FC236}">
                  <a16:creationId xmlns:a16="http://schemas.microsoft.com/office/drawing/2014/main" id="{0DA58A82-FB4B-53B2-4AF4-4058AD533DF1}"/>
                </a:ext>
              </a:extLst>
            </p:cNvPr>
            <p:cNvSpPr/>
            <p:nvPr/>
          </p:nvSpPr>
          <p:spPr>
            <a:xfrm>
              <a:off x="7886335" y="5440901"/>
              <a:ext cx="258550" cy="186379"/>
            </a:xfrm>
            <a:custGeom>
              <a:avLst/>
              <a:gdLst/>
              <a:ahLst/>
              <a:cxnLst/>
              <a:rect l="l" t="t" r="r" b="b"/>
              <a:pathLst>
                <a:path w="5603" h="4515" extrusionOk="0">
                  <a:moveTo>
                    <a:pt x="634" y="2859"/>
                  </a:moveTo>
                  <a:cubicBezTo>
                    <a:pt x="637" y="2860"/>
                    <a:pt x="639" y="2861"/>
                    <a:pt x="641" y="2862"/>
                  </a:cubicBezTo>
                  <a:lnTo>
                    <a:pt x="641" y="2862"/>
                  </a:lnTo>
                  <a:cubicBezTo>
                    <a:pt x="641" y="2859"/>
                    <a:pt x="638" y="2859"/>
                    <a:pt x="634" y="2859"/>
                  </a:cubicBezTo>
                  <a:close/>
                  <a:moveTo>
                    <a:pt x="1246" y="3507"/>
                  </a:moveTo>
                  <a:cubicBezTo>
                    <a:pt x="1248" y="3510"/>
                    <a:pt x="1249" y="3514"/>
                    <a:pt x="1250" y="3517"/>
                  </a:cubicBezTo>
                  <a:lnTo>
                    <a:pt x="1250" y="3517"/>
                  </a:lnTo>
                  <a:cubicBezTo>
                    <a:pt x="1250" y="3514"/>
                    <a:pt x="1250" y="3510"/>
                    <a:pt x="1246" y="3507"/>
                  </a:cubicBezTo>
                  <a:close/>
                  <a:moveTo>
                    <a:pt x="5329" y="0"/>
                  </a:moveTo>
                  <a:cubicBezTo>
                    <a:pt x="5250" y="141"/>
                    <a:pt x="5171" y="278"/>
                    <a:pt x="5088" y="414"/>
                  </a:cubicBezTo>
                  <a:cubicBezTo>
                    <a:pt x="4861" y="778"/>
                    <a:pt x="4616" y="1131"/>
                    <a:pt x="4353" y="1466"/>
                  </a:cubicBezTo>
                  <a:cubicBezTo>
                    <a:pt x="4080" y="1815"/>
                    <a:pt x="3784" y="2153"/>
                    <a:pt x="3464" y="2463"/>
                  </a:cubicBezTo>
                  <a:cubicBezTo>
                    <a:pt x="3158" y="2762"/>
                    <a:pt x="2827" y="3043"/>
                    <a:pt x="2470" y="3287"/>
                  </a:cubicBezTo>
                  <a:cubicBezTo>
                    <a:pt x="2294" y="3406"/>
                    <a:pt x="2114" y="3518"/>
                    <a:pt x="1930" y="3619"/>
                  </a:cubicBezTo>
                  <a:cubicBezTo>
                    <a:pt x="1750" y="3712"/>
                    <a:pt x="1567" y="3795"/>
                    <a:pt x="1380" y="3871"/>
                  </a:cubicBezTo>
                  <a:cubicBezTo>
                    <a:pt x="1372" y="3871"/>
                    <a:pt x="1358" y="3871"/>
                    <a:pt x="1347" y="3863"/>
                  </a:cubicBezTo>
                  <a:lnTo>
                    <a:pt x="1344" y="3863"/>
                  </a:lnTo>
                  <a:cubicBezTo>
                    <a:pt x="1322" y="3863"/>
                    <a:pt x="1304" y="3842"/>
                    <a:pt x="1304" y="3820"/>
                  </a:cubicBezTo>
                  <a:cubicBezTo>
                    <a:pt x="1304" y="3799"/>
                    <a:pt x="1304" y="3777"/>
                    <a:pt x="1304" y="3755"/>
                  </a:cubicBezTo>
                  <a:cubicBezTo>
                    <a:pt x="1297" y="3712"/>
                    <a:pt x="1293" y="3665"/>
                    <a:pt x="1282" y="3622"/>
                  </a:cubicBezTo>
                  <a:cubicBezTo>
                    <a:pt x="1272" y="3586"/>
                    <a:pt x="1263" y="3553"/>
                    <a:pt x="1250" y="3517"/>
                  </a:cubicBezTo>
                  <a:lnTo>
                    <a:pt x="1250" y="3517"/>
                  </a:lnTo>
                  <a:cubicBezTo>
                    <a:pt x="1250" y="3517"/>
                    <a:pt x="1250" y="3517"/>
                    <a:pt x="1250" y="3518"/>
                  </a:cubicBezTo>
                  <a:cubicBezTo>
                    <a:pt x="1232" y="3467"/>
                    <a:pt x="1210" y="3417"/>
                    <a:pt x="1185" y="3367"/>
                  </a:cubicBezTo>
                  <a:cubicBezTo>
                    <a:pt x="1164" y="3331"/>
                    <a:pt x="1138" y="3291"/>
                    <a:pt x="1117" y="3255"/>
                  </a:cubicBezTo>
                  <a:lnTo>
                    <a:pt x="1113" y="3255"/>
                  </a:lnTo>
                  <a:cubicBezTo>
                    <a:pt x="1113" y="3251"/>
                    <a:pt x="1113" y="3251"/>
                    <a:pt x="1110" y="3251"/>
                  </a:cubicBezTo>
                  <a:lnTo>
                    <a:pt x="1110" y="3248"/>
                  </a:lnTo>
                  <a:cubicBezTo>
                    <a:pt x="1077" y="3205"/>
                    <a:pt x="1045" y="3165"/>
                    <a:pt x="1009" y="3125"/>
                  </a:cubicBezTo>
                  <a:cubicBezTo>
                    <a:pt x="980" y="3093"/>
                    <a:pt x="947" y="3064"/>
                    <a:pt x="911" y="3035"/>
                  </a:cubicBezTo>
                  <a:lnTo>
                    <a:pt x="911" y="3032"/>
                  </a:lnTo>
                  <a:lnTo>
                    <a:pt x="904" y="3028"/>
                  </a:lnTo>
                  <a:lnTo>
                    <a:pt x="908" y="3028"/>
                  </a:lnTo>
                  <a:cubicBezTo>
                    <a:pt x="865" y="2996"/>
                    <a:pt x="825" y="2963"/>
                    <a:pt x="778" y="2935"/>
                  </a:cubicBezTo>
                  <a:cubicBezTo>
                    <a:pt x="734" y="2907"/>
                    <a:pt x="689" y="2883"/>
                    <a:pt x="641" y="2862"/>
                  </a:cubicBezTo>
                  <a:lnTo>
                    <a:pt x="641" y="2862"/>
                  </a:lnTo>
                  <a:cubicBezTo>
                    <a:pt x="641" y="2862"/>
                    <a:pt x="641" y="2862"/>
                    <a:pt x="641" y="2863"/>
                  </a:cubicBezTo>
                  <a:cubicBezTo>
                    <a:pt x="598" y="2845"/>
                    <a:pt x="555" y="2827"/>
                    <a:pt x="512" y="2812"/>
                  </a:cubicBezTo>
                  <a:cubicBezTo>
                    <a:pt x="508" y="2812"/>
                    <a:pt x="505" y="2812"/>
                    <a:pt x="501" y="2809"/>
                  </a:cubicBezTo>
                  <a:cubicBezTo>
                    <a:pt x="418" y="2924"/>
                    <a:pt x="328" y="3053"/>
                    <a:pt x="245" y="3190"/>
                  </a:cubicBezTo>
                  <a:cubicBezTo>
                    <a:pt x="199" y="3269"/>
                    <a:pt x="152" y="3356"/>
                    <a:pt x="112" y="3446"/>
                  </a:cubicBezTo>
                  <a:cubicBezTo>
                    <a:pt x="76" y="3525"/>
                    <a:pt x="47" y="3611"/>
                    <a:pt x="22" y="3716"/>
                  </a:cubicBezTo>
                  <a:cubicBezTo>
                    <a:pt x="8" y="3788"/>
                    <a:pt x="1" y="3867"/>
                    <a:pt x="8" y="3964"/>
                  </a:cubicBezTo>
                  <a:cubicBezTo>
                    <a:pt x="11" y="4043"/>
                    <a:pt x="37" y="4123"/>
                    <a:pt x="73" y="4191"/>
                  </a:cubicBezTo>
                  <a:cubicBezTo>
                    <a:pt x="134" y="4310"/>
                    <a:pt x="245" y="4403"/>
                    <a:pt x="397" y="4457"/>
                  </a:cubicBezTo>
                  <a:cubicBezTo>
                    <a:pt x="501" y="4497"/>
                    <a:pt x="620" y="4515"/>
                    <a:pt x="771" y="4515"/>
                  </a:cubicBezTo>
                  <a:lnTo>
                    <a:pt x="843" y="4515"/>
                  </a:lnTo>
                  <a:cubicBezTo>
                    <a:pt x="976" y="4508"/>
                    <a:pt x="1113" y="4490"/>
                    <a:pt x="1264" y="4450"/>
                  </a:cubicBezTo>
                  <a:cubicBezTo>
                    <a:pt x="1668" y="4353"/>
                    <a:pt x="2071" y="4166"/>
                    <a:pt x="2535" y="3863"/>
                  </a:cubicBezTo>
                  <a:cubicBezTo>
                    <a:pt x="2956" y="3586"/>
                    <a:pt x="3334" y="3266"/>
                    <a:pt x="3658" y="2989"/>
                  </a:cubicBezTo>
                  <a:cubicBezTo>
                    <a:pt x="3867" y="2805"/>
                    <a:pt x="4036" y="2650"/>
                    <a:pt x="4188" y="2499"/>
                  </a:cubicBezTo>
                  <a:cubicBezTo>
                    <a:pt x="4364" y="2326"/>
                    <a:pt x="4533" y="2139"/>
                    <a:pt x="4699" y="1948"/>
                  </a:cubicBezTo>
                  <a:cubicBezTo>
                    <a:pt x="5034" y="1563"/>
                    <a:pt x="5322" y="1152"/>
                    <a:pt x="5556" y="731"/>
                  </a:cubicBezTo>
                  <a:lnTo>
                    <a:pt x="5563" y="717"/>
                  </a:lnTo>
                  <a:cubicBezTo>
                    <a:pt x="5577" y="702"/>
                    <a:pt x="5588" y="681"/>
                    <a:pt x="5595" y="659"/>
                  </a:cubicBezTo>
                  <a:cubicBezTo>
                    <a:pt x="5599" y="652"/>
                    <a:pt x="5599" y="645"/>
                    <a:pt x="5603" y="638"/>
                  </a:cubicBezTo>
                  <a:lnTo>
                    <a:pt x="5581" y="522"/>
                  </a:lnTo>
                  <a:cubicBezTo>
                    <a:pt x="5581" y="522"/>
                    <a:pt x="5574" y="515"/>
                    <a:pt x="5567" y="508"/>
                  </a:cubicBezTo>
                  <a:cubicBezTo>
                    <a:pt x="5531" y="393"/>
                    <a:pt x="5480" y="274"/>
                    <a:pt x="5412" y="144"/>
                  </a:cubicBezTo>
                  <a:cubicBezTo>
                    <a:pt x="5387" y="98"/>
                    <a:pt x="5361" y="51"/>
                    <a:pt x="5329"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35" name="Google Shape;3122;p44">
              <a:extLst>
                <a:ext uri="{FF2B5EF4-FFF2-40B4-BE49-F238E27FC236}">
                  <a16:creationId xmlns:a16="http://schemas.microsoft.com/office/drawing/2014/main" id="{DBBB0D48-B2A4-E3FC-E793-3713EBDF64BB}"/>
                </a:ext>
              </a:extLst>
            </p:cNvPr>
            <p:cNvSpPr/>
            <p:nvPr/>
          </p:nvSpPr>
          <p:spPr>
            <a:xfrm>
              <a:off x="7928186" y="5565898"/>
              <a:ext cx="231" cy="330"/>
            </a:xfrm>
            <a:custGeom>
              <a:avLst/>
              <a:gdLst/>
              <a:ahLst/>
              <a:cxnLst/>
              <a:rect l="l" t="t" r="r" b="b"/>
              <a:pathLst>
                <a:path w="5" h="8" extrusionOk="0">
                  <a:moveTo>
                    <a:pt x="1" y="0"/>
                  </a:moveTo>
                  <a:lnTo>
                    <a:pt x="1" y="4"/>
                  </a:lnTo>
                  <a:lnTo>
                    <a:pt x="3" y="4"/>
                  </a:lnTo>
                  <a:cubicBezTo>
                    <a:pt x="2" y="3"/>
                    <a:pt x="1" y="2"/>
                    <a:pt x="1" y="0"/>
                  </a:cubicBezTo>
                  <a:close/>
                  <a:moveTo>
                    <a:pt x="3" y="4"/>
                  </a:moveTo>
                  <a:cubicBezTo>
                    <a:pt x="4" y="5"/>
                    <a:pt x="4" y="6"/>
                    <a:pt x="4" y="7"/>
                  </a:cubicBezTo>
                  <a:cubicBezTo>
                    <a:pt x="4" y="4"/>
                    <a:pt x="4" y="4"/>
                    <a:pt x="4" y="4"/>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36" name="Google Shape;3123;p44">
              <a:extLst>
                <a:ext uri="{FF2B5EF4-FFF2-40B4-BE49-F238E27FC236}">
                  <a16:creationId xmlns:a16="http://schemas.microsoft.com/office/drawing/2014/main" id="{2F5CB87A-54D9-A565-B512-68660C172B6E}"/>
                </a:ext>
              </a:extLst>
            </p:cNvPr>
            <p:cNvSpPr/>
            <p:nvPr/>
          </p:nvSpPr>
          <p:spPr>
            <a:xfrm>
              <a:off x="7937692" y="5575103"/>
              <a:ext cx="185" cy="165"/>
            </a:xfrm>
            <a:custGeom>
              <a:avLst/>
              <a:gdLst/>
              <a:ahLst/>
              <a:cxnLst/>
              <a:rect l="l" t="t" r="r" b="b"/>
              <a:pathLst>
                <a:path w="4" h="4" extrusionOk="0">
                  <a:moveTo>
                    <a:pt x="0" y="0"/>
                  </a:moveTo>
                  <a:cubicBezTo>
                    <a:pt x="0" y="4"/>
                    <a:pt x="0" y="4"/>
                    <a:pt x="0" y="4"/>
                  </a:cubicBezTo>
                  <a:lnTo>
                    <a:pt x="4" y="4"/>
                  </a:lnTo>
                  <a:cubicBezTo>
                    <a:pt x="0" y="4"/>
                    <a:pt x="0" y="4"/>
                    <a:pt x="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37" name="Google Shape;3124;p44">
              <a:extLst>
                <a:ext uri="{FF2B5EF4-FFF2-40B4-BE49-F238E27FC236}">
                  <a16:creationId xmlns:a16="http://schemas.microsoft.com/office/drawing/2014/main" id="{C898DE4D-EF20-58BD-30DE-8CA1A83F15B3}"/>
                </a:ext>
              </a:extLst>
            </p:cNvPr>
            <p:cNvSpPr/>
            <p:nvPr/>
          </p:nvSpPr>
          <p:spPr>
            <a:xfrm>
              <a:off x="7937830" y="5575227"/>
              <a:ext cx="46" cy="41"/>
            </a:xfrm>
            <a:custGeom>
              <a:avLst/>
              <a:gdLst/>
              <a:ahLst/>
              <a:cxnLst/>
              <a:rect l="l" t="t" r="r" b="b"/>
              <a:pathLst>
                <a:path w="1" h="1" extrusionOk="0">
                  <a:moveTo>
                    <a:pt x="1" y="1"/>
                  </a:moveTo>
                  <a:lnTo>
                    <a:pt x="1" y="1"/>
                  </a:lnTo>
                  <a:lnTo>
                    <a:pt x="1" y="1"/>
                  </a:lnTo>
                  <a:lnTo>
                    <a:pt x="1" y="1"/>
                  </a:lnTo>
                  <a:lnTo>
                    <a:pt x="1" y="1"/>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38" name="Google Shape;3125;p44">
              <a:extLst>
                <a:ext uri="{FF2B5EF4-FFF2-40B4-BE49-F238E27FC236}">
                  <a16:creationId xmlns:a16="http://schemas.microsoft.com/office/drawing/2014/main" id="{983656D0-9FDA-84BA-A8C2-F0C8CBE1F0DB}"/>
                </a:ext>
              </a:extLst>
            </p:cNvPr>
            <p:cNvSpPr/>
            <p:nvPr/>
          </p:nvSpPr>
          <p:spPr>
            <a:xfrm>
              <a:off x="7958779" y="5467940"/>
              <a:ext cx="49698" cy="15810"/>
            </a:xfrm>
            <a:custGeom>
              <a:avLst/>
              <a:gdLst/>
              <a:ahLst/>
              <a:cxnLst/>
              <a:rect l="l" t="t" r="r" b="b"/>
              <a:pathLst>
                <a:path w="1077" h="383" extrusionOk="0">
                  <a:moveTo>
                    <a:pt x="440" y="1"/>
                  </a:moveTo>
                  <a:cubicBezTo>
                    <a:pt x="324" y="1"/>
                    <a:pt x="206" y="22"/>
                    <a:pt x="98" y="65"/>
                  </a:cubicBezTo>
                  <a:cubicBezTo>
                    <a:pt x="62" y="76"/>
                    <a:pt x="36" y="94"/>
                    <a:pt x="18" y="127"/>
                  </a:cubicBezTo>
                  <a:cubicBezTo>
                    <a:pt x="4" y="155"/>
                    <a:pt x="0" y="188"/>
                    <a:pt x="8" y="220"/>
                  </a:cubicBezTo>
                  <a:cubicBezTo>
                    <a:pt x="22" y="270"/>
                    <a:pt x="76" y="313"/>
                    <a:pt x="130" y="313"/>
                  </a:cubicBezTo>
                  <a:cubicBezTo>
                    <a:pt x="142" y="313"/>
                    <a:pt x="154" y="311"/>
                    <a:pt x="166" y="307"/>
                  </a:cubicBezTo>
                  <a:cubicBezTo>
                    <a:pt x="224" y="285"/>
                    <a:pt x="278" y="271"/>
                    <a:pt x="339" y="260"/>
                  </a:cubicBezTo>
                  <a:cubicBezTo>
                    <a:pt x="372" y="256"/>
                    <a:pt x="407" y="254"/>
                    <a:pt x="442" y="254"/>
                  </a:cubicBezTo>
                  <a:cubicBezTo>
                    <a:pt x="467" y="254"/>
                    <a:pt x="491" y="255"/>
                    <a:pt x="515" y="256"/>
                  </a:cubicBezTo>
                  <a:cubicBezTo>
                    <a:pt x="598" y="267"/>
                    <a:pt x="677" y="285"/>
                    <a:pt x="756" y="314"/>
                  </a:cubicBezTo>
                  <a:cubicBezTo>
                    <a:pt x="796" y="332"/>
                    <a:pt x="836" y="350"/>
                    <a:pt x="875" y="368"/>
                  </a:cubicBezTo>
                  <a:cubicBezTo>
                    <a:pt x="894" y="378"/>
                    <a:pt x="915" y="383"/>
                    <a:pt x="935" y="383"/>
                  </a:cubicBezTo>
                  <a:cubicBezTo>
                    <a:pt x="979" y="383"/>
                    <a:pt x="1022" y="359"/>
                    <a:pt x="1044" y="317"/>
                  </a:cubicBezTo>
                  <a:cubicBezTo>
                    <a:pt x="1077" y="260"/>
                    <a:pt x="1055" y="177"/>
                    <a:pt x="994" y="148"/>
                  </a:cubicBezTo>
                  <a:cubicBezTo>
                    <a:pt x="854" y="76"/>
                    <a:pt x="706" y="26"/>
                    <a:pt x="555" y="8"/>
                  </a:cubicBezTo>
                  <a:cubicBezTo>
                    <a:pt x="515" y="4"/>
                    <a:pt x="479" y="1"/>
                    <a:pt x="440"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39" name="Google Shape;3126;p44">
              <a:extLst>
                <a:ext uri="{FF2B5EF4-FFF2-40B4-BE49-F238E27FC236}">
                  <a16:creationId xmlns:a16="http://schemas.microsoft.com/office/drawing/2014/main" id="{90E42F9D-CB44-B227-350A-03DB10652C28}"/>
                </a:ext>
              </a:extLst>
            </p:cNvPr>
            <p:cNvSpPr/>
            <p:nvPr/>
          </p:nvSpPr>
          <p:spPr>
            <a:xfrm>
              <a:off x="7946966" y="5489488"/>
              <a:ext cx="56020" cy="17627"/>
            </a:xfrm>
            <a:custGeom>
              <a:avLst/>
              <a:gdLst/>
              <a:ahLst/>
              <a:cxnLst/>
              <a:rect l="l" t="t" r="r" b="b"/>
              <a:pathLst>
                <a:path w="1214" h="427" extrusionOk="0">
                  <a:moveTo>
                    <a:pt x="476" y="1"/>
                  </a:moveTo>
                  <a:cubicBezTo>
                    <a:pt x="350" y="1"/>
                    <a:pt x="228" y="19"/>
                    <a:pt x="105" y="51"/>
                  </a:cubicBezTo>
                  <a:cubicBezTo>
                    <a:pt x="40" y="69"/>
                    <a:pt x="1" y="141"/>
                    <a:pt x="19" y="206"/>
                  </a:cubicBezTo>
                  <a:cubicBezTo>
                    <a:pt x="34" y="262"/>
                    <a:pt x="85" y="297"/>
                    <a:pt x="140" y="297"/>
                  </a:cubicBezTo>
                  <a:cubicBezTo>
                    <a:pt x="151" y="297"/>
                    <a:pt x="162" y="295"/>
                    <a:pt x="174" y="292"/>
                  </a:cubicBezTo>
                  <a:cubicBezTo>
                    <a:pt x="224" y="281"/>
                    <a:pt x="274" y="267"/>
                    <a:pt x="321" y="260"/>
                  </a:cubicBezTo>
                  <a:cubicBezTo>
                    <a:pt x="373" y="254"/>
                    <a:pt x="423" y="251"/>
                    <a:pt x="473" y="251"/>
                  </a:cubicBezTo>
                  <a:cubicBezTo>
                    <a:pt x="514" y="251"/>
                    <a:pt x="554" y="253"/>
                    <a:pt x="595" y="256"/>
                  </a:cubicBezTo>
                  <a:cubicBezTo>
                    <a:pt x="670" y="267"/>
                    <a:pt x="742" y="285"/>
                    <a:pt x="814" y="310"/>
                  </a:cubicBezTo>
                  <a:cubicBezTo>
                    <a:pt x="883" y="335"/>
                    <a:pt x="948" y="371"/>
                    <a:pt x="1009" y="411"/>
                  </a:cubicBezTo>
                  <a:cubicBezTo>
                    <a:pt x="1026" y="422"/>
                    <a:pt x="1045" y="426"/>
                    <a:pt x="1064" y="426"/>
                  </a:cubicBezTo>
                  <a:cubicBezTo>
                    <a:pt x="1110" y="426"/>
                    <a:pt x="1159" y="399"/>
                    <a:pt x="1182" y="361"/>
                  </a:cubicBezTo>
                  <a:cubicBezTo>
                    <a:pt x="1214" y="296"/>
                    <a:pt x="1189" y="224"/>
                    <a:pt x="1128" y="188"/>
                  </a:cubicBezTo>
                  <a:cubicBezTo>
                    <a:pt x="980" y="94"/>
                    <a:pt x="811" y="33"/>
                    <a:pt x="634" y="8"/>
                  </a:cubicBezTo>
                  <a:cubicBezTo>
                    <a:pt x="584" y="4"/>
                    <a:pt x="530" y="1"/>
                    <a:pt x="476"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0" name="Google Shape;3127;p44">
              <a:extLst>
                <a:ext uri="{FF2B5EF4-FFF2-40B4-BE49-F238E27FC236}">
                  <a16:creationId xmlns:a16="http://schemas.microsoft.com/office/drawing/2014/main" id="{A366F2EE-6934-1016-7D2E-9EADE960A205}"/>
                </a:ext>
              </a:extLst>
            </p:cNvPr>
            <p:cNvSpPr/>
            <p:nvPr/>
          </p:nvSpPr>
          <p:spPr>
            <a:xfrm>
              <a:off x="7933862" y="5510582"/>
              <a:ext cx="53205" cy="23530"/>
            </a:xfrm>
            <a:custGeom>
              <a:avLst/>
              <a:gdLst/>
              <a:ahLst/>
              <a:cxnLst/>
              <a:rect l="l" t="t" r="r" b="b"/>
              <a:pathLst>
                <a:path w="1153" h="570" extrusionOk="0">
                  <a:moveTo>
                    <a:pt x="880" y="490"/>
                  </a:moveTo>
                  <a:cubicBezTo>
                    <a:pt x="882" y="492"/>
                    <a:pt x="885" y="493"/>
                    <a:pt x="887" y="494"/>
                  </a:cubicBezTo>
                  <a:lnTo>
                    <a:pt x="887" y="494"/>
                  </a:lnTo>
                  <a:cubicBezTo>
                    <a:pt x="885" y="493"/>
                    <a:pt x="882" y="491"/>
                    <a:pt x="880" y="490"/>
                  </a:cubicBezTo>
                  <a:close/>
                  <a:moveTo>
                    <a:pt x="249" y="1"/>
                  </a:moveTo>
                  <a:cubicBezTo>
                    <a:pt x="209" y="1"/>
                    <a:pt x="166" y="4"/>
                    <a:pt x="123" y="8"/>
                  </a:cubicBezTo>
                  <a:cubicBezTo>
                    <a:pt x="90" y="12"/>
                    <a:pt x="61" y="22"/>
                    <a:pt x="36" y="48"/>
                  </a:cubicBezTo>
                  <a:cubicBezTo>
                    <a:pt x="11" y="69"/>
                    <a:pt x="0" y="102"/>
                    <a:pt x="0" y="138"/>
                  </a:cubicBezTo>
                  <a:cubicBezTo>
                    <a:pt x="0" y="170"/>
                    <a:pt x="15" y="202"/>
                    <a:pt x="40" y="224"/>
                  </a:cubicBezTo>
                  <a:cubicBezTo>
                    <a:pt x="60" y="244"/>
                    <a:pt x="91" y="261"/>
                    <a:pt x="121" y="261"/>
                  </a:cubicBezTo>
                  <a:cubicBezTo>
                    <a:pt x="124" y="261"/>
                    <a:pt x="127" y="260"/>
                    <a:pt x="130" y="260"/>
                  </a:cubicBezTo>
                  <a:cubicBezTo>
                    <a:pt x="170" y="254"/>
                    <a:pt x="208" y="251"/>
                    <a:pt x="247" y="251"/>
                  </a:cubicBezTo>
                  <a:cubicBezTo>
                    <a:pt x="278" y="251"/>
                    <a:pt x="310" y="253"/>
                    <a:pt x="342" y="256"/>
                  </a:cubicBezTo>
                  <a:cubicBezTo>
                    <a:pt x="414" y="267"/>
                    <a:pt x="486" y="285"/>
                    <a:pt x="558" y="310"/>
                  </a:cubicBezTo>
                  <a:cubicBezTo>
                    <a:pt x="675" y="358"/>
                    <a:pt x="778" y="419"/>
                    <a:pt x="880" y="490"/>
                  </a:cubicBezTo>
                  <a:lnTo>
                    <a:pt x="880" y="490"/>
                  </a:lnTo>
                  <a:cubicBezTo>
                    <a:pt x="878" y="488"/>
                    <a:pt x="876" y="486"/>
                    <a:pt x="875" y="483"/>
                  </a:cubicBezTo>
                  <a:lnTo>
                    <a:pt x="875" y="483"/>
                  </a:lnTo>
                  <a:cubicBezTo>
                    <a:pt x="879" y="487"/>
                    <a:pt x="886" y="494"/>
                    <a:pt x="893" y="498"/>
                  </a:cubicBezTo>
                  <a:cubicBezTo>
                    <a:pt x="891" y="497"/>
                    <a:pt x="889" y="496"/>
                    <a:pt x="887" y="494"/>
                  </a:cubicBezTo>
                  <a:lnTo>
                    <a:pt x="887" y="494"/>
                  </a:lnTo>
                  <a:cubicBezTo>
                    <a:pt x="890" y="497"/>
                    <a:pt x="893" y="499"/>
                    <a:pt x="897" y="501"/>
                  </a:cubicBezTo>
                  <a:cubicBezTo>
                    <a:pt x="911" y="512"/>
                    <a:pt x="926" y="523"/>
                    <a:pt x="940" y="534"/>
                  </a:cubicBezTo>
                  <a:cubicBezTo>
                    <a:pt x="965" y="555"/>
                    <a:pt x="994" y="570"/>
                    <a:pt x="1030" y="570"/>
                  </a:cubicBezTo>
                  <a:cubicBezTo>
                    <a:pt x="1062" y="570"/>
                    <a:pt x="1095" y="555"/>
                    <a:pt x="1116" y="530"/>
                  </a:cubicBezTo>
                  <a:cubicBezTo>
                    <a:pt x="1142" y="508"/>
                    <a:pt x="1152" y="476"/>
                    <a:pt x="1152" y="440"/>
                  </a:cubicBezTo>
                  <a:cubicBezTo>
                    <a:pt x="1152" y="411"/>
                    <a:pt x="1138" y="372"/>
                    <a:pt x="1113" y="354"/>
                  </a:cubicBezTo>
                  <a:cubicBezTo>
                    <a:pt x="976" y="246"/>
                    <a:pt x="828" y="148"/>
                    <a:pt x="666" y="84"/>
                  </a:cubicBezTo>
                  <a:cubicBezTo>
                    <a:pt x="533" y="30"/>
                    <a:pt x="393" y="1"/>
                    <a:pt x="249"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1" name="Google Shape;3128;p44">
              <a:extLst>
                <a:ext uri="{FF2B5EF4-FFF2-40B4-BE49-F238E27FC236}">
                  <a16:creationId xmlns:a16="http://schemas.microsoft.com/office/drawing/2014/main" id="{5E878F70-C879-E13B-E6A6-8BDC5626A04C}"/>
                </a:ext>
              </a:extLst>
            </p:cNvPr>
            <p:cNvSpPr/>
            <p:nvPr/>
          </p:nvSpPr>
          <p:spPr>
            <a:xfrm>
              <a:off x="7924541" y="5530232"/>
              <a:ext cx="51544" cy="23695"/>
            </a:xfrm>
            <a:custGeom>
              <a:avLst/>
              <a:gdLst/>
              <a:ahLst/>
              <a:cxnLst/>
              <a:rect l="l" t="t" r="r" b="b"/>
              <a:pathLst>
                <a:path w="1117" h="574" extrusionOk="0">
                  <a:moveTo>
                    <a:pt x="123" y="0"/>
                  </a:moveTo>
                  <a:cubicBezTo>
                    <a:pt x="58" y="0"/>
                    <a:pt x="1" y="65"/>
                    <a:pt x="4" y="130"/>
                  </a:cubicBezTo>
                  <a:cubicBezTo>
                    <a:pt x="4" y="202"/>
                    <a:pt x="62" y="252"/>
                    <a:pt x="130" y="252"/>
                  </a:cubicBezTo>
                  <a:cubicBezTo>
                    <a:pt x="170" y="252"/>
                    <a:pt x="206" y="256"/>
                    <a:pt x="245" y="259"/>
                  </a:cubicBezTo>
                  <a:cubicBezTo>
                    <a:pt x="343" y="270"/>
                    <a:pt x="436" y="292"/>
                    <a:pt x="530" y="324"/>
                  </a:cubicBezTo>
                  <a:cubicBezTo>
                    <a:pt x="631" y="364"/>
                    <a:pt x="724" y="414"/>
                    <a:pt x="811" y="475"/>
                  </a:cubicBezTo>
                  <a:cubicBezTo>
                    <a:pt x="840" y="493"/>
                    <a:pt x="865" y="515"/>
                    <a:pt x="890" y="540"/>
                  </a:cubicBezTo>
                  <a:cubicBezTo>
                    <a:pt x="917" y="562"/>
                    <a:pt x="949" y="573"/>
                    <a:pt x="981" y="573"/>
                  </a:cubicBezTo>
                  <a:cubicBezTo>
                    <a:pt x="1013" y="573"/>
                    <a:pt x="1045" y="562"/>
                    <a:pt x="1070" y="537"/>
                  </a:cubicBezTo>
                  <a:cubicBezTo>
                    <a:pt x="1117" y="486"/>
                    <a:pt x="1117" y="403"/>
                    <a:pt x="1066" y="357"/>
                  </a:cubicBezTo>
                  <a:cubicBezTo>
                    <a:pt x="940" y="249"/>
                    <a:pt x="800" y="162"/>
                    <a:pt x="645" y="101"/>
                  </a:cubicBezTo>
                  <a:cubicBezTo>
                    <a:pt x="476" y="36"/>
                    <a:pt x="303" y="4"/>
                    <a:pt x="12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2" name="Google Shape;3129;p44">
              <a:extLst>
                <a:ext uri="{FF2B5EF4-FFF2-40B4-BE49-F238E27FC236}">
                  <a16:creationId xmlns:a16="http://schemas.microsoft.com/office/drawing/2014/main" id="{6BA837EF-5224-7E3A-FAFB-B4418D31453B}"/>
                </a:ext>
              </a:extLst>
            </p:cNvPr>
            <p:cNvSpPr/>
            <p:nvPr/>
          </p:nvSpPr>
          <p:spPr>
            <a:xfrm>
              <a:off x="8571597" y="5158007"/>
              <a:ext cx="235109" cy="149681"/>
            </a:xfrm>
            <a:custGeom>
              <a:avLst/>
              <a:gdLst/>
              <a:ahLst/>
              <a:cxnLst/>
              <a:rect l="l" t="t" r="r" b="b"/>
              <a:pathLst>
                <a:path w="5095" h="3626" extrusionOk="0">
                  <a:moveTo>
                    <a:pt x="4293" y="1"/>
                  </a:moveTo>
                  <a:cubicBezTo>
                    <a:pt x="4287" y="1"/>
                    <a:pt x="4280" y="1"/>
                    <a:pt x="4274" y="2"/>
                  </a:cubicBezTo>
                  <a:cubicBezTo>
                    <a:pt x="2935" y="301"/>
                    <a:pt x="1494" y="647"/>
                    <a:pt x="80" y="1154"/>
                  </a:cubicBezTo>
                  <a:cubicBezTo>
                    <a:pt x="44" y="1169"/>
                    <a:pt x="18" y="1198"/>
                    <a:pt x="8" y="1241"/>
                  </a:cubicBezTo>
                  <a:cubicBezTo>
                    <a:pt x="0" y="1270"/>
                    <a:pt x="0" y="1298"/>
                    <a:pt x="11" y="1324"/>
                  </a:cubicBezTo>
                  <a:cubicBezTo>
                    <a:pt x="33" y="1373"/>
                    <a:pt x="77" y="1401"/>
                    <a:pt x="129" y="1401"/>
                  </a:cubicBezTo>
                  <a:cubicBezTo>
                    <a:pt x="146" y="1401"/>
                    <a:pt x="163" y="1398"/>
                    <a:pt x="180" y="1392"/>
                  </a:cubicBezTo>
                  <a:cubicBezTo>
                    <a:pt x="224" y="1374"/>
                    <a:pt x="267" y="1360"/>
                    <a:pt x="310" y="1345"/>
                  </a:cubicBezTo>
                  <a:cubicBezTo>
                    <a:pt x="321" y="1691"/>
                    <a:pt x="382" y="2044"/>
                    <a:pt x="490" y="2386"/>
                  </a:cubicBezTo>
                  <a:cubicBezTo>
                    <a:pt x="562" y="2612"/>
                    <a:pt x="645" y="2810"/>
                    <a:pt x="749" y="2983"/>
                  </a:cubicBezTo>
                  <a:cubicBezTo>
                    <a:pt x="821" y="3109"/>
                    <a:pt x="908" y="3221"/>
                    <a:pt x="1001" y="3318"/>
                  </a:cubicBezTo>
                  <a:cubicBezTo>
                    <a:pt x="962" y="3343"/>
                    <a:pt x="922" y="3372"/>
                    <a:pt x="886" y="3397"/>
                  </a:cubicBezTo>
                  <a:cubicBezTo>
                    <a:pt x="864" y="3415"/>
                    <a:pt x="846" y="3437"/>
                    <a:pt x="839" y="3466"/>
                  </a:cubicBezTo>
                  <a:cubicBezTo>
                    <a:pt x="832" y="3505"/>
                    <a:pt x="839" y="3548"/>
                    <a:pt x="864" y="3577"/>
                  </a:cubicBezTo>
                  <a:cubicBezTo>
                    <a:pt x="890" y="3609"/>
                    <a:pt x="927" y="3625"/>
                    <a:pt x="965" y="3625"/>
                  </a:cubicBezTo>
                  <a:cubicBezTo>
                    <a:pt x="993" y="3625"/>
                    <a:pt x="1020" y="3617"/>
                    <a:pt x="1044" y="3599"/>
                  </a:cubicBezTo>
                  <a:cubicBezTo>
                    <a:pt x="1106" y="3552"/>
                    <a:pt x="1170" y="3509"/>
                    <a:pt x="1235" y="3462"/>
                  </a:cubicBezTo>
                  <a:cubicBezTo>
                    <a:pt x="1268" y="3455"/>
                    <a:pt x="1296" y="3437"/>
                    <a:pt x="1314" y="3408"/>
                  </a:cubicBezTo>
                  <a:cubicBezTo>
                    <a:pt x="1433" y="3329"/>
                    <a:pt x="1552" y="3253"/>
                    <a:pt x="1671" y="3181"/>
                  </a:cubicBezTo>
                  <a:cubicBezTo>
                    <a:pt x="2477" y="2702"/>
                    <a:pt x="3367" y="2342"/>
                    <a:pt x="4223" y="1990"/>
                  </a:cubicBezTo>
                  <a:cubicBezTo>
                    <a:pt x="4486" y="1885"/>
                    <a:pt x="4745" y="1777"/>
                    <a:pt x="5005" y="1669"/>
                  </a:cubicBezTo>
                  <a:cubicBezTo>
                    <a:pt x="5037" y="1655"/>
                    <a:pt x="5066" y="1622"/>
                    <a:pt x="5077" y="1583"/>
                  </a:cubicBezTo>
                  <a:cubicBezTo>
                    <a:pt x="5084" y="1558"/>
                    <a:pt x="5080" y="1529"/>
                    <a:pt x="5073" y="1507"/>
                  </a:cubicBezTo>
                  <a:cubicBezTo>
                    <a:pt x="5095" y="1284"/>
                    <a:pt x="5041" y="1043"/>
                    <a:pt x="4900" y="744"/>
                  </a:cubicBezTo>
                  <a:cubicBezTo>
                    <a:pt x="4843" y="625"/>
                    <a:pt x="4771" y="503"/>
                    <a:pt x="4681" y="369"/>
                  </a:cubicBezTo>
                  <a:cubicBezTo>
                    <a:pt x="4594" y="247"/>
                    <a:pt x="4511" y="143"/>
                    <a:pt x="4425" y="56"/>
                  </a:cubicBezTo>
                  <a:cubicBezTo>
                    <a:pt x="4403" y="35"/>
                    <a:pt x="4378" y="20"/>
                    <a:pt x="4349" y="13"/>
                  </a:cubicBezTo>
                  <a:cubicBezTo>
                    <a:pt x="4333" y="5"/>
                    <a:pt x="4313" y="1"/>
                    <a:pt x="4293"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43" name="Google Shape;3130;p44">
              <a:extLst>
                <a:ext uri="{FF2B5EF4-FFF2-40B4-BE49-F238E27FC236}">
                  <a16:creationId xmlns:a16="http://schemas.microsoft.com/office/drawing/2014/main" id="{D1779037-D7A7-1409-1F30-FFCC4D6926AF}"/>
                </a:ext>
              </a:extLst>
            </p:cNvPr>
            <p:cNvSpPr/>
            <p:nvPr/>
          </p:nvSpPr>
          <p:spPr>
            <a:xfrm>
              <a:off x="8571274" y="5157924"/>
              <a:ext cx="211206" cy="149929"/>
            </a:xfrm>
            <a:custGeom>
              <a:avLst/>
              <a:gdLst/>
              <a:ahLst/>
              <a:cxnLst/>
              <a:rect l="l" t="t" r="r" b="b"/>
              <a:pathLst>
                <a:path w="4577" h="3632" extrusionOk="0">
                  <a:moveTo>
                    <a:pt x="4308" y="1"/>
                  </a:moveTo>
                  <a:cubicBezTo>
                    <a:pt x="4299" y="1"/>
                    <a:pt x="4290" y="2"/>
                    <a:pt x="4281" y="4"/>
                  </a:cubicBezTo>
                  <a:cubicBezTo>
                    <a:pt x="2938" y="299"/>
                    <a:pt x="1501" y="645"/>
                    <a:pt x="83" y="1153"/>
                  </a:cubicBezTo>
                  <a:cubicBezTo>
                    <a:pt x="47" y="1167"/>
                    <a:pt x="18" y="1200"/>
                    <a:pt x="7" y="1239"/>
                  </a:cubicBezTo>
                  <a:cubicBezTo>
                    <a:pt x="0" y="1272"/>
                    <a:pt x="4" y="1300"/>
                    <a:pt x="15" y="1326"/>
                  </a:cubicBezTo>
                  <a:lnTo>
                    <a:pt x="15" y="1329"/>
                  </a:lnTo>
                  <a:cubicBezTo>
                    <a:pt x="36" y="1378"/>
                    <a:pt x="83" y="1407"/>
                    <a:pt x="135" y="1407"/>
                  </a:cubicBezTo>
                  <a:cubicBezTo>
                    <a:pt x="152" y="1407"/>
                    <a:pt x="170" y="1404"/>
                    <a:pt x="187" y="1398"/>
                  </a:cubicBezTo>
                  <a:cubicBezTo>
                    <a:pt x="231" y="1380"/>
                    <a:pt x="274" y="1365"/>
                    <a:pt x="317" y="1351"/>
                  </a:cubicBezTo>
                  <a:cubicBezTo>
                    <a:pt x="324" y="1689"/>
                    <a:pt x="382" y="2042"/>
                    <a:pt x="493" y="2391"/>
                  </a:cubicBezTo>
                  <a:cubicBezTo>
                    <a:pt x="565" y="2618"/>
                    <a:pt x="648" y="2812"/>
                    <a:pt x="753" y="2989"/>
                  </a:cubicBezTo>
                  <a:cubicBezTo>
                    <a:pt x="825" y="3111"/>
                    <a:pt x="911" y="3226"/>
                    <a:pt x="1005" y="3324"/>
                  </a:cubicBezTo>
                  <a:cubicBezTo>
                    <a:pt x="969" y="3342"/>
                    <a:pt x="929" y="3370"/>
                    <a:pt x="889" y="3399"/>
                  </a:cubicBezTo>
                  <a:cubicBezTo>
                    <a:pt x="868" y="3414"/>
                    <a:pt x="850" y="3439"/>
                    <a:pt x="843" y="3468"/>
                  </a:cubicBezTo>
                  <a:cubicBezTo>
                    <a:pt x="832" y="3507"/>
                    <a:pt x="843" y="3554"/>
                    <a:pt x="868" y="3583"/>
                  </a:cubicBezTo>
                  <a:cubicBezTo>
                    <a:pt x="893" y="3614"/>
                    <a:pt x="930" y="3631"/>
                    <a:pt x="969" y="3631"/>
                  </a:cubicBezTo>
                  <a:cubicBezTo>
                    <a:pt x="997" y="3631"/>
                    <a:pt x="1026" y="3622"/>
                    <a:pt x="1051" y="3604"/>
                  </a:cubicBezTo>
                  <a:cubicBezTo>
                    <a:pt x="1116" y="3558"/>
                    <a:pt x="1177" y="3514"/>
                    <a:pt x="1242" y="3468"/>
                  </a:cubicBezTo>
                  <a:cubicBezTo>
                    <a:pt x="1278" y="3460"/>
                    <a:pt x="1307" y="3439"/>
                    <a:pt x="1325" y="3414"/>
                  </a:cubicBezTo>
                  <a:cubicBezTo>
                    <a:pt x="1415" y="3352"/>
                    <a:pt x="1505" y="3295"/>
                    <a:pt x="1602" y="3237"/>
                  </a:cubicBezTo>
                  <a:cubicBezTo>
                    <a:pt x="1599" y="3094"/>
                    <a:pt x="1588" y="2954"/>
                    <a:pt x="1567" y="2818"/>
                  </a:cubicBezTo>
                  <a:lnTo>
                    <a:pt x="1567" y="2818"/>
                  </a:lnTo>
                  <a:cubicBezTo>
                    <a:pt x="1567" y="2821"/>
                    <a:pt x="1570" y="2823"/>
                    <a:pt x="1570" y="2823"/>
                  </a:cubicBezTo>
                  <a:cubicBezTo>
                    <a:pt x="1552" y="2719"/>
                    <a:pt x="1534" y="2614"/>
                    <a:pt x="1505" y="2514"/>
                  </a:cubicBezTo>
                  <a:cubicBezTo>
                    <a:pt x="1480" y="2416"/>
                    <a:pt x="1447" y="2319"/>
                    <a:pt x="1411" y="2226"/>
                  </a:cubicBezTo>
                  <a:cubicBezTo>
                    <a:pt x="1401" y="2208"/>
                    <a:pt x="1390" y="2190"/>
                    <a:pt x="1379" y="2168"/>
                  </a:cubicBezTo>
                  <a:cubicBezTo>
                    <a:pt x="1361" y="2143"/>
                    <a:pt x="1343" y="2114"/>
                    <a:pt x="1321" y="2089"/>
                  </a:cubicBezTo>
                  <a:cubicBezTo>
                    <a:pt x="1275" y="2024"/>
                    <a:pt x="1231" y="1963"/>
                    <a:pt x="1185" y="1898"/>
                  </a:cubicBezTo>
                  <a:cubicBezTo>
                    <a:pt x="1134" y="1833"/>
                    <a:pt x="1084" y="1768"/>
                    <a:pt x="1041" y="1700"/>
                  </a:cubicBezTo>
                  <a:cubicBezTo>
                    <a:pt x="1019" y="1668"/>
                    <a:pt x="997" y="1639"/>
                    <a:pt x="979" y="1606"/>
                  </a:cubicBezTo>
                  <a:cubicBezTo>
                    <a:pt x="965" y="1581"/>
                    <a:pt x="951" y="1560"/>
                    <a:pt x="940" y="1538"/>
                  </a:cubicBezTo>
                  <a:cubicBezTo>
                    <a:pt x="925" y="1502"/>
                    <a:pt x="911" y="1466"/>
                    <a:pt x="918" y="1426"/>
                  </a:cubicBezTo>
                  <a:cubicBezTo>
                    <a:pt x="929" y="1390"/>
                    <a:pt x="947" y="1358"/>
                    <a:pt x="969" y="1329"/>
                  </a:cubicBezTo>
                  <a:cubicBezTo>
                    <a:pt x="994" y="1293"/>
                    <a:pt x="1026" y="1264"/>
                    <a:pt x="1059" y="1236"/>
                  </a:cubicBezTo>
                  <a:cubicBezTo>
                    <a:pt x="1102" y="1203"/>
                    <a:pt x="1141" y="1174"/>
                    <a:pt x="1188" y="1149"/>
                  </a:cubicBezTo>
                  <a:cubicBezTo>
                    <a:pt x="1296" y="1084"/>
                    <a:pt x="1411" y="1034"/>
                    <a:pt x="1527" y="987"/>
                  </a:cubicBezTo>
                  <a:cubicBezTo>
                    <a:pt x="1663" y="933"/>
                    <a:pt x="1804" y="886"/>
                    <a:pt x="1948" y="843"/>
                  </a:cubicBezTo>
                  <a:cubicBezTo>
                    <a:pt x="2247" y="750"/>
                    <a:pt x="2546" y="674"/>
                    <a:pt x="2852" y="605"/>
                  </a:cubicBezTo>
                  <a:cubicBezTo>
                    <a:pt x="2974" y="577"/>
                    <a:pt x="3104" y="548"/>
                    <a:pt x="3230" y="519"/>
                  </a:cubicBezTo>
                  <a:cubicBezTo>
                    <a:pt x="3316" y="501"/>
                    <a:pt x="3406" y="483"/>
                    <a:pt x="3496" y="461"/>
                  </a:cubicBezTo>
                  <a:cubicBezTo>
                    <a:pt x="3582" y="443"/>
                    <a:pt x="3669" y="422"/>
                    <a:pt x="3759" y="400"/>
                  </a:cubicBezTo>
                  <a:cubicBezTo>
                    <a:pt x="3885" y="371"/>
                    <a:pt x="4014" y="343"/>
                    <a:pt x="4140" y="314"/>
                  </a:cubicBezTo>
                  <a:cubicBezTo>
                    <a:pt x="4284" y="281"/>
                    <a:pt x="4432" y="249"/>
                    <a:pt x="4576" y="217"/>
                  </a:cubicBezTo>
                  <a:cubicBezTo>
                    <a:pt x="4529" y="159"/>
                    <a:pt x="4482" y="105"/>
                    <a:pt x="4432" y="55"/>
                  </a:cubicBezTo>
                  <a:cubicBezTo>
                    <a:pt x="4410" y="33"/>
                    <a:pt x="4385" y="19"/>
                    <a:pt x="4356" y="11"/>
                  </a:cubicBezTo>
                  <a:cubicBezTo>
                    <a:pt x="4340" y="4"/>
                    <a:pt x="4324" y="1"/>
                    <a:pt x="4308" y="1"/>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144" name="Google Shape;3131;p44">
              <a:extLst>
                <a:ext uri="{FF2B5EF4-FFF2-40B4-BE49-F238E27FC236}">
                  <a16:creationId xmlns:a16="http://schemas.microsoft.com/office/drawing/2014/main" id="{E0A15284-2F80-B066-0BF2-720C5054943B}"/>
                </a:ext>
              </a:extLst>
            </p:cNvPr>
            <p:cNvSpPr/>
            <p:nvPr/>
          </p:nvSpPr>
          <p:spPr>
            <a:xfrm>
              <a:off x="8727420" y="5120029"/>
              <a:ext cx="219512" cy="258619"/>
            </a:xfrm>
            <a:custGeom>
              <a:avLst/>
              <a:gdLst/>
              <a:ahLst/>
              <a:cxnLst/>
              <a:rect l="l" t="t" r="r" b="b"/>
              <a:pathLst>
                <a:path w="4757" h="6265" extrusionOk="0">
                  <a:moveTo>
                    <a:pt x="2038" y="1"/>
                  </a:moveTo>
                  <a:cubicBezTo>
                    <a:pt x="2034" y="4"/>
                    <a:pt x="2027" y="8"/>
                    <a:pt x="2024" y="11"/>
                  </a:cubicBezTo>
                  <a:cubicBezTo>
                    <a:pt x="1901" y="19"/>
                    <a:pt x="1772" y="37"/>
                    <a:pt x="1631" y="69"/>
                  </a:cubicBezTo>
                  <a:cubicBezTo>
                    <a:pt x="1484" y="105"/>
                    <a:pt x="1332" y="155"/>
                    <a:pt x="1156" y="235"/>
                  </a:cubicBezTo>
                  <a:cubicBezTo>
                    <a:pt x="839" y="371"/>
                    <a:pt x="555" y="566"/>
                    <a:pt x="324" y="800"/>
                  </a:cubicBezTo>
                  <a:cubicBezTo>
                    <a:pt x="310" y="818"/>
                    <a:pt x="299" y="836"/>
                    <a:pt x="296" y="857"/>
                  </a:cubicBezTo>
                  <a:cubicBezTo>
                    <a:pt x="288" y="868"/>
                    <a:pt x="281" y="879"/>
                    <a:pt x="278" y="893"/>
                  </a:cubicBezTo>
                  <a:cubicBezTo>
                    <a:pt x="278" y="900"/>
                    <a:pt x="274" y="910"/>
                    <a:pt x="274" y="918"/>
                  </a:cubicBezTo>
                  <a:lnTo>
                    <a:pt x="274" y="918"/>
                  </a:lnTo>
                  <a:cubicBezTo>
                    <a:pt x="274" y="917"/>
                    <a:pt x="274" y="916"/>
                    <a:pt x="274" y="915"/>
                  </a:cubicBezTo>
                  <a:lnTo>
                    <a:pt x="274" y="919"/>
                  </a:lnTo>
                  <a:cubicBezTo>
                    <a:pt x="274" y="918"/>
                    <a:pt x="274" y="918"/>
                    <a:pt x="274" y="918"/>
                  </a:cubicBezTo>
                  <a:lnTo>
                    <a:pt x="274" y="918"/>
                  </a:lnTo>
                  <a:cubicBezTo>
                    <a:pt x="275" y="950"/>
                    <a:pt x="285" y="988"/>
                    <a:pt x="310" y="1009"/>
                  </a:cubicBezTo>
                  <a:cubicBezTo>
                    <a:pt x="443" y="1127"/>
                    <a:pt x="569" y="1261"/>
                    <a:pt x="684" y="1423"/>
                  </a:cubicBezTo>
                  <a:cubicBezTo>
                    <a:pt x="684" y="1423"/>
                    <a:pt x="692" y="1430"/>
                    <a:pt x="692" y="1430"/>
                  </a:cubicBezTo>
                  <a:cubicBezTo>
                    <a:pt x="692" y="1430"/>
                    <a:pt x="699" y="1437"/>
                    <a:pt x="699" y="1437"/>
                  </a:cubicBezTo>
                  <a:cubicBezTo>
                    <a:pt x="829" y="1634"/>
                    <a:pt x="949" y="1855"/>
                    <a:pt x="1038" y="2090"/>
                  </a:cubicBezTo>
                  <a:lnTo>
                    <a:pt x="1038" y="2090"/>
                  </a:lnTo>
                  <a:cubicBezTo>
                    <a:pt x="1051" y="2135"/>
                    <a:pt x="1064" y="2176"/>
                    <a:pt x="1077" y="2218"/>
                  </a:cubicBezTo>
                  <a:cubicBezTo>
                    <a:pt x="980" y="2197"/>
                    <a:pt x="887" y="2187"/>
                    <a:pt x="799" y="2187"/>
                  </a:cubicBezTo>
                  <a:cubicBezTo>
                    <a:pt x="680" y="2187"/>
                    <a:pt x="570" y="2206"/>
                    <a:pt x="472" y="2244"/>
                  </a:cubicBezTo>
                  <a:cubicBezTo>
                    <a:pt x="411" y="2265"/>
                    <a:pt x="357" y="2294"/>
                    <a:pt x="310" y="2330"/>
                  </a:cubicBezTo>
                  <a:cubicBezTo>
                    <a:pt x="281" y="2352"/>
                    <a:pt x="252" y="2377"/>
                    <a:pt x="227" y="2402"/>
                  </a:cubicBezTo>
                  <a:cubicBezTo>
                    <a:pt x="206" y="2424"/>
                    <a:pt x="188" y="2449"/>
                    <a:pt x="170" y="2474"/>
                  </a:cubicBezTo>
                  <a:lnTo>
                    <a:pt x="155" y="2492"/>
                  </a:lnTo>
                  <a:cubicBezTo>
                    <a:pt x="116" y="2546"/>
                    <a:pt x="90" y="2614"/>
                    <a:pt x="69" y="2676"/>
                  </a:cubicBezTo>
                  <a:cubicBezTo>
                    <a:pt x="62" y="2697"/>
                    <a:pt x="54" y="2719"/>
                    <a:pt x="51" y="2740"/>
                  </a:cubicBezTo>
                  <a:cubicBezTo>
                    <a:pt x="36" y="2791"/>
                    <a:pt x="26" y="2845"/>
                    <a:pt x="22" y="2895"/>
                  </a:cubicBezTo>
                  <a:cubicBezTo>
                    <a:pt x="0" y="3043"/>
                    <a:pt x="11" y="3169"/>
                    <a:pt x="51" y="3277"/>
                  </a:cubicBezTo>
                  <a:cubicBezTo>
                    <a:pt x="90" y="3392"/>
                    <a:pt x="166" y="3493"/>
                    <a:pt x="267" y="3565"/>
                  </a:cubicBezTo>
                  <a:cubicBezTo>
                    <a:pt x="375" y="3644"/>
                    <a:pt x="508" y="3698"/>
                    <a:pt x="663" y="3727"/>
                  </a:cubicBezTo>
                  <a:cubicBezTo>
                    <a:pt x="771" y="3748"/>
                    <a:pt x="879" y="3759"/>
                    <a:pt x="987" y="3766"/>
                  </a:cubicBezTo>
                  <a:cubicBezTo>
                    <a:pt x="1041" y="3774"/>
                    <a:pt x="1095" y="3777"/>
                    <a:pt x="1149" y="3781"/>
                  </a:cubicBezTo>
                  <a:cubicBezTo>
                    <a:pt x="1199" y="3788"/>
                    <a:pt x="1250" y="3799"/>
                    <a:pt x="1296" y="3810"/>
                  </a:cubicBezTo>
                  <a:cubicBezTo>
                    <a:pt x="1311" y="3813"/>
                    <a:pt x="1318" y="3817"/>
                    <a:pt x="1325" y="3817"/>
                  </a:cubicBezTo>
                  <a:cubicBezTo>
                    <a:pt x="1592" y="4029"/>
                    <a:pt x="1822" y="4227"/>
                    <a:pt x="2027" y="4422"/>
                  </a:cubicBezTo>
                  <a:cubicBezTo>
                    <a:pt x="2178" y="4562"/>
                    <a:pt x="2355" y="4735"/>
                    <a:pt x="2517" y="4918"/>
                  </a:cubicBezTo>
                  <a:cubicBezTo>
                    <a:pt x="2603" y="5019"/>
                    <a:pt x="2686" y="5124"/>
                    <a:pt x="2769" y="5228"/>
                  </a:cubicBezTo>
                  <a:lnTo>
                    <a:pt x="2873" y="5361"/>
                  </a:lnTo>
                  <a:cubicBezTo>
                    <a:pt x="2985" y="5505"/>
                    <a:pt x="3125" y="5674"/>
                    <a:pt x="3280" y="5829"/>
                  </a:cubicBezTo>
                  <a:cubicBezTo>
                    <a:pt x="3345" y="5898"/>
                    <a:pt x="3417" y="5963"/>
                    <a:pt x="3493" y="6024"/>
                  </a:cubicBezTo>
                  <a:cubicBezTo>
                    <a:pt x="3561" y="6078"/>
                    <a:pt x="3637" y="6128"/>
                    <a:pt x="3730" y="6175"/>
                  </a:cubicBezTo>
                  <a:cubicBezTo>
                    <a:pt x="3795" y="6211"/>
                    <a:pt x="3871" y="6236"/>
                    <a:pt x="3968" y="6254"/>
                  </a:cubicBezTo>
                  <a:cubicBezTo>
                    <a:pt x="4003" y="6261"/>
                    <a:pt x="4041" y="6265"/>
                    <a:pt x="4078" y="6265"/>
                  </a:cubicBezTo>
                  <a:cubicBezTo>
                    <a:pt x="4120" y="6265"/>
                    <a:pt x="4162" y="6260"/>
                    <a:pt x="4202" y="6251"/>
                  </a:cubicBezTo>
                  <a:cubicBezTo>
                    <a:pt x="4335" y="6218"/>
                    <a:pt x="4450" y="6132"/>
                    <a:pt x="4540" y="6002"/>
                  </a:cubicBezTo>
                  <a:cubicBezTo>
                    <a:pt x="4605" y="5912"/>
                    <a:pt x="4652" y="5800"/>
                    <a:pt x="4688" y="5656"/>
                  </a:cubicBezTo>
                  <a:cubicBezTo>
                    <a:pt x="4695" y="5631"/>
                    <a:pt x="4699" y="5610"/>
                    <a:pt x="4706" y="5584"/>
                  </a:cubicBezTo>
                  <a:cubicBezTo>
                    <a:pt x="4735" y="5458"/>
                    <a:pt x="4749" y="5322"/>
                    <a:pt x="4753" y="5163"/>
                  </a:cubicBezTo>
                  <a:cubicBezTo>
                    <a:pt x="4756" y="4749"/>
                    <a:pt x="4677" y="4314"/>
                    <a:pt x="4501" y="3784"/>
                  </a:cubicBezTo>
                  <a:cubicBezTo>
                    <a:pt x="4346" y="3331"/>
                    <a:pt x="4141" y="2888"/>
                    <a:pt x="3935" y="2481"/>
                  </a:cubicBezTo>
                  <a:cubicBezTo>
                    <a:pt x="3813" y="2236"/>
                    <a:pt x="3705" y="2031"/>
                    <a:pt x="3597" y="1844"/>
                  </a:cubicBezTo>
                  <a:cubicBezTo>
                    <a:pt x="3471" y="1632"/>
                    <a:pt x="3338" y="1419"/>
                    <a:pt x="3194" y="1210"/>
                  </a:cubicBezTo>
                  <a:cubicBezTo>
                    <a:pt x="2902" y="789"/>
                    <a:pt x="2578" y="411"/>
                    <a:pt x="2232" y="76"/>
                  </a:cubicBezTo>
                  <a:lnTo>
                    <a:pt x="2218" y="65"/>
                  </a:lnTo>
                  <a:cubicBezTo>
                    <a:pt x="2207" y="47"/>
                    <a:pt x="2189" y="33"/>
                    <a:pt x="2171" y="22"/>
                  </a:cubicBezTo>
                  <a:cubicBezTo>
                    <a:pt x="2164" y="15"/>
                    <a:pt x="2160" y="11"/>
                    <a:pt x="2153" y="8"/>
                  </a:cubicBezTo>
                  <a:cubicBezTo>
                    <a:pt x="2114" y="8"/>
                    <a:pt x="2078" y="4"/>
                    <a:pt x="2038"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145" name="Google Shape;3132;p44">
              <a:extLst>
                <a:ext uri="{FF2B5EF4-FFF2-40B4-BE49-F238E27FC236}">
                  <a16:creationId xmlns:a16="http://schemas.microsoft.com/office/drawing/2014/main" id="{8CBA06B3-DF9D-9143-E11F-C056F7685C54}"/>
                </a:ext>
              </a:extLst>
            </p:cNvPr>
            <p:cNvSpPr/>
            <p:nvPr/>
          </p:nvSpPr>
          <p:spPr>
            <a:xfrm>
              <a:off x="8795203" y="5119905"/>
              <a:ext cx="151863" cy="258826"/>
            </a:xfrm>
            <a:custGeom>
              <a:avLst/>
              <a:gdLst/>
              <a:ahLst/>
              <a:cxnLst/>
              <a:rect l="l" t="t" r="r" b="b"/>
              <a:pathLst>
                <a:path w="3291" h="6270" extrusionOk="0">
                  <a:moveTo>
                    <a:pt x="569" y="0"/>
                  </a:moveTo>
                  <a:cubicBezTo>
                    <a:pt x="565" y="0"/>
                    <a:pt x="558" y="4"/>
                    <a:pt x="551" y="7"/>
                  </a:cubicBezTo>
                  <a:cubicBezTo>
                    <a:pt x="429" y="14"/>
                    <a:pt x="299" y="36"/>
                    <a:pt x="162" y="68"/>
                  </a:cubicBezTo>
                  <a:cubicBezTo>
                    <a:pt x="108" y="79"/>
                    <a:pt x="54" y="94"/>
                    <a:pt x="0" y="112"/>
                  </a:cubicBezTo>
                  <a:cubicBezTo>
                    <a:pt x="115" y="223"/>
                    <a:pt x="227" y="335"/>
                    <a:pt x="339" y="450"/>
                  </a:cubicBezTo>
                  <a:cubicBezTo>
                    <a:pt x="634" y="760"/>
                    <a:pt x="911" y="1084"/>
                    <a:pt x="1170" y="1426"/>
                  </a:cubicBezTo>
                  <a:cubicBezTo>
                    <a:pt x="1440" y="1779"/>
                    <a:pt x="1692" y="2149"/>
                    <a:pt x="1912" y="2535"/>
                  </a:cubicBezTo>
                  <a:cubicBezTo>
                    <a:pt x="2124" y="2909"/>
                    <a:pt x="2315" y="3301"/>
                    <a:pt x="2463" y="3705"/>
                  </a:cubicBezTo>
                  <a:cubicBezTo>
                    <a:pt x="2531" y="3906"/>
                    <a:pt x="2596" y="4108"/>
                    <a:pt x="2646" y="4313"/>
                  </a:cubicBezTo>
                  <a:cubicBezTo>
                    <a:pt x="2693" y="4507"/>
                    <a:pt x="2726" y="4705"/>
                    <a:pt x="2751" y="4907"/>
                  </a:cubicBezTo>
                  <a:cubicBezTo>
                    <a:pt x="2751" y="4918"/>
                    <a:pt x="2747" y="4929"/>
                    <a:pt x="2736" y="4936"/>
                  </a:cubicBezTo>
                  <a:cubicBezTo>
                    <a:pt x="2736" y="4936"/>
                    <a:pt x="2736" y="4939"/>
                    <a:pt x="2736" y="4939"/>
                  </a:cubicBezTo>
                  <a:cubicBezTo>
                    <a:pt x="2730" y="4958"/>
                    <a:pt x="2710" y="4969"/>
                    <a:pt x="2691" y="4969"/>
                  </a:cubicBezTo>
                  <a:cubicBezTo>
                    <a:pt x="2688" y="4969"/>
                    <a:pt x="2685" y="4969"/>
                    <a:pt x="2682" y="4968"/>
                  </a:cubicBezTo>
                  <a:cubicBezTo>
                    <a:pt x="2661" y="4965"/>
                    <a:pt x="2643" y="4957"/>
                    <a:pt x="2621" y="4954"/>
                  </a:cubicBezTo>
                  <a:cubicBezTo>
                    <a:pt x="2578" y="4947"/>
                    <a:pt x="2531" y="4943"/>
                    <a:pt x="2484" y="4939"/>
                  </a:cubicBezTo>
                  <a:cubicBezTo>
                    <a:pt x="2445" y="4939"/>
                    <a:pt x="2405" y="4943"/>
                    <a:pt x="2369" y="4943"/>
                  </a:cubicBezTo>
                  <a:lnTo>
                    <a:pt x="2380" y="4943"/>
                  </a:lnTo>
                  <a:cubicBezTo>
                    <a:pt x="2322" y="4950"/>
                    <a:pt x="2268" y="4957"/>
                    <a:pt x="2214" y="4972"/>
                  </a:cubicBezTo>
                  <a:cubicBezTo>
                    <a:pt x="2175" y="4983"/>
                    <a:pt x="2132" y="4997"/>
                    <a:pt x="2088" y="5011"/>
                  </a:cubicBezTo>
                  <a:lnTo>
                    <a:pt x="2081" y="5011"/>
                  </a:lnTo>
                  <a:cubicBezTo>
                    <a:pt x="2031" y="5033"/>
                    <a:pt x="1984" y="5055"/>
                    <a:pt x="1937" y="5080"/>
                  </a:cubicBezTo>
                  <a:cubicBezTo>
                    <a:pt x="1898" y="5101"/>
                    <a:pt x="1862" y="5123"/>
                    <a:pt x="1822" y="5148"/>
                  </a:cubicBezTo>
                  <a:lnTo>
                    <a:pt x="1822" y="5152"/>
                  </a:lnTo>
                  <a:lnTo>
                    <a:pt x="1815" y="5155"/>
                  </a:lnTo>
                  <a:cubicBezTo>
                    <a:pt x="1775" y="5184"/>
                    <a:pt x="1732" y="5217"/>
                    <a:pt x="1696" y="5256"/>
                  </a:cubicBezTo>
                  <a:cubicBezTo>
                    <a:pt x="1656" y="5292"/>
                    <a:pt x="1617" y="5332"/>
                    <a:pt x="1581" y="5375"/>
                  </a:cubicBezTo>
                  <a:cubicBezTo>
                    <a:pt x="1582" y="5374"/>
                    <a:pt x="1583" y="5373"/>
                    <a:pt x="1584" y="5372"/>
                  </a:cubicBezTo>
                  <a:lnTo>
                    <a:pt x="1584" y="5372"/>
                  </a:lnTo>
                  <a:cubicBezTo>
                    <a:pt x="1557" y="5407"/>
                    <a:pt x="1529" y="5445"/>
                    <a:pt x="1509" y="5483"/>
                  </a:cubicBezTo>
                  <a:cubicBezTo>
                    <a:pt x="1505" y="5487"/>
                    <a:pt x="1505" y="5490"/>
                    <a:pt x="1502" y="5494"/>
                  </a:cubicBezTo>
                  <a:cubicBezTo>
                    <a:pt x="1592" y="5602"/>
                    <a:pt x="1696" y="5721"/>
                    <a:pt x="1808" y="5832"/>
                  </a:cubicBezTo>
                  <a:cubicBezTo>
                    <a:pt x="1872" y="5901"/>
                    <a:pt x="1944" y="5966"/>
                    <a:pt x="2020" y="6027"/>
                  </a:cubicBezTo>
                  <a:cubicBezTo>
                    <a:pt x="2088" y="6084"/>
                    <a:pt x="2168" y="6135"/>
                    <a:pt x="2261" y="6182"/>
                  </a:cubicBezTo>
                  <a:cubicBezTo>
                    <a:pt x="2326" y="6218"/>
                    <a:pt x="2402" y="6243"/>
                    <a:pt x="2499" y="6261"/>
                  </a:cubicBezTo>
                  <a:cubicBezTo>
                    <a:pt x="2530" y="6267"/>
                    <a:pt x="2563" y="6270"/>
                    <a:pt x="2596" y="6270"/>
                  </a:cubicBezTo>
                  <a:cubicBezTo>
                    <a:pt x="2642" y="6270"/>
                    <a:pt x="2687" y="6264"/>
                    <a:pt x="2729" y="6254"/>
                  </a:cubicBezTo>
                  <a:cubicBezTo>
                    <a:pt x="2866" y="6225"/>
                    <a:pt x="2981" y="6138"/>
                    <a:pt x="3071" y="6009"/>
                  </a:cubicBezTo>
                  <a:cubicBezTo>
                    <a:pt x="3136" y="5915"/>
                    <a:pt x="3183" y="5803"/>
                    <a:pt x="3222" y="5659"/>
                  </a:cubicBezTo>
                  <a:cubicBezTo>
                    <a:pt x="3226" y="5634"/>
                    <a:pt x="3233" y="5613"/>
                    <a:pt x="3240" y="5587"/>
                  </a:cubicBezTo>
                  <a:cubicBezTo>
                    <a:pt x="3266" y="5458"/>
                    <a:pt x="3284" y="5321"/>
                    <a:pt x="3284" y="5166"/>
                  </a:cubicBezTo>
                  <a:cubicBezTo>
                    <a:pt x="3291" y="4752"/>
                    <a:pt x="3208" y="4313"/>
                    <a:pt x="3035" y="3787"/>
                  </a:cubicBezTo>
                  <a:cubicBezTo>
                    <a:pt x="2873" y="3312"/>
                    <a:pt x="2657" y="2862"/>
                    <a:pt x="2470" y="2481"/>
                  </a:cubicBezTo>
                  <a:cubicBezTo>
                    <a:pt x="2344" y="2232"/>
                    <a:pt x="2236" y="2031"/>
                    <a:pt x="2128" y="1843"/>
                  </a:cubicBezTo>
                  <a:cubicBezTo>
                    <a:pt x="2006" y="1631"/>
                    <a:pt x="1869" y="1418"/>
                    <a:pt x="1725" y="1210"/>
                  </a:cubicBezTo>
                  <a:cubicBezTo>
                    <a:pt x="1437" y="792"/>
                    <a:pt x="1113" y="410"/>
                    <a:pt x="763" y="76"/>
                  </a:cubicBezTo>
                  <a:lnTo>
                    <a:pt x="749" y="65"/>
                  </a:lnTo>
                  <a:cubicBezTo>
                    <a:pt x="738" y="47"/>
                    <a:pt x="724" y="32"/>
                    <a:pt x="702" y="22"/>
                  </a:cubicBezTo>
                  <a:cubicBezTo>
                    <a:pt x="695" y="14"/>
                    <a:pt x="691" y="11"/>
                    <a:pt x="684" y="7"/>
                  </a:cubicBezTo>
                  <a:lnTo>
                    <a:pt x="569" y="0"/>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6" name="Google Shape;3133;p44">
              <a:extLst>
                <a:ext uri="{FF2B5EF4-FFF2-40B4-BE49-F238E27FC236}">
                  <a16:creationId xmlns:a16="http://schemas.microsoft.com/office/drawing/2014/main" id="{332D8820-19A4-FDC6-E1FC-7D21340D6123}"/>
                </a:ext>
              </a:extLst>
            </p:cNvPr>
            <p:cNvSpPr/>
            <p:nvPr/>
          </p:nvSpPr>
          <p:spPr>
            <a:xfrm>
              <a:off x="8879090" y="5332416"/>
              <a:ext cx="369" cy="330"/>
            </a:xfrm>
            <a:custGeom>
              <a:avLst/>
              <a:gdLst/>
              <a:ahLst/>
              <a:cxnLst/>
              <a:rect l="l" t="t" r="r" b="b"/>
              <a:pathLst>
                <a:path w="8" h="8" extrusionOk="0">
                  <a:moveTo>
                    <a:pt x="4" y="4"/>
                  </a:moveTo>
                  <a:cubicBezTo>
                    <a:pt x="4" y="4"/>
                    <a:pt x="4" y="4"/>
                    <a:pt x="4" y="4"/>
                  </a:cubicBezTo>
                  <a:lnTo>
                    <a:pt x="8" y="0"/>
                  </a:lnTo>
                  <a:cubicBezTo>
                    <a:pt x="4" y="4"/>
                    <a:pt x="4" y="4"/>
                    <a:pt x="0" y="7"/>
                  </a:cubicBezTo>
                  <a:cubicBezTo>
                    <a:pt x="4" y="4"/>
                    <a:pt x="4" y="4"/>
                    <a:pt x="4" y="4"/>
                  </a:cubicBezTo>
                  <a:lnTo>
                    <a:pt x="4" y="4"/>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7" name="Google Shape;3134;p44">
              <a:extLst>
                <a:ext uri="{FF2B5EF4-FFF2-40B4-BE49-F238E27FC236}">
                  <a16:creationId xmlns:a16="http://schemas.microsoft.com/office/drawing/2014/main" id="{70724B16-2EDE-28D3-A2CB-A5B45768AD43}"/>
                </a:ext>
              </a:extLst>
            </p:cNvPr>
            <p:cNvSpPr/>
            <p:nvPr/>
          </p:nvSpPr>
          <p:spPr>
            <a:xfrm>
              <a:off x="8891364" y="5326596"/>
              <a:ext cx="231" cy="206"/>
            </a:xfrm>
            <a:custGeom>
              <a:avLst/>
              <a:gdLst/>
              <a:ahLst/>
              <a:cxnLst/>
              <a:rect l="l" t="t" r="r" b="b"/>
              <a:pathLst>
                <a:path w="5" h="5" extrusionOk="0">
                  <a:moveTo>
                    <a:pt x="4" y="1"/>
                  </a:moveTo>
                  <a:cubicBezTo>
                    <a:pt x="4" y="1"/>
                    <a:pt x="4" y="4"/>
                    <a:pt x="1" y="4"/>
                  </a:cubicBezTo>
                  <a:lnTo>
                    <a:pt x="4" y="4"/>
                  </a:lnTo>
                  <a:cubicBezTo>
                    <a:pt x="4" y="4"/>
                    <a:pt x="4" y="4"/>
                    <a:pt x="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8" name="Google Shape;3135;p44">
              <a:extLst>
                <a:ext uri="{FF2B5EF4-FFF2-40B4-BE49-F238E27FC236}">
                  <a16:creationId xmlns:a16="http://schemas.microsoft.com/office/drawing/2014/main" id="{C909645D-ECEC-5268-F436-445ECAE4E174}"/>
                </a:ext>
              </a:extLst>
            </p:cNvPr>
            <p:cNvSpPr/>
            <p:nvPr/>
          </p:nvSpPr>
          <p:spPr>
            <a:xfrm>
              <a:off x="8891549" y="5326596"/>
              <a:ext cx="185" cy="41"/>
            </a:xfrm>
            <a:custGeom>
              <a:avLst/>
              <a:gdLst/>
              <a:ahLst/>
              <a:cxnLst/>
              <a:rect l="l" t="t" r="r" b="b"/>
              <a:pathLst>
                <a:path w="4" h="1" extrusionOk="0">
                  <a:moveTo>
                    <a:pt x="4" y="1"/>
                  </a:moveTo>
                  <a:lnTo>
                    <a:pt x="4" y="1"/>
                  </a:lnTo>
                  <a:lnTo>
                    <a:pt x="0" y="1"/>
                  </a:lnTo>
                  <a:lnTo>
                    <a:pt x="0" y="1"/>
                  </a:lnTo>
                  <a:lnTo>
                    <a:pt x="0" y="1"/>
                  </a:ln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49" name="Google Shape;3136;p44">
              <a:extLst>
                <a:ext uri="{FF2B5EF4-FFF2-40B4-BE49-F238E27FC236}">
                  <a16:creationId xmlns:a16="http://schemas.microsoft.com/office/drawing/2014/main" id="{F92A2E7C-14E4-099B-20BF-4A05A525DCB9}"/>
                </a:ext>
              </a:extLst>
            </p:cNvPr>
            <p:cNvSpPr/>
            <p:nvPr/>
          </p:nvSpPr>
          <p:spPr>
            <a:xfrm>
              <a:off x="8784083" y="5241724"/>
              <a:ext cx="25426" cy="41693"/>
            </a:xfrm>
            <a:custGeom>
              <a:avLst/>
              <a:gdLst/>
              <a:ahLst/>
              <a:cxnLst/>
              <a:rect l="l" t="t" r="r" b="b"/>
              <a:pathLst>
                <a:path w="551" h="1010" extrusionOk="0">
                  <a:moveTo>
                    <a:pt x="414" y="1"/>
                  </a:moveTo>
                  <a:cubicBezTo>
                    <a:pt x="380" y="1"/>
                    <a:pt x="345" y="14"/>
                    <a:pt x="320" y="41"/>
                  </a:cubicBezTo>
                  <a:cubicBezTo>
                    <a:pt x="216" y="156"/>
                    <a:pt x="130" y="286"/>
                    <a:pt x="76" y="430"/>
                  </a:cubicBezTo>
                  <a:cubicBezTo>
                    <a:pt x="61" y="466"/>
                    <a:pt x="50" y="502"/>
                    <a:pt x="40" y="538"/>
                  </a:cubicBezTo>
                  <a:cubicBezTo>
                    <a:pt x="11" y="653"/>
                    <a:pt x="0" y="768"/>
                    <a:pt x="14" y="887"/>
                  </a:cubicBezTo>
                  <a:cubicBezTo>
                    <a:pt x="18" y="923"/>
                    <a:pt x="29" y="952"/>
                    <a:pt x="54" y="977"/>
                  </a:cubicBezTo>
                  <a:cubicBezTo>
                    <a:pt x="77" y="996"/>
                    <a:pt x="105" y="1010"/>
                    <a:pt x="134" y="1010"/>
                  </a:cubicBezTo>
                  <a:cubicBezTo>
                    <a:pt x="137" y="1010"/>
                    <a:pt x="141" y="1010"/>
                    <a:pt x="144" y="1009"/>
                  </a:cubicBezTo>
                  <a:cubicBezTo>
                    <a:pt x="209" y="1009"/>
                    <a:pt x="274" y="952"/>
                    <a:pt x="266" y="883"/>
                  </a:cubicBezTo>
                  <a:cubicBezTo>
                    <a:pt x="259" y="822"/>
                    <a:pt x="259" y="761"/>
                    <a:pt x="263" y="703"/>
                  </a:cubicBezTo>
                  <a:cubicBezTo>
                    <a:pt x="274" y="642"/>
                    <a:pt x="288" y="588"/>
                    <a:pt x="306" y="530"/>
                  </a:cubicBezTo>
                  <a:cubicBezTo>
                    <a:pt x="335" y="451"/>
                    <a:pt x="374" y="379"/>
                    <a:pt x="421" y="311"/>
                  </a:cubicBezTo>
                  <a:cubicBezTo>
                    <a:pt x="450" y="278"/>
                    <a:pt x="475" y="242"/>
                    <a:pt x="504" y="210"/>
                  </a:cubicBezTo>
                  <a:cubicBezTo>
                    <a:pt x="551" y="160"/>
                    <a:pt x="547" y="80"/>
                    <a:pt x="497" y="34"/>
                  </a:cubicBezTo>
                  <a:cubicBezTo>
                    <a:pt x="475" y="11"/>
                    <a:pt x="445" y="1"/>
                    <a:pt x="41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50" name="Google Shape;3137;p44">
              <a:extLst>
                <a:ext uri="{FF2B5EF4-FFF2-40B4-BE49-F238E27FC236}">
                  <a16:creationId xmlns:a16="http://schemas.microsoft.com/office/drawing/2014/main" id="{670EDF94-3900-A461-715E-A7EA2F581E77}"/>
                </a:ext>
              </a:extLst>
            </p:cNvPr>
            <p:cNvSpPr/>
            <p:nvPr/>
          </p:nvSpPr>
          <p:spPr>
            <a:xfrm>
              <a:off x="8804478" y="5252333"/>
              <a:ext cx="28979" cy="46234"/>
            </a:xfrm>
            <a:custGeom>
              <a:avLst/>
              <a:gdLst/>
              <a:ahLst/>
              <a:cxnLst/>
              <a:rect l="l" t="t" r="r" b="b"/>
              <a:pathLst>
                <a:path w="628" h="1120" extrusionOk="0">
                  <a:moveTo>
                    <a:pt x="489" y="0"/>
                  </a:moveTo>
                  <a:cubicBezTo>
                    <a:pt x="455" y="0"/>
                    <a:pt x="420" y="14"/>
                    <a:pt x="393" y="39"/>
                  </a:cubicBezTo>
                  <a:cubicBezTo>
                    <a:pt x="264" y="162"/>
                    <a:pt x="163" y="309"/>
                    <a:pt x="94" y="475"/>
                  </a:cubicBezTo>
                  <a:cubicBezTo>
                    <a:pt x="76" y="522"/>
                    <a:pt x="58" y="572"/>
                    <a:pt x="44" y="626"/>
                  </a:cubicBezTo>
                  <a:cubicBezTo>
                    <a:pt x="15" y="745"/>
                    <a:pt x="1" y="871"/>
                    <a:pt x="1" y="997"/>
                  </a:cubicBezTo>
                  <a:cubicBezTo>
                    <a:pt x="4" y="1063"/>
                    <a:pt x="59" y="1120"/>
                    <a:pt x="124" y="1120"/>
                  </a:cubicBezTo>
                  <a:cubicBezTo>
                    <a:pt x="126" y="1120"/>
                    <a:pt x="128" y="1120"/>
                    <a:pt x="130" y="1119"/>
                  </a:cubicBezTo>
                  <a:cubicBezTo>
                    <a:pt x="199" y="1119"/>
                    <a:pt x="256" y="1058"/>
                    <a:pt x="253" y="990"/>
                  </a:cubicBezTo>
                  <a:cubicBezTo>
                    <a:pt x="253" y="939"/>
                    <a:pt x="256" y="889"/>
                    <a:pt x="260" y="839"/>
                  </a:cubicBezTo>
                  <a:cubicBezTo>
                    <a:pt x="271" y="749"/>
                    <a:pt x="292" y="659"/>
                    <a:pt x="325" y="572"/>
                  </a:cubicBezTo>
                  <a:cubicBezTo>
                    <a:pt x="354" y="504"/>
                    <a:pt x="390" y="439"/>
                    <a:pt x="429" y="378"/>
                  </a:cubicBezTo>
                  <a:cubicBezTo>
                    <a:pt x="476" y="317"/>
                    <a:pt x="523" y="263"/>
                    <a:pt x="577" y="212"/>
                  </a:cubicBezTo>
                  <a:cubicBezTo>
                    <a:pt x="627" y="165"/>
                    <a:pt x="620" y="79"/>
                    <a:pt x="570" y="32"/>
                  </a:cubicBezTo>
                  <a:cubicBezTo>
                    <a:pt x="546" y="11"/>
                    <a:pt x="518" y="0"/>
                    <a:pt x="489"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51" name="Google Shape;3138;p44">
              <a:extLst>
                <a:ext uri="{FF2B5EF4-FFF2-40B4-BE49-F238E27FC236}">
                  <a16:creationId xmlns:a16="http://schemas.microsoft.com/office/drawing/2014/main" id="{9CFC628D-D41D-1ED5-CB2E-1AE7D175FC0D}"/>
                </a:ext>
              </a:extLst>
            </p:cNvPr>
            <p:cNvSpPr/>
            <p:nvPr/>
          </p:nvSpPr>
          <p:spPr>
            <a:xfrm>
              <a:off x="8822289" y="5272230"/>
              <a:ext cx="36085" cy="43179"/>
            </a:xfrm>
            <a:custGeom>
              <a:avLst/>
              <a:gdLst/>
              <a:ahLst/>
              <a:cxnLst/>
              <a:rect l="l" t="t" r="r" b="b"/>
              <a:pathLst>
                <a:path w="782" h="1046" extrusionOk="0">
                  <a:moveTo>
                    <a:pt x="650" y="0"/>
                  </a:moveTo>
                  <a:cubicBezTo>
                    <a:pt x="626" y="0"/>
                    <a:pt x="601" y="6"/>
                    <a:pt x="583" y="18"/>
                  </a:cubicBezTo>
                  <a:cubicBezTo>
                    <a:pt x="446" y="126"/>
                    <a:pt x="317" y="241"/>
                    <a:pt x="212" y="385"/>
                  </a:cubicBezTo>
                  <a:cubicBezTo>
                    <a:pt x="126" y="501"/>
                    <a:pt x="61" y="630"/>
                    <a:pt x="29" y="767"/>
                  </a:cubicBezTo>
                  <a:cubicBezTo>
                    <a:pt x="18" y="807"/>
                    <a:pt x="7" y="850"/>
                    <a:pt x="4" y="889"/>
                  </a:cubicBezTo>
                  <a:cubicBezTo>
                    <a:pt x="0" y="925"/>
                    <a:pt x="0" y="954"/>
                    <a:pt x="18" y="987"/>
                  </a:cubicBezTo>
                  <a:cubicBezTo>
                    <a:pt x="36" y="1015"/>
                    <a:pt x="65" y="1033"/>
                    <a:pt x="97" y="1041"/>
                  </a:cubicBezTo>
                  <a:cubicBezTo>
                    <a:pt x="108" y="1044"/>
                    <a:pt x="118" y="1046"/>
                    <a:pt x="128" y="1046"/>
                  </a:cubicBezTo>
                  <a:cubicBezTo>
                    <a:pt x="150" y="1046"/>
                    <a:pt x="171" y="1038"/>
                    <a:pt x="191" y="1026"/>
                  </a:cubicBezTo>
                  <a:cubicBezTo>
                    <a:pt x="216" y="1012"/>
                    <a:pt x="245" y="979"/>
                    <a:pt x="248" y="947"/>
                  </a:cubicBezTo>
                  <a:cubicBezTo>
                    <a:pt x="256" y="879"/>
                    <a:pt x="274" y="810"/>
                    <a:pt x="295" y="742"/>
                  </a:cubicBezTo>
                  <a:cubicBezTo>
                    <a:pt x="328" y="673"/>
                    <a:pt x="364" y="609"/>
                    <a:pt x="403" y="544"/>
                  </a:cubicBezTo>
                  <a:cubicBezTo>
                    <a:pt x="482" y="443"/>
                    <a:pt x="572" y="349"/>
                    <a:pt x="673" y="267"/>
                  </a:cubicBezTo>
                  <a:cubicBezTo>
                    <a:pt x="688" y="256"/>
                    <a:pt x="702" y="245"/>
                    <a:pt x="717" y="234"/>
                  </a:cubicBezTo>
                  <a:cubicBezTo>
                    <a:pt x="745" y="213"/>
                    <a:pt x="767" y="191"/>
                    <a:pt x="774" y="155"/>
                  </a:cubicBezTo>
                  <a:cubicBezTo>
                    <a:pt x="781" y="123"/>
                    <a:pt x="774" y="87"/>
                    <a:pt x="760" y="61"/>
                  </a:cubicBezTo>
                  <a:cubicBezTo>
                    <a:pt x="742" y="33"/>
                    <a:pt x="713" y="11"/>
                    <a:pt x="681" y="4"/>
                  </a:cubicBezTo>
                  <a:cubicBezTo>
                    <a:pt x="671" y="2"/>
                    <a:pt x="661" y="0"/>
                    <a:pt x="65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52" name="Google Shape;3139;p44">
              <a:extLst>
                <a:ext uri="{FF2B5EF4-FFF2-40B4-BE49-F238E27FC236}">
                  <a16:creationId xmlns:a16="http://schemas.microsoft.com/office/drawing/2014/main" id="{037B9872-A282-0972-2050-93EC508FE6EC}"/>
                </a:ext>
              </a:extLst>
            </p:cNvPr>
            <p:cNvSpPr/>
            <p:nvPr/>
          </p:nvSpPr>
          <p:spPr>
            <a:xfrm>
              <a:off x="8840192" y="5287173"/>
              <a:ext cx="37424" cy="41074"/>
            </a:xfrm>
            <a:custGeom>
              <a:avLst/>
              <a:gdLst/>
              <a:ahLst/>
              <a:cxnLst/>
              <a:rect l="l" t="t" r="r" b="b"/>
              <a:pathLst>
                <a:path w="811" h="995" extrusionOk="0">
                  <a:moveTo>
                    <a:pt x="664" y="0"/>
                  </a:moveTo>
                  <a:cubicBezTo>
                    <a:pt x="642" y="0"/>
                    <a:pt x="620" y="6"/>
                    <a:pt x="602" y="20"/>
                  </a:cubicBezTo>
                  <a:cubicBezTo>
                    <a:pt x="462" y="113"/>
                    <a:pt x="343" y="229"/>
                    <a:pt x="246" y="365"/>
                  </a:cubicBezTo>
                  <a:cubicBezTo>
                    <a:pt x="141" y="509"/>
                    <a:pt x="66" y="668"/>
                    <a:pt x="19" y="837"/>
                  </a:cubicBezTo>
                  <a:cubicBezTo>
                    <a:pt x="19" y="841"/>
                    <a:pt x="19" y="841"/>
                    <a:pt x="19" y="841"/>
                  </a:cubicBezTo>
                  <a:cubicBezTo>
                    <a:pt x="1" y="905"/>
                    <a:pt x="48" y="974"/>
                    <a:pt x="112" y="992"/>
                  </a:cubicBezTo>
                  <a:cubicBezTo>
                    <a:pt x="121" y="994"/>
                    <a:pt x="130" y="995"/>
                    <a:pt x="139" y="995"/>
                  </a:cubicBezTo>
                  <a:cubicBezTo>
                    <a:pt x="197" y="995"/>
                    <a:pt x="248" y="955"/>
                    <a:pt x="264" y="898"/>
                  </a:cubicBezTo>
                  <a:cubicBezTo>
                    <a:pt x="275" y="862"/>
                    <a:pt x="285" y="826"/>
                    <a:pt x="296" y="790"/>
                  </a:cubicBezTo>
                  <a:cubicBezTo>
                    <a:pt x="336" y="697"/>
                    <a:pt x="379" y="610"/>
                    <a:pt x="433" y="531"/>
                  </a:cubicBezTo>
                  <a:cubicBezTo>
                    <a:pt x="498" y="441"/>
                    <a:pt x="570" y="365"/>
                    <a:pt x="649" y="293"/>
                  </a:cubicBezTo>
                  <a:cubicBezTo>
                    <a:pt x="674" y="272"/>
                    <a:pt x="703" y="254"/>
                    <a:pt x="732" y="236"/>
                  </a:cubicBezTo>
                  <a:cubicBezTo>
                    <a:pt x="789" y="196"/>
                    <a:pt x="811" y="121"/>
                    <a:pt x="771" y="59"/>
                  </a:cubicBezTo>
                  <a:cubicBezTo>
                    <a:pt x="750" y="24"/>
                    <a:pt x="706" y="0"/>
                    <a:pt x="664"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53" name="Google Shape;3140;p44">
              <a:extLst>
                <a:ext uri="{FF2B5EF4-FFF2-40B4-BE49-F238E27FC236}">
                  <a16:creationId xmlns:a16="http://schemas.microsoft.com/office/drawing/2014/main" id="{5A455F06-2BB2-EB57-AE7C-1BE9C70C0F5D}"/>
                </a:ext>
              </a:extLst>
            </p:cNvPr>
            <p:cNvSpPr/>
            <p:nvPr/>
          </p:nvSpPr>
          <p:spPr>
            <a:xfrm>
              <a:off x="8134674" y="3925294"/>
              <a:ext cx="272025" cy="341427"/>
            </a:xfrm>
            <a:custGeom>
              <a:avLst/>
              <a:gdLst/>
              <a:ahLst/>
              <a:cxnLst/>
              <a:rect l="l" t="t" r="r" b="b"/>
              <a:pathLst>
                <a:path w="5895" h="8271" extrusionOk="0">
                  <a:moveTo>
                    <a:pt x="2550" y="1"/>
                  </a:moveTo>
                  <a:cubicBezTo>
                    <a:pt x="2453" y="1"/>
                    <a:pt x="2355" y="8"/>
                    <a:pt x="2262" y="19"/>
                  </a:cubicBezTo>
                  <a:cubicBezTo>
                    <a:pt x="2226" y="22"/>
                    <a:pt x="2201" y="30"/>
                    <a:pt x="2172" y="55"/>
                  </a:cubicBezTo>
                  <a:cubicBezTo>
                    <a:pt x="2168" y="62"/>
                    <a:pt x="2165" y="66"/>
                    <a:pt x="2161" y="73"/>
                  </a:cubicBezTo>
                  <a:cubicBezTo>
                    <a:pt x="2139" y="76"/>
                    <a:pt x="2121" y="87"/>
                    <a:pt x="2103" y="102"/>
                  </a:cubicBezTo>
                  <a:cubicBezTo>
                    <a:pt x="2078" y="130"/>
                    <a:pt x="2071" y="159"/>
                    <a:pt x="2067" y="195"/>
                  </a:cubicBezTo>
                  <a:cubicBezTo>
                    <a:pt x="2064" y="220"/>
                    <a:pt x="2060" y="242"/>
                    <a:pt x="2057" y="267"/>
                  </a:cubicBezTo>
                  <a:cubicBezTo>
                    <a:pt x="2024" y="505"/>
                    <a:pt x="1967" y="721"/>
                    <a:pt x="1891" y="912"/>
                  </a:cubicBezTo>
                  <a:cubicBezTo>
                    <a:pt x="1826" y="1052"/>
                    <a:pt x="1758" y="1175"/>
                    <a:pt x="1671" y="1286"/>
                  </a:cubicBezTo>
                  <a:cubicBezTo>
                    <a:pt x="1607" y="1369"/>
                    <a:pt x="1531" y="1441"/>
                    <a:pt x="1455" y="1502"/>
                  </a:cubicBezTo>
                  <a:cubicBezTo>
                    <a:pt x="1387" y="1549"/>
                    <a:pt x="1315" y="1592"/>
                    <a:pt x="1243" y="1625"/>
                  </a:cubicBezTo>
                  <a:cubicBezTo>
                    <a:pt x="1157" y="1657"/>
                    <a:pt x="1070" y="1682"/>
                    <a:pt x="977" y="1697"/>
                  </a:cubicBezTo>
                  <a:cubicBezTo>
                    <a:pt x="926" y="1700"/>
                    <a:pt x="872" y="1704"/>
                    <a:pt x="822" y="1707"/>
                  </a:cubicBezTo>
                  <a:cubicBezTo>
                    <a:pt x="811" y="1704"/>
                    <a:pt x="804" y="1700"/>
                    <a:pt x="793" y="1700"/>
                  </a:cubicBezTo>
                  <a:cubicBezTo>
                    <a:pt x="771" y="1700"/>
                    <a:pt x="746" y="1707"/>
                    <a:pt x="728" y="1718"/>
                  </a:cubicBezTo>
                  <a:cubicBezTo>
                    <a:pt x="696" y="1736"/>
                    <a:pt x="681" y="1761"/>
                    <a:pt x="667" y="1797"/>
                  </a:cubicBezTo>
                  <a:cubicBezTo>
                    <a:pt x="347" y="2586"/>
                    <a:pt x="141" y="3453"/>
                    <a:pt x="51" y="4371"/>
                  </a:cubicBezTo>
                  <a:cubicBezTo>
                    <a:pt x="5" y="4840"/>
                    <a:pt x="1" y="5297"/>
                    <a:pt x="37" y="5732"/>
                  </a:cubicBezTo>
                  <a:cubicBezTo>
                    <a:pt x="77" y="6193"/>
                    <a:pt x="159" y="6618"/>
                    <a:pt x="289" y="6989"/>
                  </a:cubicBezTo>
                  <a:cubicBezTo>
                    <a:pt x="415" y="7352"/>
                    <a:pt x="588" y="7648"/>
                    <a:pt x="811" y="7860"/>
                  </a:cubicBezTo>
                  <a:cubicBezTo>
                    <a:pt x="1009" y="8054"/>
                    <a:pt x="1261" y="8188"/>
                    <a:pt x="1531" y="8242"/>
                  </a:cubicBezTo>
                  <a:cubicBezTo>
                    <a:pt x="1632" y="8260"/>
                    <a:pt x="1736" y="8270"/>
                    <a:pt x="1844" y="8270"/>
                  </a:cubicBezTo>
                  <a:cubicBezTo>
                    <a:pt x="2006" y="8270"/>
                    <a:pt x="2179" y="8249"/>
                    <a:pt x="2355" y="8202"/>
                  </a:cubicBezTo>
                  <a:cubicBezTo>
                    <a:pt x="2622" y="8137"/>
                    <a:pt x="2899" y="8015"/>
                    <a:pt x="3180" y="7846"/>
                  </a:cubicBezTo>
                  <a:cubicBezTo>
                    <a:pt x="3443" y="7691"/>
                    <a:pt x="3698" y="7493"/>
                    <a:pt x="3940" y="7266"/>
                  </a:cubicBezTo>
                  <a:cubicBezTo>
                    <a:pt x="4166" y="7050"/>
                    <a:pt x="4368" y="6809"/>
                    <a:pt x="4544" y="6550"/>
                  </a:cubicBezTo>
                  <a:cubicBezTo>
                    <a:pt x="4634" y="6416"/>
                    <a:pt x="4714" y="6276"/>
                    <a:pt x="4786" y="6143"/>
                  </a:cubicBezTo>
                  <a:cubicBezTo>
                    <a:pt x="4868" y="5992"/>
                    <a:pt x="4955" y="5826"/>
                    <a:pt x="5041" y="5646"/>
                  </a:cubicBezTo>
                  <a:cubicBezTo>
                    <a:pt x="5225" y="5261"/>
                    <a:pt x="5387" y="4868"/>
                    <a:pt x="5516" y="4479"/>
                  </a:cubicBezTo>
                  <a:cubicBezTo>
                    <a:pt x="5678" y="4011"/>
                    <a:pt x="5786" y="3551"/>
                    <a:pt x="5837" y="3115"/>
                  </a:cubicBezTo>
                  <a:cubicBezTo>
                    <a:pt x="5894" y="2640"/>
                    <a:pt x="5866" y="2215"/>
                    <a:pt x="5754" y="1848"/>
                  </a:cubicBezTo>
                  <a:cubicBezTo>
                    <a:pt x="5740" y="1794"/>
                    <a:pt x="5686" y="1754"/>
                    <a:pt x="5632" y="1754"/>
                  </a:cubicBezTo>
                  <a:cubicBezTo>
                    <a:pt x="5621" y="1754"/>
                    <a:pt x="5610" y="1758"/>
                    <a:pt x="5599" y="1761"/>
                  </a:cubicBezTo>
                  <a:cubicBezTo>
                    <a:pt x="5574" y="1765"/>
                    <a:pt x="5552" y="1779"/>
                    <a:pt x="5534" y="1801"/>
                  </a:cubicBezTo>
                  <a:lnTo>
                    <a:pt x="5524" y="1801"/>
                  </a:lnTo>
                  <a:cubicBezTo>
                    <a:pt x="5513" y="1801"/>
                    <a:pt x="5506" y="1805"/>
                    <a:pt x="5498" y="1805"/>
                  </a:cubicBezTo>
                  <a:cubicBezTo>
                    <a:pt x="5444" y="1815"/>
                    <a:pt x="5390" y="1826"/>
                    <a:pt x="5336" y="1833"/>
                  </a:cubicBezTo>
                  <a:cubicBezTo>
                    <a:pt x="5218" y="1851"/>
                    <a:pt x="5099" y="1859"/>
                    <a:pt x="4980" y="1859"/>
                  </a:cubicBezTo>
                  <a:cubicBezTo>
                    <a:pt x="4876" y="1859"/>
                    <a:pt x="4768" y="1851"/>
                    <a:pt x="4663" y="1837"/>
                  </a:cubicBezTo>
                  <a:lnTo>
                    <a:pt x="4663" y="1837"/>
                  </a:lnTo>
                  <a:cubicBezTo>
                    <a:pt x="4663" y="1837"/>
                    <a:pt x="4670" y="1841"/>
                    <a:pt x="4670" y="1841"/>
                  </a:cubicBezTo>
                  <a:lnTo>
                    <a:pt x="4667" y="1841"/>
                  </a:lnTo>
                  <a:lnTo>
                    <a:pt x="4656" y="1837"/>
                  </a:lnTo>
                  <a:cubicBezTo>
                    <a:pt x="4487" y="1812"/>
                    <a:pt x="4332" y="1772"/>
                    <a:pt x="4192" y="1718"/>
                  </a:cubicBezTo>
                  <a:cubicBezTo>
                    <a:pt x="4094" y="1675"/>
                    <a:pt x="4012" y="1625"/>
                    <a:pt x="3936" y="1571"/>
                  </a:cubicBezTo>
                  <a:cubicBezTo>
                    <a:pt x="3878" y="1524"/>
                    <a:pt x="3832" y="1473"/>
                    <a:pt x="3788" y="1419"/>
                  </a:cubicBezTo>
                  <a:cubicBezTo>
                    <a:pt x="3752" y="1369"/>
                    <a:pt x="3724" y="1319"/>
                    <a:pt x="3702" y="1268"/>
                  </a:cubicBezTo>
                  <a:cubicBezTo>
                    <a:pt x="3680" y="1214"/>
                    <a:pt x="3666" y="1160"/>
                    <a:pt x="3659" y="1103"/>
                  </a:cubicBezTo>
                  <a:cubicBezTo>
                    <a:pt x="3648" y="1023"/>
                    <a:pt x="3648" y="937"/>
                    <a:pt x="3659" y="851"/>
                  </a:cubicBezTo>
                  <a:cubicBezTo>
                    <a:pt x="3673" y="753"/>
                    <a:pt x="3702" y="653"/>
                    <a:pt x="3742" y="541"/>
                  </a:cubicBezTo>
                  <a:cubicBezTo>
                    <a:pt x="3752" y="516"/>
                    <a:pt x="3749" y="487"/>
                    <a:pt x="3738" y="458"/>
                  </a:cubicBezTo>
                  <a:cubicBezTo>
                    <a:pt x="3774" y="444"/>
                    <a:pt x="3803" y="411"/>
                    <a:pt x="3814" y="375"/>
                  </a:cubicBezTo>
                  <a:cubicBezTo>
                    <a:pt x="3824" y="343"/>
                    <a:pt x="3817" y="307"/>
                    <a:pt x="3803" y="278"/>
                  </a:cubicBezTo>
                  <a:cubicBezTo>
                    <a:pt x="3785" y="253"/>
                    <a:pt x="3763" y="235"/>
                    <a:pt x="3724" y="220"/>
                  </a:cubicBezTo>
                  <a:cubicBezTo>
                    <a:pt x="3500" y="138"/>
                    <a:pt x="3263" y="80"/>
                    <a:pt x="3018" y="40"/>
                  </a:cubicBezTo>
                  <a:cubicBezTo>
                    <a:pt x="2852" y="15"/>
                    <a:pt x="2701" y="4"/>
                    <a:pt x="2550" y="4"/>
                  </a:cubicBezTo>
                  <a:lnTo>
                    <a:pt x="2550" y="1"/>
                  </a:ln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154" name="Google Shape;3141;p44">
              <a:extLst>
                <a:ext uri="{FF2B5EF4-FFF2-40B4-BE49-F238E27FC236}">
                  <a16:creationId xmlns:a16="http://schemas.microsoft.com/office/drawing/2014/main" id="{C467DCAF-9565-9F52-C6B1-CB7BFCA63123}"/>
                </a:ext>
              </a:extLst>
            </p:cNvPr>
            <p:cNvSpPr/>
            <p:nvPr/>
          </p:nvSpPr>
          <p:spPr>
            <a:xfrm>
              <a:off x="8219576" y="3925170"/>
              <a:ext cx="91598" cy="52260"/>
            </a:xfrm>
            <a:custGeom>
              <a:avLst/>
              <a:gdLst/>
              <a:ahLst/>
              <a:cxnLst/>
              <a:rect l="l" t="t" r="r" b="b"/>
              <a:pathLst>
                <a:path w="1985" h="1266" extrusionOk="0">
                  <a:moveTo>
                    <a:pt x="710" y="0"/>
                  </a:moveTo>
                  <a:cubicBezTo>
                    <a:pt x="613" y="0"/>
                    <a:pt x="515" y="7"/>
                    <a:pt x="422" y="18"/>
                  </a:cubicBezTo>
                  <a:cubicBezTo>
                    <a:pt x="386" y="25"/>
                    <a:pt x="357" y="33"/>
                    <a:pt x="332" y="58"/>
                  </a:cubicBezTo>
                  <a:cubicBezTo>
                    <a:pt x="325" y="65"/>
                    <a:pt x="321" y="69"/>
                    <a:pt x="317" y="76"/>
                  </a:cubicBezTo>
                  <a:cubicBezTo>
                    <a:pt x="299" y="76"/>
                    <a:pt x="278" y="90"/>
                    <a:pt x="260" y="105"/>
                  </a:cubicBezTo>
                  <a:cubicBezTo>
                    <a:pt x="235" y="130"/>
                    <a:pt x="227" y="159"/>
                    <a:pt x="220" y="198"/>
                  </a:cubicBezTo>
                  <a:cubicBezTo>
                    <a:pt x="220" y="223"/>
                    <a:pt x="217" y="245"/>
                    <a:pt x="213" y="270"/>
                  </a:cubicBezTo>
                  <a:cubicBezTo>
                    <a:pt x="181" y="508"/>
                    <a:pt x="123" y="724"/>
                    <a:pt x="47" y="915"/>
                  </a:cubicBezTo>
                  <a:cubicBezTo>
                    <a:pt x="29" y="947"/>
                    <a:pt x="15" y="980"/>
                    <a:pt x="1" y="1012"/>
                  </a:cubicBezTo>
                  <a:cubicBezTo>
                    <a:pt x="371" y="1124"/>
                    <a:pt x="753" y="1224"/>
                    <a:pt x="1142" y="1257"/>
                  </a:cubicBezTo>
                  <a:lnTo>
                    <a:pt x="1131" y="1257"/>
                  </a:lnTo>
                  <a:cubicBezTo>
                    <a:pt x="1205" y="1262"/>
                    <a:pt x="1281" y="1265"/>
                    <a:pt x="1357" y="1265"/>
                  </a:cubicBezTo>
                  <a:cubicBezTo>
                    <a:pt x="1385" y="1265"/>
                    <a:pt x="1413" y="1265"/>
                    <a:pt x="1441" y="1264"/>
                  </a:cubicBezTo>
                  <a:cubicBezTo>
                    <a:pt x="1545" y="1260"/>
                    <a:pt x="1642" y="1250"/>
                    <a:pt x="1743" y="1232"/>
                  </a:cubicBezTo>
                  <a:cubicBezTo>
                    <a:pt x="1775" y="1224"/>
                    <a:pt x="1812" y="1217"/>
                    <a:pt x="1844" y="1210"/>
                  </a:cubicBezTo>
                  <a:cubicBezTo>
                    <a:pt x="1833" y="1178"/>
                    <a:pt x="1826" y="1142"/>
                    <a:pt x="1822" y="1106"/>
                  </a:cubicBezTo>
                  <a:cubicBezTo>
                    <a:pt x="1812" y="1026"/>
                    <a:pt x="1812" y="940"/>
                    <a:pt x="1822" y="854"/>
                  </a:cubicBezTo>
                  <a:cubicBezTo>
                    <a:pt x="1837" y="756"/>
                    <a:pt x="1866" y="656"/>
                    <a:pt x="1905" y="544"/>
                  </a:cubicBezTo>
                  <a:cubicBezTo>
                    <a:pt x="1912" y="519"/>
                    <a:pt x="1912" y="490"/>
                    <a:pt x="1902" y="461"/>
                  </a:cubicBezTo>
                  <a:cubicBezTo>
                    <a:pt x="1934" y="450"/>
                    <a:pt x="1966" y="418"/>
                    <a:pt x="1977" y="378"/>
                  </a:cubicBezTo>
                  <a:cubicBezTo>
                    <a:pt x="1984" y="346"/>
                    <a:pt x="1981" y="310"/>
                    <a:pt x="1963" y="281"/>
                  </a:cubicBezTo>
                  <a:cubicBezTo>
                    <a:pt x="1948" y="252"/>
                    <a:pt x="1923" y="234"/>
                    <a:pt x="1884" y="220"/>
                  </a:cubicBezTo>
                  <a:cubicBezTo>
                    <a:pt x="1660" y="137"/>
                    <a:pt x="1423" y="76"/>
                    <a:pt x="1178" y="40"/>
                  </a:cubicBezTo>
                  <a:cubicBezTo>
                    <a:pt x="1012" y="15"/>
                    <a:pt x="857" y="0"/>
                    <a:pt x="710"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155" name="Google Shape;3142;p44">
              <a:extLst>
                <a:ext uri="{FF2B5EF4-FFF2-40B4-BE49-F238E27FC236}">
                  <a16:creationId xmlns:a16="http://schemas.microsoft.com/office/drawing/2014/main" id="{2D59C79A-080E-27A0-661C-AB660C7942A8}"/>
                </a:ext>
              </a:extLst>
            </p:cNvPr>
            <p:cNvSpPr/>
            <p:nvPr/>
          </p:nvSpPr>
          <p:spPr>
            <a:xfrm>
              <a:off x="7677863" y="4627802"/>
              <a:ext cx="962954" cy="808675"/>
            </a:xfrm>
            <a:custGeom>
              <a:avLst/>
              <a:gdLst/>
              <a:ahLst/>
              <a:cxnLst/>
              <a:rect l="l" t="t" r="r" b="b"/>
              <a:pathLst>
                <a:path w="20868" h="19590" extrusionOk="0">
                  <a:moveTo>
                    <a:pt x="11287" y="1"/>
                  </a:moveTo>
                  <a:cubicBezTo>
                    <a:pt x="11287" y="1"/>
                    <a:pt x="11287" y="1"/>
                    <a:pt x="11287" y="1"/>
                  </a:cubicBezTo>
                  <a:lnTo>
                    <a:pt x="11287" y="1"/>
                  </a:lnTo>
                  <a:cubicBezTo>
                    <a:pt x="11288" y="1"/>
                    <a:pt x="11289" y="1"/>
                    <a:pt x="11291" y="1"/>
                  </a:cubicBezTo>
                  <a:close/>
                  <a:moveTo>
                    <a:pt x="407" y="9945"/>
                  </a:moveTo>
                  <a:lnTo>
                    <a:pt x="407" y="9945"/>
                  </a:lnTo>
                  <a:cubicBezTo>
                    <a:pt x="403" y="9965"/>
                    <a:pt x="399" y="9987"/>
                    <a:pt x="395" y="10009"/>
                  </a:cubicBezTo>
                  <a:lnTo>
                    <a:pt x="395" y="10009"/>
                  </a:lnTo>
                  <a:cubicBezTo>
                    <a:pt x="397" y="9996"/>
                    <a:pt x="398" y="9983"/>
                    <a:pt x="400" y="9970"/>
                  </a:cubicBezTo>
                  <a:lnTo>
                    <a:pt x="407" y="9945"/>
                  </a:lnTo>
                  <a:close/>
                  <a:moveTo>
                    <a:pt x="11287" y="1"/>
                  </a:moveTo>
                  <a:cubicBezTo>
                    <a:pt x="11177" y="1"/>
                    <a:pt x="11070" y="1"/>
                    <a:pt x="10963" y="4"/>
                  </a:cubicBezTo>
                  <a:cubicBezTo>
                    <a:pt x="10056" y="30"/>
                    <a:pt x="9170" y="166"/>
                    <a:pt x="8328" y="411"/>
                  </a:cubicBezTo>
                  <a:cubicBezTo>
                    <a:pt x="8252" y="433"/>
                    <a:pt x="8173" y="454"/>
                    <a:pt x="8097" y="480"/>
                  </a:cubicBezTo>
                  <a:cubicBezTo>
                    <a:pt x="8076" y="436"/>
                    <a:pt x="8032" y="411"/>
                    <a:pt x="7986" y="411"/>
                  </a:cubicBezTo>
                  <a:cubicBezTo>
                    <a:pt x="7964" y="411"/>
                    <a:pt x="7942" y="415"/>
                    <a:pt x="7924" y="426"/>
                  </a:cubicBezTo>
                  <a:cubicBezTo>
                    <a:pt x="7755" y="519"/>
                    <a:pt x="7579" y="620"/>
                    <a:pt x="7402" y="732"/>
                  </a:cubicBezTo>
                  <a:lnTo>
                    <a:pt x="7341" y="757"/>
                  </a:lnTo>
                  <a:cubicBezTo>
                    <a:pt x="7320" y="764"/>
                    <a:pt x="7298" y="782"/>
                    <a:pt x="7284" y="804"/>
                  </a:cubicBezTo>
                  <a:cubicBezTo>
                    <a:pt x="6733" y="1153"/>
                    <a:pt x="6175" y="1571"/>
                    <a:pt x="5570" y="2078"/>
                  </a:cubicBezTo>
                  <a:cubicBezTo>
                    <a:pt x="4846" y="2687"/>
                    <a:pt x="4133" y="3374"/>
                    <a:pt x="3395" y="4173"/>
                  </a:cubicBezTo>
                  <a:cubicBezTo>
                    <a:pt x="3079" y="4515"/>
                    <a:pt x="2758" y="4883"/>
                    <a:pt x="2441" y="5264"/>
                  </a:cubicBezTo>
                  <a:cubicBezTo>
                    <a:pt x="2153" y="5610"/>
                    <a:pt x="1847" y="5984"/>
                    <a:pt x="1574" y="6380"/>
                  </a:cubicBezTo>
                  <a:cubicBezTo>
                    <a:pt x="1037" y="7162"/>
                    <a:pt x="630" y="8026"/>
                    <a:pt x="368" y="8944"/>
                  </a:cubicBezTo>
                  <a:cubicBezTo>
                    <a:pt x="116" y="9829"/>
                    <a:pt x="0" y="10773"/>
                    <a:pt x="33" y="11752"/>
                  </a:cubicBezTo>
                  <a:cubicBezTo>
                    <a:pt x="44" y="12177"/>
                    <a:pt x="87" y="12623"/>
                    <a:pt x="166" y="13120"/>
                  </a:cubicBezTo>
                  <a:cubicBezTo>
                    <a:pt x="224" y="13512"/>
                    <a:pt x="292" y="13865"/>
                    <a:pt x="368" y="14196"/>
                  </a:cubicBezTo>
                  <a:cubicBezTo>
                    <a:pt x="465" y="14607"/>
                    <a:pt x="573" y="14974"/>
                    <a:pt x="702" y="15312"/>
                  </a:cubicBezTo>
                  <a:cubicBezTo>
                    <a:pt x="854" y="15712"/>
                    <a:pt x="1023" y="16050"/>
                    <a:pt x="1221" y="16338"/>
                  </a:cubicBezTo>
                  <a:cubicBezTo>
                    <a:pt x="1437" y="16662"/>
                    <a:pt x="1693" y="16929"/>
                    <a:pt x="1973" y="17130"/>
                  </a:cubicBezTo>
                  <a:cubicBezTo>
                    <a:pt x="2125" y="17238"/>
                    <a:pt x="2297" y="17328"/>
                    <a:pt x="2506" y="17415"/>
                  </a:cubicBezTo>
                  <a:cubicBezTo>
                    <a:pt x="2704" y="17494"/>
                    <a:pt x="2924" y="17548"/>
                    <a:pt x="3172" y="17580"/>
                  </a:cubicBezTo>
                  <a:cubicBezTo>
                    <a:pt x="3284" y="17595"/>
                    <a:pt x="3403" y="17602"/>
                    <a:pt x="3525" y="17602"/>
                  </a:cubicBezTo>
                  <a:cubicBezTo>
                    <a:pt x="3838" y="17602"/>
                    <a:pt x="4169" y="17552"/>
                    <a:pt x="4511" y="17451"/>
                  </a:cubicBezTo>
                  <a:cubicBezTo>
                    <a:pt x="4925" y="17332"/>
                    <a:pt x="5347" y="17141"/>
                    <a:pt x="5768" y="16878"/>
                  </a:cubicBezTo>
                  <a:cubicBezTo>
                    <a:pt x="5952" y="16763"/>
                    <a:pt x="6139" y="16630"/>
                    <a:pt x="6330" y="16479"/>
                  </a:cubicBezTo>
                  <a:cubicBezTo>
                    <a:pt x="6513" y="16335"/>
                    <a:pt x="6679" y="16184"/>
                    <a:pt x="6826" y="16032"/>
                  </a:cubicBezTo>
                  <a:cubicBezTo>
                    <a:pt x="6970" y="15885"/>
                    <a:pt x="7100" y="15726"/>
                    <a:pt x="7212" y="15561"/>
                  </a:cubicBezTo>
                  <a:cubicBezTo>
                    <a:pt x="7305" y="15420"/>
                    <a:pt x="7392" y="15258"/>
                    <a:pt x="7460" y="15089"/>
                  </a:cubicBezTo>
                  <a:cubicBezTo>
                    <a:pt x="7561" y="14841"/>
                    <a:pt x="7615" y="14571"/>
                    <a:pt x="7622" y="14283"/>
                  </a:cubicBezTo>
                  <a:cubicBezTo>
                    <a:pt x="7629" y="14034"/>
                    <a:pt x="7597" y="13764"/>
                    <a:pt x="7521" y="13458"/>
                  </a:cubicBezTo>
                  <a:cubicBezTo>
                    <a:pt x="7453" y="13170"/>
                    <a:pt x="7352" y="12886"/>
                    <a:pt x="7258" y="12648"/>
                  </a:cubicBezTo>
                  <a:cubicBezTo>
                    <a:pt x="7201" y="12490"/>
                    <a:pt x="7140" y="12335"/>
                    <a:pt x="7078" y="12180"/>
                  </a:cubicBezTo>
                  <a:cubicBezTo>
                    <a:pt x="7028" y="12061"/>
                    <a:pt x="6981" y="11939"/>
                    <a:pt x="6934" y="11817"/>
                  </a:cubicBezTo>
                  <a:cubicBezTo>
                    <a:pt x="6765" y="11374"/>
                    <a:pt x="6600" y="10891"/>
                    <a:pt x="6546" y="10384"/>
                  </a:cubicBezTo>
                  <a:cubicBezTo>
                    <a:pt x="6520" y="10125"/>
                    <a:pt x="6531" y="9869"/>
                    <a:pt x="6571" y="9628"/>
                  </a:cubicBezTo>
                  <a:lnTo>
                    <a:pt x="6571" y="9628"/>
                  </a:lnTo>
                  <a:lnTo>
                    <a:pt x="6564" y="9657"/>
                  </a:lnTo>
                  <a:cubicBezTo>
                    <a:pt x="6603" y="9437"/>
                    <a:pt x="6672" y="9217"/>
                    <a:pt x="6762" y="9008"/>
                  </a:cubicBezTo>
                  <a:cubicBezTo>
                    <a:pt x="6884" y="8746"/>
                    <a:pt x="7042" y="8494"/>
                    <a:pt x="7251" y="8234"/>
                  </a:cubicBezTo>
                  <a:cubicBezTo>
                    <a:pt x="7575" y="7846"/>
                    <a:pt x="7978" y="7482"/>
                    <a:pt x="8511" y="7093"/>
                  </a:cubicBezTo>
                  <a:lnTo>
                    <a:pt x="8511" y="7093"/>
                  </a:lnTo>
                  <a:lnTo>
                    <a:pt x="8493" y="7100"/>
                  </a:lnTo>
                  <a:cubicBezTo>
                    <a:pt x="9170" y="6618"/>
                    <a:pt x="9894" y="6211"/>
                    <a:pt x="10517" y="5880"/>
                  </a:cubicBezTo>
                  <a:cubicBezTo>
                    <a:pt x="10779" y="5740"/>
                    <a:pt x="11042" y="5603"/>
                    <a:pt x="11309" y="5466"/>
                  </a:cubicBezTo>
                  <a:cubicBezTo>
                    <a:pt x="11676" y="5275"/>
                    <a:pt x="12054" y="5081"/>
                    <a:pt x="12421" y="4875"/>
                  </a:cubicBezTo>
                  <a:lnTo>
                    <a:pt x="12421" y="4875"/>
                  </a:lnTo>
                  <a:cubicBezTo>
                    <a:pt x="12461" y="6179"/>
                    <a:pt x="12353" y="7511"/>
                    <a:pt x="12248" y="8800"/>
                  </a:cubicBezTo>
                  <a:cubicBezTo>
                    <a:pt x="12212" y="9206"/>
                    <a:pt x="12180" y="9617"/>
                    <a:pt x="12151" y="10024"/>
                  </a:cubicBezTo>
                  <a:cubicBezTo>
                    <a:pt x="12079" y="11021"/>
                    <a:pt x="12018" y="12205"/>
                    <a:pt x="12097" y="13419"/>
                  </a:cubicBezTo>
                  <a:cubicBezTo>
                    <a:pt x="12137" y="13991"/>
                    <a:pt x="12209" y="14556"/>
                    <a:pt x="12313" y="15096"/>
                  </a:cubicBezTo>
                  <a:cubicBezTo>
                    <a:pt x="12414" y="15626"/>
                    <a:pt x="12551" y="16122"/>
                    <a:pt x="12713" y="16569"/>
                  </a:cubicBezTo>
                  <a:cubicBezTo>
                    <a:pt x="12997" y="17361"/>
                    <a:pt x="13389" y="18005"/>
                    <a:pt x="13868" y="18491"/>
                  </a:cubicBezTo>
                  <a:cubicBezTo>
                    <a:pt x="14110" y="18736"/>
                    <a:pt x="14383" y="18941"/>
                    <a:pt x="14686" y="19111"/>
                  </a:cubicBezTo>
                  <a:cubicBezTo>
                    <a:pt x="14981" y="19276"/>
                    <a:pt x="15312" y="19399"/>
                    <a:pt x="15665" y="19481"/>
                  </a:cubicBezTo>
                  <a:cubicBezTo>
                    <a:pt x="15982" y="19553"/>
                    <a:pt x="16331" y="19589"/>
                    <a:pt x="16698" y="19589"/>
                  </a:cubicBezTo>
                  <a:lnTo>
                    <a:pt x="16813" y="19589"/>
                  </a:lnTo>
                  <a:cubicBezTo>
                    <a:pt x="17015" y="19586"/>
                    <a:pt x="17224" y="19568"/>
                    <a:pt x="17450" y="19539"/>
                  </a:cubicBezTo>
                  <a:cubicBezTo>
                    <a:pt x="17710" y="19507"/>
                    <a:pt x="17922" y="19467"/>
                    <a:pt x="18120" y="19420"/>
                  </a:cubicBezTo>
                  <a:cubicBezTo>
                    <a:pt x="18523" y="19323"/>
                    <a:pt x="18901" y="19168"/>
                    <a:pt x="19236" y="18959"/>
                  </a:cubicBezTo>
                  <a:cubicBezTo>
                    <a:pt x="19549" y="18765"/>
                    <a:pt x="19823" y="18520"/>
                    <a:pt x="20053" y="18229"/>
                  </a:cubicBezTo>
                  <a:cubicBezTo>
                    <a:pt x="20169" y="18088"/>
                    <a:pt x="20269" y="17937"/>
                    <a:pt x="20356" y="17782"/>
                  </a:cubicBezTo>
                  <a:cubicBezTo>
                    <a:pt x="20439" y="17638"/>
                    <a:pt x="20514" y="17476"/>
                    <a:pt x="20586" y="17285"/>
                  </a:cubicBezTo>
                  <a:cubicBezTo>
                    <a:pt x="20709" y="16965"/>
                    <a:pt x="20791" y="16608"/>
                    <a:pt x="20831" y="16202"/>
                  </a:cubicBezTo>
                  <a:cubicBezTo>
                    <a:pt x="20867" y="15838"/>
                    <a:pt x="20856" y="15449"/>
                    <a:pt x="20802" y="15042"/>
                  </a:cubicBezTo>
                  <a:cubicBezTo>
                    <a:pt x="20748" y="14636"/>
                    <a:pt x="20655" y="14232"/>
                    <a:pt x="20518" y="13836"/>
                  </a:cubicBezTo>
                  <a:cubicBezTo>
                    <a:pt x="20428" y="13584"/>
                    <a:pt x="20305" y="13257"/>
                    <a:pt x="20118" y="12969"/>
                  </a:cubicBezTo>
                  <a:cubicBezTo>
                    <a:pt x="20035" y="12843"/>
                    <a:pt x="19942" y="12735"/>
                    <a:pt x="19841" y="12645"/>
                  </a:cubicBezTo>
                  <a:cubicBezTo>
                    <a:pt x="19733" y="12547"/>
                    <a:pt x="19611" y="12475"/>
                    <a:pt x="19474" y="12425"/>
                  </a:cubicBezTo>
                  <a:cubicBezTo>
                    <a:pt x="19380" y="12393"/>
                    <a:pt x="19272" y="12375"/>
                    <a:pt x="19157" y="12375"/>
                  </a:cubicBezTo>
                  <a:cubicBezTo>
                    <a:pt x="19125" y="12375"/>
                    <a:pt x="19089" y="12378"/>
                    <a:pt x="19056" y="12382"/>
                  </a:cubicBezTo>
                  <a:cubicBezTo>
                    <a:pt x="18901" y="12393"/>
                    <a:pt x="18747" y="12436"/>
                    <a:pt x="18563" y="12515"/>
                  </a:cubicBezTo>
                  <a:cubicBezTo>
                    <a:pt x="18444" y="12565"/>
                    <a:pt x="18333" y="12641"/>
                    <a:pt x="18228" y="12713"/>
                  </a:cubicBezTo>
                  <a:lnTo>
                    <a:pt x="18210" y="12724"/>
                  </a:lnTo>
                  <a:lnTo>
                    <a:pt x="18174" y="12749"/>
                  </a:lnTo>
                  <a:cubicBezTo>
                    <a:pt x="18084" y="12807"/>
                    <a:pt x="17994" y="12871"/>
                    <a:pt x="17893" y="12915"/>
                  </a:cubicBezTo>
                  <a:cubicBezTo>
                    <a:pt x="17868" y="12925"/>
                    <a:pt x="17843" y="12933"/>
                    <a:pt x="17814" y="12940"/>
                  </a:cubicBezTo>
                  <a:lnTo>
                    <a:pt x="17778" y="12940"/>
                  </a:lnTo>
                  <a:cubicBezTo>
                    <a:pt x="17771" y="12936"/>
                    <a:pt x="17764" y="12936"/>
                    <a:pt x="17757" y="12933"/>
                  </a:cubicBezTo>
                  <a:cubicBezTo>
                    <a:pt x="17749" y="12929"/>
                    <a:pt x="17746" y="12925"/>
                    <a:pt x="17739" y="12922"/>
                  </a:cubicBezTo>
                  <a:cubicBezTo>
                    <a:pt x="17721" y="12907"/>
                    <a:pt x="17710" y="12897"/>
                    <a:pt x="17695" y="12882"/>
                  </a:cubicBezTo>
                  <a:cubicBezTo>
                    <a:pt x="17674" y="12850"/>
                    <a:pt x="17652" y="12814"/>
                    <a:pt x="17638" y="12774"/>
                  </a:cubicBezTo>
                  <a:cubicBezTo>
                    <a:pt x="17605" y="12699"/>
                    <a:pt x="17584" y="12630"/>
                    <a:pt x="17573" y="12565"/>
                  </a:cubicBezTo>
                  <a:cubicBezTo>
                    <a:pt x="17562" y="12457"/>
                    <a:pt x="17573" y="12349"/>
                    <a:pt x="17584" y="12270"/>
                  </a:cubicBezTo>
                  <a:cubicBezTo>
                    <a:pt x="17613" y="12061"/>
                    <a:pt x="17670" y="11849"/>
                    <a:pt x="17724" y="11655"/>
                  </a:cubicBezTo>
                  <a:cubicBezTo>
                    <a:pt x="17742" y="11597"/>
                    <a:pt x="17760" y="11539"/>
                    <a:pt x="17778" y="11482"/>
                  </a:cubicBezTo>
                  <a:cubicBezTo>
                    <a:pt x="17814" y="11352"/>
                    <a:pt x="17854" y="11223"/>
                    <a:pt x="17883" y="11093"/>
                  </a:cubicBezTo>
                  <a:cubicBezTo>
                    <a:pt x="17904" y="11007"/>
                    <a:pt x="17922" y="10917"/>
                    <a:pt x="17940" y="10827"/>
                  </a:cubicBezTo>
                  <a:lnTo>
                    <a:pt x="17962" y="10719"/>
                  </a:lnTo>
                  <a:lnTo>
                    <a:pt x="18055" y="10261"/>
                  </a:lnTo>
                  <a:cubicBezTo>
                    <a:pt x="18117" y="9959"/>
                    <a:pt x="18178" y="9660"/>
                    <a:pt x="18243" y="9365"/>
                  </a:cubicBezTo>
                  <a:cubicBezTo>
                    <a:pt x="18264" y="9250"/>
                    <a:pt x="18289" y="9134"/>
                    <a:pt x="18315" y="9019"/>
                  </a:cubicBezTo>
                  <a:cubicBezTo>
                    <a:pt x="18354" y="8843"/>
                    <a:pt x="18394" y="8666"/>
                    <a:pt x="18426" y="8490"/>
                  </a:cubicBezTo>
                  <a:cubicBezTo>
                    <a:pt x="18484" y="8213"/>
                    <a:pt x="18538" y="7918"/>
                    <a:pt x="18588" y="7619"/>
                  </a:cubicBezTo>
                  <a:cubicBezTo>
                    <a:pt x="18685" y="7028"/>
                    <a:pt x="18761" y="6434"/>
                    <a:pt x="18808" y="5855"/>
                  </a:cubicBezTo>
                  <a:cubicBezTo>
                    <a:pt x="18873" y="5070"/>
                    <a:pt x="18887" y="4296"/>
                    <a:pt x="18847" y="3547"/>
                  </a:cubicBezTo>
                  <a:cubicBezTo>
                    <a:pt x="18829" y="3180"/>
                    <a:pt x="18793" y="2802"/>
                    <a:pt x="18743" y="2420"/>
                  </a:cubicBezTo>
                  <a:cubicBezTo>
                    <a:pt x="18700" y="2078"/>
                    <a:pt x="18635" y="1704"/>
                    <a:pt x="18549" y="1250"/>
                  </a:cubicBezTo>
                  <a:cubicBezTo>
                    <a:pt x="18534" y="1189"/>
                    <a:pt x="18473" y="1157"/>
                    <a:pt x="18423" y="1157"/>
                  </a:cubicBezTo>
                  <a:cubicBezTo>
                    <a:pt x="18412" y="1157"/>
                    <a:pt x="18401" y="1157"/>
                    <a:pt x="18390" y="1160"/>
                  </a:cubicBezTo>
                  <a:cubicBezTo>
                    <a:pt x="18358" y="1167"/>
                    <a:pt x="18329" y="1189"/>
                    <a:pt x="18315" y="1218"/>
                  </a:cubicBezTo>
                  <a:cubicBezTo>
                    <a:pt x="18297" y="1247"/>
                    <a:pt x="18293" y="1279"/>
                    <a:pt x="18300" y="1315"/>
                  </a:cubicBezTo>
                  <a:cubicBezTo>
                    <a:pt x="18387" y="1751"/>
                    <a:pt x="18448" y="2114"/>
                    <a:pt x="18491" y="2456"/>
                  </a:cubicBezTo>
                  <a:lnTo>
                    <a:pt x="18491" y="2424"/>
                  </a:lnTo>
                  <a:cubicBezTo>
                    <a:pt x="18502" y="2514"/>
                    <a:pt x="18513" y="2604"/>
                    <a:pt x="18520" y="2694"/>
                  </a:cubicBezTo>
                  <a:cubicBezTo>
                    <a:pt x="18311" y="2546"/>
                    <a:pt x="18102" y="2395"/>
                    <a:pt x="17893" y="2244"/>
                  </a:cubicBezTo>
                  <a:cubicBezTo>
                    <a:pt x="17739" y="2132"/>
                    <a:pt x="17584" y="2024"/>
                    <a:pt x="17425" y="1913"/>
                  </a:cubicBezTo>
                  <a:cubicBezTo>
                    <a:pt x="16957" y="1585"/>
                    <a:pt x="16554" y="1337"/>
                    <a:pt x="16162" y="1131"/>
                  </a:cubicBezTo>
                  <a:cubicBezTo>
                    <a:pt x="15416" y="743"/>
                    <a:pt x="14574" y="447"/>
                    <a:pt x="13660" y="249"/>
                  </a:cubicBezTo>
                  <a:cubicBezTo>
                    <a:pt x="12900" y="84"/>
                    <a:pt x="12101" y="1"/>
                    <a:pt x="11287"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56" name="Google Shape;3143;p44">
              <a:extLst>
                <a:ext uri="{FF2B5EF4-FFF2-40B4-BE49-F238E27FC236}">
                  <a16:creationId xmlns:a16="http://schemas.microsoft.com/office/drawing/2014/main" id="{84566C2C-F47D-41F2-42E3-4DA20EF0C63F}"/>
                </a:ext>
              </a:extLst>
            </p:cNvPr>
            <p:cNvSpPr/>
            <p:nvPr/>
          </p:nvSpPr>
          <p:spPr>
            <a:xfrm>
              <a:off x="7993662" y="4627679"/>
              <a:ext cx="647276" cy="789934"/>
            </a:xfrm>
            <a:custGeom>
              <a:avLst/>
              <a:gdLst/>
              <a:ahLst/>
              <a:cxnLst/>
              <a:rect l="l" t="t" r="r" b="b"/>
              <a:pathLst>
                <a:path w="14027" h="19136" extrusionOk="0">
                  <a:moveTo>
                    <a:pt x="9682" y="4017"/>
                  </a:moveTo>
                  <a:lnTo>
                    <a:pt x="9682" y="4017"/>
                  </a:lnTo>
                  <a:cubicBezTo>
                    <a:pt x="9683" y="4018"/>
                    <a:pt x="9684" y="4018"/>
                    <a:pt x="9685" y="4018"/>
                  </a:cubicBezTo>
                  <a:cubicBezTo>
                    <a:pt x="9684" y="4018"/>
                    <a:pt x="9683" y="4018"/>
                    <a:pt x="9682" y="4017"/>
                  </a:cubicBezTo>
                  <a:close/>
                  <a:moveTo>
                    <a:pt x="9247" y="15725"/>
                  </a:moveTo>
                  <a:cubicBezTo>
                    <a:pt x="9247" y="15725"/>
                    <a:pt x="9248" y="15726"/>
                    <a:pt x="9249" y="15726"/>
                  </a:cubicBezTo>
                  <a:cubicBezTo>
                    <a:pt x="9248" y="15725"/>
                    <a:pt x="9247" y="15725"/>
                    <a:pt x="9247" y="15725"/>
                  </a:cubicBezTo>
                  <a:close/>
                  <a:moveTo>
                    <a:pt x="9813" y="15770"/>
                  </a:moveTo>
                  <a:cubicBezTo>
                    <a:pt x="9810" y="15771"/>
                    <a:pt x="9807" y="15772"/>
                    <a:pt x="9804" y="15773"/>
                  </a:cubicBezTo>
                  <a:cubicBezTo>
                    <a:pt x="9807" y="15773"/>
                    <a:pt x="9810" y="15773"/>
                    <a:pt x="9813" y="15770"/>
                  </a:cubicBezTo>
                  <a:close/>
                  <a:moveTo>
                    <a:pt x="4447" y="0"/>
                  </a:moveTo>
                  <a:cubicBezTo>
                    <a:pt x="4339" y="0"/>
                    <a:pt x="4227" y="0"/>
                    <a:pt x="4119" y="4"/>
                  </a:cubicBezTo>
                  <a:cubicBezTo>
                    <a:pt x="3212" y="29"/>
                    <a:pt x="2326" y="166"/>
                    <a:pt x="1484" y="411"/>
                  </a:cubicBezTo>
                  <a:cubicBezTo>
                    <a:pt x="1404" y="432"/>
                    <a:pt x="1329" y="457"/>
                    <a:pt x="1253" y="479"/>
                  </a:cubicBezTo>
                  <a:cubicBezTo>
                    <a:pt x="1235" y="439"/>
                    <a:pt x="1192" y="411"/>
                    <a:pt x="1142" y="411"/>
                  </a:cubicBezTo>
                  <a:cubicBezTo>
                    <a:pt x="1120" y="411"/>
                    <a:pt x="1098" y="418"/>
                    <a:pt x="1080" y="425"/>
                  </a:cubicBezTo>
                  <a:cubicBezTo>
                    <a:pt x="904" y="522"/>
                    <a:pt x="728" y="623"/>
                    <a:pt x="558" y="731"/>
                  </a:cubicBezTo>
                  <a:lnTo>
                    <a:pt x="497" y="756"/>
                  </a:lnTo>
                  <a:cubicBezTo>
                    <a:pt x="472" y="767"/>
                    <a:pt x="450" y="785"/>
                    <a:pt x="440" y="807"/>
                  </a:cubicBezTo>
                  <a:cubicBezTo>
                    <a:pt x="292" y="897"/>
                    <a:pt x="148" y="994"/>
                    <a:pt x="0" y="1095"/>
                  </a:cubicBezTo>
                  <a:cubicBezTo>
                    <a:pt x="80" y="1152"/>
                    <a:pt x="162" y="1210"/>
                    <a:pt x="245" y="1264"/>
                  </a:cubicBezTo>
                  <a:cubicBezTo>
                    <a:pt x="375" y="1347"/>
                    <a:pt x="508" y="1426"/>
                    <a:pt x="645" y="1494"/>
                  </a:cubicBezTo>
                  <a:lnTo>
                    <a:pt x="641" y="1494"/>
                  </a:lnTo>
                  <a:cubicBezTo>
                    <a:pt x="807" y="1581"/>
                    <a:pt x="976" y="1653"/>
                    <a:pt x="1152" y="1714"/>
                  </a:cubicBezTo>
                  <a:cubicBezTo>
                    <a:pt x="1307" y="1768"/>
                    <a:pt x="1466" y="1811"/>
                    <a:pt x="1628" y="1847"/>
                  </a:cubicBezTo>
                  <a:cubicBezTo>
                    <a:pt x="1948" y="1912"/>
                    <a:pt x="2272" y="1941"/>
                    <a:pt x="2596" y="1948"/>
                  </a:cubicBezTo>
                  <a:cubicBezTo>
                    <a:pt x="2651" y="1949"/>
                    <a:pt x="2705" y="1950"/>
                    <a:pt x="2760" y="1950"/>
                  </a:cubicBezTo>
                  <a:cubicBezTo>
                    <a:pt x="3061" y="1950"/>
                    <a:pt x="3363" y="1934"/>
                    <a:pt x="3662" y="1916"/>
                  </a:cubicBezTo>
                  <a:cubicBezTo>
                    <a:pt x="3763" y="1912"/>
                    <a:pt x="3860" y="1905"/>
                    <a:pt x="3957" y="1905"/>
                  </a:cubicBezTo>
                  <a:cubicBezTo>
                    <a:pt x="3985" y="1904"/>
                    <a:pt x="4013" y="1903"/>
                    <a:pt x="4041" y="1903"/>
                  </a:cubicBezTo>
                  <a:cubicBezTo>
                    <a:pt x="4117" y="1903"/>
                    <a:pt x="4193" y="1907"/>
                    <a:pt x="4267" y="1912"/>
                  </a:cubicBezTo>
                  <a:cubicBezTo>
                    <a:pt x="4468" y="1923"/>
                    <a:pt x="4666" y="1948"/>
                    <a:pt x="4861" y="1988"/>
                  </a:cubicBezTo>
                  <a:cubicBezTo>
                    <a:pt x="5048" y="2024"/>
                    <a:pt x="5231" y="2070"/>
                    <a:pt x="5411" y="2128"/>
                  </a:cubicBezTo>
                  <a:cubicBezTo>
                    <a:pt x="5588" y="2186"/>
                    <a:pt x="5761" y="2247"/>
                    <a:pt x="5933" y="2319"/>
                  </a:cubicBezTo>
                  <a:cubicBezTo>
                    <a:pt x="6650" y="2618"/>
                    <a:pt x="7320" y="3017"/>
                    <a:pt x="8011" y="3370"/>
                  </a:cubicBezTo>
                  <a:cubicBezTo>
                    <a:pt x="8007" y="3370"/>
                    <a:pt x="8004" y="3366"/>
                    <a:pt x="8000" y="3366"/>
                  </a:cubicBezTo>
                  <a:cubicBezTo>
                    <a:pt x="8266" y="3503"/>
                    <a:pt x="8536" y="3633"/>
                    <a:pt x="8817" y="3748"/>
                  </a:cubicBezTo>
                  <a:cubicBezTo>
                    <a:pt x="8961" y="3806"/>
                    <a:pt x="9109" y="3860"/>
                    <a:pt x="9260" y="3906"/>
                  </a:cubicBezTo>
                  <a:cubicBezTo>
                    <a:pt x="9399" y="3949"/>
                    <a:pt x="9539" y="3985"/>
                    <a:pt x="9682" y="4017"/>
                  </a:cubicBezTo>
                  <a:lnTo>
                    <a:pt x="9682" y="4017"/>
                  </a:lnTo>
                  <a:cubicBezTo>
                    <a:pt x="9680" y="4017"/>
                    <a:pt x="9679" y="4016"/>
                    <a:pt x="9677" y="4015"/>
                  </a:cubicBezTo>
                  <a:lnTo>
                    <a:pt x="9677" y="4015"/>
                  </a:lnTo>
                  <a:cubicBezTo>
                    <a:pt x="9827" y="4047"/>
                    <a:pt x="9981" y="4069"/>
                    <a:pt x="10135" y="4079"/>
                  </a:cubicBezTo>
                  <a:cubicBezTo>
                    <a:pt x="10221" y="4086"/>
                    <a:pt x="10305" y="4089"/>
                    <a:pt x="10390" y="4089"/>
                  </a:cubicBezTo>
                  <a:cubicBezTo>
                    <a:pt x="10451" y="4089"/>
                    <a:pt x="10512" y="4087"/>
                    <a:pt x="10574" y="4083"/>
                  </a:cubicBezTo>
                  <a:cubicBezTo>
                    <a:pt x="10653" y="4079"/>
                    <a:pt x="10733" y="4072"/>
                    <a:pt x="10812" y="4061"/>
                  </a:cubicBezTo>
                  <a:cubicBezTo>
                    <a:pt x="10814" y="4061"/>
                    <a:pt x="10816" y="4061"/>
                    <a:pt x="10818" y="4061"/>
                  </a:cubicBezTo>
                  <a:cubicBezTo>
                    <a:pt x="10838" y="4061"/>
                    <a:pt x="10855" y="4074"/>
                    <a:pt x="10859" y="4094"/>
                  </a:cubicBezTo>
                  <a:cubicBezTo>
                    <a:pt x="10862" y="4104"/>
                    <a:pt x="10859" y="4119"/>
                    <a:pt x="10851" y="4126"/>
                  </a:cubicBezTo>
                  <a:cubicBezTo>
                    <a:pt x="10855" y="4212"/>
                    <a:pt x="10848" y="4295"/>
                    <a:pt x="10841" y="4378"/>
                  </a:cubicBezTo>
                  <a:cubicBezTo>
                    <a:pt x="10826" y="4497"/>
                    <a:pt x="10808" y="4612"/>
                    <a:pt x="10783" y="4727"/>
                  </a:cubicBezTo>
                  <a:cubicBezTo>
                    <a:pt x="10751" y="4900"/>
                    <a:pt x="10707" y="5073"/>
                    <a:pt x="10660" y="5246"/>
                  </a:cubicBezTo>
                  <a:cubicBezTo>
                    <a:pt x="10606" y="5451"/>
                    <a:pt x="10549" y="5653"/>
                    <a:pt x="10491" y="5854"/>
                  </a:cubicBezTo>
                  <a:cubicBezTo>
                    <a:pt x="10351" y="6333"/>
                    <a:pt x="10200" y="6808"/>
                    <a:pt x="10045" y="7283"/>
                  </a:cubicBezTo>
                  <a:cubicBezTo>
                    <a:pt x="9696" y="8378"/>
                    <a:pt x="9343" y="9469"/>
                    <a:pt x="9040" y="10578"/>
                  </a:cubicBezTo>
                  <a:cubicBezTo>
                    <a:pt x="8893" y="11114"/>
                    <a:pt x="8760" y="11658"/>
                    <a:pt x="8652" y="12205"/>
                  </a:cubicBezTo>
                  <a:cubicBezTo>
                    <a:pt x="8558" y="12684"/>
                    <a:pt x="8479" y="13166"/>
                    <a:pt x="8450" y="13652"/>
                  </a:cubicBezTo>
                  <a:lnTo>
                    <a:pt x="8450" y="13656"/>
                  </a:lnTo>
                  <a:cubicBezTo>
                    <a:pt x="8450" y="13656"/>
                    <a:pt x="8450" y="13659"/>
                    <a:pt x="8450" y="13659"/>
                  </a:cubicBezTo>
                  <a:cubicBezTo>
                    <a:pt x="8428" y="14023"/>
                    <a:pt x="8436" y="14394"/>
                    <a:pt x="8508" y="14750"/>
                  </a:cubicBezTo>
                  <a:cubicBezTo>
                    <a:pt x="8508" y="14747"/>
                    <a:pt x="8508" y="14743"/>
                    <a:pt x="8508" y="14739"/>
                  </a:cubicBezTo>
                  <a:cubicBezTo>
                    <a:pt x="8540" y="14898"/>
                    <a:pt x="8587" y="15049"/>
                    <a:pt x="8659" y="15197"/>
                  </a:cubicBezTo>
                  <a:cubicBezTo>
                    <a:pt x="8659" y="15193"/>
                    <a:pt x="8655" y="15189"/>
                    <a:pt x="8655" y="15186"/>
                  </a:cubicBezTo>
                  <a:lnTo>
                    <a:pt x="8655" y="15186"/>
                  </a:lnTo>
                  <a:cubicBezTo>
                    <a:pt x="8702" y="15279"/>
                    <a:pt x="8760" y="15366"/>
                    <a:pt x="8828" y="15445"/>
                  </a:cubicBezTo>
                  <a:cubicBezTo>
                    <a:pt x="8828" y="15445"/>
                    <a:pt x="8824" y="15441"/>
                    <a:pt x="8824" y="15441"/>
                  </a:cubicBezTo>
                  <a:lnTo>
                    <a:pt x="8824" y="15441"/>
                  </a:lnTo>
                  <a:cubicBezTo>
                    <a:pt x="8882" y="15503"/>
                    <a:pt x="8943" y="15560"/>
                    <a:pt x="9012" y="15607"/>
                  </a:cubicBezTo>
                  <a:cubicBezTo>
                    <a:pt x="9015" y="15607"/>
                    <a:pt x="9015" y="15611"/>
                    <a:pt x="9015" y="15611"/>
                  </a:cubicBezTo>
                  <a:lnTo>
                    <a:pt x="9019" y="15611"/>
                  </a:lnTo>
                  <a:cubicBezTo>
                    <a:pt x="9090" y="15657"/>
                    <a:pt x="9165" y="15696"/>
                    <a:pt x="9247" y="15725"/>
                  </a:cubicBezTo>
                  <a:lnTo>
                    <a:pt x="9247" y="15725"/>
                  </a:lnTo>
                  <a:cubicBezTo>
                    <a:pt x="9246" y="15724"/>
                    <a:pt x="9245" y="15724"/>
                    <a:pt x="9245" y="15723"/>
                  </a:cubicBezTo>
                  <a:lnTo>
                    <a:pt x="9245" y="15723"/>
                  </a:lnTo>
                  <a:cubicBezTo>
                    <a:pt x="9355" y="15762"/>
                    <a:pt x="9470" y="15780"/>
                    <a:pt x="9588" y="15791"/>
                  </a:cubicBezTo>
                  <a:cubicBezTo>
                    <a:pt x="9624" y="15791"/>
                    <a:pt x="9660" y="15791"/>
                    <a:pt x="9696" y="15787"/>
                  </a:cubicBezTo>
                  <a:cubicBezTo>
                    <a:pt x="9735" y="15783"/>
                    <a:pt x="9775" y="15780"/>
                    <a:pt x="9814" y="15769"/>
                  </a:cubicBezTo>
                  <a:lnTo>
                    <a:pt x="9814" y="15769"/>
                  </a:lnTo>
                  <a:cubicBezTo>
                    <a:pt x="9814" y="15770"/>
                    <a:pt x="9813" y="15770"/>
                    <a:pt x="9813" y="15770"/>
                  </a:cubicBezTo>
                  <a:lnTo>
                    <a:pt x="9813" y="15770"/>
                  </a:lnTo>
                  <a:cubicBezTo>
                    <a:pt x="9903" y="15749"/>
                    <a:pt x="9986" y="15717"/>
                    <a:pt x="10070" y="15675"/>
                  </a:cubicBezTo>
                  <a:lnTo>
                    <a:pt x="10074" y="15675"/>
                  </a:lnTo>
                  <a:cubicBezTo>
                    <a:pt x="10113" y="15654"/>
                    <a:pt x="10153" y="15632"/>
                    <a:pt x="10189" y="15611"/>
                  </a:cubicBezTo>
                  <a:cubicBezTo>
                    <a:pt x="10455" y="15445"/>
                    <a:pt x="10686" y="15229"/>
                    <a:pt x="10931" y="15038"/>
                  </a:cubicBezTo>
                  <a:cubicBezTo>
                    <a:pt x="11046" y="14948"/>
                    <a:pt x="11168" y="14862"/>
                    <a:pt x="11298" y="14797"/>
                  </a:cubicBezTo>
                  <a:cubicBezTo>
                    <a:pt x="11363" y="14765"/>
                    <a:pt x="11431" y="14736"/>
                    <a:pt x="11499" y="14714"/>
                  </a:cubicBezTo>
                  <a:cubicBezTo>
                    <a:pt x="11561" y="14696"/>
                    <a:pt x="11625" y="14685"/>
                    <a:pt x="11687" y="14682"/>
                  </a:cubicBezTo>
                  <a:cubicBezTo>
                    <a:pt x="11711" y="14679"/>
                    <a:pt x="11735" y="14678"/>
                    <a:pt x="11758" y="14678"/>
                  </a:cubicBezTo>
                  <a:cubicBezTo>
                    <a:pt x="11806" y="14678"/>
                    <a:pt x="11853" y="14683"/>
                    <a:pt x="11899" y="14693"/>
                  </a:cubicBezTo>
                  <a:cubicBezTo>
                    <a:pt x="11967" y="14703"/>
                    <a:pt x="12036" y="14725"/>
                    <a:pt x="12097" y="14754"/>
                  </a:cubicBezTo>
                  <a:cubicBezTo>
                    <a:pt x="12209" y="14804"/>
                    <a:pt x="12306" y="14876"/>
                    <a:pt x="12381" y="14970"/>
                  </a:cubicBezTo>
                  <a:cubicBezTo>
                    <a:pt x="12468" y="15067"/>
                    <a:pt x="12533" y="15182"/>
                    <a:pt x="12583" y="15305"/>
                  </a:cubicBezTo>
                  <a:cubicBezTo>
                    <a:pt x="12641" y="15438"/>
                    <a:pt x="12680" y="15578"/>
                    <a:pt x="12709" y="15719"/>
                  </a:cubicBezTo>
                  <a:cubicBezTo>
                    <a:pt x="12774" y="16035"/>
                    <a:pt x="12788" y="16356"/>
                    <a:pt x="12781" y="16676"/>
                  </a:cubicBezTo>
                  <a:cubicBezTo>
                    <a:pt x="12774" y="16961"/>
                    <a:pt x="12752" y="17245"/>
                    <a:pt x="12709" y="17526"/>
                  </a:cubicBezTo>
                  <a:cubicBezTo>
                    <a:pt x="12684" y="17666"/>
                    <a:pt x="12659" y="17807"/>
                    <a:pt x="12619" y="17944"/>
                  </a:cubicBezTo>
                  <a:cubicBezTo>
                    <a:pt x="12554" y="18170"/>
                    <a:pt x="12471" y="18390"/>
                    <a:pt x="12374" y="18606"/>
                  </a:cubicBezTo>
                  <a:cubicBezTo>
                    <a:pt x="12288" y="18786"/>
                    <a:pt x="12194" y="18966"/>
                    <a:pt x="12086" y="19135"/>
                  </a:cubicBezTo>
                  <a:cubicBezTo>
                    <a:pt x="12194" y="19081"/>
                    <a:pt x="12299" y="19024"/>
                    <a:pt x="12396" y="18962"/>
                  </a:cubicBezTo>
                  <a:cubicBezTo>
                    <a:pt x="12709" y="18768"/>
                    <a:pt x="12983" y="18523"/>
                    <a:pt x="13213" y="18235"/>
                  </a:cubicBezTo>
                  <a:cubicBezTo>
                    <a:pt x="13328" y="18095"/>
                    <a:pt x="13429" y="17944"/>
                    <a:pt x="13519" y="17785"/>
                  </a:cubicBezTo>
                  <a:cubicBezTo>
                    <a:pt x="13602" y="17634"/>
                    <a:pt x="13677" y="17472"/>
                    <a:pt x="13746" y="17292"/>
                  </a:cubicBezTo>
                  <a:cubicBezTo>
                    <a:pt x="13872" y="16968"/>
                    <a:pt x="13951" y="16611"/>
                    <a:pt x="13991" y="16205"/>
                  </a:cubicBezTo>
                  <a:cubicBezTo>
                    <a:pt x="14027" y="15845"/>
                    <a:pt x="14019" y="15452"/>
                    <a:pt x="13965" y="15045"/>
                  </a:cubicBezTo>
                  <a:cubicBezTo>
                    <a:pt x="13908" y="14635"/>
                    <a:pt x="13814" y="14228"/>
                    <a:pt x="13677" y="13836"/>
                  </a:cubicBezTo>
                  <a:cubicBezTo>
                    <a:pt x="13591" y="13584"/>
                    <a:pt x="13465" y="13256"/>
                    <a:pt x="13278" y="12972"/>
                  </a:cubicBezTo>
                  <a:cubicBezTo>
                    <a:pt x="13195" y="12846"/>
                    <a:pt x="13105" y="12734"/>
                    <a:pt x="13004" y="12644"/>
                  </a:cubicBezTo>
                  <a:cubicBezTo>
                    <a:pt x="12896" y="12547"/>
                    <a:pt x="12770" y="12475"/>
                    <a:pt x="12633" y="12424"/>
                  </a:cubicBezTo>
                  <a:cubicBezTo>
                    <a:pt x="12536" y="12392"/>
                    <a:pt x="12432" y="12374"/>
                    <a:pt x="12317" y="12374"/>
                  </a:cubicBezTo>
                  <a:cubicBezTo>
                    <a:pt x="12281" y="12374"/>
                    <a:pt x="12248" y="12374"/>
                    <a:pt x="12212" y="12378"/>
                  </a:cubicBezTo>
                  <a:cubicBezTo>
                    <a:pt x="12061" y="12392"/>
                    <a:pt x="11903" y="12435"/>
                    <a:pt x="11719" y="12514"/>
                  </a:cubicBezTo>
                  <a:cubicBezTo>
                    <a:pt x="11597" y="12568"/>
                    <a:pt x="11474" y="12651"/>
                    <a:pt x="11384" y="12712"/>
                  </a:cubicBezTo>
                  <a:lnTo>
                    <a:pt x="11366" y="12723"/>
                  </a:lnTo>
                  <a:lnTo>
                    <a:pt x="11334" y="12748"/>
                  </a:lnTo>
                  <a:cubicBezTo>
                    <a:pt x="11237" y="12813"/>
                    <a:pt x="11150" y="12871"/>
                    <a:pt x="11053" y="12914"/>
                  </a:cubicBezTo>
                  <a:cubicBezTo>
                    <a:pt x="11028" y="12925"/>
                    <a:pt x="10999" y="12932"/>
                    <a:pt x="10974" y="12936"/>
                  </a:cubicBezTo>
                  <a:lnTo>
                    <a:pt x="10938" y="12936"/>
                  </a:lnTo>
                  <a:cubicBezTo>
                    <a:pt x="10931" y="12936"/>
                    <a:pt x="10927" y="12936"/>
                    <a:pt x="10916" y="12932"/>
                  </a:cubicBezTo>
                  <a:cubicBezTo>
                    <a:pt x="10913" y="12928"/>
                    <a:pt x="10905" y="12925"/>
                    <a:pt x="10898" y="12921"/>
                  </a:cubicBezTo>
                  <a:cubicBezTo>
                    <a:pt x="10884" y="12907"/>
                    <a:pt x="10869" y="12896"/>
                    <a:pt x="10859" y="12882"/>
                  </a:cubicBezTo>
                  <a:cubicBezTo>
                    <a:pt x="10837" y="12853"/>
                    <a:pt x="10819" y="12820"/>
                    <a:pt x="10801" y="12774"/>
                  </a:cubicBezTo>
                  <a:cubicBezTo>
                    <a:pt x="10769" y="12698"/>
                    <a:pt x="10747" y="12630"/>
                    <a:pt x="10736" y="12568"/>
                  </a:cubicBezTo>
                  <a:cubicBezTo>
                    <a:pt x="10725" y="12460"/>
                    <a:pt x="10736" y="12352"/>
                    <a:pt x="10747" y="12273"/>
                  </a:cubicBezTo>
                  <a:cubicBezTo>
                    <a:pt x="10779" y="12054"/>
                    <a:pt x="10837" y="11841"/>
                    <a:pt x="10887" y="11658"/>
                  </a:cubicBezTo>
                  <a:lnTo>
                    <a:pt x="10931" y="11517"/>
                  </a:lnTo>
                  <a:lnTo>
                    <a:pt x="10938" y="11485"/>
                  </a:lnTo>
                  <a:lnTo>
                    <a:pt x="10945" y="11460"/>
                  </a:lnTo>
                  <a:cubicBezTo>
                    <a:pt x="10985" y="11334"/>
                    <a:pt x="11017" y="11215"/>
                    <a:pt x="11046" y="11096"/>
                  </a:cubicBezTo>
                  <a:cubicBezTo>
                    <a:pt x="11067" y="11010"/>
                    <a:pt x="11085" y="10927"/>
                    <a:pt x="11103" y="10840"/>
                  </a:cubicBezTo>
                  <a:lnTo>
                    <a:pt x="11125" y="10722"/>
                  </a:lnTo>
                  <a:lnTo>
                    <a:pt x="11219" y="10268"/>
                  </a:lnTo>
                  <a:cubicBezTo>
                    <a:pt x="11280" y="9962"/>
                    <a:pt x="11341" y="9663"/>
                    <a:pt x="11406" y="9368"/>
                  </a:cubicBezTo>
                  <a:cubicBezTo>
                    <a:pt x="11427" y="9253"/>
                    <a:pt x="11453" y="9137"/>
                    <a:pt x="11478" y="9022"/>
                  </a:cubicBezTo>
                  <a:cubicBezTo>
                    <a:pt x="11517" y="8846"/>
                    <a:pt x="11557" y="8669"/>
                    <a:pt x="11593" y="8493"/>
                  </a:cubicBezTo>
                  <a:cubicBezTo>
                    <a:pt x="11651" y="8209"/>
                    <a:pt x="11701" y="7917"/>
                    <a:pt x="11751" y="7622"/>
                  </a:cubicBezTo>
                  <a:cubicBezTo>
                    <a:pt x="11849" y="7031"/>
                    <a:pt x="11924" y="6437"/>
                    <a:pt x="11975" y="5858"/>
                  </a:cubicBezTo>
                  <a:cubicBezTo>
                    <a:pt x="12036" y="5069"/>
                    <a:pt x="12050" y="4295"/>
                    <a:pt x="12014" y="3550"/>
                  </a:cubicBezTo>
                  <a:cubicBezTo>
                    <a:pt x="11993" y="3190"/>
                    <a:pt x="11960" y="2812"/>
                    <a:pt x="11910" y="2423"/>
                  </a:cubicBezTo>
                  <a:cubicBezTo>
                    <a:pt x="11863" y="2081"/>
                    <a:pt x="11798" y="1710"/>
                    <a:pt x="11712" y="1253"/>
                  </a:cubicBezTo>
                  <a:cubicBezTo>
                    <a:pt x="11697" y="1188"/>
                    <a:pt x="11636" y="1156"/>
                    <a:pt x="11582" y="1156"/>
                  </a:cubicBezTo>
                  <a:cubicBezTo>
                    <a:pt x="11568" y="1156"/>
                    <a:pt x="11557" y="1156"/>
                    <a:pt x="11550" y="1160"/>
                  </a:cubicBezTo>
                  <a:cubicBezTo>
                    <a:pt x="11517" y="1167"/>
                    <a:pt x="11489" y="1188"/>
                    <a:pt x="11471" y="1221"/>
                  </a:cubicBezTo>
                  <a:cubicBezTo>
                    <a:pt x="11453" y="1250"/>
                    <a:pt x="11449" y="1278"/>
                    <a:pt x="11456" y="1318"/>
                  </a:cubicBezTo>
                  <a:cubicBezTo>
                    <a:pt x="11543" y="1750"/>
                    <a:pt x="11604" y="2114"/>
                    <a:pt x="11651" y="2459"/>
                  </a:cubicBezTo>
                  <a:lnTo>
                    <a:pt x="11654" y="2423"/>
                  </a:lnTo>
                  <a:cubicBezTo>
                    <a:pt x="11654" y="2484"/>
                    <a:pt x="11661" y="2542"/>
                    <a:pt x="11669" y="2600"/>
                  </a:cubicBezTo>
                  <a:lnTo>
                    <a:pt x="11679" y="2693"/>
                  </a:lnTo>
                  <a:lnTo>
                    <a:pt x="11053" y="2243"/>
                  </a:lnTo>
                  <a:cubicBezTo>
                    <a:pt x="10898" y="2132"/>
                    <a:pt x="10743" y="2024"/>
                    <a:pt x="10588" y="1912"/>
                  </a:cubicBezTo>
                  <a:cubicBezTo>
                    <a:pt x="10113" y="1581"/>
                    <a:pt x="9714" y="1332"/>
                    <a:pt x="9321" y="1131"/>
                  </a:cubicBezTo>
                  <a:cubicBezTo>
                    <a:pt x="8580" y="742"/>
                    <a:pt x="7737" y="443"/>
                    <a:pt x="6819" y="245"/>
                  </a:cubicBezTo>
                  <a:cubicBezTo>
                    <a:pt x="6059" y="83"/>
                    <a:pt x="5260" y="0"/>
                    <a:pt x="4447" y="0"/>
                  </a:cubicBezTo>
                  <a:close/>
                </a:path>
              </a:pathLst>
            </a:custGeom>
            <a:solidFill>
              <a:srgbClr val="FFFFFF">
                <a:alpha val="15090"/>
              </a:srgbClr>
            </a:solidFill>
            <a:ln>
              <a:noFill/>
            </a:ln>
          </p:spPr>
          <p:txBody>
            <a:bodyPr spcFirstLastPara="1" wrap="square" lIns="91425" tIns="91425" rIns="91425" bIns="91425" anchor="ctr" anchorCtr="0">
              <a:noAutofit/>
            </a:bodyPr>
            <a:lstStyle/>
            <a:p>
              <a:endParaRPr/>
            </a:p>
          </p:txBody>
        </p:sp>
        <p:sp>
          <p:nvSpPr>
            <p:cNvPr id="1157" name="Google Shape;3144;p44">
              <a:extLst>
                <a:ext uri="{FF2B5EF4-FFF2-40B4-BE49-F238E27FC236}">
                  <a16:creationId xmlns:a16="http://schemas.microsoft.com/office/drawing/2014/main" id="{A433230C-D2E3-041C-15A9-E68735C5FC8B}"/>
                </a:ext>
              </a:extLst>
            </p:cNvPr>
            <p:cNvSpPr/>
            <p:nvPr/>
          </p:nvSpPr>
          <p:spPr>
            <a:xfrm>
              <a:off x="7804940" y="4808693"/>
              <a:ext cx="445761" cy="545887"/>
            </a:xfrm>
            <a:custGeom>
              <a:avLst/>
              <a:gdLst/>
              <a:ahLst/>
              <a:cxnLst/>
              <a:rect l="l" t="t" r="r" b="b"/>
              <a:pathLst>
                <a:path w="9660" h="13224" extrusionOk="0">
                  <a:moveTo>
                    <a:pt x="9051" y="4"/>
                  </a:moveTo>
                  <a:lnTo>
                    <a:pt x="9051" y="5"/>
                  </a:lnTo>
                  <a:lnTo>
                    <a:pt x="9051" y="5"/>
                  </a:lnTo>
                  <a:cubicBezTo>
                    <a:pt x="9055" y="5"/>
                    <a:pt x="9059" y="4"/>
                    <a:pt x="9062" y="4"/>
                  </a:cubicBezTo>
                  <a:close/>
                  <a:moveTo>
                    <a:pt x="2785" y="3586"/>
                  </a:moveTo>
                  <a:lnTo>
                    <a:pt x="2785" y="3586"/>
                  </a:lnTo>
                  <a:cubicBezTo>
                    <a:pt x="2784" y="3587"/>
                    <a:pt x="2783" y="3589"/>
                    <a:pt x="2782" y="3591"/>
                  </a:cubicBezTo>
                  <a:lnTo>
                    <a:pt x="2782" y="3591"/>
                  </a:lnTo>
                  <a:cubicBezTo>
                    <a:pt x="2783" y="3589"/>
                    <a:pt x="2784" y="3588"/>
                    <a:pt x="2785" y="3586"/>
                  </a:cubicBezTo>
                  <a:close/>
                  <a:moveTo>
                    <a:pt x="2782" y="3591"/>
                  </a:moveTo>
                  <a:lnTo>
                    <a:pt x="2782" y="3591"/>
                  </a:lnTo>
                  <a:cubicBezTo>
                    <a:pt x="2781" y="3591"/>
                    <a:pt x="2781" y="3592"/>
                    <a:pt x="2780" y="3593"/>
                  </a:cubicBezTo>
                  <a:cubicBezTo>
                    <a:pt x="2781" y="3592"/>
                    <a:pt x="2782" y="3591"/>
                    <a:pt x="2782" y="3591"/>
                  </a:cubicBezTo>
                  <a:close/>
                  <a:moveTo>
                    <a:pt x="1394" y="8681"/>
                  </a:moveTo>
                  <a:cubicBezTo>
                    <a:pt x="1396" y="8683"/>
                    <a:pt x="1399" y="8685"/>
                    <a:pt x="1401" y="8687"/>
                  </a:cubicBezTo>
                  <a:cubicBezTo>
                    <a:pt x="1399" y="8685"/>
                    <a:pt x="1396" y="8683"/>
                    <a:pt x="1394" y="8681"/>
                  </a:cubicBezTo>
                  <a:close/>
                  <a:moveTo>
                    <a:pt x="9181" y="0"/>
                  </a:moveTo>
                  <a:cubicBezTo>
                    <a:pt x="9138" y="0"/>
                    <a:pt x="9095" y="0"/>
                    <a:pt x="9051" y="7"/>
                  </a:cubicBezTo>
                  <a:lnTo>
                    <a:pt x="9051" y="5"/>
                  </a:lnTo>
                  <a:lnTo>
                    <a:pt x="9051" y="5"/>
                  </a:lnTo>
                  <a:cubicBezTo>
                    <a:pt x="8925" y="20"/>
                    <a:pt x="8796" y="48"/>
                    <a:pt x="8673" y="87"/>
                  </a:cubicBezTo>
                  <a:cubicBezTo>
                    <a:pt x="8537" y="126"/>
                    <a:pt x="8403" y="173"/>
                    <a:pt x="8270" y="223"/>
                  </a:cubicBezTo>
                  <a:cubicBezTo>
                    <a:pt x="8271" y="223"/>
                    <a:pt x="8271" y="223"/>
                    <a:pt x="8272" y="223"/>
                  </a:cubicBezTo>
                  <a:lnTo>
                    <a:pt x="8272" y="223"/>
                  </a:lnTo>
                  <a:cubicBezTo>
                    <a:pt x="8109" y="287"/>
                    <a:pt x="7947" y="354"/>
                    <a:pt x="7784" y="425"/>
                  </a:cubicBezTo>
                  <a:cubicBezTo>
                    <a:pt x="7644" y="486"/>
                    <a:pt x="7503" y="551"/>
                    <a:pt x="7363" y="609"/>
                  </a:cubicBezTo>
                  <a:cubicBezTo>
                    <a:pt x="7201" y="681"/>
                    <a:pt x="7035" y="742"/>
                    <a:pt x="6873" y="810"/>
                  </a:cubicBezTo>
                  <a:cubicBezTo>
                    <a:pt x="6668" y="897"/>
                    <a:pt x="6466" y="987"/>
                    <a:pt x="6268" y="1080"/>
                  </a:cubicBezTo>
                  <a:cubicBezTo>
                    <a:pt x="5858" y="1278"/>
                    <a:pt x="5455" y="1494"/>
                    <a:pt x="5062" y="1725"/>
                  </a:cubicBezTo>
                  <a:cubicBezTo>
                    <a:pt x="4886" y="1826"/>
                    <a:pt x="4710" y="1930"/>
                    <a:pt x="4540" y="2042"/>
                  </a:cubicBezTo>
                  <a:cubicBezTo>
                    <a:pt x="4396" y="2135"/>
                    <a:pt x="4252" y="2232"/>
                    <a:pt x="4112" y="2333"/>
                  </a:cubicBezTo>
                  <a:lnTo>
                    <a:pt x="4116" y="2333"/>
                  </a:lnTo>
                  <a:cubicBezTo>
                    <a:pt x="3864" y="2517"/>
                    <a:pt x="3622" y="2715"/>
                    <a:pt x="3396" y="2931"/>
                  </a:cubicBezTo>
                  <a:cubicBezTo>
                    <a:pt x="3178" y="3134"/>
                    <a:pt x="2975" y="3351"/>
                    <a:pt x="2785" y="3586"/>
                  </a:cubicBezTo>
                  <a:lnTo>
                    <a:pt x="2785" y="3586"/>
                  </a:lnTo>
                  <a:cubicBezTo>
                    <a:pt x="2786" y="3586"/>
                    <a:pt x="2786" y="3586"/>
                    <a:pt x="2787" y="3586"/>
                  </a:cubicBezTo>
                  <a:cubicBezTo>
                    <a:pt x="2647" y="3759"/>
                    <a:pt x="2517" y="3942"/>
                    <a:pt x="2398" y="4137"/>
                  </a:cubicBezTo>
                  <a:cubicBezTo>
                    <a:pt x="2287" y="4324"/>
                    <a:pt x="2182" y="4518"/>
                    <a:pt x="2096" y="4720"/>
                  </a:cubicBezTo>
                  <a:cubicBezTo>
                    <a:pt x="2024" y="4889"/>
                    <a:pt x="1959" y="5062"/>
                    <a:pt x="1909" y="5239"/>
                  </a:cubicBezTo>
                  <a:cubicBezTo>
                    <a:pt x="1858" y="5415"/>
                    <a:pt x="1819" y="5595"/>
                    <a:pt x="1790" y="5779"/>
                  </a:cubicBezTo>
                  <a:lnTo>
                    <a:pt x="1790" y="5775"/>
                  </a:lnTo>
                  <a:cubicBezTo>
                    <a:pt x="1750" y="6052"/>
                    <a:pt x="1736" y="6333"/>
                    <a:pt x="1743" y="6610"/>
                  </a:cubicBezTo>
                  <a:cubicBezTo>
                    <a:pt x="1750" y="6911"/>
                    <a:pt x="1779" y="7207"/>
                    <a:pt x="1811" y="7504"/>
                  </a:cubicBezTo>
                  <a:lnTo>
                    <a:pt x="1811" y="7504"/>
                  </a:lnTo>
                  <a:cubicBezTo>
                    <a:pt x="1810" y="7503"/>
                    <a:pt x="1809" y="7501"/>
                    <a:pt x="1808" y="7499"/>
                  </a:cubicBezTo>
                  <a:lnTo>
                    <a:pt x="1808" y="7499"/>
                  </a:lnTo>
                  <a:cubicBezTo>
                    <a:pt x="1873" y="8079"/>
                    <a:pt x="1952" y="8662"/>
                    <a:pt x="1952" y="9246"/>
                  </a:cubicBezTo>
                  <a:cubicBezTo>
                    <a:pt x="1952" y="9264"/>
                    <a:pt x="1937" y="9282"/>
                    <a:pt x="1919" y="9285"/>
                  </a:cubicBezTo>
                  <a:cubicBezTo>
                    <a:pt x="1916" y="9286"/>
                    <a:pt x="1912" y="9286"/>
                    <a:pt x="1909" y="9286"/>
                  </a:cubicBezTo>
                  <a:cubicBezTo>
                    <a:pt x="1892" y="9286"/>
                    <a:pt x="1879" y="9279"/>
                    <a:pt x="1873" y="9264"/>
                  </a:cubicBezTo>
                  <a:cubicBezTo>
                    <a:pt x="1819" y="9178"/>
                    <a:pt x="1763" y="9093"/>
                    <a:pt x="1706" y="9015"/>
                  </a:cubicBezTo>
                  <a:lnTo>
                    <a:pt x="1706" y="9015"/>
                  </a:lnTo>
                  <a:cubicBezTo>
                    <a:pt x="1706" y="9015"/>
                    <a:pt x="1707" y="9015"/>
                    <a:pt x="1707" y="9015"/>
                  </a:cubicBezTo>
                  <a:cubicBezTo>
                    <a:pt x="1613" y="8893"/>
                    <a:pt x="1513" y="8777"/>
                    <a:pt x="1390" y="8680"/>
                  </a:cubicBezTo>
                  <a:cubicBezTo>
                    <a:pt x="1391" y="8680"/>
                    <a:pt x="1393" y="8681"/>
                    <a:pt x="1394" y="8681"/>
                  </a:cubicBezTo>
                  <a:lnTo>
                    <a:pt x="1394" y="8681"/>
                  </a:lnTo>
                  <a:cubicBezTo>
                    <a:pt x="1367" y="8659"/>
                    <a:pt x="1337" y="8639"/>
                    <a:pt x="1307" y="8623"/>
                  </a:cubicBezTo>
                  <a:cubicBezTo>
                    <a:pt x="1277" y="8602"/>
                    <a:pt x="1250" y="8589"/>
                    <a:pt x="1217" y="8572"/>
                  </a:cubicBezTo>
                  <a:lnTo>
                    <a:pt x="1217" y="8572"/>
                  </a:lnTo>
                  <a:cubicBezTo>
                    <a:pt x="1218" y="8572"/>
                    <a:pt x="1220" y="8572"/>
                    <a:pt x="1221" y="8572"/>
                  </a:cubicBezTo>
                  <a:cubicBezTo>
                    <a:pt x="1196" y="8561"/>
                    <a:pt x="1171" y="8551"/>
                    <a:pt x="1142" y="8543"/>
                  </a:cubicBezTo>
                  <a:cubicBezTo>
                    <a:pt x="1117" y="8536"/>
                    <a:pt x="1088" y="8529"/>
                    <a:pt x="1059" y="8525"/>
                  </a:cubicBezTo>
                  <a:lnTo>
                    <a:pt x="1063" y="8525"/>
                  </a:lnTo>
                  <a:cubicBezTo>
                    <a:pt x="1045" y="8523"/>
                    <a:pt x="1027" y="8520"/>
                    <a:pt x="1009" y="8520"/>
                  </a:cubicBezTo>
                  <a:cubicBezTo>
                    <a:pt x="1002" y="8520"/>
                    <a:pt x="994" y="8521"/>
                    <a:pt x="987" y="8522"/>
                  </a:cubicBezTo>
                  <a:lnTo>
                    <a:pt x="926" y="8522"/>
                  </a:lnTo>
                  <a:cubicBezTo>
                    <a:pt x="901" y="8529"/>
                    <a:pt x="872" y="8533"/>
                    <a:pt x="847" y="8540"/>
                  </a:cubicBezTo>
                  <a:cubicBezTo>
                    <a:pt x="825" y="8547"/>
                    <a:pt x="807" y="8551"/>
                    <a:pt x="789" y="8558"/>
                  </a:cubicBezTo>
                  <a:cubicBezTo>
                    <a:pt x="757" y="8572"/>
                    <a:pt x="728" y="8587"/>
                    <a:pt x="699" y="8601"/>
                  </a:cubicBezTo>
                  <a:cubicBezTo>
                    <a:pt x="670" y="8619"/>
                    <a:pt x="641" y="8637"/>
                    <a:pt x="613" y="8655"/>
                  </a:cubicBezTo>
                  <a:cubicBezTo>
                    <a:pt x="523" y="8723"/>
                    <a:pt x="440" y="8806"/>
                    <a:pt x="368" y="8893"/>
                  </a:cubicBezTo>
                  <a:cubicBezTo>
                    <a:pt x="289" y="8993"/>
                    <a:pt x="227" y="9101"/>
                    <a:pt x="173" y="9220"/>
                  </a:cubicBezTo>
                  <a:cubicBezTo>
                    <a:pt x="173" y="9220"/>
                    <a:pt x="173" y="9220"/>
                    <a:pt x="173" y="9224"/>
                  </a:cubicBezTo>
                  <a:cubicBezTo>
                    <a:pt x="109" y="9379"/>
                    <a:pt x="65" y="9544"/>
                    <a:pt x="40" y="9710"/>
                  </a:cubicBezTo>
                  <a:cubicBezTo>
                    <a:pt x="40" y="9710"/>
                    <a:pt x="40" y="9706"/>
                    <a:pt x="40" y="9703"/>
                  </a:cubicBezTo>
                  <a:cubicBezTo>
                    <a:pt x="1" y="9994"/>
                    <a:pt x="4" y="10290"/>
                    <a:pt x="37" y="10581"/>
                  </a:cubicBezTo>
                  <a:cubicBezTo>
                    <a:pt x="37" y="10581"/>
                    <a:pt x="37" y="10581"/>
                    <a:pt x="37" y="10578"/>
                  </a:cubicBezTo>
                  <a:cubicBezTo>
                    <a:pt x="73" y="10902"/>
                    <a:pt x="137" y="11222"/>
                    <a:pt x="224" y="11535"/>
                  </a:cubicBezTo>
                  <a:cubicBezTo>
                    <a:pt x="314" y="11866"/>
                    <a:pt x="422" y="12190"/>
                    <a:pt x="541" y="12507"/>
                  </a:cubicBezTo>
                  <a:cubicBezTo>
                    <a:pt x="634" y="12748"/>
                    <a:pt x="735" y="12990"/>
                    <a:pt x="839" y="13224"/>
                  </a:cubicBezTo>
                  <a:cubicBezTo>
                    <a:pt x="1131" y="13216"/>
                    <a:pt x="1441" y="13166"/>
                    <a:pt x="1761" y="13072"/>
                  </a:cubicBezTo>
                  <a:cubicBezTo>
                    <a:pt x="2175" y="12954"/>
                    <a:pt x="2600" y="12759"/>
                    <a:pt x="3018" y="12496"/>
                  </a:cubicBezTo>
                  <a:cubicBezTo>
                    <a:pt x="3205" y="12381"/>
                    <a:pt x="3392" y="12248"/>
                    <a:pt x="3579" y="12100"/>
                  </a:cubicBezTo>
                  <a:cubicBezTo>
                    <a:pt x="3763" y="11956"/>
                    <a:pt x="3928" y="11809"/>
                    <a:pt x="4080" y="11654"/>
                  </a:cubicBezTo>
                  <a:cubicBezTo>
                    <a:pt x="4220" y="11506"/>
                    <a:pt x="4350" y="11348"/>
                    <a:pt x="4461" y="11182"/>
                  </a:cubicBezTo>
                  <a:cubicBezTo>
                    <a:pt x="4558" y="11038"/>
                    <a:pt x="4641" y="10880"/>
                    <a:pt x="4713" y="10707"/>
                  </a:cubicBezTo>
                  <a:cubicBezTo>
                    <a:pt x="4810" y="10462"/>
                    <a:pt x="4864" y="10192"/>
                    <a:pt x="4875" y="9901"/>
                  </a:cubicBezTo>
                  <a:cubicBezTo>
                    <a:pt x="4879" y="9652"/>
                    <a:pt x="4846" y="9382"/>
                    <a:pt x="4774" y="9076"/>
                  </a:cubicBezTo>
                  <a:cubicBezTo>
                    <a:pt x="4702" y="8788"/>
                    <a:pt x="4602" y="8504"/>
                    <a:pt x="4512" y="8263"/>
                  </a:cubicBezTo>
                  <a:cubicBezTo>
                    <a:pt x="4454" y="8108"/>
                    <a:pt x="4389" y="7953"/>
                    <a:pt x="4328" y="7798"/>
                  </a:cubicBezTo>
                  <a:lnTo>
                    <a:pt x="4303" y="7737"/>
                  </a:lnTo>
                  <a:lnTo>
                    <a:pt x="4263" y="7633"/>
                  </a:lnTo>
                  <a:cubicBezTo>
                    <a:pt x="4238" y="7564"/>
                    <a:pt x="4209" y="7499"/>
                    <a:pt x="4184" y="7435"/>
                  </a:cubicBezTo>
                  <a:cubicBezTo>
                    <a:pt x="4015" y="6992"/>
                    <a:pt x="3853" y="6513"/>
                    <a:pt x="3799" y="6002"/>
                  </a:cubicBezTo>
                  <a:cubicBezTo>
                    <a:pt x="3774" y="5739"/>
                    <a:pt x="3781" y="5487"/>
                    <a:pt x="3820" y="5246"/>
                  </a:cubicBezTo>
                  <a:lnTo>
                    <a:pt x="3820" y="5246"/>
                  </a:lnTo>
                  <a:lnTo>
                    <a:pt x="3806" y="5271"/>
                  </a:lnTo>
                  <a:cubicBezTo>
                    <a:pt x="3856" y="5048"/>
                    <a:pt x="3925" y="4828"/>
                    <a:pt x="4015" y="4626"/>
                  </a:cubicBezTo>
                  <a:cubicBezTo>
                    <a:pt x="4134" y="4367"/>
                    <a:pt x="4296" y="4115"/>
                    <a:pt x="4504" y="3856"/>
                  </a:cubicBezTo>
                  <a:cubicBezTo>
                    <a:pt x="4825" y="3467"/>
                    <a:pt x="5224" y="3104"/>
                    <a:pt x="5764" y="2711"/>
                  </a:cubicBezTo>
                  <a:lnTo>
                    <a:pt x="5764" y="2711"/>
                  </a:lnTo>
                  <a:lnTo>
                    <a:pt x="5743" y="2715"/>
                  </a:lnTo>
                  <a:cubicBezTo>
                    <a:pt x="6420" y="2236"/>
                    <a:pt x="7147" y="1829"/>
                    <a:pt x="7766" y="1498"/>
                  </a:cubicBezTo>
                  <a:cubicBezTo>
                    <a:pt x="8029" y="1358"/>
                    <a:pt x="8292" y="1221"/>
                    <a:pt x="8558" y="1084"/>
                  </a:cubicBezTo>
                  <a:cubicBezTo>
                    <a:pt x="8915" y="904"/>
                    <a:pt x="9264" y="720"/>
                    <a:pt x="9609" y="529"/>
                  </a:cubicBezTo>
                  <a:cubicBezTo>
                    <a:pt x="9631" y="479"/>
                    <a:pt x="9645" y="425"/>
                    <a:pt x="9656" y="371"/>
                  </a:cubicBezTo>
                  <a:lnTo>
                    <a:pt x="9656" y="371"/>
                  </a:lnTo>
                  <a:cubicBezTo>
                    <a:pt x="9655" y="372"/>
                    <a:pt x="9655" y="373"/>
                    <a:pt x="9654" y="374"/>
                  </a:cubicBezTo>
                  <a:lnTo>
                    <a:pt x="9654" y="374"/>
                  </a:lnTo>
                  <a:cubicBezTo>
                    <a:pt x="9660" y="341"/>
                    <a:pt x="9660" y="307"/>
                    <a:pt x="9660" y="270"/>
                  </a:cubicBezTo>
                  <a:cubicBezTo>
                    <a:pt x="9656" y="245"/>
                    <a:pt x="9649" y="220"/>
                    <a:pt x="9642" y="195"/>
                  </a:cubicBezTo>
                  <a:cubicBezTo>
                    <a:pt x="9635" y="180"/>
                    <a:pt x="9627" y="162"/>
                    <a:pt x="9617" y="148"/>
                  </a:cubicBezTo>
                  <a:cubicBezTo>
                    <a:pt x="9602" y="130"/>
                    <a:pt x="9588" y="112"/>
                    <a:pt x="9570" y="97"/>
                  </a:cubicBezTo>
                  <a:cubicBezTo>
                    <a:pt x="9545" y="83"/>
                    <a:pt x="9523" y="69"/>
                    <a:pt x="9498" y="58"/>
                  </a:cubicBezTo>
                  <a:lnTo>
                    <a:pt x="9501" y="58"/>
                  </a:lnTo>
                  <a:cubicBezTo>
                    <a:pt x="9501" y="58"/>
                    <a:pt x="9498" y="58"/>
                    <a:pt x="9498" y="54"/>
                  </a:cubicBezTo>
                  <a:cubicBezTo>
                    <a:pt x="9494" y="54"/>
                    <a:pt x="9494" y="54"/>
                    <a:pt x="9491" y="51"/>
                  </a:cubicBezTo>
                  <a:lnTo>
                    <a:pt x="9491" y="51"/>
                  </a:lnTo>
                  <a:cubicBezTo>
                    <a:pt x="9491" y="52"/>
                    <a:pt x="9491" y="53"/>
                    <a:pt x="9492" y="53"/>
                  </a:cubicBezTo>
                  <a:lnTo>
                    <a:pt x="9492" y="53"/>
                  </a:lnTo>
                  <a:cubicBezTo>
                    <a:pt x="9438" y="32"/>
                    <a:pt x="9385" y="18"/>
                    <a:pt x="9329" y="11"/>
                  </a:cubicBezTo>
                  <a:cubicBezTo>
                    <a:pt x="9278" y="4"/>
                    <a:pt x="9231" y="0"/>
                    <a:pt x="9181" y="0"/>
                  </a:cubicBezTo>
                  <a:close/>
                </a:path>
              </a:pathLst>
            </a:custGeom>
            <a:solidFill>
              <a:srgbClr val="FFFFFF">
                <a:alpha val="15090"/>
              </a:srgbClr>
            </a:solidFill>
            <a:ln>
              <a:noFill/>
            </a:ln>
          </p:spPr>
          <p:txBody>
            <a:bodyPr spcFirstLastPara="1" wrap="square" lIns="91425" tIns="91425" rIns="91425" bIns="91425" anchor="ctr" anchorCtr="0">
              <a:noAutofit/>
            </a:bodyPr>
            <a:lstStyle/>
            <a:p>
              <a:endParaRPr/>
            </a:p>
          </p:txBody>
        </p:sp>
        <p:sp>
          <p:nvSpPr>
            <p:cNvPr id="1158" name="Google Shape;3145;p44">
              <a:extLst>
                <a:ext uri="{FF2B5EF4-FFF2-40B4-BE49-F238E27FC236}">
                  <a16:creationId xmlns:a16="http://schemas.microsoft.com/office/drawing/2014/main" id="{5EDA7341-D5BD-D7B3-EBCD-3DACB6185F51}"/>
                </a:ext>
              </a:extLst>
            </p:cNvPr>
            <p:cNvSpPr/>
            <p:nvPr/>
          </p:nvSpPr>
          <p:spPr>
            <a:xfrm>
              <a:off x="7901470" y="5003660"/>
              <a:ext cx="46" cy="41"/>
            </a:xfrm>
            <a:custGeom>
              <a:avLst/>
              <a:gdLst/>
              <a:ahLst/>
              <a:cxnLst/>
              <a:rect l="l" t="t" r="r" b="b"/>
              <a:pathLst>
                <a:path w="1" h="1" extrusionOk="0">
                  <a:moveTo>
                    <a:pt x="0" y="1"/>
                  </a:moveTo>
                  <a:lnTo>
                    <a:pt x="0" y="1"/>
                  </a:lnTo>
                  <a:close/>
                </a:path>
              </a:pathLst>
            </a:custGeom>
            <a:solidFill>
              <a:srgbClr val="A28487"/>
            </a:solidFill>
            <a:ln>
              <a:noFill/>
            </a:ln>
          </p:spPr>
          <p:txBody>
            <a:bodyPr spcFirstLastPara="1" wrap="square" lIns="91425" tIns="91425" rIns="91425" bIns="91425" anchor="ctr" anchorCtr="0">
              <a:noAutofit/>
            </a:bodyPr>
            <a:lstStyle/>
            <a:p>
              <a:endParaRPr/>
            </a:p>
          </p:txBody>
        </p:sp>
        <p:sp>
          <p:nvSpPr>
            <p:cNvPr id="1159" name="Google Shape;3146;p44">
              <a:extLst>
                <a:ext uri="{FF2B5EF4-FFF2-40B4-BE49-F238E27FC236}">
                  <a16:creationId xmlns:a16="http://schemas.microsoft.com/office/drawing/2014/main" id="{725820EE-E836-8DB5-3774-A8BEC83A9A28}"/>
                </a:ext>
              </a:extLst>
            </p:cNvPr>
            <p:cNvSpPr/>
            <p:nvPr/>
          </p:nvSpPr>
          <p:spPr>
            <a:xfrm>
              <a:off x="7812922" y="5189297"/>
              <a:ext cx="46" cy="165"/>
            </a:xfrm>
            <a:custGeom>
              <a:avLst/>
              <a:gdLst/>
              <a:ahLst/>
              <a:cxnLst/>
              <a:rect l="l" t="t" r="r" b="b"/>
              <a:pathLst>
                <a:path w="1" h="4" extrusionOk="0">
                  <a:moveTo>
                    <a:pt x="0" y="4"/>
                  </a:moveTo>
                  <a:lnTo>
                    <a:pt x="0" y="4"/>
                  </a:lnTo>
                  <a:cubicBezTo>
                    <a:pt x="0" y="0"/>
                    <a:pt x="0" y="0"/>
                    <a:pt x="0" y="0"/>
                  </a:cubicBezTo>
                  <a:cubicBezTo>
                    <a:pt x="0" y="0"/>
                    <a:pt x="0" y="0"/>
                    <a:pt x="0" y="4"/>
                  </a:cubicBezTo>
                  <a:lnTo>
                    <a:pt x="0" y="4"/>
                  </a:lnTo>
                  <a:close/>
                </a:path>
              </a:pathLst>
            </a:custGeom>
            <a:solidFill>
              <a:srgbClr val="A28487"/>
            </a:solidFill>
            <a:ln>
              <a:noFill/>
            </a:ln>
          </p:spPr>
          <p:txBody>
            <a:bodyPr spcFirstLastPara="1" wrap="square" lIns="91425" tIns="91425" rIns="91425" bIns="91425" anchor="ctr" anchorCtr="0">
              <a:noAutofit/>
            </a:bodyPr>
            <a:lstStyle/>
            <a:p>
              <a:endParaRPr/>
            </a:p>
          </p:txBody>
        </p:sp>
        <p:sp>
          <p:nvSpPr>
            <p:cNvPr id="1160" name="Google Shape;3147;p44">
              <a:extLst>
                <a:ext uri="{FF2B5EF4-FFF2-40B4-BE49-F238E27FC236}">
                  <a16:creationId xmlns:a16="http://schemas.microsoft.com/office/drawing/2014/main" id="{8804A75C-9A1C-1D85-AB7B-8FFF80F1C6D5}"/>
                </a:ext>
              </a:extLst>
            </p:cNvPr>
            <p:cNvSpPr/>
            <p:nvPr/>
          </p:nvSpPr>
          <p:spPr>
            <a:xfrm>
              <a:off x="8068736" y="4703923"/>
              <a:ext cx="46" cy="41"/>
            </a:xfrm>
            <a:custGeom>
              <a:avLst/>
              <a:gdLst/>
              <a:ahLst/>
              <a:cxnLst/>
              <a:rect l="l" t="t" r="r" b="b"/>
              <a:pathLst>
                <a:path w="1" h="1" extrusionOk="0">
                  <a:moveTo>
                    <a:pt x="1" y="0"/>
                  </a:moveTo>
                  <a:lnTo>
                    <a:pt x="1" y="0"/>
                  </a:lnTo>
                  <a:lnTo>
                    <a:pt x="1" y="0"/>
                  </a:lnTo>
                  <a:close/>
                </a:path>
              </a:pathLst>
            </a:custGeom>
            <a:solidFill>
              <a:srgbClr val="A28487"/>
            </a:solidFill>
            <a:ln>
              <a:noFill/>
            </a:ln>
          </p:spPr>
          <p:txBody>
            <a:bodyPr spcFirstLastPara="1" wrap="square" lIns="91425" tIns="91425" rIns="91425" bIns="91425" anchor="ctr" anchorCtr="0">
              <a:noAutofit/>
            </a:bodyPr>
            <a:lstStyle/>
            <a:p>
              <a:endParaRPr/>
            </a:p>
          </p:txBody>
        </p:sp>
        <p:sp>
          <p:nvSpPr>
            <p:cNvPr id="1161" name="Google Shape;3148;p44">
              <a:extLst>
                <a:ext uri="{FF2B5EF4-FFF2-40B4-BE49-F238E27FC236}">
                  <a16:creationId xmlns:a16="http://schemas.microsoft.com/office/drawing/2014/main" id="{59BFC7D4-AEB1-52F7-EC66-D20EE9E9C7A9}"/>
                </a:ext>
              </a:extLst>
            </p:cNvPr>
            <p:cNvSpPr/>
            <p:nvPr/>
          </p:nvSpPr>
          <p:spPr>
            <a:xfrm>
              <a:off x="8383520" y="5191238"/>
              <a:ext cx="46" cy="165"/>
            </a:xfrm>
            <a:custGeom>
              <a:avLst/>
              <a:gdLst/>
              <a:ahLst/>
              <a:cxnLst/>
              <a:rect l="l" t="t" r="r" b="b"/>
              <a:pathLst>
                <a:path w="1" h="4" extrusionOk="0">
                  <a:moveTo>
                    <a:pt x="1" y="4"/>
                  </a:moveTo>
                  <a:lnTo>
                    <a:pt x="1" y="4"/>
                  </a:lnTo>
                  <a:lnTo>
                    <a:pt x="1" y="0"/>
                  </a:lnTo>
                  <a:lnTo>
                    <a:pt x="1" y="4"/>
                  </a:lnTo>
                  <a:lnTo>
                    <a:pt x="1" y="4"/>
                  </a:lnTo>
                  <a:close/>
                </a:path>
              </a:pathLst>
            </a:custGeom>
            <a:solidFill>
              <a:srgbClr val="A28487"/>
            </a:solidFill>
            <a:ln>
              <a:noFill/>
            </a:ln>
          </p:spPr>
          <p:txBody>
            <a:bodyPr spcFirstLastPara="1" wrap="square" lIns="91425" tIns="91425" rIns="91425" bIns="91425" anchor="ctr" anchorCtr="0">
              <a:noAutofit/>
            </a:bodyPr>
            <a:lstStyle/>
            <a:p>
              <a:endParaRPr/>
            </a:p>
          </p:txBody>
        </p:sp>
        <p:sp>
          <p:nvSpPr>
            <p:cNvPr id="1162" name="Google Shape;3149;p44">
              <a:extLst>
                <a:ext uri="{FF2B5EF4-FFF2-40B4-BE49-F238E27FC236}">
                  <a16:creationId xmlns:a16="http://schemas.microsoft.com/office/drawing/2014/main" id="{99B8FA4B-56AC-79F7-441B-4D21EED65C86}"/>
                </a:ext>
              </a:extLst>
            </p:cNvPr>
            <p:cNvSpPr/>
            <p:nvPr/>
          </p:nvSpPr>
          <p:spPr>
            <a:xfrm>
              <a:off x="8389380" y="5290187"/>
              <a:ext cx="692" cy="784"/>
            </a:xfrm>
            <a:custGeom>
              <a:avLst/>
              <a:gdLst/>
              <a:ahLst/>
              <a:cxnLst/>
              <a:rect l="l" t="t" r="r" b="b"/>
              <a:pathLst>
                <a:path w="15" h="19" extrusionOk="0">
                  <a:moveTo>
                    <a:pt x="0" y="1"/>
                  </a:moveTo>
                  <a:lnTo>
                    <a:pt x="0" y="1"/>
                  </a:lnTo>
                  <a:cubicBezTo>
                    <a:pt x="7" y="8"/>
                    <a:pt x="11" y="15"/>
                    <a:pt x="14" y="19"/>
                  </a:cubicBezTo>
                  <a:cubicBezTo>
                    <a:pt x="11" y="12"/>
                    <a:pt x="7" y="8"/>
                    <a:pt x="0" y="1"/>
                  </a:cubicBezTo>
                  <a:close/>
                </a:path>
              </a:pathLst>
            </a:custGeom>
            <a:solidFill>
              <a:srgbClr val="8A7274"/>
            </a:solidFill>
            <a:ln>
              <a:noFill/>
            </a:ln>
          </p:spPr>
          <p:txBody>
            <a:bodyPr spcFirstLastPara="1" wrap="square" lIns="91425" tIns="91425" rIns="91425" bIns="91425" anchor="ctr" anchorCtr="0">
              <a:noAutofit/>
            </a:bodyPr>
            <a:lstStyle/>
            <a:p>
              <a:endParaRPr/>
            </a:p>
          </p:txBody>
        </p:sp>
        <p:sp>
          <p:nvSpPr>
            <p:cNvPr id="1163" name="Google Shape;3150;p44">
              <a:extLst>
                <a:ext uri="{FF2B5EF4-FFF2-40B4-BE49-F238E27FC236}">
                  <a16:creationId xmlns:a16="http://schemas.microsoft.com/office/drawing/2014/main" id="{B271F9D8-BF29-6FF1-BF89-BB7C6E11C1F0}"/>
                </a:ext>
              </a:extLst>
            </p:cNvPr>
            <p:cNvSpPr/>
            <p:nvPr/>
          </p:nvSpPr>
          <p:spPr>
            <a:xfrm>
              <a:off x="7822889" y="4779549"/>
              <a:ext cx="363530" cy="552203"/>
            </a:xfrm>
            <a:custGeom>
              <a:avLst/>
              <a:gdLst/>
              <a:ahLst/>
              <a:cxnLst/>
              <a:rect l="l" t="t" r="r" b="b"/>
              <a:pathLst>
                <a:path w="7878" h="13377" extrusionOk="0">
                  <a:moveTo>
                    <a:pt x="4321" y="1689"/>
                  </a:moveTo>
                  <a:cubicBezTo>
                    <a:pt x="4320" y="1689"/>
                    <a:pt x="4320" y="1689"/>
                    <a:pt x="4320" y="1689"/>
                  </a:cubicBezTo>
                  <a:lnTo>
                    <a:pt x="4320" y="1689"/>
                  </a:lnTo>
                  <a:cubicBezTo>
                    <a:pt x="4320" y="1689"/>
                    <a:pt x="4320" y="1689"/>
                    <a:pt x="4321" y="1689"/>
                  </a:cubicBezTo>
                  <a:close/>
                  <a:moveTo>
                    <a:pt x="4320" y="1689"/>
                  </a:moveTo>
                  <a:cubicBezTo>
                    <a:pt x="4312" y="1695"/>
                    <a:pt x="4305" y="1700"/>
                    <a:pt x="4297" y="1705"/>
                  </a:cubicBezTo>
                  <a:lnTo>
                    <a:pt x="4297" y="1705"/>
                  </a:lnTo>
                  <a:cubicBezTo>
                    <a:pt x="4305" y="1701"/>
                    <a:pt x="4311" y="1695"/>
                    <a:pt x="4320" y="1689"/>
                  </a:cubicBezTo>
                  <a:close/>
                  <a:moveTo>
                    <a:pt x="622" y="10579"/>
                  </a:moveTo>
                  <a:lnTo>
                    <a:pt x="622" y="10579"/>
                  </a:lnTo>
                  <a:cubicBezTo>
                    <a:pt x="623" y="10580"/>
                    <a:pt x="623" y="10581"/>
                    <a:pt x="623" y="10582"/>
                  </a:cubicBezTo>
                  <a:cubicBezTo>
                    <a:pt x="623" y="10581"/>
                    <a:pt x="623" y="10580"/>
                    <a:pt x="622" y="10579"/>
                  </a:cubicBezTo>
                  <a:close/>
                  <a:moveTo>
                    <a:pt x="7741" y="1"/>
                  </a:moveTo>
                  <a:cubicBezTo>
                    <a:pt x="7734" y="1"/>
                    <a:pt x="7723" y="1"/>
                    <a:pt x="7716" y="4"/>
                  </a:cubicBezTo>
                  <a:cubicBezTo>
                    <a:pt x="6117" y="307"/>
                    <a:pt x="4619" y="1063"/>
                    <a:pt x="3359" y="2089"/>
                  </a:cubicBezTo>
                  <a:cubicBezTo>
                    <a:pt x="2722" y="2607"/>
                    <a:pt x="2146" y="3205"/>
                    <a:pt x="1653" y="3860"/>
                  </a:cubicBezTo>
                  <a:cubicBezTo>
                    <a:pt x="1170" y="4504"/>
                    <a:pt x="771" y="5214"/>
                    <a:pt x="483" y="5966"/>
                  </a:cubicBezTo>
                  <a:cubicBezTo>
                    <a:pt x="198" y="6708"/>
                    <a:pt x="36" y="7500"/>
                    <a:pt x="11" y="8292"/>
                  </a:cubicBezTo>
                  <a:cubicBezTo>
                    <a:pt x="0" y="8699"/>
                    <a:pt x="29" y="9105"/>
                    <a:pt x="94" y="9505"/>
                  </a:cubicBezTo>
                  <a:cubicBezTo>
                    <a:pt x="166" y="9962"/>
                    <a:pt x="292" y="10405"/>
                    <a:pt x="447" y="10837"/>
                  </a:cubicBezTo>
                  <a:cubicBezTo>
                    <a:pt x="764" y="11698"/>
                    <a:pt x="1221" y="12493"/>
                    <a:pt x="1638" y="13307"/>
                  </a:cubicBezTo>
                  <a:cubicBezTo>
                    <a:pt x="1662" y="13351"/>
                    <a:pt x="1708" y="13376"/>
                    <a:pt x="1754" y="13376"/>
                  </a:cubicBezTo>
                  <a:cubicBezTo>
                    <a:pt x="1772" y="13376"/>
                    <a:pt x="1791" y="13373"/>
                    <a:pt x="1808" y="13364"/>
                  </a:cubicBezTo>
                  <a:cubicBezTo>
                    <a:pt x="1869" y="13332"/>
                    <a:pt x="1898" y="13256"/>
                    <a:pt x="1865" y="13195"/>
                  </a:cubicBezTo>
                  <a:cubicBezTo>
                    <a:pt x="1419" y="12329"/>
                    <a:pt x="934" y="11480"/>
                    <a:pt x="614" y="10557"/>
                  </a:cubicBezTo>
                  <a:lnTo>
                    <a:pt x="614" y="10557"/>
                  </a:lnTo>
                  <a:cubicBezTo>
                    <a:pt x="617" y="10565"/>
                    <a:pt x="620" y="10571"/>
                    <a:pt x="622" y="10579"/>
                  </a:cubicBezTo>
                  <a:lnTo>
                    <a:pt x="622" y="10579"/>
                  </a:lnTo>
                  <a:cubicBezTo>
                    <a:pt x="522" y="10285"/>
                    <a:pt x="439" y="9983"/>
                    <a:pt x="378" y="9674"/>
                  </a:cubicBezTo>
                  <a:cubicBezTo>
                    <a:pt x="324" y="9404"/>
                    <a:pt x="292" y="9131"/>
                    <a:pt x="274" y="8853"/>
                  </a:cubicBezTo>
                  <a:cubicBezTo>
                    <a:pt x="274" y="8864"/>
                    <a:pt x="274" y="8875"/>
                    <a:pt x="274" y="8886"/>
                  </a:cubicBezTo>
                  <a:cubicBezTo>
                    <a:pt x="238" y="8299"/>
                    <a:pt x="285" y="7709"/>
                    <a:pt x="400" y="7133"/>
                  </a:cubicBezTo>
                  <a:lnTo>
                    <a:pt x="400" y="7133"/>
                  </a:lnTo>
                  <a:cubicBezTo>
                    <a:pt x="400" y="7143"/>
                    <a:pt x="396" y="7154"/>
                    <a:pt x="396" y="7165"/>
                  </a:cubicBezTo>
                  <a:cubicBezTo>
                    <a:pt x="528" y="6523"/>
                    <a:pt x="753" y="5902"/>
                    <a:pt x="1046" y="5312"/>
                  </a:cubicBezTo>
                  <a:lnTo>
                    <a:pt x="1046" y="5312"/>
                  </a:lnTo>
                  <a:cubicBezTo>
                    <a:pt x="1045" y="5313"/>
                    <a:pt x="1045" y="5313"/>
                    <a:pt x="1045" y="5314"/>
                  </a:cubicBezTo>
                  <a:lnTo>
                    <a:pt x="1045" y="5314"/>
                  </a:lnTo>
                  <a:cubicBezTo>
                    <a:pt x="1046" y="5312"/>
                    <a:pt x="1046" y="5311"/>
                    <a:pt x="1047" y="5309"/>
                  </a:cubicBezTo>
                  <a:lnTo>
                    <a:pt x="1047" y="5309"/>
                  </a:lnTo>
                  <a:cubicBezTo>
                    <a:pt x="1047" y="5310"/>
                    <a:pt x="1046" y="5311"/>
                    <a:pt x="1046" y="5312"/>
                  </a:cubicBezTo>
                  <a:lnTo>
                    <a:pt x="1046" y="5312"/>
                  </a:lnTo>
                  <a:cubicBezTo>
                    <a:pt x="1049" y="5305"/>
                    <a:pt x="1055" y="5297"/>
                    <a:pt x="1058" y="5287"/>
                  </a:cubicBezTo>
                  <a:lnTo>
                    <a:pt x="1058" y="5287"/>
                  </a:lnTo>
                  <a:cubicBezTo>
                    <a:pt x="1055" y="5295"/>
                    <a:pt x="1051" y="5302"/>
                    <a:pt x="1047" y="5309"/>
                  </a:cubicBezTo>
                  <a:lnTo>
                    <a:pt x="1047" y="5309"/>
                  </a:lnTo>
                  <a:cubicBezTo>
                    <a:pt x="1051" y="5301"/>
                    <a:pt x="1055" y="5294"/>
                    <a:pt x="1059" y="5286"/>
                  </a:cubicBezTo>
                  <a:lnTo>
                    <a:pt x="1059" y="5286"/>
                  </a:lnTo>
                  <a:cubicBezTo>
                    <a:pt x="1059" y="5286"/>
                    <a:pt x="1058" y="5287"/>
                    <a:pt x="1058" y="5287"/>
                  </a:cubicBezTo>
                  <a:lnTo>
                    <a:pt x="1058" y="5287"/>
                  </a:lnTo>
                  <a:cubicBezTo>
                    <a:pt x="1412" y="4596"/>
                    <a:pt x="1858" y="3957"/>
                    <a:pt x="2373" y="3378"/>
                  </a:cubicBezTo>
                  <a:lnTo>
                    <a:pt x="2373" y="3378"/>
                  </a:lnTo>
                  <a:cubicBezTo>
                    <a:pt x="2369" y="3381"/>
                    <a:pt x="2366" y="3385"/>
                    <a:pt x="2362" y="3388"/>
                  </a:cubicBezTo>
                  <a:cubicBezTo>
                    <a:pt x="2935" y="2751"/>
                    <a:pt x="3586" y="2184"/>
                    <a:pt x="4297" y="1705"/>
                  </a:cubicBezTo>
                  <a:lnTo>
                    <a:pt x="4297" y="1705"/>
                  </a:lnTo>
                  <a:cubicBezTo>
                    <a:pt x="4295" y="1706"/>
                    <a:pt x="4294" y="1707"/>
                    <a:pt x="4292" y="1707"/>
                  </a:cubicBezTo>
                  <a:cubicBezTo>
                    <a:pt x="5002" y="1234"/>
                    <a:pt x="5765" y="846"/>
                    <a:pt x="6571" y="566"/>
                  </a:cubicBezTo>
                  <a:lnTo>
                    <a:pt x="6571" y="566"/>
                  </a:lnTo>
                  <a:cubicBezTo>
                    <a:pt x="6571" y="566"/>
                    <a:pt x="6571" y="566"/>
                    <a:pt x="6571" y="566"/>
                  </a:cubicBezTo>
                  <a:cubicBezTo>
                    <a:pt x="6571" y="566"/>
                    <a:pt x="6571" y="566"/>
                    <a:pt x="6571" y="566"/>
                  </a:cubicBezTo>
                  <a:lnTo>
                    <a:pt x="6571" y="566"/>
                  </a:lnTo>
                  <a:cubicBezTo>
                    <a:pt x="6571" y="566"/>
                    <a:pt x="6571" y="566"/>
                    <a:pt x="6571" y="566"/>
                  </a:cubicBezTo>
                  <a:lnTo>
                    <a:pt x="6571" y="566"/>
                  </a:lnTo>
                  <a:cubicBezTo>
                    <a:pt x="6573" y="566"/>
                    <a:pt x="6575" y="566"/>
                    <a:pt x="6577" y="565"/>
                  </a:cubicBezTo>
                  <a:lnTo>
                    <a:pt x="6577" y="565"/>
                  </a:lnTo>
                  <a:cubicBezTo>
                    <a:pt x="6575" y="566"/>
                    <a:pt x="6573" y="566"/>
                    <a:pt x="6571" y="566"/>
                  </a:cubicBezTo>
                  <a:lnTo>
                    <a:pt x="6571" y="566"/>
                  </a:lnTo>
                  <a:cubicBezTo>
                    <a:pt x="6575" y="565"/>
                    <a:pt x="6578" y="563"/>
                    <a:pt x="6582" y="562"/>
                  </a:cubicBezTo>
                  <a:lnTo>
                    <a:pt x="6582" y="562"/>
                  </a:lnTo>
                  <a:cubicBezTo>
                    <a:pt x="6580" y="564"/>
                    <a:pt x="6578" y="565"/>
                    <a:pt x="6577" y="565"/>
                  </a:cubicBezTo>
                  <a:lnTo>
                    <a:pt x="6577" y="565"/>
                  </a:lnTo>
                  <a:cubicBezTo>
                    <a:pt x="6583" y="564"/>
                    <a:pt x="6591" y="561"/>
                    <a:pt x="6596" y="559"/>
                  </a:cubicBezTo>
                  <a:cubicBezTo>
                    <a:pt x="6596" y="559"/>
                    <a:pt x="6600" y="559"/>
                    <a:pt x="6600" y="555"/>
                  </a:cubicBezTo>
                  <a:cubicBezTo>
                    <a:pt x="6600" y="555"/>
                    <a:pt x="6600" y="559"/>
                    <a:pt x="6600" y="559"/>
                  </a:cubicBezTo>
                  <a:cubicBezTo>
                    <a:pt x="6981" y="429"/>
                    <a:pt x="7370" y="325"/>
                    <a:pt x="7766" y="249"/>
                  </a:cubicBezTo>
                  <a:cubicBezTo>
                    <a:pt x="7834" y="238"/>
                    <a:pt x="7878" y="170"/>
                    <a:pt x="7863" y="101"/>
                  </a:cubicBezTo>
                  <a:cubicBezTo>
                    <a:pt x="7852" y="40"/>
                    <a:pt x="7798" y="1"/>
                    <a:pt x="7741"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64" name="Google Shape;3151;p44">
              <a:extLst>
                <a:ext uri="{FF2B5EF4-FFF2-40B4-BE49-F238E27FC236}">
                  <a16:creationId xmlns:a16="http://schemas.microsoft.com/office/drawing/2014/main" id="{C968CAC2-561A-1939-A1A1-4E45E1C826CF}"/>
                </a:ext>
              </a:extLst>
            </p:cNvPr>
            <p:cNvSpPr/>
            <p:nvPr/>
          </p:nvSpPr>
          <p:spPr>
            <a:xfrm>
              <a:off x="7772732" y="4820705"/>
              <a:ext cx="55512" cy="54696"/>
            </a:xfrm>
            <a:custGeom>
              <a:avLst/>
              <a:gdLst/>
              <a:ahLst/>
              <a:cxnLst/>
              <a:rect l="l" t="t" r="r" b="b"/>
              <a:pathLst>
                <a:path w="1203" h="1325" extrusionOk="0">
                  <a:moveTo>
                    <a:pt x="1156" y="1"/>
                  </a:moveTo>
                  <a:cubicBezTo>
                    <a:pt x="1149" y="1"/>
                    <a:pt x="1141" y="1"/>
                    <a:pt x="1138" y="4"/>
                  </a:cubicBezTo>
                  <a:lnTo>
                    <a:pt x="1138" y="8"/>
                  </a:lnTo>
                  <a:cubicBezTo>
                    <a:pt x="1019" y="66"/>
                    <a:pt x="911" y="141"/>
                    <a:pt x="810" y="224"/>
                  </a:cubicBezTo>
                  <a:cubicBezTo>
                    <a:pt x="699" y="314"/>
                    <a:pt x="605" y="419"/>
                    <a:pt x="511" y="527"/>
                  </a:cubicBezTo>
                  <a:cubicBezTo>
                    <a:pt x="414" y="642"/>
                    <a:pt x="328" y="764"/>
                    <a:pt x="245" y="887"/>
                  </a:cubicBezTo>
                  <a:cubicBezTo>
                    <a:pt x="162" y="1009"/>
                    <a:pt x="87" y="1135"/>
                    <a:pt x="11" y="1261"/>
                  </a:cubicBezTo>
                  <a:cubicBezTo>
                    <a:pt x="0" y="1279"/>
                    <a:pt x="4" y="1304"/>
                    <a:pt x="22" y="1319"/>
                  </a:cubicBezTo>
                  <a:cubicBezTo>
                    <a:pt x="28" y="1323"/>
                    <a:pt x="37" y="1325"/>
                    <a:pt x="45" y="1325"/>
                  </a:cubicBezTo>
                  <a:cubicBezTo>
                    <a:pt x="59" y="1325"/>
                    <a:pt x="74" y="1319"/>
                    <a:pt x="83" y="1308"/>
                  </a:cubicBezTo>
                  <a:cubicBezTo>
                    <a:pt x="249" y="1023"/>
                    <a:pt x="429" y="746"/>
                    <a:pt x="648" y="498"/>
                  </a:cubicBezTo>
                  <a:cubicBezTo>
                    <a:pt x="706" y="437"/>
                    <a:pt x="763" y="379"/>
                    <a:pt x="828" y="321"/>
                  </a:cubicBezTo>
                  <a:cubicBezTo>
                    <a:pt x="889" y="264"/>
                    <a:pt x="958" y="213"/>
                    <a:pt x="1030" y="166"/>
                  </a:cubicBezTo>
                  <a:lnTo>
                    <a:pt x="1026" y="166"/>
                  </a:lnTo>
                  <a:cubicBezTo>
                    <a:pt x="1073" y="134"/>
                    <a:pt x="1123" y="109"/>
                    <a:pt x="1174" y="80"/>
                  </a:cubicBezTo>
                  <a:cubicBezTo>
                    <a:pt x="1192" y="69"/>
                    <a:pt x="1203" y="48"/>
                    <a:pt x="1192" y="26"/>
                  </a:cubicBezTo>
                  <a:cubicBezTo>
                    <a:pt x="1185" y="12"/>
                    <a:pt x="1170" y="1"/>
                    <a:pt x="1156"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65" name="Google Shape;3152;p44">
              <a:extLst>
                <a:ext uri="{FF2B5EF4-FFF2-40B4-BE49-F238E27FC236}">
                  <a16:creationId xmlns:a16="http://schemas.microsoft.com/office/drawing/2014/main" id="{F6BF109D-03D6-36ED-D4D4-E3C68140E546}"/>
                </a:ext>
              </a:extLst>
            </p:cNvPr>
            <p:cNvSpPr/>
            <p:nvPr/>
          </p:nvSpPr>
          <p:spPr>
            <a:xfrm>
              <a:off x="7761566" y="4806299"/>
              <a:ext cx="74663" cy="79836"/>
            </a:xfrm>
            <a:custGeom>
              <a:avLst/>
              <a:gdLst/>
              <a:ahLst/>
              <a:cxnLst/>
              <a:rect l="l" t="t" r="r" b="b"/>
              <a:pathLst>
                <a:path w="1618" h="1934" extrusionOk="0">
                  <a:moveTo>
                    <a:pt x="152" y="1779"/>
                  </a:moveTo>
                  <a:lnTo>
                    <a:pt x="152" y="1779"/>
                  </a:lnTo>
                  <a:cubicBezTo>
                    <a:pt x="152" y="1779"/>
                    <a:pt x="149" y="1783"/>
                    <a:pt x="149" y="1786"/>
                  </a:cubicBezTo>
                  <a:cubicBezTo>
                    <a:pt x="149" y="1786"/>
                    <a:pt x="152" y="1779"/>
                    <a:pt x="152" y="1779"/>
                  </a:cubicBezTo>
                  <a:close/>
                  <a:moveTo>
                    <a:pt x="1571" y="1"/>
                  </a:moveTo>
                  <a:cubicBezTo>
                    <a:pt x="1560" y="1"/>
                    <a:pt x="1553" y="4"/>
                    <a:pt x="1545" y="11"/>
                  </a:cubicBezTo>
                  <a:cubicBezTo>
                    <a:pt x="1391" y="137"/>
                    <a:pt x="1239" y="271"/>
                    <a:pt x="1095" y="407"/>
                  </a:cubicBezTo>
                  <a:cubicBezTo>
                    <a:pt x="944" y="551"/>
                    <a:pt x="804" y="703"/>
                    <a:pt x="671" y="861"/>
                  </a:cubicBezTo>
                  <a:cubicBezTo>
                    <a:pt x="408" y="1171"/>
                    <a:pt x="181" y="1509"/>
                    <a:pt x="8" y="1876"/>
                  </a:cubicBezTo>
                  <a:cubicBezTo>
                    <a:pt x="1" y="1898"/>
                    <a:pt x="15" y="1923"/>
                    <a:pt x="37" y="1930"/>
                  </a:cubicBezTo>
                  <a:cubicBezTo>
                    <a:pt x="41" y="1932"/>
                    <a:pt x="46" y="1933"/>
                    <a:pt x="52" y="1933"/>
                  </a:cubicBezTo>
                  <a:cubicBezTo>
                    <a:pt x="58" y="1933"/>
                    <a:pt x="64" y="1932"/>
                    <a:pt x="69" y="1930"/>
                  </a:cubicBezTo>
                  <a:cubicBezTo>
                    <a:pt x="80" y="1923"/>
                    <a:pt x="84" y="1916"/>
                    <a:pt x="91" y="1905"/>
                  </a:cubicBezTo>
                  <a:cubicBezTo>
                    <a:pt x="109" y="1866"/>
                    <a:pt x="127" y="1826"/>
                    <a:pt x="149" y="1786"/>
                  </a:cubicBezTo>
                  <a:lnTo>
                    <a:pt x="149" y="1786"/>
                  </a:lnTo>
                  <a:cubicBezTo>
                    <a:pt x="149" y="1786"/>
                    <a:pt x="147" y="1786"/>
                    <a:pt x="146" y="1787"/>
                  </a:cubicBezTo>
                  <a:lnTo>
                    <a:pt x="146" y="1787"/>
                  </a:lnTo>
                  <a:cubicBezTo>
                    <a:pt x="240" y="1608"/>
                    <a:pt x="344" y="1440"/>
                    <a:pt x="458" y="1275"/>
                  </a:cubicBezTo>
                  <a:cubicBezTo>
                    <a:pt x="577" y="1102"/>
                    <a:pt x="714" y="937"/>
                    <a:pt x="854" y="778"/>
                  </a:cubicBezTo>
                  <a:cubicBezTo>
                    <a:pt x="1085" y="523"/>
                    <a:pt x="1333" y="289"/>
                    <a:pt x="1599" y="76"/>
                  </a:cubicBezTo>
                  <a:cubicBezTo>
                    <a:pt x="1617" y="62"/>
                    <a:pt x="1617" y="33"/>
                    <a:pt x="1603" y="15"/>
                  </a:cubicBezTo>
                  <a:cubicBezTo>
                    <a:pt x="1596" y="8"/>
                    <a:pt x="1581" y="1"/>
                    <a:pt x="1571"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66" name="Google Shape;3153;p44">
              <a:extLst>
                <a:ext uri="{FF2B5EF4-FFF2-40B4-BE49-F238E27FC236}">
                  <a16:creationId xmlns:a16="http://schemas.microsoft.com/office/drawing/2014/main" id="{DD6D97DA-90E7-6A20-AA08-3B51B21BCA09}"/>
                </a:ext>
              </a:extLst>
            </p:cNvPr>
            <p:cNvSpPr/>
            <p:nvPr/>
          </p:nvSpPr>
          <p:spPr>
            <a:xfrm>
              <a:off x="7752291" y="4766050"/>
              <a:ext cx="126483" cy="129619"/>
            </a:xfrm>
            <a:custGeom>
              <a:avLst/>
              <a:gdLst/>
              <a:ahLst/>
              <a:cxnLst/>
              <a:rect l="l" t="t" r="r" b="b"/>
              <a:pathLst>
                <a:path w="2741" h="3140" extrusionOk="0">
                  <a:moveTo>
                    <a:pt x="2697" y="0"/>
                  </a:moveTo>
                  <a:cubicBezTo>
                    <a:pt x="2690" y="0"/>
                    <a:pt x="2679" y="0"/>
                    <a:pt x="2672" y="7"/>
                  </a:cubicBezTo>
                  <a:lnTo>
                    <a:pt x="2672" y="11"/>
                  </a:lnTo>
                  <a:cubicBezTo>
                    <a:pt x="2067" y="475"/>
                    <a:pt x="1520" y="1015"/>
                    <a:pt x="1037" y="1602"/>
                  </a:cubicBezTo>
                  <a:cubicBezTo>
                    <a:pt x="933" y="1717"/>
                    <a:pt x="828" y="1833"/>
                    <a:pt x="728" y="1951"/>
                  </a:cubicBezTo>
                  <a:cubicBezTo>
                    <a:pt x="440" y="2297"/>
                    <a:pt x="184" y="2671"/>
                    <a:pt x="7" y="3082"/>
                  </a:cubicBezTo>
                  <a:cubicBezTo>
                    <a:pt x="0" y="3100"/>
                    <a:pt x="7" y="3121"/>
                    <a:pt x="22" y="3132"/>
                  </a:cubicBezTo>
                  <a:cubicBezTo>
                    <a:pt x="29" y="3137"/>
                    <a:pt x="39" y="3139"/>
                    <a:pt x="48" y="3139"/>
                  </a:cubicBezTo>
                  <a:cubicBezTo>
                    <a:pt x="61" y="3139"/>
                    <a:pt x="73" y="3134"/>
                    <a:pt x="80" y="3121"/>
                  </a:cubicBezTo>
                  <a:cubicBezTo>
                    <a:pt x="83" y="3118"/>
                    <a:pt x="83" y="3114"/>
                    <a:pt x="87" y="3111"/>
                  </a:cubicBezTo>
                  <a:cubicBezTo>
                    <a:pt x="209" y="2884"/>
                    <a:pt x="350" y="2664"/>
                    <a:pt x="497" y="2452"/>
                  </a:cubicBezTo>
                  <a:cubicBezTo>
                    <a:pt x="508" y="2452"/>
                    <a:pt x="512" y="2445"/>
                    <a:pt x="519" y="2437"/>
                  </a:cubicBezTo>
                  <a:cubicBezTo>
                    <a:pt x="569" y="2362"/>
                    <a:pt x="623" y="2283"/>
                    <a:pt x="677" y="2207"/>
                  </a:cubicBezTo>
                  <a:cubicBezTo>
                    <a:pt x="846" y="1987"/>
                    <a:pt x="1030" y="1775"/>
                    <a:pt x="1217" y="1566"/>
                  </a:cubicBezTo>
                  <a:lnTo>
                    <a:pt x="1217" y="1566"/>
                  </a:lnTo>
                  <a:lnTo>
                    <a:pt x="1214" y="1570"/>
                  </a:lnTo>
                  <a:cubicBezTo>
                    <a:pt x="1325" y="1444"/>
                    <a:pt x="1440" y="1321"/>
                    <a:pt x="1556" y="1199"/>
                  </a:cubicBezTo>
                  <a:cubicBezTo>
                    <a:pt x="1610" y="1145"/>
                    <a:pt x="1667" y="1094"/>
                    <a:pt x="1721" y="1044"/>
                  </a:cubicBezTo>
                  <a:cubicBezTo>
                    <a:pt x="1732" y="1033"/>
                    <a:pt x="1736" y="1022"/>
                    <a:pt x="1736" y="1012"/>
                  </a:cubicBezTo>
                  <a:cubicBezTo>
                    <a:pt x="1840" y="900"/>
                    <a:pt x="1944" y="788"/>
                    <a:pt x="2049" y="677"/>
                  </a:cubicBezTo>
                  <a:cubicBezTo>
                    <a:pt x="2060" y="670"/>
                    <a:pt x="2063" y="662"/>
                    <a:pt x="2063" y="648"/>
                  </a:cubicBezTo>
                  <a:cubicBezTo>
                    <a:pt x="2063" y="644"/>
                    <a:pt x="2063" y="641"/>
                    <a:pt x="2063" y="634"/>
                  </a:cubicBezTo>
                  <a:cubicBezTo>
                    <a:pt x="2092" y="608"/>
                    <a:pt x="2121" y="583"/>
                    <a:pt x="2150" y="558"/>
                  </a:cubicBezTo>
                  <a:cubicBezTo>
                    <a:pt x="2150" y="565"/>
                    <a:pt x="2153" y="572"/>
                    <a:pt x="2157" y="580"/>
                  </a:cubicBezTo>
                  <a:cubicBezTo>
                    <a:pt x="2165" y="590"/>
                    <a:pt x="2177" y="595"/>
                    <a:pt x="2189" y="595"/>
                  </a:cubicBezTo>
                  <a:cubicBezTo>
                    <a:pt x="2200" y="595"/>
                    <a:pt x="2210" y="591"/>
                    <a:pt x="2218" y="583"/>
                  </a:cubicBezTo>
                  <a:cubicBezTo>
                    <a:pt x="2391" y="421"/>
                    <a:pt x="2560" y="248"/>
                    <a:pt x="2726" y="72"/>
                  </a:cubicBezTo>
                  <a:cubicBezTo>
                    <a:pt x="2733" y="65"/>
                    <a:pt x="2740" y="58"/>
                    <a:pt x="2740" y="43"/>
                  </a:cubicBezTo>
                  <a:cubicBezTo>
                    <a:pt x="2740" y="32"/>
                    <a:pt x="2736" y="22"/>
                    <a:pt x="2729" y="14"/>
                  </a:cubicBezTo>
                  <a:cubicBezTo>
                    <a:pt x="2722" y="4"/>
                    <a:pt x="2711" y="0"/>
                    <a:pt x="2697"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67" name="Google Shape;3154;p44">
              <a:extLst>
                <a:ext uri="{FF2B5EF4-FFF2-40B4-BE49-F238E27FC236}">
                  <a16:creationId xmlns:a16="http://schemas.microsoft.com/office/drawing/2014/main" id="{95BD77F2-B83E-8AE0-2ECB-CF98DE8C7932}"/>
                </a:ext>
              </a:extLst>
            </p:cNvPr>
            <p:cNvSpPr/>
            <p:nvPr/>
          </p:nvSpPr>
          <p:spPr>
            <a:xfrm>
              <a:off x="7826211" y="4742231"/>
              <a:ext cx="86614" cy="72034"/>
            </a:xfrm>
            <a:custGeom>
              <a:avLst/>
              <a:gdLst/>
              <a:ahLst/>
              <a:cxnLst/>
              <a:rect l="l" t="t" r="r" b="b"/>
              <a:pathLst>
                <a:path w="1877" h="1745" extrusionOk="0">
                  <a:moveTo>
                    <a:pt x="112" y="1689"/>
                  </a:moveTo>
                  <a:cubicBezTo>
                    <a:pt x="108" y="1693"/>
                    <a:pt x="108" y="1697"/>
                    <a:pt x="105" y="1700"/>
                  </a:cubicBezTo>
                  <a:cubicBezTo>
                    <a:pt x="105" y="1697"/>
                    <a:pt x="108" y="1697"/>
                    <a:pt x="108" y="1693"/>
                  </a:cubicBezTo>
                  <a:cubicBezTo>
                    <a:pt x="108" y="1693"/>
                    <a:pt x="108" y="1693"/>
                    <a:pt x="112" y="1689"/>
                  </a:cubicBezTo>
                  <a:close/>
                  <a:moveTo>
                    <a:pt x="1829" y="1"/>
                  </a:moveTo>
                  <a:cubicBezTo>
                    <a:pt x="1822" y="1"/>
                    <a:pt x="1818" y="5"/>
                    <a:pt x="1811" y="8"/>
                  </a:cubicBezTo>
                  <a:lnTo>
                    <a:pt x="1811" y="5"/>
                  </a:lnTo>
                  <a:cubicBezTo>
                    <a:pt x="1664" y="87"/>
                    <a:pt x="1527" y="185"/>
                    <a:pt x="1397" y="289"/>
                  </a:cubicBezTo>
                  <a:cubicBezTo>
                    <a:pt x="1257" y="408"/>
                    <a:pt x="1124" y="534"/>
                    <a:pt x="990" y="663"/>
                  </a:cubicBezTo>
                  <a:cubicBezTo>
                    <a:pt x="929" y="725"/>
                    <a:pt x="864" y="782"/>
                    <a:pt x="803" y="843"/>
                  </a:cubicBezTo>
                  <a:cubicBezTo>
                    <a:pt x="749" y="901"/>
                    <a:pt x="695" y="959"/>
                    <a:pt x="641" y="1016"/>
                  </a:cubicBezTo>
                  <a:cubicBezTo>
                    <a:pt x="504" y="1157"/>
                    <a:pt x="371" y="1301"/>
                    <a:pt x="238" y="1441"/>
                  </a:cubicBezTo>
                  <a:cubicBezTo>
                    <a:pt x="188" y="1495"/>
                    <a:pt x="137" y="1545"/>
                    <a:pt x="87" y="1599"/>
                  </a:cubicBezTo>
                  <a:cubicBezTo>
                    <a:pt x="80" y="1607"/>
                    <a:pt x="72" y="1614"/>
                    <a:pt x="65" y="1621"/>
                  </a:cubicBezTo>
                  <a:cubicBezTo>
                    <a:pt x="62" y="1625"/>
                    <a:pt x="58" y="1625"/>
                    <a:pt x="54" y="1628"/>
                  </a:cubicBezTo>
                  <a:cubicBezTo>
                    <a:pt x="44" y="1643"/>
                    <a:pt x="33" y="1653"/>
                    <a:pt x="22" y="1668"/>
                  </a:cubicBezTo>
                  <a:cubicBezTo>
                    <a:pt x="18" y="1671"/>
                    <a:pt x="15" y="1675"/>
                    <a:pt x="11" y="1679"/>
                  </a:cubicBezTo>
                  <a:cubicBezTo>
                    <a:pt x="4" y="1693"/>
                    <a:pt x="0" y="1707"/>
                    <a:pt x="8" y="1722"/>
                  </a:cubicBezTo>
                  <a:cubicBezTo>
                    <a:pt x="14" y="1732"/>
                    <a:pt x="26" y="1744"/>
                    <a:pt x="39" y="1744"/>
                  </a:cubicBezTo>
                  <a:cubicBezTo>
                    <a:pt x="41" y="1744"/>
                    <a:pt x="42" y="1744"/>
                    <a:pt x="44" y="1743"/>
                  </a:cubicBezTo>
                  <a:cubicBezTo>
                    <a:pt x="54" y="1743"/>
                    <a:pt x="65" y="1743"/>
                    <a:pt x="72" y="1736"/>
                  </a:cubicBezTo>
                  <a:cubicBezTo>
                    <a:pt x="76" y="1733"/>
                    <a:pt x="80" y="1729"/>
                    <a:pt x="80" y="1729"/>
                  </a:cubicBezTo>
                  <a:cubicBezTo>
                    <a:pt x="90" y="1718"/>
                    <a:pt x="105" y="1704"/>
                    <a:pt x="116" y="1693"/>
                  </a:cubicBezTo>
                  <a:cubicBezTo>
                    <a:pt x="159" y="1646"/>
                    <a:pt x="202" y="1603"/>
                    <a:pt x="245" y="1556"/>
                  </a:cubicBezTo>
                  <a:cubicBezTo>
                    <a:pt x="375" y="1419"/>
                    <a:pt x="504" y="1283"/>
                    <a:pt x="630" y="1146"/>
                  </a:cubicBezTo>
                  <a:cubicBezTo>
                    <a:pt x="692" y="1085"/>
                    <a:pt x="749" y="1023"/>
                    <a:pt x="807" y="962"/>
                  </a:cubicBezTo>
                  <a:cubicBezTo>
                    <a:pt x="843" y="926"/>
                    <a:pt x="879" y="887"/>
                    <a:pt x="918" y="851"/>
                  </a:cubicBezTo>
                  <a:cubicBezTo>
                    <a:pt x="987" y="782"/>
                    <a:pt x="1055" y="717"/>
                    <a:pt x="1127" y="649"/>
                  </a:cubicBezTo>
                  <a:cubicBezTo>
                    <a:pt x="1134" y="652"/>
                    <a:pt x="1141" y="654"/>
                    <a:pt x="1148" y="654"/>
                  </a:cubicBezTo>
                  <a:cubicBezTo>
                    <a:pt x="1157" y="654"/>
                    <a:pt x="1166" y="651"/>
                    <a:pt x="1174" y="645"/>
                  </a:cubicBezTo>
                  <a:cubicBezTo>
                    <a:pt x="1397" y="447"/>
                    <a:pt x="1624" y="257"/>
                    <a:pt x="1858" y="77"/>
                  </a:cubicBezTo>
                  <a:cubicBezTo>
                    <a:pt x="1872" y="66"/>
                    <a:pt x="1876" y="41"/>
                    <a:pt x="1869" y="26"/>
                  </a:cubicBezTo>
                  <a:cubicBezTo>
                    <a:pt x="1862" y="12"/>
                    <a:pt x="1847" y="1"/>
                    <a:pt x="1829"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68" name="Google Shape;3155;p44">
              <a:extLst>
                <a:ext uri="{FF2B5EF4-FFF2-40B4-BE49-F238E27FC236}">
                  <a16:creationId xmlns:a16="http://schemas.microsoft.com/office/drawing/2014/main" id="{7C7B8B8C-A0A8-7E4F-DCB6-049E43A551D1}"/>
                </a:ext>
              </a:extLst>
            </p:cNvPr>
            <p:cNvSpPr/>
            <p:nvPr/>
          </p:nvSpPr>
          <p:spPr>
            <a:xfrm>
              <a:off x="7708087" y="4706730"/>
              <a:ext cx="258735" cy="280415"/>
            </a:xfrm>
            <a:custGeom>
              <a:avLst/>
              <a:gdLst/>
              <a:ahLst/>
              <a:cxnLst/>
              <a:rect l="l" t="t" r="r" b="b"/>
              <a:pathLst>
                <a:path w="5607" h="6793" extrusionOk="0">
                  <a:moveTo>
                    <a:pt x="1167" y="4375"/>
                  </a:moveTo>
                  <a:cubicBezTo>
                    <a:pt x="1012" y="4623"/>
                    <a:pt x="861" y="4872"/>
                    <a:pt x="717" y="5127"/>
                  </a:cubicBezTo>
                  <a:cubicBezTo>
                    <a:pt x="677" y="5196"/>
                    <a:pt x="641" y="5268"/>
                    <a:pt x="605" y="5336"/>
                  </a:cubicBezTo>
                  <a:cubicBezTo>
                    <a:pt x="627" y="5289"/>
                    <a:pt x="652" y="5239"/>
                    <a:pt x="677" y="5192"/>
                  </a:cubicBezTo>
                  <a:lnTo>
                    <a:pt x="677" y="5192"/>
                  </a:lnTo>
                  <a:cubicBezTo>
                    <a:pt x="674" y="5196"/>
                    <a:pt x="674" y="5199"/>
                    <a:pt x="670" y="5203"/>
                  </a:cubicBezTo>
                  <a:cubicBezTo>
                    <a:pt x="803" y="4944"/>
                    <a:pt x="951" y="4695"/>
                    <a:pt x="1113" y="4454"/>
                  </a:cubicBezTo>
                  <a:cubicBezTo>
                    <a:pt x="1131" y="4429"/>
                    <a:pt x="1149" y="4404"/>
                    <a:pt x="1167" y="4375"/>
                  </a:cubicBezTo>
                  <a:close/>
                  <a:moveTo>
                    <a:pt x="720" y="5409"/>
                  </a:moveTo>
                  <a:lnTo>
                    <a:pt x="720" y="5409"/>
                  </a:lnTo>
                  <a:cubicBezTo>
                    <a:pt x="719" y="5411"/>
                    <a:pt x="718" y="5413"/>
                    <a:pt x="717" y="5415"/>
                  </a:cubicBezTo>
                  <a:cubicBezTo>
                    <a:pt x="719" y="5413"/>
                    <a:pt x="720" y="5411"/>
                    <a:pt x="720" y="5409"/>
                  </a:cubicBezTo>
                  <a:close/>
                  <a:moveTo>
                    <a:pt x="5559" y="1"/>
                  </a:moveTo>
                  <a:cubicBezTo>
                    <a:pt x="5556" y="1"/>
                    <a:pt x="5549" y="4"/>
                    <a:pt x="5541" y="8"/>
                  </a:cubicBezTo>
                  <a:cubicBezTo>
                    <a:pt x="4774" y="454"/>
                    <a:pt x="4072" y="1009"/>
                    <a:pt x="3432" y="1624"/>
                  </a:cubicBezTo>
                  <a:cubicBezTo>
                    <a:pt x="3363" y="1689"/>
                    <a:pt x="3295" y="1757"/>
                    <a:pt x="3226" y="1826"/>
                  </a:cubicBezTo>
                  <a:cubicBezTo>
                    <a:pt x="3079" y="1955"/>
                    <a:pt x="2935" y="2089"/>
                    <a:pt x="2798" y="2229"/>
                  </a:cubicBezTo>
                  <a:cubicBezTo>
                    <a:pt x="2780" y="2243"/>
                    <a:pt x="2776" y="2265"/>
                    <a:pt x="2791" y="2283"/>
                  </a:cubicBezTo>
                  <a:cubicBezTo>
                    <a:pt x="2686" y="2398"/>
                    <a:pt x="2586" y="2513"/>
                    <a:pt x="2488" y="2629"/>
                  </a:cubicBezTo>
                  <a:cubicBezTo>
                    <a:pt x="2193" y="2971"/>
                    <a:pt x="1920" y="3327"/>
                    <a:pt x="1660" y="3694"/>
                  </a:cubicBezTo>
                  <a:cubicBezTo>
                    <a:pt x="1657" y="3687"/>
                    <a:pt x="1653" y="3684"/>
                    <a:pt x="1646" y="3676"/>
                  </a:cubicBezTo>
                  <a:cubicBezTo>
                    <a:pt x="1639" y="3669"/>
                    <a:pt x="1628" y="3669"/>
                    <a:pt x="1617" y="3669"/>
                  </a:cubicBezTo>
                  <a:cubicBezTo>
                    <a:pt x="1603" y="3673"/>
                    <a:pt x="1596" y="3680"/>
                    <a:pt x="1588" y="3687"/>
                  </a:cubicBezTo>
                  <a:cubicBezTo>
                    <a:pt x="1401" y="3910"/>
                    <a:pt x="1225" y="4144"/>
                    <a:pt x="1059" y="4382"/>
                  </a:cubicBezTo>
                  <a:cubicBezTo>
                    <a:pt x="897" y="4623"/>
                    <a:pt x="749" y="4875"/>
                    <a:pt x="616" y="5131"/>
                  </a:cubicBezTo>
                  <a:cubicBezTo>
                    <a:pt x="487" y="5376"/>
                    <a:pt x="375" y="5628"/>
                    <a:pt x="278" y="5883"/>
                  </a:cubicBezTo>
                  <a:cubicBezTo>
                    <a:pt x="170" y="6160"/>
                    <a:pt x="83" y="6448"/>
                    <a:pt x="8" y="6736"/>
                  </a:cubicBezTo>
                  <a:cubicBezTo>
                    <a:pt x="1" y="6758"/>
                    <a:pt x="8" y="6783"/>
                    <a:pt x="33" y="6790"/>
                  </a:cubicBezTo>
                  <a:cubicBezTo>
                    <a:pt x="37" y="6792"/>
                    <a:pt x="41" y="6793"/>
                    <a:pt x="45" y="6793"/>
                  </a:cubicBezTo>
                  <a:cubicBezTo>
                    <a:pt x="62" y="6793"/>
                    <a:pt x="81" y="6782"/>
                    <a:pt x="87" y="6765"/>
                  </a:cubicBezTo>
                  <a:cubicBezTo>
                    <a:pt x="91" y="6747"/>
                    <a:pt x="94" y="6726"/>
                    <a:pt x="101" y="6708"/>
                  </a:cubicBezTo>
                  <a:cubicBezTo>
                    <a:pt x="101" y="6708"/>
                    <a:pt x="105" y="6708"/>
                    <a:pt x="105" y="6711"/>
                  </a:cubicBezTo>
                  <a:cubicBezTo>
                    <a:pt x="109" y="6713"/>
                    <a:pt x="113" y="6713"/>
                    <a:pt x="117" y="6713"/>
                  </a:cubicBezTo>
                  <a:cubicBezTo>
                    <a:pt x="135" y="6713"/>
                    <a:pt x="153" y="6700"/>
                    <a:pt x="159" y="6682"/>
                  </a:cubicBezTo>
                  <a:cubicBezTo>
                    <a:pt x="321" y="6247"/>
                    <a:pt x="512" y="5822"/>
                    <a:pt x="721" y="5404"/>
                  </a:cubicBezTo>
                  <a:lnTo>
                    <a:pt x="721" y="5404"/>
                  </a:lnTo>
                  <a:cubicBezTo>
                    <a:pt x="721" y="5406"/>
                    <a:pt x="721" y="5407"/>
                    <a:pt x="720" y="5409"/>
                  </a:cubicBezTo>
                  <a:lnTo>
                    <a:pt x="720" y="5409"/>
                  </a:lnTo>
                  <a:cubicBezTo>
                    <a:pt x="1278" y="4320"/>
                    <a:pt x="1982" y="3311"/>
                    <a:pt x="2798" y="2402"/>
                  </a:cubicBezTo>
                  <a:cubicBezTo>
                    <a:pt x="2798" y="2402"/>
                    <a:pt x="2798" y="2402"/>
                    <a:pt x="2798" y="2402"/>
                  </a:cubicBezTo>
                  <a:lnTo>
                    <a:pt x="2798" y="2402"/>
                  </a:lnTo>
                  <a:cubicBezTo>
                    <a:pt x="2955" y="2223"/>
                    <a:pt x="3120" y="2052"/>
                    <a:pt x="3288" y="1880"/>
                  </a:cubicBezTo>
                  <a:cubicBezTo>
                    <a:pt x="3356" y="1822"/>
                    <a:pt x="3424" y="1761"/>
                    <a:pt x="3496" y="1700"/>
                  </a:cubicBezTo>
                  <a:cubicBezTo>
                    <a:pt x="3723" y="1509"/>
                    <a:pt x="3954" y="1322"/>
                    <a:pt x="4188" y="1138"/>
                  </a:cubicBezTo>
                  <a:cubicBezTo>
                    <a:pt x="4652" y="782"/>
                    <a:pt x="5127" y="436"/>
                    <a:pt x="5588" y="76"/>
                  </a:cubicBezTo>
                  <a:cubicBezTo>
                    <a:pt x="5603" y="65"/>
                    <a:pt x="5606" y="44"/>
                    <a:pt x="5599" y="26"/>
                  </a:cubicBezTo>
                  <a:cubicBezTo>
                    <a:pt x="5592" y="11"/>
                    <a:pt x="5577" y="1"/>
                    <a:pt x="5559" y="1"/>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69" name="Google Shape;3156;p44">
              <a:extLst>
                <a:ext uri="{FF2B5EF4-FFF2-40B4-BE49-F238E27FC236}">
                  <a16:creationId xmlns:a16="http://schemas.microsoft.com/office/drawing/2014/main" id="{4092EA2E-33DC-5898-0AC7-DF182DCA15B7}"/>
                </a:ext>
              </a:extLst>
            </p:cNvPr>
            <p:cNvSpPr/>
            <p:nvPr/>
          </p:nvSpPr>
          <p:spPr>
            <a:xfrm>
              <a:off x="7692814" y="4914659"/>
              <a:ext cx="46883" cy="128422"/>
            </a:xfrm>
            <a:custGeom>
              <a:avLst/>
              <a:gdLst/>
              <a:ahLst/>
              <a:cxnLst/>
              <a:rect l="l" t="t" r="r" b="b"/>
              <a:pathLst>
                <a:path w="1016" h="3111" extrusionOk="0">
                  <a:moveTo>
                    <a:pt x="220" y="2275"/>
                  </a:moveTo>
                  <a:lnTo>
                    <a:pt x="220" y="2275"/>
                  </a:lnTo>
                  <a:cubicBezTo>
                    <a:pt x="220" y="2276"/>
                    <a:pt x="220" y="2276"/>
                    <a:pt x="220" y="2277"/>
                  </a:cubicBezTo>
                  <a:lnTo>
                    <a:pt x="220" y="2277"/>
                  </a:lnTo>
                  <a:cubicBezTo>
                    <a:pt x="220" y="2276"/>
                    <a:pt x="220" y="2276"/>
                    <a:pt x="220" y="2275"/>
                  </a:cubicBezTo>
                  <a:close/>
                  <a:moveTo>
                    <a:pt x="972" y="0"/>
                  </a:moveTo>
                  <a:cubicBezTo>
                    <a:pt x="969" y="0"/>
                    <a:pt x="965" y="0"/>
                    <a:pt x="965" y="4"/>
                  </a:cubicBezTo>
                  <a:cubicBezTo>
                    <a:pt x="954" y="4"/>
                    <a:pt x="944" y="11"/>
                    <a:pt x="936" y="22"/>
                  </a:cubicBezTo>
                  <a:cubicBezTo>
                    <a:pt x="436" y="961"/>
                    <a:pt x="134" y="2005"/>
                    <a:pt x="4" y="3064"/>
                  </a:cubicBezTo>
                  <a:cubicBezTo>
                    <a:pt x="0" y="3086"/>
                    <a:pt x="22" y="3107"/>
                    <a:pt x="44" y="3111"/>
                  </a:cubicBezTo>
                  <a:cubicBezTo>
                    <a:pt x="65" y="3111"/>
                    <a:pt x="83" y="3093"/>
                    <a:pt x="87" y="3071"/>
                  </a:cubicBezTo>
                  <a:cubicBezTo>
                    <a:pt x="119" y="2805"/>
                    <a:pt x="166" y="2539"/>
                    <a:pt x="220" y="2277"/>
                  </a:cubicBezTo>
                  <a:lnTo>
                    <a:pt x="220" y="2277"/>
                  </a:lnTo>
                  <a:cubicBezTo>
                    <a:pt x="219" y="2278"/>
                    <a:pt x="218" y="2279"/>
                    <a:pt x="216" y="2279"/>
                  </a:cubicBezTo>
                  <a:cubicBezTo>
                    <a:pt x="375" y="1545"/>
                    <a:pt x="616" y="832"/>
                    <a:pt x="954" y="162"/>
                  </a:cubicBezTo>
                  <a:lnTo>
                    <a:pt x="954" y="162"/>
                  </a:lnTo>
                  <a:cubicBezTo>
                    <a:pt x="954" y="166"/>
                    <a:pt x="951" y="169"/>
                    <a:pt x="951" y="173"/>
                  </a:cubicBezTo>
                  <a:cubicBezTo>
                    <a:pt x="969" y="137"/>
                    <a:pt x="987" y="101"/>
                    <a:pt x="1005" y="69"/>
                  </a:cubicBezTo>
                  <a:cubicBezTo>
                    <a:pt x="1012" y="58"/>
                    <a:pt x="1016" y="47"/>
                    <a:pt x="1012" y="36"/>
                  </a:cubicBezTo>
                  <a:cubicBezTo>
                    <a:pt x="1012" y="25"/>
                    <a:pt x="1005" y="15"/>
                    <a:pt x="994" y="11"/>
                  </a:cubicBezTo>
                  <a:cubicBezTo>
                    <a:pt x="987" y="4"/>
                    <a:pt x="980" y="0"/>
                    <a:pt x="972" y="0"/>
                  </a:cubicBezTo>
                  <a:close/>
                </a:path>
              </a:pathLst>
            </a:custGeom>
            <a:solidFill>
              <a:srgbClr val="708617"/>
            </a:solidFill>
            <a:ln>
              <a:noFill/>
            </a:ln>
          </p:spPr>
          <p:txBody>
            <a:bodyPr spcFirstLastPara="1" wrap="square" lIns="91425" tIns="91425" rIns="91425" bIns="91425" anchor="ctr" anchorCtr="0">
              <a:noAutofit/>
            </a:bodyPr>
            <a:lstStyle/>
            <a:p>
              <a:endParaRPr/>
            </a:p>
          </p:txBody>
        </p:sp>
        <p:sp>
          <p:nvSpPr>
            <p:cNvPr id="1170" name="Google Shape;3157;p44">
              <a:extLst>
                <a:ext uri="{FF2B5EF4-FFF2-40B4-BE49-F238E27FC236}">
                  <a16:creationId xmlns:a16="http://schemas.microsoft.com/office/drawing/2014/main" id="{308FFC14-8F7F-1B61-5BA3-A921425D161F}"/>
                </a:ext>
              </a:extLst>
            </p:cNvPr>
            <p:cNvSpPr/>
            <p:nvPr/>
          </p:nvSpPr>
          <p:spPr>
            <a:xfrm>
              <a:off x="7983188" y="3980733"/>
              <a:ext cx="633848" cy="776270"/>
            </a:xfrm>
            <a:custGeom>
              <a:avLst/>
              <a:gdLst/>
              <a:ahLst/>
              <a:cxnLst/>
              <a:rect l="l" t="t" r="r" b="b"/>
              <a:pathLst>
                <a:path w="13736" h="18805" extrusionOk="0">
                  <a:moveTo>
                    <a:pt x="9339" y="163"/>
                  </a:moveTo>
                  <a:cubicBezTo>
                    <a:pt x="9339" y="163"/>
                    <a:pt x="9339" y="166"/>
                    <a:pt x="9336" y="166"/>
                  </a:cubicBezTo>
                  <a:lnTo>
                    <a:pt x="9339" y="166"/>
                  </a:lnTo>
                  <a:cubicBezTo>
                    <a:pt x="9339" y="166"/>
                    <a:pt x="9339" y="163"/>
                    <a:pt x="9339" y="163"/>
                  </a:cubicBezTo>
                  <a:close/>
                  <a:moveTo>
                    <a:pt x="3923" y="3910"/>
                  </a:moveTo>
                  <a:cubicBezTo>
                    <a:pt x="3925" y="3911"/>
                    <a:pt x="3927" y="3913"/>
                    <a:pt x="3928" y="3914"/>
                  </a:cubicBezTo>
                  <a:cubicBezTo>
                    <a:pt x="3928" y="3911"/>
                    <a:pt x="3928" y="3911"/>
                    <a:pt x="3925" y="3911"/>
                  </a:cubicBezTo>
                  <a:cubicBezTo>
                    <a:pt x="3924" y="3910"/>
                    <a:pt x="3923" y="3910"/>
                    <a:pt x="3923" y="3910"/>
                  </a:cubicBezTo>
                  <a:close/>
                  <a:moveTo>
                    <a:pt x="3867" y="4263"/>
                  </a:moveTo>
                  <a:lnTo>
                    <a:pt x="3867" y="4267"/>
                  </a:lnTo>
                  <a:lnTo>
                    <a:pt x="3871" y="4267"/>
                  </a:lnTo>
                  <a:cubicBezTo>
                    <a:pt x="3871" y="4267"/>
                    <a:pt x="3867" y="4267"/>
                    <a:pt x="3867" y="4263"/>
                  </a:cubicBezTo>
                  <a:close/>
                  <a:moveTo>
                    <a:pt x="12638" y="18507"/>
                  </a:moveTo>
                  <a:cubicBezTo>
                    <a:pt x="12637" y="18508"/>
                    <a:pt x="12635" y="18509"/>
                    <a:pt x="12634" y="18509"/>
                  </a:cubicBezTo>
                  <a:cubicBezTo>
                    <a:pt x="12635" y="18509"/>
                    <a:pt x="12637" y="18508"/>
                    <a:pt x="12638" y="18507"/>
                  </a:cubicBezTo>
                  <a:close/>
                  <a:moveTo>
                    <a:pt x="3795" y="1"/>
                  </a:moveTo>
                  <a:cubicBezTo>
                    <a:pt x="3788" y="12"/>
                    <a:pt x="3781" y="22"/>
                    <a:pt x="3777" y="30"/>
                  </a:cubicBezTo>
                  <a:lnTo>
                    <a:pt x="3781" y="26"/>
                  </a:lnTo>
                  <a:lnTo>
                    <a:pt x="3781" y="26"/>
                  </a:lnTo>
                  <a:cubicBezTo>
                    <a:pt x="3723" y="127"/>
                    <a:pt x="3669" y="242"/>
                    <a:pt x="3594" y="408"/>
                  </a:cubicBezTo>
                  <a:cubicBezTo>
                    <a:pt x="3532" y="544"/>
                    <a:pt x="3468" y="685"/>
                    <a:pt x="3406" y="825"/>
                  </a:cubicBezTo>
                  <a:cubicBezTo>
                    <a:pt x="3295" y="1077"/>
                    <a:pt x="3183" y="1347"/>
                    <a:pt x="3061" y="1642"/>
                  </a:cubicBezTo>
                  <a:cubicBezTo>
                    <a:pt x="3007" y="1786"/>
                    <a:pt x="2949" y="1927"/>
                    <a:pt x="2895" y="2071"/>
                  </a:cubicBezTo>
                  <a:cubicBezTo>
                    <a:pt x="2899" y="2071"/>
                    <a:pt x="2902" y="2074"/>
                    <a:pt x="2906" y="2074"/>
                  </a:cubicBezTo>
                  <a:cubicBezTo>
                    <a:pt x="2978" y="2107"/>
                    <a:pt x="3054" y="2132"/>
                    <a:pt x="3133" y="2154"/>
                  </a:cubicBezTo>
                  <a:cubicBezTo>
                    <a:pt x="3198" y="2175"/>
                    <a:pt x="3237" y="2244"/>
                    <a:pt x="3219" y="2308"/>
                  </a:cubicBezTo>
                  <a:cubicBezTo>
                    <a:pt x="3204" y="2363"/>
                    <a:pt x="3150" y="2403"/>
                    <a:pt x="3093" y="2403"/>
                  </a:cubicBezTo>
                  <a:cubicBezTo>
                    <a:pt x="3082" y="2403"/>
                    <a:pt x="3071" y="2401"/>
                    <a:pt x="3061" y="2398"/>
                  </a:cubicBezTo>
                  <a:cubicBezTo>
                    <a:pt x="2974" y="2370"/>
                    <a:pt x="2888" y="2341"/>
                    <a:pt x="2805" y="2305"/>
                  </a:cubicBezTo>
                  <a:cubicBezTo>
                    <a:pt x="2701" y="2586"/>
                    <a:pt x="2596" y="2870"/>
                    <a:pt x="2495" y="3165"/>
                  </a:cubicBezTo>
                  <a:cubicBezTo>
                    <a:pt x="2647" y="3262"/>
                    <a:pt x="2801" y="3349"/>
                    <a:pt x="2949" y="3446"/>
                  </a:cubicBezTo>
                  <a:cubicBezTo>
                    <a:pt x="3007" y="3486"/>
                    <a:pt x="3032" y="3558"/>
                    <a:pt x="2996" y="3619"/>
                  </a:cubicBezTo>
                  <a:cubicBezTo>
                    <a:pt x="2971" y="3658"/>
                    <a:pt x="2927" y="3682"/>
                    <a:pt x="2882" y="3682"/>
                  </a:cubicBezTo>
                  <a:cubicBezTo>
                    <a:pt x="2862" y="3682"/>
                    <a:pt x="2841" y="3677"/>
                    <a:pt x="2823" y="3666"/>
                  </a:cubicBezTo>
                  <a:cubicBezTo>
                    <a:pt x="2686" y="3576"/>
                    <a:pt x="2546" y="3497"/>
                    <a:pt x="2413" y="3414"/>
                  </a:cubicBezTo>
                  <a:cubicBezTo>
                    <a:pt x="2078" y="4400"/>
                    <a:pt x="1761" y="5484"/>
                    <a:pt x="1444" y="6722"/>
                  </a:cubicBezTo>
                  <a:cubicBezTo>
                    <a:pt x="1286" y="7323"/>
                    <a:pt x="1153" y="7903"/>
                    <a:pt x="1030" y="8486"/>
                  </a:cubicBezTo>
                  <a:cubicBezTo>
                    <a:pt x="940" y="8936"/>
                    <a:pt x="854" y="9394"/>
                    <a:pt x="767" y="9876"/>
                  </a:cubicBezTo>
                  <a:cubicBezTo>
                    <a:pt x="699" y="10142"/>
                    <a:pt x="634" y="10409"/>
                    <a:pt x="573" y="10661"/>
                  </a:cubicBezTo>
                  <a:cubicBezTo>
                    <a:pt x="393" y="11431"/>
                    <a:pt x="267" y="12126"/>
                    <a:pt x="188" y="12785"/>
                  </a:cubicBezTo>
                  <a:cubicBezTo>
                    <a:pt x="130" y="13055"/>
                    <a:pt x="87" y="13332"/>
                    <a:pt x="58" y="13617"/>
                  </a:cubicBezTo>
                  <a:cubicBezTo>
                    <a:pt x="22" y="13959"/>
                    <a:pt x="8" y="14308"/>
                    <a:pt x="11" y="14650"/>
                  </a:cubicBezTo>
                  <a:cubicBezTo>
                    <a:pt x="1" y="14794"/>
                    <a:pt x="1" y="14934"/>
                    <a:pt x="8" y="15067"/>
                  </a:cubicBezTo>
                  <a:cubicBezTo>
                    <a:pt x="11" y="15215"/>
                    <a:pt x="33" y="15366"/>
                    <a:pt x="69" y="15517"/>
                  </a:cubicBezTo>
                  <a:cubicBezTo>
                    <a:pt x="94" y="15665"/>
                    <a:pt x="134" y="15809"/>
                    <a:pt x="184" y="15942"/>
                  </a:cubicBezTo>
                  <a:cubicBezTo>
                    <a:pt x="292" y="16212"/>
                    <a:pt x="472" y="16443"/>
                    <a:pt x="706" y="16608"/>
                  </a:cubicBezTo>
                  <a:cubicBezTo>
                    <a:pt x="965" y="16788"/>
                    <a:pt x="1293" y="16904"/>
                    <a:pt x="1707" y="16954"/>
                  </a:cubicBezTo>
                  <a:cubicBezTo>
                    <a:pt x="1855" y="16972"/>
                    <a:pt x="1999" y="16983"/>
                    <a:pt x="2153" y="16983"/>
                  </a:cubicBezTo>
                  <a:cubicBezTo>
                    <a:pt x="2488" y="16983"/>
                    <a:pt x="2830" y="16940"/>
                    <a:pt x="3122" y="16904"/>
                  </a:cubicBezTo>
                  <a:lnTo>
                    <a:pt x="3320" y="16875"/>
                  </a:lnTo>
                  <a:cubicBezTo>
                    <a:pt x="3486" y="16853"/>
                    <a:pt x="3655" y="16832"/>
                    <a:pt x="3824" y="16814"/>
                  </a:cubicBezTo>
                  <a:cubicBezTo>
                    <a:pt x="4054" y="16785"/>
                    <a:pt x="4281" y="16774"/>
                    <a:pt x="4508" y="16774"/>
                  </a:cubicBezTo>
                  <a:cubicBezTo>
                    <a:pt x="4749" y="16774"/>
                    <a:pt x="4980" y="16792"/>
                    <a:pt x="5199" y="16821"/>
                  </a:cubicBezTo>
                  <a:cubicBezTo>
                    <a:pt x="5404" y="16850"/>
                    <a:pt x="5620" y="16896"/>
                    <a:pt x="5844" y="16958"/>
                  </a:cubicBezTo>
                  <a:lnTo>
                    <a:pt x="5862" y="16958"/>
                  </a:lnTo>
                  <a:cubicBezTo>
                    <a:pt x="6272" y="17080"/>
                    <a:pt x="6700" y="17253"/>
                    <a:pt x="7165" y="17480"/>
                  </a:cubicBezTo>
                  <a:cubicBezTo>
                    <a:pt x="7377" y="17584"/>
                    <a:pt x="7593" y="17699"/>
                    <a:pt x="7802" y="17807"/>
                  </a:cubicBezTo>
                  <a:lnTo>
                    <a:pt x="7838" y="17829"/>
                  </a:lnTo>
                  <a:cubicBezTo>
                    <a:pt x="8025" y="17926"/>
                    <a:pt x="8213" y="18027"/>
                    <a:pt x="8400" y="18120"/>
                  </a:cubicBezTo>
                  <a:cubicBezTo>
                    <a:pt x="8778" y="18311"/>
                    <a:pt x="9098" y="18444"/>
                    <a:pt x="9411" y="18542"/>
                  </a:cubicBezTo>
                  <a:cubicBezTo>
                    <a:pt x="9455" y="18563"/>
                    <a:pt x="9498" y="18581"/>
                    <a:pt x="9541" y="18599"/>
                  </a:cubicBezTo>
                  <a:cubicBezTo>
                    <a:pt x="9541" y="18596"/>
                    <a:pt x="9545" y="18592"/>
                    <a:pt x="9545" y="18585"/>
                  </a:cubicBezTo>
                  <a:cubicBezTo>
                    <a:pt x="9554" y="18573"/>
                    <a:pt x="9567" y="18566"/>
                    <a:pt x="9580" y="18566"/>
                  </a:cubicBezTo>
                  <a:cubicBezTo>
                    <a:pt x="9588" y="18566"/>
                    <a:pt x="9596" y="18569"/>
                    <a:pt x="9602" y="18574"/>
                  </a:cubicBezTo>
                  <a:cubicBezTo>
                    <a:pt x="9627" y="18588"/>
                    <a:pt x="9656" y="18606"/>
                    <a:pt x="9681" y="18621"/>
                  </a:cubicBezTo>
                  <a:lnTo>
                    <a:pt x="9685" y="18621"/>
                  </a:lnTo>
                  <a:cubicBezTo>
                    <a:pt x="9721" y="18635"/>
                    <a:pt x="9753" y="18650"/>
                    <a:pt x="9793" y="18660"/>
                  </a:cubicBezTo>
                  <a:cubicBezTo>
                    <a:pt x="9833" y="18671"/>
                    <a:pt x="9869" y="18678"/>
                    <a:pt x="9908" y="18686"/>
                  </a:cubicBezTo>
                  <a:cubicBezTo>
                    <a:pt x="10009" y="18704"/>
                    <a:pt x="10110" y="18711"/>
                    <a:pt x="10211" y="18725"/>
                  </a:cubicBezTo>
                  <a:cubicBezTo>
                    <a:pt x="10315" y="18736"/>
                    <a:pt x="10423" y="18754"/>
                    <a:pt x="10527" y="18768"/>
                  </a:cubicBezTo>
                  <a:cubicBezTo>
                    <a:pt x="10639" y="18786"/>
                    <a:pt x="10751" y="18797"/>
                    <a:pt x="10866" y="18801"/>
                  </a:cubicBezTo>
                  <a:cubicBezTo>
                    <a:pt x="10907" y="18803"/>
                    <a:pt x="10948" y="18805"/>
                    <a:pt x="10988" y="18805"/>
                  </a:cubicBezTo>
                  <a:cubicBezTo>
                    <a:pt x="11063" y="18805"/>
                    <a:pt x="11137" y="18801"/>
                    <a:pt x="11212" y="18794"/>
                  </a:cubicBezTo>
                  <a:lnTo>
                    <a:pt x="11201" y="18794"/>
                  </a:lnTo>
                  <a:cubicBezTo>
                    <a:pt x="11446" y="18768"/>
                    <a:pt x="11690" y="18740"/>
                    <a:pt x="11932" y="18693"/>
                  </a:cubicBezTo>
                  <a:cubicBezTo>
                    <a:pt x="12173" y="18650"/>
                    <a:pt x="12410" y="18592"/>
                    <a:pt x="12641" y="18506"/>
                  </a:cubicBezTo>
                  <a:lnTo>
                    <a:pt x="12641" y="18506"/>
                  </a:lnTo>
                  <a:cubicBezTo>
                    <a:pt x="12641" y="18506"/>
                    <a:pt x="12640" y="18507"/>
                    <a:pt x="12638" y="18507"/>
                  </a:cubicBezTo>
                  <a:lnTo>
                    <a:pt x="12638" y="18507"/>
                  </a:lnTo>
                  <a:cubicBezTo>
                    <a:pt x="12738" y="18472"/>
                    <a:pt x="12837" y="18429"/>
                    <a:pt x="12932" y="18380"/>
                  </a:cubicBezTo>
                  <a:cubicBezTo>
                    <a:pt x="13015" y="18333"/>
                    <a:pt x="13098" y="18286"/>
                    <a:pt x="13177" y="18232"/>
                  </a:cubicBezTo>
                  <a:cubicBezTo>
                    <a:pt x="13231" y="18192"/>
                    <a:pt x="13285" y="18149"/>
                    <a:pt x="13336" y="18102"/>
                  </a:cubicBezTo>
                  <a:cubicBezTo>
                    <a:pt x="13379" y="18063"/>
                    <a:pt x="13422" y="18020"/>
                    <a:pt x="13462" y="17976"/>
                  </a:cubicBezTo>
                  <a:cubicBezTo>
                    <a:pt x="13501" y="17904"/>
                    <a:pt x="13544" y="17829"/>
                    <a:pt x="13588" y="17753"/>
                  </a:cubicBezTo>
                  <a:cubicBezTo>
                    <a:pt x="13602" y="17717"/>
                    <a:pt x="13616" y="17681"/>
                    <a:pt x="13634" y="17645"/>
                  </a:cubicBezTo>
                  <a:cubicBezTo>
                    <a:pt x="13667" y="17534"/>
                    <a:pt x="13696" y="17422"/>
                    <a:pt x="13721" y="17307"/>
                  </a:cubicBezTo>
                  <a:cubicBezTo>
                    <a:pt x="13728" y="17274"/>
                    <a:pt x="13732" y="17242"/>
                    <a:pt x="13735" y="17210"/>
                  </a:cubicBezTo>
                  <a:cubicBezTo>
                    <a:pt x="13735" y="17206"/>
                    <a:pt x="13735" y="17202"/>
                    <a:pt x="13735" y="17199"/>
                  </a:cubicBezTo>
                  <a:cubicBezTo>
                    <a:pt x="13732" y="17066"/>
                    <a:pt x="13721" y="16932"/>
                    <a:pt x="13710" y="16799"/>
                  </a:cubicBezTo>
                  <a:cubicBezTo>
                    <a:pt x="13710" y="16803"/>
                    <a:pt x="13710" y="16806"/>
                    <a:pt x="13710" y="16810"/>
                  </a:cubicBezTo>
                  <a:cubicBezTo>
                    <a:pt x="13710" y="16796"/>
                    <a:pt x="13706" y="16781"/>
                    <a:pt x="13706" y="16767"/>
                  </a:cubicBezTo>
                  <a:cubicBezTo>
                    <a:pt x="13681" y="16616"/>
                    <a:pt x="13660" y="16461"/>
                    <a:pt x="13634" y="16309"/>
                  </a:cubicBezTo>
                  <a:cubicBezTo>
                    <a:pt x="13624" y="16252"/>
                    <a:pt x="13609" y="16194"/>
                    <a:pt x="13598" y="16137"/>
                  </a:cubicBezTo>
                  <a:cubicBezTo>
                    <a:pt x="13595" y="16133"/>
                    <a:pt x="13595" y="16129"/>
                    <a:pt x="13595" y="16126"/>
                  </a:cubicBezTo>
                  <a:lnTo>
                    <a:pt x="13570" y="16036"/>
                  </a:lnTo>
                  <a:cubicBezTo>
                    <a:pt x="13530" y="15939"/>
                    <a:pt x="13498" y="15838"/>
                    <a:pt x="13469" y="15741"/>
                  </a:cubicBezTo>
                  <a:cubicBezTo>
                    <a:pt x="13451" y="15687"/>
                    <a:pt x="13436" y="15636"/>
                    <a:pt x="13426" y="15582"/>
                  </a:cubicBezTo>
                  <a:cubicBezTo>
                    <a:pt x="13408" y="15539"/>
                    <a:pt x="13390" y="15499"/>
                    <a:pt x="13372" y="15456"/>
                  </a:cubicBezTo>
                  <a:cubicBezTo>
                    <a:pt x="13321" y="15327"/>
                    <a:pt x="13271" y="15197"/>
                    <a:pt x="13228" y="15064"/>
                  </a:cubicBezTo>
                  <a:cubicBezTo>
                    <a:pt x="13202" y="15006"/>
                    <a:pt x="13177" y="14952"/>
                    <a:pt x="13152" y="14898"/>
                  </a:cubicBezTo>
                  <a:cubicBezTo>
                    <a:pt x="13145" y="14891"/>
                    <a:pt x="13141" y="14884"/>
                    <a:pt x="13138" y="14877"/>
                  </a:cubicBezTo>
                  <a:cubicBezTo>
                    <a:pt x="13080" y="14747"/>
                    <a:pt x="13019" y="14617"/>
                    <a:pt x="12972" y="14484"/>
                  </a:cubicBezTo>
                  <a:cubicBezTo>
                    <a:pt x="12947" y="14419"/>
                    <a:pt x="12925" y="14351"/>
                    <a:pt x="12907" y="14283"/>
                  </a:cubicBezTo>
                  <a:cubicBezTo>
                    <a:pt x="12904" y="14268"/>
                    <a:pt x="12900" y="14250"/>
                    <a:pt x="12896" y="14236"/>
                  </a:cubicBezTo>
                  <a:cubicBezTo>
                    <a:pt x="12889" y="14218"/>
                    <a:pt x="12886" y="14200"/>
                    <a:pt x="12878" y="14185"/>
                  </a:cubicBezTo>
                  <a:cubicBezTo>
                    <a:pt x="12799" y="13977"/>
                    <a:pt x="12724" y="13771"/>
                    <a:pt x="12677" y="13555"/>
                  </a:cubicBezTo>
                  <a:cubicBezTo>
                    <a:pt x="12637" y="13447"/>
                    <a:pt x="12594" y="13339"/>
                    <a:pt x="12558" y="13231"/>
                  </a:cubicBezTo>
                  <a:cubicBezTo>
                    <a:pt x="12526" y="13131"/>
                    <a:pt x="12493" y="13030"/>
                    <a:pt x="12468" y="12929"/>
                  </a:cubicBezTo>
                  <a:cubicBezTo>
                    <a:pt x="12461" y="12904"/>
                    <a:pt x="12457" y="12882"/>
                    <a:pt x="12454" y="12861"/>
                  </a:cubicBezTo>
                  <a:cubicBezTo>
                    <a:pt x="12432" y="12810"/>
                    <a:pt x="12414" y="12760"/>
                    <a:pt x="12400" y="12709"/>
                  </a:cubicBezTo>
                  <a:cubicBezTo>
                    <a:pt x="12382" y="12663"/>
                    <a:pt x="12367" y="12616"/>
                    <a:pt x="12356" y="12569"/>
                  </a:cubicBezTo>
                  <a:cubicBezTo>
                    <a:pt x="12349" y="12565"/>
                    <a:pt x="12342" y="12558"/>
                    <a:pt x="12342" y="12551"/>
                  </a:cubicBezTo>
                  <a:cubicBezTo>
                    <a:pt x="12230" y="12205"/>
                    <a:pt x="12133" y="11860"/>
                    <a:pt x="12065" y="11503"/>
                  </a:cubicBezTo>
                  <a:cubicBezTo>
                    <a:pt x="12065" y="11496"/>
                    <a:pt x="12068" y="11485"/>
                    <a:pt x="12072" y="11478"/>
                  </a:cubicBezTo>
                  <a:cubicBezTo>
                    <a:pt x="12061" y="11435"/>
                    <a:pt x="12050" y="11392"/>
                    <a:pt x="12040" y="11345"/>
                  </a:cubicBezTo>
                  <a:cubicBezTo>
                    <a:pt x="11982" y="11147"/>
                    <a:pt x="11935" y="10949"/>
                    <a:pt x="11903" y="10747"/>
                  </a:cubicBezTo>
                  <a:cubicBezTo>
                    <a:pt x="11892" y="10740"/>
                    <a:pt x="11885" y="10733"/>
                    <a:pt x="11885" y="10722"/>
                  </a:cubicBezTo>
                  <a:cubicBezTo>
                    <a:pt x="11878" y="10700"/>
                    <a:pt x="11870" y="10679"/>
                    <a:pt x="11867" y="10654"/>
                  </a:cubicBezTo>
                  <a:cubicBezTo>
                    <a:pt x="11856" y="10618"/>
                    <a:pt x="11849" y="10582"/>
                    <a:pt x="11842" y="10542"/>
                  </a:cubicBezTo>
                  <a:cubicBezTo>
                    <a:pt x="11834" y="10506"/>
                    <a:pt x="11831" y="10466"/>
                    <a:pt x="11827" y="10430"/>
                  </a:cubicBezTo>
                  <a:cubicBezTo>
                    <a:pt x="11824" y="10409"/>
                    <a:pt x="11820" y="10391"/>
                    <a:pt x="11820" y="10373"/>
                  </a:cubicBezTo>
                  <a:cubicBezTo>
                    <a:pt x="11816" y="10355"/>
                    <a:pt x="11816" y="10340"/>
                    <a:pt x="11813" y="10322"/>
                  </a:cubicBezTo>
                  <a:cubicBezTo>
                    <a:pt x="11802" y="10276"/>
                    <a:pt x="11795" y="10229"/>
                    <a:pt x="11784" y="10186"/>
                  </a:cubicBezTo>
                  <a:cubicBezTo>
                    <a:pt x="11752" y="10042"/>
                    <a:pt x="11716" y="9894"/>
                    <a:pt x="11690" y="9750"/>
                  </a:cubicBezTo>
                  <a:cubicBezTo>
                    <a:pt x="11676" y="9664"/>
                    <a:pt x="11662" y="9577"/>
                    <a:pt x="11654" y="9491"/>
                  </a:cubicBezTo>
                  <a:cubicBezTo>
                    <a:pt x="11647" y="9415"/>
                    <a:pt x="11644" y="9340"/>
                    <a:pt x="11640" y="9264"/>
                  </a:cubicBezTo>
                  <a:cubicBezTo>
                    <a:pt x="11640" y="9257"/>
                    <a:pt x="11644" y="9250"/>
                    <a:pt x="11647" y="9242"/>
                  </a:cubicBezTo>
                  <a:cubicBezTo>
                    <a:pt x="11636" y="9196"/>
                    <a:pt x="11633" y="9152"/>
                    <a:pt x="11626" y="9106"/>
                  </a:cubicBezTo>
                  <a:cubicBezTo>
                    <a:pt x="11622" y="9077"/>
                    <a:pt x="11618" y="9048"/>
                    <a:pt x="11615" y="9023"/>
                  </a:cubicBezTo>
                  <a:cubicBezTo>
                    <a:pt x="11600" y="8940"/>
                    <a:pt x="11590" y="8861"/>
                    <a:pt x="11582" y="8778"/>
                  </a:cubicBezTo>
                  <a:cubicBezTo>
                    <a:pt x="11579" y="8774"/>
                    <a:pt x="11579" y="8771"/>
                    <a:pt x="11579" y="8767"/>
                  </a:cubicBezTo>
                  <a:cubicBezTo>
                    <a:pt x="11572" y="8756"/>
                    <a:pt x="11564" y="8746"/>
                    <a:pt x="11557" y="8731"/>
                  </a:cubicBezTo>
                  <a:cubicBezTo>
                    <a:pt x="11557" y="8728"/>
                    <a:pt x="11554" y="8724"/>
                    <a:pt x="11550" y="8720"/>
                  </a:cubicBezTo>
                  <a:cubicBezTo>
                    <a:pt x="11453" y="8681"/>
                    <a:pt x="11359" y="8634"/>
                    <a:pt x="11284" y="8558"/>
                  </a:cubicBezTo>
                  <a:cubicBezTo>
                    <a:pt x="11244" y="8533"/>
                    <a:pt x="11204" y="8504"/>
                    <a:pt x="11168" y="8476"/>
                  </a:cubicBezTo>
                  <a:cubicBezTo>
                    <a:pt x="11010" y="8375"/>
                    <a:pt x="10877" y="8242"/>
                    <a:pt x="10769" y="8087"/>
                  </a:cubicBezTo>
                  <a:cubicBezTo>
                    <a:pt x="10740" y="8058"/>
                    <a:pt x="10715" y="8026"/>
                    <a:pt x="10686" y="7993"/>
                  </a:cubicBezTo>
                  <a:cubicBezTo>
                    <a:pt x="10639" y="7928"/>
                    <a:pt x="10589" y="7864"/>
                    <a:pt x="10553" y="7792"/>
                  </a:cubicBezTo>
                  <a:cubicBezTo>
                    <a:pt x="10520" y="7727"/>
                    <a:pt x="10491" y="7658"/>
                    <a:pt x="10481" y="7586"/>
                  </a:cubicBezTo>
                  <a:cubicBezTo>
                    <a:pt x="10477" y="7557"/>
                    <a:pt x="10473" y="7529"/>
                    <a:pt x="10473" y="7503"/>
                  </a:cubicBezTo>
                  <a:cubicBezTo>
                    <a:pt x="10437" y="7471"/>
                    <a:pt x="10419" y="7413"/>
                    <a:pt x="10434" y="7370"/>
                  </a:cubicBezTo>
                  <a:cubicBezTo>
                    <a:pt x="10437" y="7352"/>
                    <a:pt x="10445" y="7341"/>
                    <a:pt x="10455" y="7327"/>
                  </a:cubicBezTo>
                  <a:cubicBezTo>
                    <a:pt x="10423" y="7262"/>
                    <a:pt x="10394" y="7194"/>
                    <a:pt x="10369" y="7125"/>
                  </a:cubicBezTo>
                  <a:cubicBezTo>
                    <a:pt x="10355" y="7086"/>
                    <a:pt x="10340" y="7046"/>
                    <a:pt x="10326" y="7007"/>
                  </a:cubicBezTo>
                  <a:lnTo>
                    <a:pt x="10293" y="7007"/>
                  </a:lnTo>
                  <a:cubicBezTo>
                    <a:pt x="10243" y="7003"/>
                    <a:pt x="10200" y="6974"/>
                    <a:pt x="10182" y="6931"/>
                  </a:cubicBezTo>
                  <a:cubicBezTo>
                    <a:pt x="10164" y="6913"/>
                    <a:pt x="10149" y="6891"/>
                    <a:pt x="10146" y="6866"/>
                  </a:cubicBezTo>
                  <a:cubicBezTo>
                    <a:pt x="10142" y="6863"/>
                    <a:pt x="10139" y="6855"/>
                    <a:pt x="10135" y="6852"/>
                  </a:cubicBezTo>
                  <a:cubicBezTo>
                    <a:pt x="10121" y="6819"/>
                    <a:pt x="10113" y="6787"/>
                    <a:pt x="10124" y="6755"/>
                  </a:cubicBezTo>
                  <a:cubicBezTo>
                    <a:pt x="10131" y="6726"/>
                    <a:pt x="10149" y="6704"/>
                    <a:pt x="10171" y="6690"/>
                  </a:cubicBezTo>
                  <a:cubicBezTo>
                    <a:pt x="10167" y="6679"/>
                    <a:pt x="10160" y="6668"/>
                    <a:pt x="10153" y="6661"/>
                  </a:cubicBezTo>
                  <a:cubicBezTo>
                    <a:pt x="10135" y="6629"/>
                    <a:pt x="10121" y="6603"/>
                    <a:pt x="10110" y="6571"/>
                  </a:cubicBezTo>
                  <a:cubicBezTo>
                    <a:pt x="10092" y="6521"/>
                    <a:pt x="10081" y="6467"/>
                    <a:pt x="10070" y="6416"/>
                  </a:cubicBezTo>
                  <a:cubicBezTo>
                    <a:pt x="10059" y="6348"/>
                    <a:pt x="10049" y="6276"/>
                    <a:pt x="10038" y="6207"/>
                  </a:cubicBezTo>
                  <a:cubicBezTo>
                    <a:pt x="10027" y="6143"/>
                    <a:pt x="10013" y="6085"/>
                    <a:pt x="9995" y="6024"/>
                  </a:cubicBezTo>
                  <a:cubicBezTo>
                    <a:pt x="9959" y="5887"/>
                    <a:pt x="9919" y="5750"/>
                    <a:pt x="9887" y="5613"/>
                  </a:cubicBezTo>
                  <a:cubicBezTo>
                    <a:pt x="9876" y="5559"/>
                    <a:pt x="9901" y="5502"/>
                    <a:pt x="9948" y="5477"/>
                  </a:cubicBezTo>
                  <a:cubicBezTo>
                    <a:pt x="9948" y="5473"/>
                    <a:pt x="9944" y="5473"/>
                    <a:pt x="9944" y="5469"/>
                  </a:cubicBezTo>
                  <a:cubicBezTo>
                    <a:pt x="9923" y="5369"/>
                    <a:pt x="9901" y="5264"/>
                    <a:pt x="9883" y="5163"/>
                  </a:cubicBezTo>
                  <a:cubicBezTo>
                    <a:pt x="9872" y="5156"/>
                    <a:pt x="9861" y="5149"/>
                    <a:pt x="9851" y="5138"/>
                  </a:cubicBezTo>
                  <a:cubicBezTo>
                    <a:pt x="9829" y="5120"/>
                    <a:pt x="9811" y="5102"/>
                    <a:pt x="9789" y="5084"/>
                  </a:cubicBezTo>
                  <a:cubicBezTo>
                    <a:pt x="9764" y="5059"/>
                    <a:pt x="9753" y="5023"/>
                    <a:pt x="9757" y="4991"/>
                  </a:cubicBezTo>
                  <a:cubicBezTo>
                    <a:pt x="9750" y="4987"/>
                    <a:pt x="9750" y="4980"/>
                    <a:pt x="9746" y="4973"/>
                  </a:cubicBezTo>
                  <a:cubicBezTo>
                    <a:pt x="9739" y="4965"/>
                    <a:pt x="9732" y="4962"/>
                    <a:pt x="9721" y="4955"/>
                  </a:cubicBezTo>
                  <a:cubicBezTo>
                    <a:pt x="9696" y="4933"/>
                    <a:pt x="9674" y="4911"/>
                    <a:pt x="9667" y="4875"/>
                  </a:cubicBezTo>
                  <a:cubicBezTo>
                    <a:pt x="9656" y="4843"/>
                    <a:pt x="9663" y="4811"/>
                    <a:pt x="9681" y="4782"/>
                  </a:cubicBezTo>
                  <a:cubicBezTo>
                    <a:pt x="9685" y="4775"/>
                    <a:pt x="9692" y="4764"/>
                    <a:pt x="9703" y="4757"/>
                  </a:cubicBezTo>
                  <a:lnTo>
                    <a:pt x="9703" y="4753"/>
                  </a:lnTo>
                  <a:cubicBezTo>
                    <a:pt x="9685" y="4616"/>
                    <a:pt x="9685" y="4476"/>
                    <a:pt x="9671" y="4335"/>
                  </a:cubicBezTo>
                  <a:cubicBezTo>
                    <a:pt x="9663" y="4253"/>
                    <a:pt x="9649" y="4170"/>
                    <a:pt x="9642" y="4091"/>
                  </a:cubicBezTo>
                  <a:cubicBezTo>
                    <a:pt x="9631" y="3986"/>
                    <a:pt x="9627" y="3882"/>
                    <a:pt x="9631" y="3774"/>
                  </a:cubicBezTo>
                  <a:cubicBezTo>
                    <a:pt x="9631" y="3731"/>
                    <a:pt x="9656" y="3695"/>
                    <a:pt x="9689" y="3673"/>
                  </a:cubicBezTo>
                  <a:cubicBezTo>
                    <a:pt x="9681" y="3626"/>
                    <a:pt x="9678" y="3576"/>
                    <a:pt x="9674" y="3529"/>
                  </a:cubicBezTo>
                  <a:cubicBezTo>
                    <a:pt x="9671" y="3464"/>
                    <a:pt x="9667" y="3403"/>
                    <a:pt x="9663" y="3338"/>
                  </a:cubicBezTo>
                  <a:cubicBezTo>
                    <a:pt x="9627" y="3331"/>
                    <a:pt x="9595" y="3309"/>
                    <a:pt x="9581" y="3280"/>
                  </a:cubicBezTo>
                  <a:cubicBezTo>
                    <a:pt x="9573" y="3273"/>
                    <a:pt x="9570" y="3270"/>
                    <a:pt x="9566" y="3262"/>
                  </a:cubicBezTo>
                  <a:cubicBezTo>
                    <a:pt x="9545" y="3248"/>
                    <a:pt x="9530" y="3219"/>
                    <a:pt x="9527" y="3194"/>
                  </a:cubicBezTo>
                  <a:cubicBezTo>
                    <a:pt x="9519" y="3180"/>
                    <a:pt x="9519" y="3162"/>
                    <a:pt x="9523" y="3147"/>
                  </a:cubicBezTo>
                  <a:cubicBezTo>
                    <a:pt x="9516" y="3126"/>
                    <a:pt x="9519" y="3100"/>
                    <a:pt x="9527" y="3075"/>
                  </a:cubicBezTo>
                  <a:cubicBezTo>
                    <a:pt x="9516" y="3046"/>
                    <a:pt x="9505" y="3014"/>
                    <a:pt x="9501" y="2985"/>
                  </a:cubicBezTo>
                  <a:cubicBezTo>
                    <a:pt x="9491" y="2935"/>
                    <a:pt x="9509" y="2884"/>
                    <a:pt x="9548" y="2856"/>
                  </a:cubicBezTo>
                  <a:cubicBezTo>
                    <a:pt x="9534" y="2737"/>
                    <a:pt x="9541" y="2614"/>
                    <a:pt x="9555" y="2496"/>
                  </a:cubicBezTo>
                  <a:cubicBezTo>
                    <a:pt x="9559" y="2470"/>
                    <a:pt x="9563" y="2452"/>
                    <a:pt x="9573" y="2434"/>
                  </a:cubicBezTo>
                  <a:cubicBezTo>
                    <a:pt x="9573" y="2391"/>
                    <a:pt x="9573" y="2348"/>
                    <a:pt x="9573" y="2305"/>
                  </a:cubicBezTo>
                  <a:cubicBezTo>
                    <a:pt x="9548" y="2272"/>
                    <a:pt x="9537" y="2233"/>
                    <a:pt x="9552" y="2190"/>
                  </a:cubicBezTo>
                  <a:cubicBezTo>
                    <a:pt x="9563" y="2150"/>
                    <a:pt x="9595" y="2118"/>
                    <a:pt x="9631" y="2107"/>
                  </a:cubicBezTo>
                  <a:cubicBezTo>
                    <a:pt x="9631" y="2042"/>
                    <a:pt x="9635" y="1981"/>
                    <a:pt x="9638" y="1916"/>
                  </a:cubicBezTo>
                  <a:cubicBezTo>
                    <a:pt x="9642" y="1779"/>
                    <a:pt x="9656" y="1646"/>
                    <a:pt x="9667" y="1513"/>
                  </a:cubicBezTo>
                  <a:cubicBezTo>
                    <a:pt x="9667" y="1416"/>
                    <a:pt x="9671" y="1318"/>
                    <a:pt x="9681" y="1221"/>
                  </a:cubicBezTo>
                  <a:cubicBezTo>
                    <a:pt x="9689" y="1156"/>
                    <a:pt x="9699" y="1088"/>
                    <a:pt x="9710" y="1023"/>
                  </a:cubicBezTo>
                  <a:cubicBezTo>
                    <a:pt x="9714" y="991"/>
                    <a:pt x="9717" y="955"/>
                    <a:pt x="9721" y="922"/>
                  </a:cubicBezTo>
                  <a:cubicBezTo>
                    <a:pt x="9728" y="879"/>
                    <a:pt x="9735" y="840"/>
                    <a:pt x="9743" y="796"/>
                  </a:cubicBezTo>
                  <a:cubicBezTo>
                    <a:pt x="9746" y="789"/>
                    <a:pt x="9746" y="782"/>
                    <a:pt x="9750" y="775"/>
                  </a:cubicBezTo>
                  <a:cubicBezTo>
                    <a:pt x="9761" y="620"/>
                    <a:pt x="9786" y="469"/>
                    <a:pt x="9822" y="318"/>
                  </a:cubicBezTo>
                  <a:cubicBezTo>
                    <a:pt x="9818" y="292"/>
                    <a:pt x="9815" y="271"/>
                    <a:pt x="9811" y="246"/>
                  </a:cubicBezTo>
                  <a:cubicBezTo>
                    <a:pt x="9811" y="238"/>
                    <a:pt x="9811" y="231"/>
                    <a:pt x="9815" y="224"/>
                  </a:cubicBezTo>
                  <a:cubicBezTo>
                    <a:pt x="9807" y="224"/>
                    <a:pt x="9800" y="224"/>
                    <a:pt x="9797" y="220"/>
                  </a:cubicBezTo>
                  <a:cubicBezTo>
                    <a:pt x="9793" y="220"/>
                    <a:pt x="9789" y="217"/>
                    <a:pt x="9786" y="217"/>
                  </a:cubicBezTo>
                  <a:cubicBezTo>
                    <a:pt x="9757" y="206"/>
                    <a:pt x="9728" y="195"/>
                    <a:pt x="9699" y="184"/>
                  </a:cubicBezTo>
                  <a:cubicBezTo>
                    <a:pt x="9667" y="177"/>
                    <a:pt x="9631" y="170"/>
                    <a:pt x="9595" y="166"/>
                  </a:cubicBezTo>
                  <a:cubicBezTo>
                    <a:pt x="9566" y="161"/>
                    <a:pt x="9537" y="158"/>
                    <a:pt x="9507" y="158"/>
                  </a:cubicBezTo>
                  <a:cubicBezTo>
                    <a:pt x="9496" y="158"/>
                    <a:pt x="9484" y="158"/>
                    <a:pt x="9473" y="159"/>
                  </a:cubicBezTo>
                  <a:cubicBezTo>
                    <a:pt x="9429" y="159"/>
                    <a:pt x="9386" y="159"/>
                    <a:pt x="9347" y="163"/>
                  </a:cubicBezTo>
                  <a:lnTo>
                    <a:pt x="9343" y="163"/>
                  </a:lnTo>
                  <a:cubicBezTo>
                    <a:pt x="9343" y="163"/>
                    <a:pt x="9339" y="166"/>
                    <a:pt x="9339" y="166"/>
                  </a:cubicBezTo>
                  <a:cubicBezTo>
                    <a:pt x="9231" y="177"/>
                    <a:pt x="9123" y="202"/>
                    <a:pt x="9019" y="231"/>
                  </a:cubicBezTo>
                  <a:cubicBezTo>
                    <a:pt x="8918" y="260"/>
                    <a:pt x="8817" y="296"/>
                    <a:pt x="8717" y="332"/>
                  </a:cubicBezTo>
                  <a:cubicBezTo>
                    <a:pt x="8712" y="335"/>
                    <a:pt x="8708" y="336"/>
                    <a:pt x="8704" y="336"/>
                  </a:cubicBezTo>
                  <a:cubicBezTo>
                    <a:pt x="8698" y="336"/>
                    <a:pt x="8691" y="333"/>
                    <a:pt x="8684" y="328"/>
                  </a:cubicBezTo>
                  <a:cubicBezTo>
                    <a:pt x="8677" y="325"/>
                    <a:pt x="8670" y="318"/>
                    <a:pt x="8670" y="310"/>
                  </a:cubicBezTo>
                  <a:cubicBezTo>
                    <a:pt x="8663" y="314"/>
                    <a:pt x="8655" y="318"/>
                    <a:pt x="8648" y="321"/>
                  </a:cubicBezTo>
                  <a:cubicBezTo>
                    <a:pt x="8634" y="332"/>
                    <a:pt x="8619" y="350"/>
                    <a:pt x="8609" y="368"/>
                  </a:cubicBezTo>
                  <a:cubicBezTo>
                    <a:pt x="8598" y="386"/>
                    <a:pt x="8591" y="408"/>
                    <a:pt x="8587" y="422"/>
                  </a:cubicBezTo>
                  <a:lnTo>
                    <a:pt x="8558" y="645"/>
                  </a:lnTo>
                  <a:cubicBezTo>
                    <a:pt x="8533" y="836"/>
                    <a:pt x="8504" y="1016"/>
                    <a:pt x="8475" y="1196"/>
                  </a:cubicBezTo>
                  <a:cubicBezTo>
                    <a:pt x="8454" y="1333"/>
                    <a:pt x="8425" y="1470"/>
                    <a:pt x="8396" y="1603"/>
                  </a:cubicBezTo>
                  <a:cubicBezTo>
                    <a:pt x="8342" y="1855"/>
                    <a:pt x="8281" y="2110"/>
                    <a:pt x="8209" y="2359"/>
                  </a:cubicBezTo>
                  <a:cubicBezTo>
                    <a:pt x="8090" y="2776"/>
                    <a:pt x="7953" y="3176"/>
                    <a:pt x="7806" y="3554"/>
                  </a:cubicBezTo>
                  <a:cubicBezTo>
                    <a:pt x="7622" y="4022"/>
                    <a:pt x="7428" y="4425"/>
                    <a:pt x="7212" y="4785"/>
                  </a:cubicBezTo>
                  <a:cubicBezTo>
                    <a:pt x="7010" y="5117"/>
                    <a:pt x="6805" y="5383"/>
                    <a:pt x="6582" y="5606"/>
                  </a:cubicBezTo>
                  <a:cubicBezTo>
                    <a:pt x="6438" y="5743"/>
                    <a:pt x="6290" y="5855"/>
                    <a:pt x="6132" y="5948"/>
                  </a:cubicBezTo>
                  <a:cubicBezTo>
                    <a:pt x="6096" y="5970"/>
                    <a:pt x="6056" y="5988"/>
                    <a:pt x="6020" y="6002"/>
                  </a:cubicBezTo>
                  <a:cubicBezTo>
                    <a:pt x="6070" y="5991"/>
                    <a:pt x="6117" y="5977"/>
                    <a:pt x="6168" y="5963"/>
                  </a:cubicBezTo>
                  <a:cubicBezTo>
                    <a:pt x="6171" y="5959"/>
                    <a:pt x="6175" y="5959"/>
                    <a:pt x="6178" y="5959"/>
                  </a:cubicBezTo>
                  <a:cubicBezTo>
                    <a:pt x="6196" y="5959"/>
                    <a:pt x="6214" y="5973"/>
                    <a:pt x="6218" y="5991"/>
                  </a:cubicBezTo>
                  <a:cubicBezTo>
                    <a:pt x="6225" y="6013"/>
                    <a:pt x="6211" y="6035"/>
                    <a:pt x="6189" y="6042"/>
                  </a:cubicBezTo>
                  <a:cubicBezTo>
                    <a:pt x="6042" y="6085"/>
                    <a:pt x="5894" y="6128"/>
                    <a:pt x="5743" y="6143"/>
                  </a:cubicBezTo>
                  <a:cubicBezTo>
                    <a:pt x="5721" y="6143"/>
                    <a:pt x="5700" y="6143"/>
                    <a:pt x="5678" y="6146"/>
                  </a:cubicBezTo>
                  <a:cubicBezTo>
                    <a:pt x="5689" y="6153"/>
                    <a:pt x="5692" y="6164"/>
                    <a:pt x="5692" y="6179"/>
                  </a:cubicBezTo>
                  <a:cubicBezTo>
                    <a:pt x="5692" y="6200"/>
                    <a:pt x="5674" y="6218"/>
                    <a:pt x="5649" y="6218"/>
                  </a:cubicBezTo>
                  <a:cubicBezTo>
                    <a:pt x="5502" y="6218"/>
                    <a:pt x="5350" y="6200"/>
                    <a:pt x="5210" y="6157"/>
                  </a:cubicBezTo>
                  <a:cubicBezTo>
                    <a:pt x="5073" y="6114"/>
                    <a:pt x="4940" y="6056"/>
                    <a:pt x="4825" y="5977"/>
                  </a:cubicBezTo>
                  <a:cubicBezTo>
                    <a:pt x="4792" y="5955"/>
                    <a:pt x="4764" y="5934"/>
                    <a:pt x="4735" y="5912"/>
                  </a:cubicBezTo>
                  <a:cubicBezTo>
                    <a:pt x="4724" y="5912"/>
                    <a:pt x="4713" y="5909"/>
                    <a:pt x="4702" y="5898"/>
                  </a:cubicBezTo>
                  <a:cubicBezTo>
                    <a:pt x="4688" y="5883"/>
                    <a:pt x="4677" y="5865"/>
                    <a:pt x="4663" y="5847"/>
                  </a:cubicBezTo>
                  <a:cubicBezTo>
                    <a:pt x="4605" y="5797"/>
                    <a:pt x="4555" y="5743"/>
                    <a:pt x="4508" y="5678"/>
                  </a:cubicBezTo>
                  <a:cubicBezTo>
                    <a:pt x="4465" y="5617"/>
                    <a:pt x="4422" y="5552"/>
                    <a:pt x="4393" y="5480"/>
                  </a:cubicBezTo>
                  <a:cubicBezTo>
                    <a:pt x="4364" y="5419"/>
                    <a:pt x="4342" y="5358"/>
                    <a:pt x="4324" y="5293"/>
                  </a:cubicBezTo>
                  <a:cubicBezTo>
                    <a:pt x="4321" y="5282"/>
                    <a:pt x="4321" y="5275"/>
                    <a:pt x="4324" y="5268"/>
                  </a:cubicBezTo>
                  <a:cubicBezTo>
                    <a:pt x="4314" y="5239"/>
                    <a:pt x="4303" y="5214"/>
                    <a:pt x="4296" y="5185"/>
                  </a:cubicBezTo>
                  <a:cubicBezTo>
                    <a:pt x="4278" y="5142"/>
                    <a:pt x="4263" y="5099"/>
                    <a:pt x="4252" y="5055"/>
                  </a:cubicBezTo>
                  <a:cubicBezTo>
                    <a:pt x="4234" y="5005"/>
                    <a:pt x="4220" y="4951"/>
                    <a:pt x="4209" y="4897"/>
                  </a:cubicBezTo>
                  <a:cubicBezTo>
                    <a:pt x="4206" y="4893"/>
                    <a:pt x="4202" y="4893"/>
                    <a:pt x="4198" y="4890"/>
                  </a:cubicBezTo>
                  <a:cubicBezTo>
                    <a:pt x="4134" y="4872"/>
                    <a:pt x="4069" y="4850"/>
                    <a:pt x="4004" y="4821"/>
                  </a:cubicBezTo>
                  <a:cubicBezTo>
                    <a:pt x="4000" y="4821"/>
                    <a:pt x="3997" y="4818"/>
                    <a:pt x="3993" y="4818"/>
                  </a:cubicBezTo>
                  <a:cubicBezTo>
                    <a:pt x="3990" y="4818"/>
                    <a:pt x="3990" y="4814"/>
                    <a:pt x="3986" y="4814"/>
                  </a:cubicBezTo>
                  <a:cubicBezTo>
                    <a:pt x="3979" y="4811"/>
                    <a:pt x="3968" y="4803"/>
                    <a:pt x="3964" y="4796"/>
                  </a:cubicBezTo>
                  <a:cubicBezTo>
                    <a:pt x="3957" y="4793"/>
                    <a:pt x="3954" y="4789"/>
                    <a:pt x="3950" y="4782"/>
                  </a:cubicBezTo>
                  <a:cubicBezTo>
                    <a:pt x="3939" y="4778"/>
                    <a:pt x="3932" y="4775"/>
                    <a:pt x="3921" y="4771"/>
                  </a:cubicBezTo>
                  <a:cubicBezTo>
                    <a:pt x="3910" y="4767"/>
                    <a:pt x="3903" y="4764"/>
                    <a:pt x="3896" y="4753"/>
                  </a:cubicBezTo>
                  <a:cubicBezTo>
                    <a:pt x="3889" y="4742"/>
                    <a:pt x="3889" y="4731"/>
                    <a:pt x="3892" y="4721"/>
                  </a:cubicBezTo>
                  <a:cubicBezTo>
                    <a:pt x="3896" y="4710"/>
                    <a:pt x="3900" y="4699"/>
                    <a:pt x="3910" y="4695"/>
                  </a:cubicBezTo>
                  <a:cubicBezTo>
                    <a:pt x="3914" y="4685"/>
                    <a:pt x="3921" y="4677"/>
                    <a:pt x="3932" y="4670"/>
                  </a:cubicBezTo>
                  <a:cubicBezTo>
                    <a:pt x="3936" y="4667"/>
                    <a:pt x="3943" y="4667"/>
                    <a:pt x="3954" y="4667"/>
                  </a:cubicBezTo>
                  <a:lnTo>
                    <a:pt x="3961" y="4667"/>
                  </a:lnTo>
                  <a:cubicBezTo>
                    <a:pt x="3961" y="4667"/>
                    <a:pt x="3964" y="4663"/>
                    <a:pt x="3964" y="4659"/>
                  </a:cubicBezTo>
                  <a:cubicBezTo>
                    <a:pt x="3968" y="4645"/>
                    <a:pt x="3982" y="4631"/>
                    <a:pt x="3997" y="4631"/>
                  </a:cubicBezTo>
                  <a:cubicBezTo>
                    <a:pt x="3997" y="4627"/>
                    <a:pt x="4000" y="4620"/>
                    <a:pt x="4004" y="4616"/>
                  </a:cubicBezTo>
                  <a:cubicBezTo>
                    <a:pt x="4004" y="4616"/>
                    <a:pt x="4004" y="4613"/>
                    <a:pt x="4008" y="4613"/>
                  </a:cubicBezTo>
                  <a:cubicBezTo>
                    <a:pt x="3993" y="4602"/>
                    <a:pt x="3982" y="4595"/>
                    <a:pt x="3972" y="4584"/>
                  </a:cubicBezTo>
                  <a:cubicBezTo>
                    <a:pt x="3957" y="4573"/>
                    <a:pt x="3957" y="4548"/>
                    <a:pt x="3964" y="4533"/>
                  </a:cubicBezTo>
                  <a:cubicBezTo>
                    <a:pt x="3972" y="4523"/>
                    <a:pt x="3982" y="4515"/>
                    <a:pt x="3990" y="4515"/>
                  </a:cubicBezTo>
                  <a:cubicBezTo>
                    <a:pt x="3992" y="4515"/>
                    <a:pt x="3994" y="4514"/>
                    <a:pt x="3998" y="4514"/>
                  </a:cubicBezTo>
                  <a:cubicBezTo>
                    <a:pt x="4000" y="4514"/>
                    <a:pt x="4002" y="4514"/>
                    <a:pt x="4004" y="4515"/>
                  </a:cubicBezTo>
                  <a:cubicBezTo>
                    <a:pt x="3975" y="4497"/>
                    <a:pt x="3954" y="4479"/>
                    <a:pt x="3928" y="4461"/>
                  </a:cubicBezTo>
                  <a:cubicBezTo>
                    <a:pt x="3918" y="4454"/>
                    <a:pt x="3910" y="4447"/>
                    <a:pt x="3910" y="4436"/>
                  </a:cubicBezTo>
                  <a:cubicBezTo>
                    <a:pt x="3907" y="4429"/>
                    <a:pt x="3907" y="4422"/>
                    <a:pt x="3910" y="4415"/>
                  </a:cubicBezTo>
                  <a:cubicBezTo>
                    <a:pt x="3910" y="4407"/>
                    <a:pt x="3914" y="4404"/>
                    <a:pt x="3918" y="4400"/>
                  </a:cubicBezTo>
                  <a:cubicBezTo>
                    <a:pt x="3900" y="4389"/>
                    <a:pt x="3882" y="4375"/>
                    <a:pt x="3864" y="4364"/>
                  </a:cubicBezTo>
                  <a:cubicBezTo>
                    <a:pt x="3817" y="4332"/>
                    <a:pt x="3774" y="4296"/>
                    <a:pt x="3730" y="4256"/>
                  </a:cubicBezTo>
                  <a:cubicBezTo>
                    <a:pt x="3712" y="4242"/>
                    <a:pt x="3716" y="4213"/>
                    <a:pt x="3730" y="4195"/>
                  </a:cubicBezTo>
                  <a:cubicBezTo>
                    <a:pt x="3739" y="4188"/>
                    <a:pt x="3750" y="4184"/>
                    <a:pt x="3761" y="4184"/>
                  </a:cubicBezTo>
                  <a:cubicBezTo>
                    <a:pt x="3772" y="4184"/>
                    <a:pt x="3783" y="4188"/>
                    <a:pt x="3792" y="4195"/>
                  </a:cubicBezTo>
                  <a:cubicBezTo>
                    <a:pt x="3813" y="4220"/>
                    <a:pt x="3838" y="4242"/>
                    <a:pt x="3864" y="4263"/>
                  </a:cubicBezTo>
                  <a:lnTo>
                    <a:pt x="3867" y="4263"/>
                  </a:lnTo>
                  <a:lnTo>
                    <a:pt x="3867" y="4263"/>
                  </a:lnTo>
                  <a:lnTo>
                    <a:pt x="3867" y="4263"/>
                  </a:lnTo>
                  <a:cubicBezTo>
                    <a:pt x="3867" y="4263"/>
                    <a:pt x="3871" y="4267"/>
                    <a:pt x="3871" y="4267"/>
                  </a:cubicBezTo>
                  <a:cubicBezTo>
                    <a:pt x="3882" y="4274"/>
                    <a:pt x="3892" y="4281"/>
                    <a:pt x="3903" y="4289"/>
                  </a:cubicBezTo>
                  <a:cubicBezTo>
                    <a:pt x="3900" y="4278"/>
                    <a:pt x="3900" y="4267"/>
                    <a:pt x="3907" y="4256"/>
                  </a:cubicBezTo>
                  <a:cubicBezTo>
                    <a:pt x="3907" y="4256"/>
                    <a:pt x="3910" y="4253"/>
                    <a:pt x="3910" y="4253"/>
                  </a:cubicBezTo>
                  <a:cubicBezTo>
                    <a:pt x="3907" y="4242"/>
                    <a:pt x="3903" y="4231"/>
                    <a:pt x="3907" y="4217"/>
                  </a:cubicBezTo>
                  <a:cubicBezTo>
                    <a:pt x="3907" y="4206"/>
                    <a:pt x="3914" y="4199"/>
                    <a:pt x="3921" y="4195"/>
                  </a:cubicBezTo>
                  <a:cubicBezTo>
                    <a:pt x="3914" y="4188"/>
                    <a:pt x="3907" y="4184"/>
                    <a:pt x="3900" y="4177"/>
                  </a:cubicBezTo>
                  <a:cubicBezTo>
                    <a:pt x="3889" y="4170"/>
                    <a:pt x="3882" y="4163"/>
                    <a:pt x="3878" y="4152"/>
                  </a:cubicBezTo>
                  <a:cubicBezTo>
                    <a:pt x="3874" y="4141"/>
                    <a:pt x="3878" y="4127"/>
                    <a:pt x="3882" y="4119"/>
                  </a:cubicBezTo>
                  <a:cubicBezTo>
                    <a:pt x="3890" y="4108"/>
                    <a:pt x="3905" y="4099"/>
                    <a:pt x="3920" y="4099"/>
                  </a:cubicBezTo>
                  <a:cubicBezTo>
                    <a:pt x="3924" y="4099"/>
                    <a:pt x="3928" y="4100"/>
                    <a:pt x="3932" y="4101"/>
                  </a:cubicBezTo>
                  <a:cubicBezTo>
                    <a:pt x="3997" y="4123"/>
                    <a:pt x="4062" y="4148"/>
                    <a:pt x="4130" y="4173"/>
                  </a:cubicBezTo>
                  <a:cubicBezTo>
                    <a:pt x="4105" y="4163"/>
                    <a:pt x="4080" y="4152"/>
                    <a:pt x="4058" y="4145"/>
                  </a:cubicBezTo>
                  <a:cubicBezTo>
                    <a:pt x="4000" y="4119"/>
                    <a:pt x="3943" y="4091"/>
                    <a:pt x="3885" y="4062"/>
                  </a:cubicBezTo>
                  <a:cubicBezTo>
                    <a:pt x="3864" y="4051"/>
                    <a:pt x="3860" y="4022"/>
                    <a:pt x="3871" y="4004"/>
                  </a:cubicBezTo>
                  <a:cubicBezTo>
                    <a:pt x="3874" y="3997"/>
                    <a:pt x="3882" y="3990"/>
                    <a:pt x="3892" y="3986"/>
                  </a:cubicBezTo>
                  <a:cubicBezTo>
                    <a:pt x="3871" y="3975"/>
                    <a:pt x="3867" y="3947"/>
                    <a:pt x="3878" y="3929"/>
                  </a:cubicBezTo>
                  <a:cubicBezTo>
                    <a:pt x="3887" y="3917"/>
                    <a:pt x="3901" y="3910"/>
                    <a:pt x="3916" y="3910"/>
                  </a:cubicBezTo>
                  <a:cubicBezTo>
                    <a:pt x="3918" y="3910"/>
                    <a:pt x="3920" y="3910"/>
                    <a:pt x="3923" y="3910"/>
                  </a:cubicBezTo>
                  <a:lnTo>
                    <a:pt x="3923" y="3910"/>
                  </a:lnTo>
                  <a:cubicBezTo>
                    <a:pt x="3909" y="3901"/>
                    <a:pt x="3894" y="3895"/>
                    <a:pt x="3878" y="3889"/>
                  </a:cubicBezTo>
                  <a:cubicBezTo>
                    <a:pt x="3860" y="3878"/>
                    <a:pt x="3853" y="3849"/>
                    <a:pt x="3864" y="3831"/>
                  </a:cubicBezTo>
                  <a:cubicBezTo>
                    <a:pt x="3873" y="3816"/>
                    <a:pt x="3887" y="3809"/>
                    <a:pt x="3901" y="3809"/>
                  </a:cubicBezTo>
                  <a:cubicBezTo>
                    <a:pt x="3904" y="3809"/>
                    <a:pt x="3907" y="3809"/>
                    <a:pt x="3910" y="3810"/>
                  </a:cubicBezTo>
                  <a:cubicBezTo>
                    <a:pt x="3918" y="3813"/>
                    <a:pt x="3925" y="3817"/>
                    <a:pt x="3932" y="3817"/>
                  </a:cubicBezTo>
                  <a:cubicBezTo>
                    <a:pt x="3914" y="3810"/>
                    <a:pt x="3892" y="3799"/>
                    <a:pt x="3874" y="3788"/>
                  </a:cubicBezTo>
                  <a:cubicBezTo>
                    <a:pt x="3856" y="3777"/>
                    <a:pt x="3849" y="3749"/>
                    <a:pt x="3860" y="3731"/>
                  </a:cubicBezTo>
                  <a:cubicBezTo>
                    <a:pt x="3868" y="3717"/>
                    <a:pt x="3881" y="3711"/>
                    <a:pt x="3895" y="3711"/>
                  </a:cubicBezTo>
                  <a:cubicBezTo>
                    <a:pt x="3899" y="3711"/>
                    <a:pt x="3903" y="3712"/>
                    <a:pt x="3907" y="3713"/>
                  </a:cubicBezTo>
                  <a:cubicBezTo>
                    <a:pt x="3918" y="3713"/>
                    <a:pt x="3925" y="3716"/>
                    <a:pt x="3936" y="3720"/>
                  </a:cubicBezTo>
                  <a:cubicBezTo>
                    <a:pt x="3918" y="3713"/>
                    <a:pt x="3903" y="3702"/>
                    <a:pt x="3885" y="3695"/>
                  </a:cubicBezTo>
                  <a:cubicBezTo>
                    <a:pt x="3867" y="3684"/>
                    <a:pt x="3860" y="3655"/>
                    <a:pt x="3871" y="3637"/>
                  </a:cubicBezTo>
                  <a:cubicBezTo>
                    <a:pt x="3879" y="3623"/>
                    <a:pt x="3892" y="3618"/>
                    <a:pt x="3905" y="3618"/>
                  </a:cubicBezTo>
                  <a:cubicBezTo>
                    <a:pt x="3909" y="3618"/>
                    <a:pt x="3914" y="3618"/>
                    <a:pt x="3918" y="3619"/>
                  </a:cubicBezTo>
                  <a:cubicBezTo>
                    <a:pt x="3939" y="3623"/>
                    <a:pt x="3957" y="3626"/>
                    <a:pt x="3979" y="3630"/>
                  </a:cubicBezTo>
                  <a:cubicBezTo>
                    <a:pt x="3975" y="3619"/>
                    <a:pt x="3975" y="3608"/>
                    <a:pt x="3982" y="3597"/>
                  </a:cubicBezTo>
                  <a:cubicBezTo>
                    <a:pt x="3986" y="3590"/>
                    <a:pt x="3990" y="3587"/>
                    <a:pt x="3997" y="3579"/>
                  </a:cubicBezTo>
                  <a:cubicBezTo>
                    <a:pt x="3936" y="3554"/>
                    <a:pt x="3878" y="3525"/>
                    <a:pt x="3817" y="3497"/>
                  </a:cubicBezTo>
                  <a:cubicBezTo>
                    <a:pt x="3817" y="3497"/>
                    <a:pt x="3817" y="3500"/>
                    <a:pt x="3817" y="3500"/>
                  </a:cubicBezTo>
                  <a:cubicBezTo>
                    <a:pt x="3810" y="3497"/>
                    <a:pt x="3806" y="3493"/>
                    <a:pt x="3799" y="3489"/>
                  </a:cubicBezTo>
                  <a:cubicBezTo>
                    <a:pt x="3788" y="3486"/>
                    <a:pt x="3781" y="3482"/>
                    <a:pt x="3774" y="3471"/>
                  </a:cubicBezTo>
                  <a:cubicBezTo>
                    <a:pt x="3774" y="3468"/>
                    <a:pt x="3770" y="3464"/>
                    <a:pt x="3770" y="3460"/>
                  </a:cubicBezTo>
                  <a:cubicBezTo>
                    <a:pt x="3756" y="3450"/>
                    <a:pt x="3748" y="3432"/>
                    <a:pt x="3752" y="3417"/>
                  </a:cubicBezTo>
                  <a:cubicBezTo>
                    <a:pt x="3758" y="3400"/>
                    <a:pt x="3776" y="3387"/>
                    <a:pt x="3794" y="3387"/>
                  </a:cubicBezTo>
                  <a:cubicBezTo>
                    <a:pt x="3798" y="3387"/>
                    <a:pt x="3802" y="3387"/>
                    <a:pt x="3806" y="3388"/>
                  </a:cubicBezTo>
                  <a:cubicBezTo>
                    <a:pt x="3817" y="3392"/>
                    <a:pt x="3831" y="3396"/>
                    <a:pt x="3846" y="3399"/>
                  </a:cubicBezTo>
                  <a:cubicBezTo>
                    <a:pt x="3838" y="3392"/>
                    <a:pt x="3835" y="3378"/>
                    <a:pt x="3835" y="3367"/>
                  </a:cubicBezTo>
                  <a:cubicBezTo>
                    <a:pt x="3835" y="3363"/>
                    <a:pt x="3835" y="3363"/>
                    <a:pt x="3838" y="3360"/>
                  </a:cubicBezTo>
                  <a:cubicBezTo>
                    <a:pt x="3842" y="3349"/>
                    <a:pt x="3846" y="3342"/>
                    <a:pt x="3856" y="3334"/>
                  </a:cubicBezTo>
                  <a:cubicBezTo>
                    <a:pt x="3864" y="3331"/>
                    <a:pt x="3871" y="3331"/>
                    <a:pt x="3878" y="3331"/>
                  </a:cubicBezTo>
                  <a:lnTo>
                    <a:pt x="3882" y="3331"/>
                  </a:lnTo>
                  <a:cubicBezTo>
                    <a:pt x="3889" y="3327"/>
                    <a:pt x="3896" y="3324"/>
                    <a:pt x="3903" y="3324"/>
                  </a:cubicBezTo>
                  <a:lnTo>
                    <a:pt x="3914" y="3324"/>
                  </a:lnTo>
                  <a:cubicBezTo>
                    <a:pt x="3914" y="3324"/>
                    <a:pt x="3918" y="3324"/>
                    <a:pt x="3918" y="3327"/>
                  </a:cubicBezTo>
                  <a:cubicBezTo>
                    <a:pt x="3921" y="3324"/>
                    <a:pt x="3925" y="3324"/>
                    <a:pt x="3925" y="3324"/>
                  </a:cubicBezTo>
                  <a:cubicBezTo>
                    <a:pt x="3932" y="3320"/>
                    <a:pt x="3943" y="3316"/>
                    <a:pt x="3954" y="3316"/>
                  </a:cubicBezTo>
                  <a:lnTo>
                    <a:pt x="3964" y="3316"/>
                  </a:lnTo>
                  <a:cubicBezTo>
                    <a:pt x="3990" y="3324"/>
                    <a:pt x="4015" y="3331"/>
                    <a:pt x="4040" y="3338"/>
                  </a:cubicBezTo>
                  <a:cubicBezTo>
                    <a:pt x="4047" y="3342"/>
                    <a:pt x="4054" y="3342"/>
                    <a:pt x="4065" y="3345"/>
                  </a:cubicBezTo>
                  <a:cubicBezTo>
                    <a:pt x="4065" y="3302"/>
                    <a:pt x="4069" y="3259"/>
                    <a:pt x="4069" y="3219"/>
                  </a:cubicBezTo>
                  <a:cubicBezTo>
                    <a:pt x="4072" y="3172"/>
                    <a:pt x="4076" y="3126"/>
                    <a:pt x="4080" y="3079"/>
                  </a:cubicBezTo>
                  <a:cubicBezTo>
                    <a:pt x="4062" y="3072"/>
                    <a:pt x="4044" y="3064"/>
                    <a:pt x="4029" y="3057"/>
                  </a:cubicBezTo>
                  <a:cubicBezTo>
                    <a:pt x="3997" y="3046"/>
                    <a:pt x="3964" y="3036"/>
                    <a:pt x="3936" y="3018"/>
                  </a:cubicBezTo>
                  <a:cubicBezTo>
                    <a:pt x="3907" y="3007"/>
                    <a:pt x="3882" y="2992"/>
                    <a:pt x="3853" y="2978"/>
                  </a:cubicBezTo>
                  <a:cubicBezTo>
                    <a:pt x="3838" y="2967"/>
                    <a:pt x="3831" y="2946"/>
                    <a:pt x="3835" y="2931"/>
                  </a:cubicBezTo>
                  <a:cubicBezTo>
                    <a:pt x="3835" y="2920"/>
                    <a:pt x="3838" y="2913"/>
                    <a:pt x="3842" y="2906"/>
                  </a:cubicBezTo>
                  <a:cubicBezTo>
                    <a:pt x="3849" y="2892"/>
                    <a:pt x="3864" y="2884"/>
                    <a:pt x="3874" y="2884"/>
                  </a:cubicBezTo>
                  <a:cubicBezTo>
                    <a:pt x="3878" y="2884"/>
                    <a:pt x="3882" y="2884"/>
                    <a:pt x="3885" y="2888"/>
                  </a:cubicBezTo>
                  <a:cubicBezTo>
                    <a:pt x="3885" y="2877"/>
                    <a:pt x="3885" y="2870"/>
                    <a:pt x="3885" y="2863"/>
                  </a:cubicBezTo>
                  <a:cubicBezTo>
                    <a:pt x="3882" y="2856"/>
                    <a:pt x="3882" y="2852"/>
                    <a:pt x="3878" y="2841"/>
                  </a:cubicBezTo>
                  <a:cubicBezTo>
                    <a:pt x="3871" y="2809"/>
                    <a:pt x="3874" y="2776"/>
                    <a:pt x="3892" y="2748"/>
                  </a:cubicBezTo>
                  <a:cubicBezTo>
                    <a:pt x="3907" y="2722"/>
                    <a:pt x="3928" y="2704"/>
                    <a:pt x="3954" y="2694"/>
                  </a:cubicBezTo>
                  <a:cubicBezTo>
                    <a:pt x="3957" y="2690"/>
                    <a:pt x="3957" y="2686"/>
                    <a:pt x="3961" y="2683"/>
                  </a:cubicBezTo>
                  <a:cubicBezTo>
                    <a:pt x="3961" y="2658"/>
                    <a:pt x="3964" y="2632"/>
                    <a:pt x="3982" y="2607"/>
                  </a:cubicBezTo>
                  <a:cubicBezTo>
                    <a:pt x="3979" y="2596"/>
                    <a:pt x="3972" y="2586"/>
                    <a:pt x="3968" y="2575"/>
                  </a:cubicBezTo>
                  <a:cubicBezTo>
                    <a:pt x="3961" y="2560"/>
                    <a:pt x="3957" y="2546"/>
                    <a:pt x="3954" y="2528"/>
                  </a:cubicBezTo>
                  <a:cubicBezTo>
                    <a:pt x="3950" y="2524"/>
                    <a:pt x="3946" y="2521"/>
                    <a:pt x="3943" y="2517"/>
                  </a:cubicBezTo>
                  <a:cubicBezTo>
                    <a:pt x="3892" y="2470"/>
                    <a:pt x="3896" y="2388"/>
                    <a:pt x="3943" y="2341"/>
                  </a:cubicBezTo>
                  <a:cubicBezTo>
                    <a:pt x="3950" y="2334"/>
                    <a:pt x="3954" y="2330"/>
                    <a:pt x="3961" y="2326"/>
                  </a:cubicBezTo>
                  <a:cubicBezTo>
                    <a:pt x="3950" y="2312"/>
                    <a:pt x="3943" y="2298"/>
                    <a:pt x="3936" y="2287"/>
                  </a:cubicBezTo>
                  <a:cubicBezTo>
                    <a:pt x="3907" y="2236"/>
                    <a:pt x="3914" y="2172"/>
                    <a:pt x="3957" y="2132"/>
                  </a:cubicBezTo>
                  <a:cubicBezTo>
                    <a:pt x="3979" y="2110"/>
                    <a:pt x="4011" y="2096"/>
                    <a:pt x="4040" y="2096"/>
                  </a:cubicBezTo>
                  <a:cubicBezTo>
                    <a:pt x="4047" y="2089"/>
                    <a:pt x="4051" y="2085"/>
                    <a:pt x="4058" y="2078"/>
                  </a:cubicBezTo>
                  <a:cubicBezTo>
                    <a:pt x="4076" y="2060"/>
                    <a:pt x="4108" y="2046"/>
                    <a:pt x="4141" y="2042"/>
                  </a:cubicBezTo>
                  <a:cubicBezTo>
                    <a:pt x="4144" y="1995"/>
                    <a:pt x="4152" y="1948"/>
                    <a:pt x="4159" y="1905"/>
                  </a:cubicBezTo>
                  <a:cubicBezTo>
                    <a:pt x="4159" y="1898"/>
                    <a:pt x="4162" y="1894"/>
                    <a:pt x="4166" y="1887"/>
                  </a:cubicBezTo>
                  <a:cubicBezTo>
                    <a:pt x="4166" y="1826"/>
                    <a:pt x="4170" y="1765"/>
                    <a:pt x="4173" y="1704"/>
                  </a:cubicBezTo>
                  <a:cubicBezTo>
                    <a:pt x="4105" y="1682"/>
                    <a:pt x="4036" y="1660"/>
                    <a:pt x="3972" y="1635"/>
                  </a:cubicBezTo>
                  <a:cubicBezTo>
                    <a:pt x="3961" y="1632"/>
                    <a:pt x="3954" y="1624"/>
                    <a:pt x="3946" y="1617"/>
                  </a:cubicBezTo>
                  <a:cubicBezTo>
                    <a:pt x="3939" y="1606"/>
                    <a:pt x="3939" y="1596"/>
                    <a:pt x="3943" y="1585"/>
                  </a:cubicBezTo>
                  <a:cubicBezTo>
                    <a:pt x="3946" y="1574"/>
                    <a:pt x="3954" y="1563"/>
                    <a:pt x="3964" y="1556"/>
                  </a:cubicBezTo>
                  <a:cubicBezTo>
                    <a:pt x="3968" y="1549"/>
                    <a:pt x="3975" y="1542"/>
                    <a:pt x="3982" y="1538"/>
                  </a:cubicBezTo>
                  <a:cubicBezTo>
                    <a:pt x="3986" y="1534"/>
                    <a:pt x="3993" y="1534"/>
                    <a:pt x="3997" y="1534"/>
                  </a:cubicBezTo>
                  <a:cubicBezTo>
                    <a:pt x="3990" y="1531"/>
                    <a:pt x="3982" y="1531"/>
                    <a:pt x="3975" y="1527"/>
                  </a:cubicBezTo>
                  <a:cubicBezTo>
                    <a:pt x="3954" y="1520"/>
                    <a:pt x="3939" y="1498"/>
                    <a:pt x="3946" y="1477"/>
                  </a:cubicBezTo>
                  <a:cubicBezTo>
                    <a:pt x="3950" y="1462"/>
                    <a:pt x="3964" y="1452"/>
                    <a:pt x="3975" y="1448"/>
                  </a:cubicBezTo>
                  <a:cubicBezTo>
                    <a:pt x="3982" y="1441"/>
                    <a:pt x="3993" y="1437"/>
                    <a:pt x="4000" y="1437"/>
                  </a:cubicBezTo>
                  <a:cubicBezTo>
                    <a:pt x="4004" y="1437"/>
                    <a:pt x="4008" y="1437"/>
                    <a:pt x="4011" y="1441"/>
                  </a:cubicBezTo>
                  <a:lnTo>
                    <a:pt x="4018" y="1441"/>
                  </a:lnTo>
                  <a:cubicBezTo>
                    <a:pt x="4026" y="1437"/>
                    <a:pt x="4033" y="1437"/>
                    <a:pt x="4040" y="1437"/>
                  </a:cubicBezTo>
                  <a:lnTo>
                    <a:pt x="4051" y="1437"/>
                  </a:lnTo>
                  <a:cubicBezTo>
                    <a:pt x="4054" y="1441"/>
                    <a:pt x="4054" y="1441"/>
                    <a:pt x="4054" y="1441"/>
                  </a:cubicBezTo>
                  <a:cubicBezTo>
                    <a:pt x="4062" y="1437"/>
                    <a:pt x="4065" y="1437"/>
                    <a:pt x="4069" y="1437"/>
                  </a:cubicBezTo>
                  <a:cubicBezTo>
                    <a:pt x="4072" y="1437"/>
                    <a:pt x="4076" y="1437"/>
                    <a:pt x="4080" y="1441"/>
                  </a:cubicBezTo>
                  <a:cubicBezTo>
                    <a:pt x="4119" y="1452"/>
                    <a:pt x="4159" y="1466"/>
                    <a:pt x="4195" y="1477"/>
                  </a:cubicBezTo>
                  <a:cubicBezTo>
                    <a:pt x="4209" y="1480"/>
                    <a:pt x="4224" y="1484"/>
                    <a:pt x="4238" y="1488"/>
                  </a:cubicBezTo>
                  <a:cubicBezTo>
                    <a:pt x="4242" y="1448"/>
                    <a:pt x="4245" y="1408"/>
                    <a:pt x="4252" y="1369"/>
                  </a:cubicBezTo>
                  <a:cubicBezTo>
                    <a:pt x="4256" y="1326"/>
                    <a:pt x="4263" y="1282"/>
                    <a:pt x="4270" y="1236"/>
                  </a:cubicBezTo>
                  <a:cubicBezTo>
                    <a:pt x="4263" y="1232"/>
                    <a:pt x="4256" y="1228"/>
                    <a:pt x="4245" y="1225"/>
                  </a:cubicBezTo>
                  <a:cubicBezTo>
                    <a:pt x="4184" y="1200"/>
                    <a:pt x="4123" y="1167"/>
                    <a:pt x="4062" y="1135"/>
                  </a:cubicBezTo>
                  <a:cubicBezTo>
                    <a:pt x="4054" y="1131"/>
                    <a:pt x="4047" y="1124"/>
                    <a:pt x="4044" y="1117"/>
                  </a:cubicBezTo>
                  <a:cubicBezTo>
                    <a:pt x="4040" y="1113"/>
                    <a:pt x="4036" y="1113"/>
                    <a:pt x="4036" y="1113"/>
                  </a:cubicBezTo>
                  <a:cubicBezTo>
                    <a:pt x="4026" y="1106"/>
                    <a:pt x="4015" y="1102"/>
                    <a:pt x="4011" y="1092"/>
                  </a:cubicBezTo>
                  <a:cubicBezTo>
                    <a:pt x="4004" y="1081"/>
                    <a:pt x="4004" y="1070"/>
                    <a:pt x="4008" y="1059"/>
                  </a:cubicBezTo>
                  <a:cubicBezTo>
                    <a:pt x="4008" y="1048"/>
                    <a:pt x="4015" y="1041"/>
                    <a:pt x="4026" y="1034"/>
                  </a:cubicBezTo>
                  <a:cubicBezTo>
                    <a:pt x="4029" y="1034"/>
                    <a:pt x="4029" y="1034"/>
                    <a:pt x="4033" y="1030"/>
                  </a:cubicBezTo>
                  <a:cubicBezTo>
                    <a:pt x="4033" y="1030"/>
                    <a:pt x="4033" y="1027"/>
                    <a:pt x="4036" y="1027"/>
                  </a:cubicBezTo>
                  <a:cubicBezTo>
                    <a:pt x="4036" y="1023"/>
                    <a:pt x="4040" y="1023"/>
                    <a:pt x="4040" y="1020"/>
                  </a:cubicBezTo>
                  <a:cubicBezTo>
                    <a:pt x="4029" y="1012"/>
                    <a:pt x="4018" y="1009"/>
                    <a:pt x="4008" y="1002"/>
                  </a:cubicBezTo>
                  <a:cubicBezTo>
                    <a:pt x="3986" y="991"/>
                    <a:pt x="3979" y="962"/>
                    <a:pt x="3993" y="944"/>
                  </a:cubicBezTo>
                  <a:cubicBezTo>
                    <a:pt x="4000" y="930"/>
                    <a:pt x="4015" y="922"/>
                    <a:pt x="4029" y="922"/>
                  </a:cubicBezTo>
                  <a:cubicBezTo>
                    <a:pt x="4036" y="922"/>
                    <a:pt x="4044" y="926"/>
                    <a:pt x="4047" y="930"/>
                  </a:cubicBezTo>
                  <a:cubicBezTo>
                    <a:pt x="4069" y="940"/>
                    <a:pt x="4090" y="951"/>
                    <a:pt x="4108" y="962"/>
                  </a:cubicBezTo>
                  <a:cubicBezTo>
                    <a:pt x="4116" y="958"/>
                    <a:pt x="4123" y="958"/>
                    <a:pt x="4130" y="958"/>
                  </a:cubicBezTo>
                  <a:cubicBezTo>
                    <a:pt x="4148" y="958"/>
                    <a:pt x="4166" y="976"/>
                    <a:pt x="4170" y="994"/>
                  </a:cubicBezTo>
                  <a:cubicBezTo>
                    <a:pt x="4184" y="1002"/>
                    <a:pt x="4198" y="1012"/>
                    <a:pt x="4213" y="1020"/>
                  </a:cubicBezTo>
                  <a:cubicBezTo>
                    <a:pt x="4213" y="1020"/>
                    <a:pt x="4213" y="1016"/>
                    <a:pt x="4213" y="1016"/>
                  </a:cubicBezTo>
                  <a:cubicBezTo>
                    <a:pt x="4191" y="998"/>
                    <a:pt x="4177" y="984"/>
                    <a:pt x="4159" y="962"/>
                  </a:cubicBezTo>
                  <a:cubicBezTo>
                    <a:pt x="4155" y="958"/>
                    <a:pt x="4152" y="951"/>
                    <a:pt x="4148" y="944"/>
                  </a:cubicBezTo>
                  <a:cubicBezTo>
                    <a:pt x="4130" y="926"/>
                    <a:pt x="4116" y="908"/>
                    <a:pt x="4098" y="890"/>
                  </a:cubicBezTo>
                  <a:cubicBezTo>
                    <a:pt x="4090" y="879"/>
                    <a:pt x="4087" y="872"/>
                    <a:pt x="4087" y="858"/>
                  </a:cubicBezTo>
                  <a:cubicBezTo>
                    <a:pt x="4087" y="850"/>
                    <a:pt x="4087" y="843"/>
                    <a:pt x="4090" y="840"/>
                  </a:cubicBezTo>
                  <a:cubicBezTo>
                    <a:pt x="4094" y="836"/>
                    <a:pt x="4098" y="829"/>
                    <a:pt x="4101" y="829"/>
                  </a:cubicBezTo>
                  <a:cubicBezTo>
                    <a:pt x="4083" y="811"/>
                    <a:pt x="4062" y="793"/>
                    <a:pt x="4044" y="775"/>
                  </a:cubicBezTo>
                  <a:cubicBezTo>
                    <a:pt x="4026" y="757"/>
                    <a:pt x="4026" y="728"/>
                    <a:pt x="4044" y="714"/>
                  </a:cubicBezTo>
                  <a:cubicBezTo>
                    <a:pt x="4051" y="706"/>
                    <a:pt x="4062" y="703"/>
                    <a:pt x="4072" y="703"/>
                  </a:cubicBezTo>
                  <a:cubicBezTo>
                    <a:pt x="4083" y="703"/>
                    <a:pt x="4094" y="706"/>
                    <a:pt x="4101" y="714"/>
                  </a:cubicBezTo>
                  <a:cubicBezTo>
                    <a:pt x="4105" y="717"/>
                    <a:pt x="4105" y="717"/>
                    <a:pt x="4108" y="717"/>
                  </a:cubicBezTo>
                  <a:cubicBezTo>
                    <a:pt x="4108" y="714"/>
                    <a:pt x="4112" y="706"/>
                    <a:pt x="4119" y="703"/>
                  </a:cubicBezTo>
                  <a:cubicBezTo>
                    <a:pt x="4126" y="696"/>
                    <a:pt x="4137" y="692"/>
                    <a:pt x="4148" y="692"/>
                  </a:cubicBezTo>
                  <a:cubicBezTo>
                    <a:pt x="4159" y="692"/>
                    <a:pt x="4170" y="696"/>
                    <a:pt x="4177" y="703"/>
                  </a:cubicBezTo>
                  <a:cubicBezTo>
                    <a:pt x="4209" y="732"/>
                    <a:pt x="4242" y="757"/>
                    <a:pt x="4274" y="786"/>
                  </a:cubicBezTo>
                  <a:cubicBezTo>
                    <a:pt x="4274" y="789"/>
                    <a:pt x="4274" y="789"/>
                    <a:pt x="4274" y="789"/>
                  </a:cubicBezTo>
                  <a:cubicBezTo>
                    <a:pt x="4281" y="796"/>
                    <a:pt x="4288" y="800"/>
                    <a:pt x="4296" y="807"/>
                  </a:cubicBezTo>
                  <a:cubicBezTo>
                    <a:pt x="4299" y="807"/>
                    <a:pt x="4303" y="811"/>
                    <a:pt x="4306" y="814"/>
                  </a:cubicBezTo>
                  <a:cubicBezTo>
                    <a:pt x="4288" y="796"/>
                    <a:pt x="4274" y="778"/>
                    <a:pt x="4256" y="760"/>
                  </a:cubicBezTo>
                  <a:cubicBezTo>
                    <a:pt x="4224" y="732"/>
                    <a:pt x="4191" y="706"/>
                    <a:pt x="4155" y="678"/>
                  </a:cubicBezTo>
                  <a:cubicBezTo>
                    <a:pt x="4148" y="670"/>
                    <a:pt x="4144" y="656"/>
                    <a:pt x="4144" y="649"/>
                  </a:cubicBezTo>
                  <a:cubicBezTo>
                    <a:pt x="4144" y="634"/>
                    <a:pt x="4148" y="627"/>
                    <a:pt x="4155" y="620"/>
                  </a:cubicBezTo>
                  <a:cubicBezTo>
                    <a:pt x="4166" y="609"/>
                    <a:pt x="4177" y="606"/>
                    <a:pt x="4188" y="606"/>
                  </a:cubicBezTo>
                  <a:cubicBezTo>
                    <a:pt x="4198" y="606"/>
                    <a:pt x="4206" y="613"/>
                    <a:pt x="4216" y="620"/>
                  </a:cubicBezTo>
                  <a:cubicBezTo>
                    <a:pt x="4227" y="627"/>
                    <a:pt x="4242" y="638"/>
                    <a:pt x="4252" y="649"/>
                  </a:cubicBezTo>
                  <a:lnTo>
                    <a:pt x="4256" y="649"/>
                  </a:lnTo>
                  <a:cubicBezTo>
                    <a:pt x="4256" y="649"/>
                    <a:pt x="4260" y="652"/>
                    <a:pt x="4260" y="652"/>
                  </a:cubicBezTo>
                  <a:cubicBezTo>
                    <a:pt x="4278" y="667"/>
                    <a:pt x="4292" y="678"/>
                    <a:pt x="4306" y="688"/>
                  </a:cubicBezTo>
                  <a:cubicBezTo>
                    <a:pt x="4306" y="685"/>
                    <a:pt x="4303" y="681"/>
                    <a:pt x="4303" y="681"/>
                  </a:cubicBezTo>
                  <a:lnTo>
                    <a:pt x="4299" y="681"/>
                  </a:lnTo>
                  <a:cubicBezTo>
                    <a:pt x="4299" y="681"/>
                    <a:pt x="4299" y="678"/>
                    <a:pt x="4299" y="678"/>
                  </a:cubicBezTo>
                  <a:cubicBezTo>
                    <a:pt x="4299" y="678"/>
                    <a:pt x="4299" y="674"/>
                    <a:pt x="4296" y="674"/>
                  </a:cubicBezTo>
                  <a:cubicBezTo>
                    <a:pt x="4249" y="613"/>
                    <a:pt x="4195" y="555"/>
                    <a:pt x="4141" y="498"/>
                  </a:cubicBezTo>
                  <a:cubicBezTo>
                    <a:pt x="4126" y="480"/>
                    <a:pt x="4123" y="454"/>
                    <a:pt x="4141" y="440"/>
                  </a:cubicBezTo>
                  <a:cubicBezTo>
                    <a:pt x="4152" y="429"/>
                    <a:pt x="4166" y="426"/>
                    <a:pt x="4180" y="426"/>
                  </a:cubicBezTo>
                  <a:cubicBezTo>
                    <a:pt x="4166" y="415"/>
                    <a:pt x="4155" y="400"/>
                    <a:pt x="4141" y="386"/>
                  </a:cubicBezTo>
                  <a:cubicBezTo>
                    <a:pt x="4090" y="339"/>
                    <a:pt x="4044" y="289"/>
                    <a:pt x="4000" y="235"/>
                  </a:cubicBezTo>
                  <a:cubicBezTo>
                    <a:pt x="3968" y="195"/>
                    <a:pt x="3939" y="152"/>
                    <a:pt x="3910" y="109"/>
                  </a:cubicBezTo>
                  <a:cubicBezTo>
                    <a:pt x="3900" y="94"/>
                    <a:pt x="3903" y="73"/>
                    <a:pt x="3918" y="58"/>
                  </a:cubicBezTo>
                  <a:cubicBezTo>
                    <a:pt x="3925" y="55"/>
                    <a:pt x="3928" y="51"/>
                    <a:pt x="3939" y="48"/>
                  </a:cubicBezTo>
                  <a:cubicBezTo>
                    <a:pt x="3910" y="44"/>
                    <a:pt x="3878" y="37"/>
                    <a:pt x="3853" y="26"/>
                  </a:cubicBezTo>
                  <a:cubicBezTo>
                    <a:pt x="3831" y="19"/>
                    <a:pt x="3813" y="12"/>
                    <a:pt x="3795"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171" name="Google Shape;3158;p44">
              <a:extLst>
                <a:ext uri="{FF2B5EF4-FFF2-40B4-BE49-F238E27FC236}">
                  <a16:creationId xmlns:a16="http://schemas.microsoft.com/office/drawing/2014/main" id="{24949FBA-2C25-2E07-41B1-1AA78C58A616}"/>
                </a:ext>
              </a:extLst>
            </p:cNvPr>
            <p:cNvSpPr/>
            <p:nvPr/>
          </p:nvSpPr>
          <p:spPr>
            <a:xfrm>
              <a:off x="8137858" y="3978669"/>
              <a:ext cx="49052" cy="52921"/>
            </a:xfrm>
            <a:custGeom>
              <a:avLst/>
              <a:gdLst/>
              <a:ahLst/>
              <a:cxnLst/>
              <a:rect l="l" t="t" r="r" b="b"/>
              <a:pathLst>
                <a:path w="1063" h="1282" extrusionOk="0">
                  <a:moveTo>
                    <a:pt x="522" y="0"/>
                  </a:moveTo>
                  <a:cubicBezTo>
                    <a:pt x="504" y="0"/>
                    <a:pt x="486" y="4"/>
                    <a:pt x="472" y="8"/>
                  </a:cubicBezTo>
                  <a:lnTo>
                    <a:pt x="472" y="11"/>
                  </a:lnTo>
                  <a:cubicBezTo>
                    <a:pt x="436" y="26"/>
                    <a:pt x="418" y="51"/>
                    <a:pt x="404" y="80"/>
                  </a:cubicBezTo>
                  <a:cubicBezTo>
                    <a:pt x="346" y="180"/>
                    <a:pt x="288" y="292"/>
                    <a:pt x="216" y="458"/>
                  </a:cubicBezTo>
                  <a:cubicBezTo>
                    <a:pt x="152" y="598"/>
                    <a:pt x="90" y="738"/>
                    <a:pt x="29" y="879"/>
                  </a:cubicBezTo>
                  <a:cubicBezTo>
                    <a:pt x="18" y="897"/>
                    <a:pt x="11" y="918"/>
                    <a:pt x="0" y="940"/>
                  </a:cubicBezTo>
                  <a:cubicBezTo>
                    <a:pt x="299" y="1066"/>
                    <a:pt x="602" y="1181"/>
                    <a:pt x="911" y="1282"/>
                  </a:cubicBezTo>
                  <a:cubicBezTo>
                    <a:pt x="951" y="1008"/>
                    <a:pt x="994" y="742"/>
                    <a:pt x="1037" y="476"/>
                  </a:cubicBezTo>
                  <a:lnTo>
                    <a:pt x="1044" y="436"/>
                  </a:lnTo>
                  <a:lnTo>
                    <a:pt x="1052" y="389"/>
                  </a:lnTo>
                  <a:cubicBezTo>
                    <a:pt x="1059" y="371"/>
                    <a:pt x="1062" y="350"/>
                    <a:pt x="1059" y="328"/>
                  </a:cubicBezTo>
                  <a:cubicBezTo>
                    <a:pt x="1052" y="292"/>
                    <a:pt x="1037" y="270"/>
                    <a:pt x="1012" y="245"/>
                  </a:cubicBezTo>
                  <a:cubicBezTo>
                    <a:pt x="936" y="173"/>
                    <a:pt x="872" y="123"/>
                    <a:pt x="807" y="83"/>
                  </a:cubicBezTo>
                  <a:cubicBezTo>
                    <a:pt x="728" y="36"/>
                    <a:pt x="645" y="11"/>
                    <a:pt x="558"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2" name="Google Shape;3159;p44">
              <a:extLst>
                <a:ext uri="{FF2B5EF4-FFF2-40B4-BE49-F238E27FC236}">
                  <a16:creationId xmlns:a16="http://schemas.microsoft.com/office/drawing/2014/main" id="{E5589699-C2E5-F18A-BBC1-16EBA282A977}"/>
                </a:ext>
              </a:extLst>
            </p:cNvPr>
            <p:cNvSpPr/>
            <p:nvPr/>
          </p:nvSpPr>
          <p:spPr>
            <a:xfrm>
              <a:off x="8376876" y="3985935"/>
              <a:ext cx="59527" cy="21300"/>
            </a:xfrm>
            <a:custGeom>
              <a:avLst/>
              <a:gdLst/>
              <a:ahLst/>
              <a:cxnLst/>
              <a:rect l="l" t="t" r="r" b="b"/>
              <a:pathLst>
                <a:path w="1290" h="516" extrusionOk="0">
                  <a:moveTo>
                    <a:pt x="815" y="1"/>
                  </a:moveTo>
                  <a:cubicBezTo>
                    <a:pt x="743" y="1"/>
                    <a:pt x="671" y="4"/>
                    <a:pt x="591" y="12"/>
                  </a:cubicBezTo>
                  <a:lnTo>
                    <a:pt x="591" y="15"/>
                  </a:lnTo>
                  <a:cubicBezTo>
                    <a:pt x="408" y="37"/>
                    <a:pt x="235" y="102"/>
                    <a:pt x="91" y="199"/>
                  </a:cubicBezTo>
                  <a:cubicBezTo>
                    <a:pt x="77" y="210"/>
                    <a:pt x="62" y="224"/>
                    <a:pt x="51" y="246"/>
                  </a:cubicBezTo>
                  <a:cubicBezTo>
                    <a:pt x="41" y="260"/>
                    <a:pt x="33" y="278"/>
                    <a:pt x="33" y="296"/>
                  </a:cubicBezTo>
                  <a:lnTo>
                    <a:pt x="1" y="516"/>
                  </a:lnTo>
                  <a:cubicBezTo>
                    <a:pt x="415" y="501"/>
                    <a:pt x="833" y="469"/>
                    <a:pt x="1243" y="415"/>
                  </a:cubicBezTo>
                  <a:cubicBezTo>
                    <a:pt x="1254" y="336"/>
                    <a:pt x="1268" y="260"/>
                    <a:pt x="1283" y="188"/>
                  </a:cubicBezTo>
                  <a:cubicBezTo>
                    <a:pt x="1290" y="156"/>
                    <a:pt x="1283" y="123"/>
                    <a:pt x="1261" y="94"/>
                  </a:cubicBezTo>
                  <a:cubicBezTo>
                    <a:pt x="1239" y="66"/>
                    <a:pt x="1207" y="48"/>
                    <a:pt x="1171" y="40"/>
                  </a:cubicBezTo>
                  <a:cubicBezTo>
                    <a:pt x="1167" y="40"/>
                    <a:pt x="1160" y="37"/>
                    <a:pt x="1153" y="37"/>
                  </a:cubicBezTo>
                  <a:cubicBezTo>
                    <a:pt x="1135" y="30"/>
                    <a:pt x="1117" y="22"/>
                    <a:pt x="1099" y="19"/>
                  </a:cubicBezTo>
                  <a:cubicBezTo>
                    <a:pt x="998" y="8"/>
                    <a:pt x="905" y="1"/>
                    <a:pt x="815"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3" name="Google Shape;3160;p44">
              <a:extLst>
                <a:ext uri="{FF2B5EF4-FFF2-40B4-BE49-F238E27FC236}">
                  <a16:creationId xmlns:a16="http://schemas.microsoft.com/office/drawing/2014/main" id="{231ABCD7-42A0-01C7-FDC1-54C715CA22DA}"/>
                </a:ext>
              </a:extLst>
            </p:cNvPr>
            <p:cNvSpPr/>
            <p:nvPr/>
          </p:nvSpPr>
          <p:spPr>
            <a:xfrm>
              <a:off x="8367093" y="4013716"/>
              <a:ext cx="65341" cy="42849"/>
            </a:xfrm>
            <a:custGeom>
              <a:avLst/>
              <a:gdLst/>
              <a:ahLst/>
              <a:cxnLst/>
              <a:rect l="l" t="t" r="r" b="b"/>
              <a:pathLst>
                <a:path w="1416" h="1038" extrusionOk="0">
                  <a:moveTo>
                    <a:pt x="1415" y="1"/>
                  </a:moveTo>
                  <a:lnTo>
                    <a:pt x="1415" y="1"/>
                  </a:lnTo>
                  <a:cubicBezTo>
                    <a:pt x="1005" y="51"/>
                    <a:pt x="591" y="84"/>
                    <a:pt x="177" y="95"/>
                  </a:cubicBezTo>
                  <a:cubicBezTo>
                    <a:pt x="163" y="195"/>
                    <a:pt x="148" y="296"/>
                    <a:pt x="130" y="397"/>
                  </a:cubicBezTo>
                  <a:cubicBezTo>
                    <a:pt x="109" y="534"/>
                    <a:pt x="83" y="671"/>
                    <a:pt x="51" y="804"/>
                  </a:cubicBezTo>
                  <a:cubicBezTo>
                    <a:pt x="37" y="883"/>
                    <a:pt x="19" y="959"/>
                    <a:pt x="1" y="1038"/>
                  </a:cubicBezTo>
                  <a:cubicBezTo>
                    <a:pt x="443" y="1027"/>
                    <a:pt x="890" y="991"/>
                    <a:pt x="1329" y="930"/>
                  </a:cubicBezTo>
                  <a:cubicBezTo>
                    <a:pt x="1347" y="606"/>
                    <a:pt x="1376" y="296"/>
                    <a:pt x="1415"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4" name="Google Shape;3161;p44">
              <a:extLst>
                <a:ext uri="{FF2B5EF4-FFF2-40B4-BE49-F238E27FC236}">
                  <a16:creationId xmlns:a16="http://schemas.microsoft.com/office/drawing/2014/main" id="{49F24CB5-8097-D3C1-E431-1DF790863A43}"/>
                </a:ext>
              </a:extLst>
            </p:cNvPr>
            <p:cNvSpPr/>
            <p:nvPr/>
          </p:nvSpPr>
          <p:spPr>
            <a:xfrm>
              <a:off x="8106942" y="4026967"/>
              <a:ext cx="71340" cy="81033"/>
            </a:xfrm>
            <a:custGeom>
              <a:avLst/>
              <a:gdLst/>
              <a:ahLst/>
              <a:cxnLst/>
              <a:rect l="l" t="t" r="r" b="b"/>
              <a:pathLst>
                <a:path w="1546" h="1963" extrusionOk="0">
                  <a:moveTo>
                    <a:pt x="570" y="0"/>
                  </a:moveTo>
                  <a:cubicBezTo>
                    <a:pt x="498" y="170"/>
                    <a:pt x="429" y="342"/>
                    <a:pt x="354" y="526"/>
                  </a:cubicBezTo>
                  <a:cubicBezTo>
                    <a:pt x="235" y="825"/>
                    <a:pt x="116" y="1127"/>
                    <a:pt x="1" y="1444"/>
                  </a:cubicBezTo>
                  <a:cubicBezTo>
                    <a:pt x="454" y="1653"/>
                    <a:pt x="919" y="1822"/>
                    <a:pt x="1398" y="1962"/>
                  </a:cubicBezTo>
                  <a:cubicBezTo>
                    <a:pt x="1419" y="1426"/>
                    <a:pt x="1473" y="890"/>
                    <a:pt x="1545" y="364"/>
                  </a:cubicBezTo>
                  <a:cubicBezTo>
                    <a:pt x="1214" y="256"/>
                    <a:pt x="890" y="137"/>
                    <a:pt x="57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5" name="Google Shape;3162;p44">
              <a:extLst>
                <a:ext uri="{FF2B5EF4-FFF2-40B4-BE49-F238E27FC236}">
                  <a16:creationId xmlns:a16="http://schemas.microsoft.com/office/drawing/2014/main" id="{B7DC4F1C-3E79-373F-DC0D-987A78C4D077}"/>
                </a:ext>
              </a:extLst>
            </p:cNvPr>
            <p:cNvSpPr/>
            <p:nvPr/>
          </p:nvSpPr>
          <p:spPr>
            <a:xfrm>
              <a:off x="8342177" y="4062633"/>
              <a:ext cx="87122" cy="65140"/>
            </a:xfrm>
            <a:custGeom>
              <a:avLst/>
              <a:gdLst/>
              <a:ahLst/>
              <a:cxnLst/>
              <a:rect l="l" t="t" r="r" b="b"/>
              <a:pathLst>
                <a:path w="1888" h="1578" extrusionOk="0">
                  <a:moveTo>
                    <a:pt x="1855" y="0"/>
                  </a:moveTo>
                  <a:lnTo>
                    <a:pt x="1855" y="0"/>
                  </a:lnTo>
                  <a:cubicBezTo>
                    <a:pt x="1397" y="65"/>
                    <a:pt x="937" y="98"/>
                    <a:pt x="476" y="105"/>
                  </a:cubicBezTo>
                  <a:lnTo>
                    <a:pt x="479" y="105"/>
                  </a:lnTo>
                  <a:cubicBezTo>
                    <a:pt x="454" y="195"/>
                    <a:pt x="429" y="285"/>
                    <a:pt x="404" y="378"/>
                  </a:cubicBezTo>
                  <a:cubicBezTo>
                    <a:pt x="285" y="796"/>
                    <a:pt x="148" y="1199"/>
                    <a:pt x="1" y="1574"/>
                  </a:cubicBezTo>
                  <a:cubicBezTo>
                    <a:pt x="1" y="1574"/>
                    <a:pt x="1" y="1574"/>
                    <a:pt x="1" y="1577"/>
                  </a:cubicBezTo>
                  <a:cubicBezTo>
                    <a:pt x="631" y="1563"/>
                    <a:pt x="1264" y="1502"/>
                    <a:pt x="1887" y="1390"/>
                  </a:cubicBezTo>
                  <a:cubicBezTo>
                    <a:pt x="1862" y="1019"/>
                    <a:pt x="1851" y="656"/>
                    <a:pt x="1855" y="292"/>
                  </a:cubicBezTo>
                  <a:lnTo>
                    <a:pt x="1855" y="292"/>
                  </a:lnTo>
                  <a:lnTo>
                    <a:pt x="1847" y="328"/>
                  </a:lnTo>
                  <a:cubicBezTo>
                    <a:pt x="1847" y="216"/>
                    <a:pt x="1851" y="108"/>
                    <a:pt x="1855"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6" name="Google Shape;3163;p44">
              <a:extLst>
                <a:ext uri="{FF2B5EF4-FFF2-40B4-BE49-F238E27FC236}">
                  <a16:creationId xmlns:a16="http://schemas.microsoft.com/office/drawing/2014/main" id="{4E117148-CB35-DE25-1593-3D1ED8FA1C6C}"/>
                </a:ext>
              </a:extLst>
            </p:cNvPr>
            <p:cNvSpPr/>
            <p:nvPr/>
          </p:nvSpPr>
          <p:spPr>
            <a:xfrm>
              <a:off x="8080549" y="4096525"/>
              <a:ext cx="97043" cy="86812"/>
            </a:xfrm>
            <a:custGeom>
              <a:avLst/>
              <a:gdLst/>
              <a:ahLst/>
              <a:cxnLst/>
              <a:rect l="l" t="t" r="r" b="b"/>
              <a:pathLst>
                <a:path w="2103" h="2103" extrusionOk="0">
                  <a:moveTo>
                    <a:pt x="486" y="0"/>
                  </a:moveTo>
                  <a:cubicBezTo>
                    <a:pt x="429" y="166"/>
                    <a:pt x="371" y="335"/>
                    <a:pt x="310" y="508"/>
                  </a:cubicBezTo>
                  <a:cubicBezTo>
                    <a:pt x="205" y="814"/>
                    <a:pt x="101" y="1131"/>
                    <a:pt x="0" y="1458"/>
                  </a:cubicBezTo>
                  <a:cubicBezTo>
                    <a:pt x="475" y="1635"/>
                    <a:pt x="954" y="1793"/>
                    <a:pt x="1440" y="1930"/>
                  </a:cubicBezTo>
                  <a:cubicBezTo>
                    <a:pt x="1660" y="1991"/>
                    <a:pt x="1880" y="2049"/>
                    <a:pt x="2103" y="2103"/>
                  </a:cubicBezTo>
                  <a:cubicBezTo>
                    <a:pt x="1973" y="1552"/>
                    <a:pt x="1962" y="987"/>
                    <a:pt x="1962" y="601"/>
                  </a:cubicBezTo>
                  <a:lnTo>
                    <a:pt x="1959" y="619"/>
                  </a:lnTo>
                  <a:cubicBezTo>
                    <a:pt x="1959" y="591"/>
                    <a:pt x="1959" y="565"/>
                    <a:pt x="1962" y="537"/>
                  </a:cubicBezTo>
                  <a:cubicBezTo>
                    <a:pt x="1458" y="393"/>
                    <a:pt x="965" y="216"/>
                    <a:pt x="486"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7" name="Google Shape;3164;p44">
              <a:extLst>
                <a:ext uri="{FF2B5EF4-FFF2-40B4-BE49-F238E27FC236}">
                  <a16:creationId xmlns:a16="http://schemas.microsoft.com/office/drawing/2014/main" id="{C0E04953-BCFD-A7D5-828D-3A5FBD1BEE15}"/>
                </a:ext>
              </a:extLst>
            </p:cNvPr>
            <p:cNvSpPr/>
            <p:nvPr/>
          </p:nvSpPr>
          <p:spPr>
            <a:xfrm>
              <a:off x="8297326" y="4130416"/>
              <a:ext cx="142080" cy="71992"/>
            </a:xfrm>
            <a:custGeom>
              <a:avLst/>
              <a:gdLst/>
              <a:ahLst/>
              <a:cxnLst/>
              <a:rect l="l" t="t" r="r" b="b"/>
              <a:pathLst>
                <a:path w="3079" h="1744" extrusionOk="0">
                  <a:moveTo>
                    <a:pt x="2877" y="0"/>
                  </a:moveTo>
                  <a:cubicBezTo>
                    <a:pt x="2247" y="112"/>
                    <a:pt x="1610" y="173"/>
                    <a:pt x="976" y="184"/>
                  </a:cubicBezTo>
                  <a:cubicBezTo>
                    <a:pt x="940" y="187"/>
                    <a:pt x="904" y="187"/>
                    <a:pt x="868" y="187"/>
                  </a:cubicBezTo>
                  <a:cubicBezTo>
                    <a:pt x="717" y="544"/>
                    <a:pt x="555" y="864"/>
                    <a:pt x="379" y="1159"/>
                  </a:cubicBezTo>
                  <a:cubicBezTo>
                    <a:pt x="253" y="1365"/>
                    <a:pt x="130" y="1545"/>
                    <a:pt x="0" y="1703"/>
                  </a:cubicBezTo>
                  <a:cubicBezTo>
                    <a:pt x="303" y="1725"/>
                    <a:pt x="609" y="1739"/>
                    <a:pt x="911" y="1743"/>
                  </a:cubicBezTo>
                  <a:lnTo>
                    <a:pt x="904" y="1743"/>
                  </a:lnTo>
                  <a:cubicBezTo>
                    <a:pt x="947" y="1743"/>
                    <a:pt x="989" y="1743"/>
                    <a:pt x="1032" y="1743"/>
                  </a:cubicBezTo>
                  <a:cubicBezTo>
                    <a:pt x="1717" y="1743"/>
                    <a:pt x="2404" y="1688"/>
                    <a:pt x="3079" y="1570"/>
                  </a:cubicBezTo>
                  <a:cubicBezTo>
                    <a:pt x="3032" y="1311"/>
                    <a:pt x="2992" y="1048"/>
                    <a:pt x="2956" y="781"/>
                  </a:cubicBezTo>
                  <a:cubicBezTo>
                    <a:pt x="2924" y="519"/>
                    <a:pt x="2895" y="259"/>
                    <a:pt x="287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8" name="Google Shape;3165;p44">
              <a:extLst>
                <a:ext uri="{FF2B5EF4-FFF2-40B4-BE49-F238E27FC236}">
                  <a16:creationId xmlns:a16="http://schemas.microsoft.com/office/drawing/2014/main" id="{883469EC-20A6-B5AC-3E17-7F8A40E853AA}"/>
                </a:ext>
              </a:extLst>
            </p:cNvPr>
            <p:cNvSpPr/>
            <p:nvPr/>
          </p:nvSpPr>
          <p:spPr>
            <a:xfrm>
              <a:off x="8057293" y="4166825"/>
              <a:ext cx="403215" cy="114346"/>
            </a:xfrm>
            <a:custGeom>
              <a:avLst/>
              <a:gdLst/>
              <a:ahLst/>
              <a:cxnLst/>
              <a:rect l="l" t="t" r="r" b="b"/>
              <a:pathLst>
                <a:path w="8738" h="2770" extrusionOk="0">
                  <a:moveTo>
                    <a:pt x="429" y="0"/>
                  </a:moveTo>
                  <a:cubicBezTo>
                    <a:pt x="285" y="472"/>
                    <a:pt x="141" y="969"/>
                    <a:pt x="0" y="1491"/>
                  </a:cubicBezTo>
                  <a:cubicBezTo>
                    <a:pt x="609" y="1743"/>
                    <a:pt x="1228" y="1959"/>
                    <a:pt x="1862" y="2139"/>
                  </a:cubicBezTo>
                  <a:lnTo>
                    <a:pt x="1858" y="2139"/>
                  </a:lnTo>
                  <a:cubicBezTo>
                    <a:pt x="3233" y="2524"/>
                    <a:pt x="4659" y="2751"/>
                    <a:pt x="6092" y="2769"/>
                  </a:cubicBezTo>
                  <a:lnTo>
                    <a:pt x="6085" y="2769"/>
                  </a:lnTo>
                  <a:cubicBezTo>
                    <a:pt x="6142" y="2769"/>
                    <a:pt x="6199" y="2770"/>
                    <a:pt x="6257" y="2770"/>
                  </a:cubicBezTo>
                  <a:cubicBezTo>
                    <a:pt x="7089" y="2770"/>
                    <a:pt x="7923" y="2696"/>
                    <a:pt x="8738" y="2527"/>
                  </a:cubicBezTo>
                  <a:cubicBezTo>
                    <a:pt x="8659" y="2301"/>
                    <a:pt x="8594" y="2074"/>
                    <a:pt x="8540" y="1865"/>
                  </a:cubicBezTo>
                  <a:cubicBezTo>
                    <a:pt x="8461" y="1563"/>
                    <a:pt x="8392" y="1257"/>
                    <a:pt x="8327" y="940"/>
                  </a:cubicBezTo>
                  <a:cubicBezTo>
                    <a:pt x="8241" y="954"/>
                    <a:pt x="8151" y="969"/>
                    <a:pt x="8061" y="983"/>
                  </a:cubicBezTo>
                  <a:cubicBezTo>
                    <a:pt x="7459" y="1073"/>
                    <a:pt x="6850" y="1114"/>
                    <a:pt x="6242" y="1114"/>
                  </a:cubicBezTo>
                  <a:cubicBezTo>
                    <a:pt x="6022" y="1114"/>
                    <a:pt x="5801" y="1109"/>
                    <a:pt x="5581" y="1098"/>
                  </a:cubicBezTo>
                  <a:cubicBezTo>
                    <a:pt x="5383" y="1087"/>
                    <a:pt x="5188" y="1077"/>
                    <a:pt x="4990" y="1059"/>
                  </a:cubicBezTo>
                  <a:lnTo>
                    <a:pt x="4947" y="1102"/>
                  </a:lnTo>
                  <a:cubicBezTo>
                    <a:pt x="4799" y="1242"/>
                    <a:pt x="4652" y="1354"/>
                    <a:pt x="4497" y="1444"/>
                  </a:cubicBezTo>
                  <a:cubicBezTo>
                    <a:pt x="4385" y="1505"/>
                    <a:pt x="4266" y="1552"/>
                    <a:pt x="4148" y="1588"/>
                  </a:cubicBezTo>
                  <a:cubicBezTo>
                    <a:pt x="4036" y="1613"/>
                    <a:pt x="3924" y="1627"/>
                    <a:pt x="3813" y="1631"/>
                  </a:cubicBezTo>
                  <a:cubicBezTo>
                    <a:pt x="3701" y="1627"/>
                    <a:pt x="3597" y="1613"/>
                    <a:pt x="3500" y="1588"/>
                  </a:cubicBezTo>
                  <a:cubicBezTo>
                    <a:pt x="3410" y="1563"/>
                    <a:pt x="3327" y="1527"/>
                    <a:pt x="3251" y="1483"/>
                  </a:cubicBezTo>
                  <a:cubicBezTo>
                    <a:pt x="3179" y="1437"/>
                    <a:pt x="3111" y="1379"/>
                    <a:pt x="3050" y="1321"/>
                  </a:cubicBezTo>
                  <a:cubicBezTo>
                    <a:pt x="2974" y="1239"/>
                    <a:pt x="2906" y="1145"/>
                    <a:pt x="2844" y="1041"/>
                  </a:cubicBezTo>
                  <a:cubicBezTo>
                    <a:pt x="2783" y="929"/>
                    <a:pt x="2733" y="810"/>
                    <a:pt x="2686" y="681"/>
                  </a:cubicBezTo>
                  <a:cubicBezTo>
                    <a:pt x="1923" y="501"/>
                    <a:pt x="1167" y="270"/>
                    <a:pt x="429"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79" name="Google Shape;3166;p44">
              <a:extLst>
                <a:ext uri="{FF2B5EF4-FFF2-40B4-BE49-F238E27FC236}">
                  <a16:creationId xmlns:a16="http://schemas.microsoft.com/office/drawing/2014/main" id="{D352CD00-9BAF-F8A4-A8E8-7A7E7DBA0144}"/>
                </a:ext>
              </a:extLst>
            </p:cNvPr>
            <p:cNvSpPr/>
            <p:nvPr/>
          </p:nvSpPr>
          <p:spPr>
            <a:xfrm>
              <a:off x="8033207" y="4238446"/>
              <a:ext cx="484153" cy="125945"/>
            </a:xfrm>
            <a:custGeom>
              <a:avLst/>
              <a:gdLst/>
              <a:ahLst/>
              <a:cxnLst/>
              <a:rect l="l" t="t" r="r" b="b"/>
              <a:pathLst>
                <a:path w="10492" h="3051" extrusionOk="0">
                  <a:moveTo>
                    <a:pt x="457" y="0"/>
                  </a:moveTo>
                  <a:cubicBezTo>
                    <a:pt x="418" y="155"/>
                    <a:pt x="375" y="317"/>
                    <a:pt x="331" y="479"/>
                  </a:cubicBezTo>
                  <a:cubicBezTo>
                    <a:pt x="209" y="965"/>
                    <a:pt x="97" y="1426"/>
                    <a:pt x="0" y="1876"/>
                  </a:cubicBezTo>
                  <a:cubicBezTo>
                    <a:pt x="288" y="1966"/>
                    <a:pt x="580" y="2053"/>
                    <a:pt x="871" y="2135"/>
                  </a:cubicBezTo>
                  <a:lnTo>
                    <a:pt x="864" y="2135"/>
                  </a:lnTo>
                  <a:cubicBezTo>
                    <a:pt x="871" y="2139"/>
                    <a:pt x="875" y="2139"/>
                    <a:pt x="882" y="2143"/>
                  </a:cubicBezTo>
                  <a:cubicBezTo>
                    <a:pt x="881" y="2142"/>
                    <a:pt x="881" y="2141"/>
                    <a:pt x="880" y="2141"/>
                  </a:cubicBezTo>
                  <a:lnTo>
                    <a:pt x="880" y="2141"/>
                  </a:lnTo>
                  <a:cubicBezTo>
                    <a:pt x="883" y="2142"/>
                    <a:pt x="886" y="2143"/>
                    <a:pt x="889" y="2143"/>
                  </a:cubicBezTo>
                  <a:lnTo>
                    <a:pt x="893" y="2143"/>
                  </a:lnTo>
                  <a:cubicBezTo>
                    <a:pt x="929" y="2153"/>
                    <a:pt x="965" y="2164"/>
                    <a:pt x="1001" y="2171"/>
                  </a:cubicBezTo>
                  <a:cubicBezTo>
                    <a:pt x="2841" y="2686"/>
                    <a:pt x="4738" y="3028"/>
                    <a:pt x="6653" y="3050"/>
                  </a:cubicBezTo>
                  <a:lnTo>
                    <a:pt x="6621" y="3050"/>
                  </a:lnTo>
                  <a:cubicBezTo>
                    <a:pt x="6671" y="3050"/>
                    <a:pt x="6722" y="3050"/>
                    <a:pt x="6772" y="3050"/>
                  </a:cubicBezTo>
                  <a:cubicBezTo>
                    <a:pt x="7906" y="3050"/>
                    <a:pt x="9039" y="2933"/>
                    <a:pt x="10138" y="2661"/>
                  </a:cubicBezTo>
                  <a:cubicBezTo>
                    <a:pt x="10257" y="2632"/>
                    <a:pt x="10376" y="2600"/>
                    <a:pt x="10491" y="2564"/>
                  </a:cubicBezTo>
                  <a:cubicBezTo>
                    <a:pt x="10491" y="2535"/>
                    <a:pt x="10477" y="2510"/>
                    <a:pt x="10459" y="2492"/>
                  </a:cubicBezTo>
                  <a:cubicBezTo>
                    <a:pt x="10444" y="2449"/>
                    <a:pt x="10423" y="2431"/>
                    <a:pt x="10387" y="2413"/>
                  </a:cubicBezTo>
                  <a:cubicBezTo>
                    <a:pt x="10243" y="2323"/>
                    <a:pt x="10117" y="2222"/>
                    <a:pt x="9998" y="2103"/>
                  </a:cubicBezTo>
                  <a:cubicBezTo>
                    <a:pt x="9854" y="1952"/>
                    <a:pt x="9721" y="1768"/>
                    <a:pt x="9595" y="1552"/>
                  </a:cubicBezTo>
                  <a:cubicBezTo>
                    <a:pt x="9501" y="1383"/>
                    <a:pt x="9418" y="1206"/>
                    <a:pt x="9350" y="1030"/>
                  </a:cubicBezTo>
                  <a:cubicBezTo>
                    <a:pt x="8785" y="1149"/>
                    <a:pt x="8212" y="1224"/>
                    <a:pt x="7640" y="1260"/>
                  </a:cubicBezTo>
                  <a:cubicBezTo>
                    <a:pt x="7357" y="1278"/>
                    <a:pt x="7073" y="1286"/>
                    <a:pt x="6789" y="1286"/>
                  </a:cubicBezTo>
                  <a:cubicBezTo>
                    <a:pt x="6188" y="1286"/>
                    <a:pt x="5586" y="1249"/>
                    <a:pt x="4990" y="1178"/>
                  </a:cubicBezTo>
                  <a:cubicBezTo>
                    <a:pt x="4119" y="1077"/>
                    <a:pt x="3258" y="908"/>
                    <a:pt x="2416" y="674"/>
                  </a:cubicBezTo>
                  <a:cubicBezTo>
                    <a:pt x="1750" y="486"/>
                    <a:pt x="1095" y="267"/>
                    <a:pt x="45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0" name="Google Shape;3167;p44">
              <a:extLst>
                <a:ext uri="{FF2B5EF4-FFF2-40B4-BE49-F238E27FC236}">
                  <a16:creationId xmlns:a16="http://schemas.microsoft.com/office/drawing/2014/main" id="{F8F5A497-F5C7-7B27-7174-092F51E26655}"/>
                </a:ext>
              </a:extLst>
            </p:cNvPr>
            <p:cNvSpPr/>
            <p:nvPr/>
          </p:nvSpPr>
          <p:spPr>
            <a:xfrm>
              <a:off x="8015257" y="4325961"/>
              <a:ext cx="518024" cy="127142"/>
            </a:xfrm>
            <a:custGeom>
              <a:avLst/>
              <a:gdLst/>
              <a:ahLst/>
              <a:cxnLst/>
              <a:rect l="l" t="t" r="r" b="b"/>
              <a:pathLst>
                <a:path w="11226" h="3080" extrusionOk="0">
                  <a:moveTo>
                    <a:pt x="335" y="1"/>
                  </a:moveTo>
                  <a:cubicBezTo>
                    <a:pt x="328" y="44"/>
                    <a:pt x="317" y="84"/>
                    <a:pt x="310" y="123"/>
                  </a:cubicBezTo>
                  <a:cubicBezTo>
                    <a:pt x="202" y="642"/>
                    <a:pt x="101" y="1189"/>
                    <a:pt x="0" y="1790"/>
                  </a:cubicBezTo>
                  <a:lnTo>
                    <a:pt x="119" y="1823"/>
                  </a:lnTo>
                  <a:cubicBezTo>
                    <a:pt x="123" y="1823"/>
                    <a:pt x="126" y="1823"/>
                    <a:pt x="130" y="1826"/>
                  </a:cubicBezTo>
                  <a:cubicBezTo>
                    <a:pt x="126" y="1826"/>
                    <a:pt x="123" y="1823"/>
                    <a:pt x="119" y="1823"/>
                  </a:cubicBezTo>
                  <a:lnTo>
                    <a:pt x="116" y="1823"/>
                  </a:lnTo>
                  <a:cubicBezTo>
                    <a:pt x="612" y="1963"/>
                    <a:pt x="1109" y="2100"/>
                    <a:pt x="1606" y="2226"/>
                  </a:cubicBezTo>
                  <a:cubicBezTo>
                    <a:pt x="3446" y="2694"/>
                    <a:pt x="5329" y="3054"/>
                    <a:pt x="7230" y="3079"/>
                  </a:cubicBezTo>
                  <a:lnTo>
                    <a:pt x="7197" y="3079"/>
                  </a:lnTo>
                  <a:cubicBezTo>
                    <a:pt x="7248" y="3080"/>
                    <a:pt x="7299" y="3080"/>
                    <a:pt x="7350" y="3080"/>
                  </a:cubicBezTo>
                  <a:cubicBezTo>
                    <a:pt x="8397" y="3080"/>
                    <a:pt x="9443" y="2973"/>
                    <a:pt x="10455" y="2719"/>
                  </a:cubicBezTo>
                  <a:cubicBezTo>
                    <a:pt x="10715" y="2654"/>
                    <a:pt x="10970" y="2579"/>
                    <a:pt x="11226" y="2492"/>
                  </a:cubicBezTo>
                  <a:cubicBezTo>
                    <a:pt x="11089" y="1877"/>
                    <a:pt x="10988" y="1283"/>
                    <a:pt x="10913" y="699"/>
                  </a:cubicBezTo>
                  <a:cubicBezTo>
                    <a:pt x="10102" y="926"/>
                    <a:pt x="9271" y="1070"/>
                    <a:pt x="8432" y="1135"/>
                  </a:cubicBezTo>
                  <a:cubicBezTo>
                    <a:pt x="8020" y="1168"/>
                    <a:pt x="7606" y="1184"/>
                    <a:pt x="7192" y="1184"/>
                  </a:cubicBezTo>
                  <a:cubicBezTo>
                    <a:pt x="6654" y="1184"/>
                    <a:pt x="6115" y="1157"/>
                    <a:pt x="5581" y="1106"/>
                  </a:cubicBezTo>
                  <a:cubicBezTo>
                    <a:pt x="3795" y="944"/>
                    <a:pt x="2042" y="537"/>
                    <a:pt x="335"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1" name="Google Shape;3168;p44">
              <a:extLst>
                <a:ext uri="{FF2B5EF4-FFF2-40B4-BE49-F238E27FC236}">
                  <a16:creationId xmlns:a16="http://schemas.microsoft.com/office/drawing/2014/main" id="{B0C85F81-BC64-6A76-8547-E787E20BB949}"/>
                </a:ext>
              </a:extLst>
            </p:cNvPr>
            <p:cNvSpPr/>
            <p:nvPr/>
          </p:nvSpPr>
          <p:spPr>
            <a:xfrm>
              <a:off x="7998784" y="4410090"/>
              <a:ext cx="564399" cy="147204"/>
            </a:xfrm>
            <a:custGeom>
              <a:avLst/>
              <a:gdLst/>
              <a:ahLst/>
              <a:cxnLst/>
              <a:rect l="l" t="t" r="r" b="b"/>
              <a:pathLst>
                <a:path w="12231" h="3566" extrusionOk="0">
                  <a:moveTo>
                    <a:pt x="318" y="1"/>
                  </a:moveTo>
                  <a:cubicBezTo>
                    <a:pt x="224" y="559"/>
                    <a:pt x="134" y="1135"/>
                    <a:pt x="55" y="1646"/>
                  </a:cubicBezTo>
                  <a:lnTo>
                    <a:pt x="51" y="1668"/>
                  </a:lnTo>
                  <a:lnTo>
                    <a:pt x="30" y="1812"/>
                  </a:lnTo>
                  <a:cubicBezTo>
                    <a:pt x="19" y="1876"/>
                    <a:pt x="12" y="1938"/>
                    <a:pt x="1" y="2002"/>
                  </a:cubicBezTo>
                  <a:cubicBezTo>
                    <a:pt x="732" y="2334"/>
                    <a:pt x="1488" y="2600"/>
                    <a:pt x="2258" y="2820"/>
                  </a:cubicBezTo>
                  <a:cubicBezTo>
                    <a:pt x="2355" y="2848"/>
                    <a:pt x="2449" y="2874"/>
                    <a:pt x="2550" y="2899"/>
                  </a:cubicBezTo>
                  <a:cubicBezTo>
                    <a:pt x="4130" y="3320"/>
                    <a:pt x="5768" y="3547"/>
                    <a:pt x="7407" y="3565"/>
                  </a:cubicBezTo>
                  <a:lnTo>
                    <a:pt x="7399" y="3565"/>
                  </a:lnTo>
                  <a:cubicBezTo>
                    <a:pt x="7453" y="3565"/>
                    <a:pt x="7506" y="3565"/>
                    <a:pt x="7560" y="3565"/>
                  </a:cubicBezTo>
                  <a:cubicBezTo>
                    <a:pt x="8806" y="3565"/>
                    <a:pt x="10054" y="3444"/>
                    <a:pt x="11262" y="3140"/>
                  </a:cubicBezTo>
                  <a:cubicBezTo>
                    <a:pt x="11262" y="3140"/>
                    <a:pt x="11262" y="3140"/>
                    <a:pt x="11261" y="3140"/>
                  </a:cubicBezTo>
                  <a:lnTo>
                    <a:pt x="11261" y="3140"/>
                  </a:lnTo>
                  <a:cubicBezTo>
                    <a:pt x="11587" y="3055"/>
                    <a:pt x="11912" y="2960"/>
                    <a:pt x="12231" y="2845"/>
                  </a:cubicBezTo>
                  <a:cubicBezTo>
                    <a:pt x="12080" y="2384"/>
                    <a:pt x="11943" y="1920"/>
                    <a:pt x="11820" y="1455"/>
                  </a:cubicBezTo>
                  <a:cubicBezTo>
                    <a:pt x="11756" y="1199"/>
                    <a:pt x="11694" y="947"/>
                    <a:pt x="11637" y="703"/>
                  </a:cubicBezTo>
                  <a:cubicBezTo>
                    <a:pt x="11475" y="757"/>
                    <a:pt x="11313" y="803"/>
                    <a:pt x="11151" y="850"/>
                  </a:cubicBezTo>
                  <a:cubicBezTo>
                    <a:pt x="10243" y="1102"/>
                    <a:pt x="9311" y="1239"/>
                    <a:pt x="8371" y="1279"/>
                  </a:cubicBezTo>
                  <a:cubicBezTo>
                    <a:pt x="8164" y="1287"/>
                    <a:pt x="7956" y="1292"/>
                    <a:pt x="7749" y="1292"/>
                  </a:cubicBezTo>
                  <a:cubicBezTo>
                    <a:pt x="7012" y="1292"/>
                    <a:pt x="6275" y="1239"/>
                    <a:pt x="5545" y="1149"/>
                  </a:cubicBezTo>
                  <a:cubicBezTo>
                    <a:pt x="3770" y="926"/>
                    <a:pt x="2035" y="487"/>
                    <a:pt x="318"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2" name="Google Shape;3169;p44">
              <a:extLst>
                <a:ext uri="{FF2B5EF4-FFF2-40B4-BE49-F238E27FC236}">
                  <a16:creationId xmlns:a16="http://schemas.microsoft.com/office/drawing/2014/main" id="{FB91A0B2-CDD6-9667-7F09-DB16461B0A0D}"/>
                </a:ext>
              </a:extLst>
            </p:cNvPr>
            <p:cNvSpPr/>
            <p:nvPr/>
          </p:nvSpPr>
          <p:spPr>
            <a:xfrm>
              <a:off x="7982542" y="4503425"/>
              <a:ext cx="616728" cy="142911"/>
            </a:xfrm>
            <a:custGeom>
              <a:avLst/>
              <a:gdLst/>
              <a:ahLst/>
              <a:cxnLst/>
              <a:rect l="l" t="t" r="r" b="b"/>
              <a:pathLst>
                <a:path w="13365" h="3462" extrusionOk="0">
                  <a:moveTo>
                    <a:pt x="313" y="1"/>
                  </a:moveTo>
                  <a:cubicBezTo>
                    <a:pt x="299" y="91"/>
                    <a:pt x="285" y="181"/>
                    <a:pt x="270" y="271"/>
                  </a:cubicBezTo>
                  <a:cubicBezTo>
                    <a:pt x="249" y="404"/>
                    <a:pt x="220" y="541"/>
                    <a:pt x="195" y="674"/>
                  </a:cubicBezTo>
                  <a:lnTo>
                    <a:pt x="187" y="717"/>
                  </a:lnTo>
                  <a:cubicBezTo>
                    <a:pt x="112" y="1091"/>
                    <a:pt x="43" y="1459"/>
                    <a:pt x="11" y="1826"/>
                  </a:cubicBezTo>
                  <a:cubicBezTo>
                    <a:pt x="7" y="1862"/>
                    <a:pt x="4" y="1898"/>
                    <a:pt x="0" y="1934"/>
                  </a:cubicBezTo>
                  <a:cubicBezTo>
                    <a:pt x="634" y="2283"/>
                    <a:pt x="1314" y="2539"/>
                    <a:pt x="2009" y="2737"/>
                  </a:cubicBezTo>
                  <a:cubicBezTo>
                    <a:pt x="2243" y="2801"/>
                    <a:pt x="2477" y="2863"/>
                    <a:pt x="2711" y="2917"/>
                  </a:cubicBezTo>
                  <a:cubicBezTo>
                    <a:pt x="3608" y="3118"/>
                    <a:pt x="4515" y="3248"/>
                    <a:pt x="5429" y="3331"/>
                  </a:cubicBezTo>
                  <a:cubicBezTo>
                    <a:pt x="6293" y="3410"/>
                    <a:pt x="7161" y="3453"/>
                    <a:pt x="8029" y="3460"/>
                  </a:cubicBezTo>
                  <a:lnTo>
                    <a:pt x="7993" y="3460"/>
                  </a:lnTo>
                  <a:cubicBezTo>
                    <a:pt x="8081" y="3461"/>
                    <a:pt x="8170" y="3462"/>
                    <a:pt x="8258" y="3462"/>
                  </a:cubicBezTo>
                  <a:cubicBezTo>
                    <a:pt x="9640" y="3462"/>
                    <a:pt x="11027" y="3352"/>
                    <a:pt x="12367" y="3017"/>
                  </a:cubicBezTo>
                  <a:cubicBezTo>
                    <a:pt x="12702" y="2931"/>
                    <a:pt x="13036" y="2834"/>
                    <a:pt x="13364" y="2715"/>
                  </a:cubicBezTo>
                  <a:cubicBezTo>
                    <a:pt x="13314" y="2589"/>
                    <a:pt x="13263" y="2459"/>
                    <a:pt x="13213" y="2333"/>
                  </a:cubicBezTo>
                  <a:cubicBezTo>
                    <a:pt x="13108" y="2063"/>
                    <a:pt x="13004" y="1797"/>
                    <a:pt x="12914" y="1545"/>
                  </a:cubicBezTo>
                  <a:cubicBezTo>
                    <a:pt x="12828" y="1307"/>
                    <a:pt x="12741" y="1066"/>
                    <a:pt x="12662" y="825"/>
                  </a:cubicBezTo>
                  <a:cubicBezTo>
                    <a:pt x="12320" y="944"/>
                    <a:pt x="11974" y="1048"/>
                    <a:pt x="11625" y="1135"/>
                  </a:cubicBezTo>
                  <a:cubicBezTo>
                    <a:pt x="10844" y="1329"/>
                    <a:pt x="10048" y="1448"/>
                    <a:pt x="9249" y="1509"/>
                  </a:cubicBezTo>
                  <a:cubicBezTo>
                    <a:pt x="8815" y="1541"/>
                    <a:pt x="8380" y="1556"/>
                    <a:pt x="7945" y="1556"/>
                  </a:cubicBezTo>
                  <a:cubicBezTo>
                    <a:pt x="7550" y="1556"/>
                    <a:pt x="7155" y="1544"/>
                    <a:pt x="6761" y="1520"/>
                  </a:cubicBezTo>
                  <a:cubicBezTo>
                    <a:pt x="5937" y="1469"/>
                    <a:pt x="5116" y="1365"/>
                    <a:pt x="4302" y="1214"/>
                  </a:cubicBezTo>
                  <a:cubicBezTo>
                    <a:pt x="3518" y="1066"/>
                    <a:pt x="2740" y="872"/>
                    <a:pt x="1980" y="631"/>
                  </a:cubicBezTo>
                  <a:cubicBezTo>
                    <a:pt x="1411" y="451"/>
                    <a:pt x="857" y="242"/>
                    <a:pt x="31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3" name="Google Shape;3170;p44">
              <a:extLst>
                <a:ext uri="{FF2B5EF4-FFF2-40B4-BE49-F238E27FC236}">
                  <a16:creationId xmlns:a16="http://schemas.microsoft.com/office/drawing/2014/main" id="{3B6F4341-3CBE-2944-9D3F-F194F3D9941C}"/>
                </a:ext>
              </a:extLst>
            </p:cNvPr>
            <p:cNvSpPr/>
            <p:nvPr/>
          </p:nvSpPr>
          <p:spPr>
            <a:xfrm>
              <a:off x="7982035" y="4594819"/>
              <a:ext cx="635647" cy="127390"/>
            </a:xfrm>
            <a:custGeom>
              <a:avLst/>
              <a:gdLst/>
              <a:ahLst/>
              <a:cxnLst/>
              <a:rect l="l" t="t" r="r" b="b"/>
              <a:pathLst>
                <a:path w="13775" h="3086" extrusionOk="0">
                  <a:moveTo>
                    <a:pt x="0" y="1"/>
                  </a:moveTo>
                  <a:cubicBezTo>
                    <a:pt x="0" y="65"/>
                    <a:pt x="4" y="130"/>
                    <a:pt x="4" y="191"/>
                  </a:cubicBezTo>
                  <a:cubicBezTo>
                    <a:pt x="11" y="339"/>
                    <a:pt x="33" y="490"/>
                    <a:pt x="69" y="638"/>
                  </a:cubicBezTo>
                  <a:cubicBezTo>
                    <a:pt x="94" y="793"/>
                    <a:pt x="134" y="933"/>
                    <a:pt x="184" y="1066"/>
                  </a:cubicBezTo>
                  <a:cubicBezTo>
                    <a:pt x="292" y="1333"/>
                    <a:pt x="472" y="1563"/>
                    <a:pt x="706" y="1729"/>
                  </a:cubicBezTo>
                  <a:cubicBezTo>
                    <a:pt x="962" y="1909"/>
                    <a:pt x="1289" y="2020"/>
                    <a:pt x="1703" y="2074"/>
                  </a:cubicBezTo>
                  <a:cubicBezTo>
                    <a:pt x="1844" y="2092"/>
                    <a:pt x="1991" y="2100"/>
                    <a:pt x="2150" y="2100"/>
                  </a:cubicBezTo>
                  <a:cubicBezTo>
                    <a:pt x="2484" y="2100"/>
                    <a:pt x="2823" y="2060"/>
                    <a:pt x="3118" y="2024"/>
                  </a:cubicBezTo>
                  <a:lnTo>
                    <a:pt x="3316" y="1995"/>
                  </a:lnTo>
                  <a:cubicBezTo>
                    <a:pt x="3482" y="1974"/>
                    <a:pt x="3651" y="1948"/>
                    <a:pt x="3820" y="1930"/>
                  </a:cubicBezTo>
                  <a:cubicBezTo>
                    <a:pt x="4051" y="1905"/>
                    <a:pt x="4281" y="1894"/>
                    <a:pt x="4504" y="1891"/>
                  </a:cubicBezTo>
                  <a:cubicBezTo>
                    <a:pt x="4738" y="1894"/>
                    <a:pt x="4972" y="1912"/>
                    <a:pt x="5195" y="1941"/>
                  </a:cubicBezTo>
                  <a:cubicBezTo>
                    <a:pt x="5401" y="1970"/>
                    <a:pt x="5620" y="2017"/>
                    <a:pt x="5840" y="2078"/>
                  </a:cubicBezTo>
                  <a:lnTo>
                    <a:pt x="5858" y="2078"/>
                  </a:lnTo>
                  <a:cubicBezTo>
                    <a:pt x="6261" y="2197"/>
                    <a:pt x="6686" y="2370"/>
                    <a:pt x="7161" y="2600"/>
                  </a:cubicBezTo>
                  <a:cubicBezTo>
                    <a:pt x="7359" y="2697"/>
                    <a:pt x="7557" y="2802"/>
                    <a:pt x="7748" y="2902"/>
                  </a:cubicBezTo>
                  <a:cubicBezTo>
                    <a:pt x="8461" y="3010"/>
                    <a:pt x="9177" y="3075"/>
                    <a:pt x="9894" y="3086"/>
                  </a:cubicBezTo>
                  <a:cubicBezTo>
                    <a:pt x="9894" y="3083"/>
                    <a:pt x="9894" y="3082"/>
                    <a:pt x="9892" y="3082"/>
                  </a:cubicBezTo>
                  <a:lnTo>
                    <a:pt x="9892" y="3082"/>
                  </a:lnTo>
                  <a:cubicBezTo>
                    <a:pt x="9942" y="3083"/>
                    <a:pt x="9993" y="3083"/>
                    <a:pt x="10044" y="3083"/>
                  </a:cubicBezTo>
                  <a:cubicBezTo>
                    <a:pt x="10994" y="3083"/>
                    <a:pt x="11949" y="2987"/>
                    <a:pt x="12871" y="2755"/>
                  </a:cubicBezTo>
                  <a:cubicBezTo>
                    <a:pt x="13166" y="2683"/>
                    <a:pt x="13454" y="2593"/>
                    <a:pt x="13739" y="2492"/>
                  </a:cubicBezTo>
                  <a:cubicBezTo>
                    <a:pt x="13775" y="2276"/>
                    <a:pt x="13771" y="2035"/>
                    <a:pt x="13735" y="1761"/>
                  </a:cubicBezTo>
                  <a:cubicBezTo>
                    <a:pt x="13710" y="1606"/>
                    <a:pt x="13674" y="1437"/>
                    <a:pt x="13616" y="1221"/>
                  </a:cubicBezTo>
                  <a:cubicBezTo>
                    <a:pt x="13573" y="1066"/>
                    <a:pt x="13523" y="908"/>
                    <a:pt x="13461" y="739"/>
                  </a:cubicBezTo>
                  <a:cubicBezTo>
                    <a:pt x="12421" y="1109"/>
                    <a:pt x="11319" y="1315"/>
                    <a:pt x="10225" y="1415"/>
                  </a:cubicBezTo>
                  <a:cubicBezTo>
                    <a:pt x="9576" y="1476"/>
                    <a:pt x="8926" y="1500"/>
                    <a:pt x="8275" y="1500"/>
                  </a:cubicBezTo>
                  <a:cubicBezTo>
                    <a:pt x="8037" y="1500"/>
                    <a:pt x="7799" y="1497"/>
                    <a:pt x="7561" y="1491"/>
                  </a:cubicBezTo>
                  <a:cubicBezTo>
                    <a:pt x="6686" y="1466"/>
                    <a:pt x="5815" y="1415"/>
                    <a:pt x="4943" y="1318"/>
                  </a:cubicBezTo>
                  <a:cubicBezTo>
                    <a:pt x="4033" y="1221"/>
                    <a:pt x="3125" y="1073"/>
                    <a:pt x="2236" y="843"/>
                  </a:cubicBezTo>
                  <a:cubicBezTo>
                    <a:pt x="1466" y="638"/>
                    <a:pt x="706" y="375"/>
                    <a:pt x="0"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4" name="Google Shape;3171;p44">
              <a:extLst>
                <a:ext uri="{FF2B5EF4-FFF2-40B4-BE49-F238E27FC236}">
                  <a16:creationId xmlns:a16="http://schemas.microsoft.com/office/drawing/2014/main" id="{F712A3E4-7A7A-BF45-CFC3-D47C77B52468}"/>
                </a:ext>
              </a:extLst>
            </p:cNvPr>
            <p:cNvSpPr/>
            <p:nvPr/>
          </p:nvSpPr>
          <p:spPr>
            <a:xfrm>
              <a:off x="8369585" y="4709868"/>
              <a:ext cx="242584" cy="49536"/>
            </a:xfrm>
            <a:custGeom>
              <a:avLst/>
              <a:gdLst/>
              <a:ahLst/>
              <a:cxnLst/>
              <a:rect l="l" t="t" r="r" b="b"/>
              <a:pathLst>
                <a:path w="5257" h="1200" extrusionOk="0">
                  <a:moveTo>
                    <a:pt x="5257" y="0"/>
                  </a:moveTo>
                  <a:lnTo>
                    <a:pt x="5257" y="0"/>
                  </a:lnTo>
                  <a:cubicBezTo>
                    <a:pt x="4756" y="169"/>
                    <a:pt x="4242" y="295"/>
                    <a:pt x="3720" y="382"/>
                  </a:cubicBezTo>
                  <a:cubicBezTo>
                    <a:pt x="3037" y="495"/>
                    <a:pt x="2345" y="547"/>
                    <a:pt x="1654" y="547"/>
                  </a:cubicBezTo>
                  <a:cubicBezTo>
                    <a:pt x="1445" y="547"/>
                    <a:pt x="1236" y="542"/>
                    <a:pt x="1027" y="533"/>
                  </a:cubicBezTo>
                  <a:cubicBezTo>
                    <a:pt x="685" y="519"/>
                    <a:pt x="343" y="493"/>
                    <a:pt x="1" y="454"/>
                  </a:cubicBezTo>
                  <a:lnTo>
                    <a:pt x="1" y="454"/>
                  </a:lnTo>
                  <a:cubicBezTo>
                    <a:pt x="375" y="641"/>
                    <a:pt x="695" y="778"/>
                    <a:pt x="1009" y="875"/>
                  </a:cubicBezTo>
                  <a:cubicBezTo>
                    <a:pt x="1225" y="979"/>
                    <a:pt x="1469" y="1059"/>
                    <a:pt x="1736" y="1116"/>
                  </a:cubicBezTo>
                  <a:cubicBezTo>
                    <a:pt x="1981" y="1170"/>
                    <a:pt x="2247" y="1199"/>
                    <a:pt x="2528" y="1199"/>
                  </a:cubicBezTo>
                  <a:cubicBezTo>
                    <a:pt x="2766" y="1199"/>
                    <a:pt x="3021" y="1177"/>
                    <a:pt x="3288" y="1138"/>
                  </a:cubicBezTo>
                  <a:cubicBezTo>
                    <a:pt x="3550" y="1102"/>
                    <a:pt x="3813" y="1044"/>
                    <a:pt x="4065" y="969"/>
                  </a:cubicBezTo>
                  <a:cubicBezTo>
                    <a:pt x="4270" y="911"/>
                    <a:pt x="4465" y="825"/>
                    <a:pt x="4648" y="713"/>
                  </a:cubicBezTo>
                  <a:cubicBezTo>
                    <a:pt x="4929" y="544"/>
                    <a:pt x="5145" y="292"/>
                    <a:pt x="525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5" name="Google Shape;3172;p44">
              <a:extLst>
                <a:ext uri="{FF2B5EF4-FFF2-40B4-BE49-F238E27FC236}">
                  <a16:creationId xmlns:a16="http://schemas.microsoft.com/office/drawing/2014/main" id="{1BA864B7-3340-C9F6-B73F-4D06C3D14722}"/>
                </a:ext>
              </a:extLst>
            </p:cNvPr>
            <p:cNvSpPr/>
            <p:nvPr/>
          </p:nvSpPr>
          <p:spPr>
            <a:xfrm>
              <a:off x="8040359" y="4305609"/>
              <a:ext cx="15320" cy="15356"/>
            </a:xfrm>
            <a:custGeom>
              <a:avLst/>
              <a:gdLst/>
              <a:ahLst/>
              <a:cxnLst/>
              <a:rect l="l" t="t" r="r" b="b"/>
              <a:pathLst>
                <a:path w="332" h="372" extrusionOk="0">
                  <a:moveTo>
                    <a:pt x="187" y="1"/>
                  </a:moveTo>
                  <a:cubicBezTo>
                    <a:pt x="162" y="1"/>
                    <a:pt x="140" y="8"/>
                    <a:pt x="119" y="19"/>
                  </a:cubicBezTo>
                  <a:cubicBezTo>
                    <a:pt x="90" y="37"/>
                    <a:pt x="72" y="66"/>
                    <a:pt x="65" y="98"/>
                  </a:cubicBezTo>
                  <a:cubicBezTo>
                    <a:pt x="43" y="163"/>
                    <a:pt x="22" y="231"/>
                    <a:pt x="0" y="296"/>
                  </a:cubicBezTo>
                  <a:cubicBezTo>
                    <a:pt x="79" y="321"/>
                    <a:pt x="162" y="346"/>
                    <a:pt x="241" y="372"/>
                  </a:cubicBezTo>
                  <a:cubicBezTo>
                    <a:pt x="263" y="300"/>
                    <a:pt x="284" y="224"/>
                    <a:pt x="310" y="152"/>
                  </a:cubicBezTo>
                  <a:cubicBezTo>
                    <a:pt x="331" y="87"/>
                    <a:pt x="277" y="15"/>
                    <a:pt x="216"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6" name="Google Shape;3173;p44">
              <a:extLst>
                <a:ext uri="{FF2B5EF4-FFF2-40B4-BE49-F238E27FC236}">
                  <a16:creationId xmlns:a16="http://schemas.microsoft.com/office/drawing/2014/main" id="{F5EFE2F0-457E-950C-61DD-847EE83BCE0C}"/>
                </a:ext>
              </a:extLst>
            </p:cNvPr>
            <p:cNvSpPr/>
            <p:nvPr/>
          </p:nvSpPr>
          <p:spPr>
            <a:xfrm>
              <a:off x="8014242" y="4327777"/>
              <a:ext cx="33778" cy="74634"/>
            </a:xfrm>
            <a:custGeom>
              <a:avLst/>
              <a:gdLst/>
              <a:ahLst/>
              <a:cxnLst/>
              <a:rect l="l" t="t" r="r" b="b"/>
              <a:pathLst>
                <a:path w="732" h="1808" extrusionOk="0">
                  <a:moveTo>
                    <a:pt x="138" y="1779"/>
                  </a:moveTo>
                  <a:cubicBezTo>
                    <a:pt x="138" y="1779"/>
                    <a:pt x="139" y="1779"/>
                    <a:pt x="140" y="1779"/>
                  </a:cubicBezTo>
                  <a:lnTo>
                    <a:pt x="140" y="1779"/>
                  </a:lnTo>
                  <a:cubicBezTo>
                    <a:pt x="140" y="1779"/>
                    <a:pt x="140" y="1779"/>
                    <a:pt x="140" y="1779"/>
                  </a:cubicBezTo>
                  <a:lnTo>
                    <a:pt x="140" y="1779"/>
                  </a:lnTo>
                  <a:cubicBezTo>
                    <a:pt x="139" y="1779"/>
                    <a:pt x="138" y="1779"/>
                    <a:pt x="138" y="1779"/>
                  </a:cubicBezTo>
                  <a:close/>
                  <a:moveTo>
                    <a:pt x="140" y="1779"/>
                  </a:moveTo>
                  <a:cubicBezTo>
                    <a:pt x="142" y="1779"/>
                    <a:pt x="145" y="1780"/>
                    <a:pt x="147" y="1781"/>
                  </a:cubicBezTo>
                  <a:lnTo>
                    <a:pt x="147" y="1781"/>
                  </a:lnTo>
                  <a:cubicBezTo>
                    <a:pt x="145" y="1780"/>
                    <a:pt x="143" y="1779"/>
                    <a:pt x="140" y="1779"/>
                  </a:cubicBezTo>
                  <a:close/>
                  <a:moveTo>
                    <a:pt x="147" y="1781"/>
                  </a:moveTo>
                  <a:cubicBezTo>
                    <a:pt x="149" y="1782"/>
                    <a:pt x="150" y="1782"/>
                    <a:pt x="152" y="1782"/>
                  </a:cubicBezTo>
                  <a:cubicBezTo>
                    <a:pt x="150" y="1782"/>
                    <a:pt x="149" y="1781"/>
                    <a:pt x="147" y="1781"/>
                  </a:cubicBezTo>
                  <a:close/>
                  <a:moveTo>
                    <a:pt x="490" y="0"/>
                  </a:moveTo>
                  <a:cubicBezTo>
                    <a:pt x="314" y="576"/>
                    <a:pt x="148" y="1156"/>
                    <a:pt x="1" y="1739"/>
                  </a:cubicBezTo>
                  <a:cubicBezTo>
                    <a:pt x="47" y="1752"/>
                    <a:pt x="93" y="1765"/>
                    <a:pt x="140" y="1779"/>
                  </a:cubicBezTo>
                  <a:lnTo>
                    <a:pt x="140" y="1779"/>
                  </a:lnTo>
                  <a:cubicBezTo>
                    <a:pt x="146" y="1779"/>
                    <a:pt x="152" y="1782"/>
                    <a:pt x="156" y="1782"/>
                  </a:cubicBezTo>
                  <a:lnTo>
                    <a:pt x="242" y="1807"/>
                  </a:lnTo>
                  <a:cubicBezTo>
                    <a:pt x="390" y="1224"/>
                    <a:pt x="555" y="648"/>
                    <a:pt x="732" y="72"/>
                  </a:cubicBezTo>
                  <a:cubicBezTo>
                    <a:pt x="652" y="47"/>
                    <a:pt x="573" y="25"/>
                    <a:pt x="49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7" name="Google Shape;3174;p44">
              <a:extLst>
                <a:ext uri="{FF2B5EF4-FFF2-40B4-BE49-F238E27FC236}">
                  <a16:creationId xmlns:a16="http://schemas.microsoft.com/office/drawing/2014/main" id="{3B9CDC1F-51E4-E4E3-4C17-D11449A2B2FE}"/>
                </a:ext>
              </a:extLst>
            </p:cNvPr>
            <p:cNvSpPr/>
            <p:nvPr/>
          </p:nvSpPr>
          <p:spPr>
            <a:xfrm>
              <a:off x="7993339" y="4409512"/>
              <a:ext cx="29441" cy="85491"/>
            </a:xfrm>
            <a:custGeom>
              <a:avLst/>
              <a:gdLst/>
              <a:ahLst/>
              <a:cxnLst/>
              <a:rect l="l" t="t" r="r" b="b"/>
              <a:pathLst>
                <a:path w="638" h="2071" extrusionOk="0">
                  <a:moveTo>
                    <a:pt x="393" y="0"/>
                  </a:moveTo>
                  <a:cubicBezTo>
                    <a:pt x="371" y="90"/>
                    <a:pt x="349" y="184"/>
                    <a:pt x="328" y="274"/>
                  </a:cubicBezTo>
                  <a:cubicBezTo>
                    <a:pt x="198" y="832"/>
                    <a:pt x="83" y="1393"/>
                    <a:pt x="0" y="1962"/>
                  </a:cubicBezTo>
                  <a:cubicBezTo>
                    <a:pt x="79" y="1998"/>
                    <a:pt x="159" y="2034"/>
                    <a:pt x="238" y="2070"/>
                  </a:cubicBezTo>
                  <a:cubicBezTo>
                    <a:pt x="331" y="1426"/>
                    <a:pt x="461" y="789"/>
                    <a:pt x="616" y="159"/>
                  </a:cubicBezTo>
                  <a:cubicBezTo>
                    <a:pt x="623" y="130"/>
                    <a:pt x="630" y="101"/>
                    <a:pt x="637" y="69"/>
                  </a:cubicBezTo>
                  <a:cubicBezTo>
                    <a:pt x="555" y="47"/>
                    <a:pt x="475" y="25"/>
                    <a:pt x="393"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8" name="Google Shape;3175;p44">
              <a:extLst>
                <a:ext uri="{FF2B5EF4-FFF2-40B4-BE49-F238E27FC236}">
                  <a16:creationId xmlns:a16="http://schemas.microsoft.com/office/drawing/2014/main" id="{9645B210-D898-0F3D-AFCE-6EC88CA4B1A5}"/>
                </a:ext>
              </a:extLst>
            </p:cNvPr>
            <p:cNvSpPr/>
            <p:nvPr/>
          </p:nvSpPr>
          <p:spPr>
            <a:xfrm>
              <a:off x="7986003" y="4501196"/>
              <a:ext cx="16658" cy="89495"/>
            </a:xfrm>
            <a:custGeom>
              <a:avLst/>
              <a:gdLst/>
              <a:ahLst/>
              <a:cxnLst/>
              <a:rect l="l" t="t" r="r" b="b"/>
              <a:pathLst>
                <a:path w="361" h="2168" extrusionOk="0">
                  <a:moveTo>
                    <a:pt x="307" y="602"/>
                  </a:moveTo>
                  <a:lnTo>
                    <a:pt x="307" y="602"/>
                  </a:lnTo>
                  <a:cubicBezTo>
                    <a:pt x="306" y="611"/>
                    <a:pt x="305" y="621"/>
                    <a:pt x="304" y="631"/>
                  </a:cubicBezTo>
                  <a:lnTo>
                    <a:pt x="304" y="631"/>
                  </a:lnTo>
                  <a:cubicBezTo>
                    <a:pt x="307" y="621"/>
                    <a:pt x="307" y="611"/>
                    <a:pt x="307" y="602"/>
                  </a:cubicBezTo>
                  <a:close/>
                  <a:moveTo>
                    <a:pt x="123" y="1"/>
                  </a:moveTo>
                  <a:cubicBezTo>
                    <a:pt x="84" y="307"/>
                    <a:pt x="51" y="613"/>
                    <a:pt x="33" y="922"/>
                  </a:cubicBezTo>
                  <a:cubicBezTo>
                    <a:pt x="8" y="1293"/>
                    <a:pt x="1" y="1667"/>
                    <a:pt x="19" y="2038"/>
                  </a:cubicBezTo>
                  <a:cubicBezTo>
                    <a:pt x="105" y="2081"/>
                    <a:pt x="192" y="2128"/>
                    <a:pt x="278" y="2168"/>
                  </a:cubicBezTo>
                  <a:cubicBezTo>
                    <a:pt x="246" y="1655"/>
                    <a:pt x="259" y="1143"/>
                    <a:pt x="304" y="631"/>
                  </a:cubicBezTo>
                  <a:lnTo>
                    <a:pt x="304" y="631"/>
                  </a:lnTo>
                  <a:cubicBezTo>
                    <a:pt x="304" y="632"/>
                    <a:pt x="304" y="633"/>
                    <a:pt x="303" y="634"/>
                  </a:cubicBezTo>
                  <a:cubicBezTo>
                    <a:pt x="321" y="458"/>
                    <a:pt x="339" y="285"/>
                    <a:pt x="361" y="109"/>
                  </a:cubicBezTo>
                  <a:cubicBezTo>
                    <a:pt x="282" y="73"/>
                    <a:pt x="202" y="37"/>
                    <a:pt x="12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89" name="Google Shape;3176;p44">
              <a:extLst>
                <a:ext uri="{FF2B5EF4-FFF2-40B4-BE49-F238E27FC236}">
                  <a16:creationId xmlns:a16="http://schemas.microsoft.com/office/drawing/2014/main" id="{9C23A71D-E75A-F272-F941-FDDF65F4AE6E}"/>
                </a:ext>
              </a:extLst>
            </p:cNvPr>
            <p:cNvSpPr/>
            <p:nvPr/>
          </p:nvSpPr>
          <p:spPr>
            <a:xfrm>
              <a:off x="7987849" y="4597503"/>
              <a:ext cx="7845" cy="3756"/>
            </a:xfrm>
            <a:custGeom>
              <a:avLst/>
              <a:gdLst/>
              <a:ahLst/>
              <a:cxnLst/>
              <a:rect l="l" t="t" r="r" b="b"/>
              <a:pathLst>
                <a:path w="170" h="91" extrusionOk="0">
                  <a:moveTo>
                    <a:pt x="0" y="0"/>
                  </a:moveTo>
                  <a:lnTo>
                    <a:pt x="0" y="0"/>
                  </a:lnTo>
                  <a:cubicBezTo>
                    <a:pt x="14" y="52"/>
                    <a:pt x="61" y="91"/>
                    <a:pt x="119" y="91"/>
                  </a:cubicBezTo>
                  <a:cubicBezTo>
                    <a:pt x="121" y="91"/>
                    <a:pt x="124" y="91"/>
                    <a:pt x="126" y="90"/>
                  </a:cubicBezTo>
                  <a:cubicBezTo>
                    <a:pt x="141" y="90"/>
                    <a:pt x="155" y="87"/>
                    <a:pt x="170" y="83"/>
                  </a:cubicBezTo>
                  <a:cubicBezTo>
                    <a:pt x="112" y="54"/>
                    <a:pt x="54" y="26"/>
                    <a:pt x="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0" name="Google Shape;3177;p44">
              <a:extLst>
                <a:ext uri="{FF2B5EF4-FFF2-40B4-BE49-F238E27FC236}">
                  <a16:creationId xmlns:a16="http://schemas.microsoft.com/office/drawing/2014/main" id="{6B063523-825D-CFE5-2249-A29DBA5DC59C}"/>
                </a:ext>
              </a:extLst>
            </p:cNvPr>
            <p:cNvSpPr/>
            <p:nvPr/>
          </p:nvSpPr>
          <p:spPr>
            <a:xfrm>
              <a:off x="7986326" y="4503714"/>
              <a:ext cx="22473" cy="85821"/>
            </a:xfrm>
            <a:custGeom>
              <a:avLst/>
              <a:gdLst/>
              <a:ahLst/>
              <a:cxnLst/>
              <a:rect l="l" t="t" r="r" b="b"/>
              <a:pathLst>
                <a:path w="487" h="2079" extrusionOk="0">
                  <a:moveTo>
                    <a:pt x="253" y="1"/>
                  </a:moveTo>
                  <a:cubicBezTo>
                    <a:pt x="116" y="645"/>
                    <a:pt x="62" y="1304"/>
                    <a:pt x="1" y="1959"/>
                  </a:cubicBezTo>
                  <a:cubicBezTo>
                    <a:pt x="1" y="1963"/>
                    <a:pt x="1" y="1966"/>
                    <a:pt x="1" y="1970"/>
                  </a:cubicBezTo>
                  <a:cubicBezTo>
                    <a:pt x="69" y="2010"/>
                    <a:pt x="141" y="2046"/>
                    <a:pt x="210" y="2078"/>
                  </a:cubicBezTo>
                  <a:cubicBezTo>
                    <a:pt x="228" y="2060"/>
                    <a:pt x="246" y="2038"/>
                    <a:pt x="249" y="2013"/>
                  </a:cubicBezTo>
                  <a:cubicBezTo>
                    <a:pt x="307" y="1376"/>
                    <a:pt x="361" y="735"/>
                    <a:pt x="487" y="105"/>
                  </a:cubicBezTo>
                  <a:cubicBezTo>
                    <a:pt x="408" y="73"/>
                    <a:pt x="332" y="37"/>
                    <a:pt x="25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1" name="Google Shape;3178;p44">
              <a:extLst>
                <a:ext uri="{FF2B5EF4-FFF2-40B4-BE49-F238E27FC236}">
                  <a16:creationId xmlns:a16="http://schemas.microsoft.com/office/drawing/2014/main" id="{448ACCC6-5526-B128-BB3A-FE3DEDF96721}"/>
                </a:ext>
              </a:extLst>
            </p:cNvPr>
            <p:cNvSpPr/>
            <p:nvPr/>
          </p:nvSpPr>
          <p:spPr>
            <a:xfrm>
              <a:off x="7999799" y="4489885"/>
              <a:ext cx="11998" cy="7472"/>
            </a:xfrm>
            <a:custGeom>
              <a:avLst/>
              <a:gdLst/>
              <a:ahLst/>
              <a:cxnLst/>
              <a:rect l="l" t="t" r="r" b="b"/>
              <a:pathLst>
                <a:path w="260" h="181" extrusionOk="0">
                  <a:moveTo>
                    <a:pt x="116" y="1"/>
                  </a:moveTo>
                  <a:cubicBezTo>
                    <a:pt x="91" y="1"/>
                    <a:pt x="69" y="5"/>
                    <a:pt x="47" y="19"/>
                  </a:cubicBezTo>
                  <a:cubicBezTo>
                    <a:pt x="22" y="33"/>
                    <a:pt x="8" y="55"/>
                    <a:pt x="1" y="77"/>
                  </a:cubicBezTo>
                  <a:cubicBezTo>
                    <a:pt x="76" y="113"/>
                    <a:pt x="152" y="145"/>
                    <a:pt x="227" y="181"/>
                  </a:cubicBezTo>
                  <a:cubicBezTo>
                    <a:pt x="231" y="170"/>
                    <a:pt x="235" y="163"/>
                    <a:pt x="238" y="152"/>
                  </a:cubicBezTo>
                  <a:cubicBezTo>
                    <a:pt x="260" y="87"/>
                    <a:pt x="206" y="19"/>
                    <a:pt x="145"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2" name="Google Shape;3179;p44">
              <a:extLst>
                <a:ext uri="{FF2B5EF4-FFF2-40B4-BE49-F238E27FC236}">
                  <a16:creationId xmlns:a16="http://schemas.microsoft.com/office/drawing/2014/main" id="{2342464F-2098-A48E-F4AF-8D4098971680}"/>
                </a:ext>
              </a:extLst>
            </p:cNvPr>
            <p:cNvSpPr/>
            <p:nvPr/>
          </p:nvSpPr>
          <p:spPr>
            <a:xfrm>
              <a:off x="7985864" y="4503136"/>
              <a:ext cx="21273" cy="87431"/>
            </a:xfrm>
            <a:custGeom>
              <a:avLst/>
              <a:gdLst/>
              <a:ahLst/>
              <a:cxnLst/>
              <a:rect l="l" t="t" r="r" b="b"/>
              <a:pathLst>
                <a:path w="461" h="2118" extrusionOk="0">
                  <a:moveTo>
                    <a:pt x="227" y="0"/>
                  </a:moveTo>
                  <a:cubicBezTo>
                    <a:pt x="137" y="317"/>
                    <a:pt x="79" y="645"/>
                    <a:pt x="43" y="972"/>
                  </a:cubicBezTo>
                  <a:cubicBezTo>
                    <a:pt x="11" y="1311"/>
                    <a:pt x="0" y="1649"/>
                    <a:pt x="15" y="1988"/>
                  </a:cubicBezTo>
                  <a:cubicBezTo>
                    <a:pt x="97" y="2031"/>
                    <a:pt x="184" y="2078"/>
                    <a:pt x="274" y="2117"/>
                  </a:cubicBezTo>
                  <a:cubicBezTo>
                    <a:pt x="252" y="1779"/>
                    <a:pt x="256" y="1440"/>
                    <a:pt x="285" y="1102"/>
                  </a:cubicBezTo>
                  <a:lnTo>
                    <a:pt x="285" y="1102"/>
                  </a:lnTo>
                  <a:cubicBezTo>
                    <a:pt x="283" y="1104"/>
                    <a:pt x="283" y="1106"/>
                    <a:pt x="282" y="1108"/>
                  </a:cubicBezTo>
                  <a:lnTo>
                    <a:pt x="282" y="1108"/>
                  </a:lnTo>
                  <a:cubicBezTo>
                    <a:pt x="315" y="766"/>
                    <a:pt x="372" y="429"/>
                    <a:pt x="461" y="101"/>
                  </a:cubicBezTo>
                  <a:cubicBezTo>
                    <a:pt x="382" y="69"/>
                    <a:pt x="303" y="33"/>
                    <a:pt x="22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3" name="Google Shape;3180;p44">
              <a:extLst>
                <a:ext uri="{FF2B5EF4-FFF2-40B4-BE49-F238E27FC236}">
                  <a16:creationId xmlns:a16="http://schemas.microsoft.com/office/drawing/2014/main" id="{A4343CFE-2A61-90DA-31EC-8F32D3AAE94A}"/>
                </a:ext>
              </a:extLst>
            </p:cNvPr>
            <p:cNvSpPr/>
            <p:nvPr/>
          </p:nvSpPr>
          <p:spPr>
            <a:xfrm>
              <a:off x="7998969" y="4547842"/>
              <a:ext cx="46" cy="784"/>
            </a:xfrm>
            <a:custGeom>
              <a:avLst/>
              <a:gdLst/>
              <a:ahLst/>
              <a:cxnLst/>
              <a:rect l="l" t="t" r="r" b="b"/>
              <a:pathLst>
                <a:path w="1" h="19" extrusionOk="0">
                  <a:moveTo>
                    <a:pt x="1" y="19"/>
                  </a:moveTo>
                  <a:cubicBezTo>
                    <a:pt x="1" y="15"/>
                    <a:pt x="1" y="8"/>
                    <a:pt x="1" y="1"/>
                  </a:cubicBezTo>
                  <a:cubicBezTo>
                    <a:pt x="1" y="8"/>
                    <a:pt x="1" y="15"/>
                    <a:pt x="1" y="19"/>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4" name="Google Shape;3181;p44">
              <a:extLst>
                <a:ext uri="{FF2B5EF4-FFF2-40B4-BE49-F238E27FC236}">
                  <a16:creationId xmlns:a16="http://schemas.microsoft.com/office/drawing/2014/main" id="{442BEB49-D80A-AF18-3316-4AD5BF8183C3}"/>
                </a:ext>
              </a:extLst>
            </p:cNvPr>
            <p:cNvSpPr/>
            <p:nvPr/>
          </p:nvSpPr>
          <p:spPr>
            <a:xfrm>
              <a:off x="7999799" y="4491082"/>
              <a:ext cx="10844" cy="6151"/>
            </a:xfrm>
            <a:custGeom>
              <a:avLst/>
              <a:gdLst/>
              <a:ahLst/>
              <a:cxnLst/>
              <a:rect l="l" t="t" r="r" b="b"/>
              <a:pathLst>
                <a:path w="235" h="149" extrusionOk="0">
                  <a:moveTo>
                    <a:pt x="101" y="1"/>
                  </a:moveTo>
                  <a:cubicBezTo>
                    <a:pt x="80" y="1"/>
                    <a:pt x="55" y="4"/>
                    <a:pt x="37" y="19"/>
                  </a:cubicBezTo>
                  <a:cubicBezTo>
                    <a:pt x="22" y="26"/>
                    <a:pt x="11" y="37"/>
                    <a:pt x="1" y="51"/>
                  </a:cubicBezTo>
                  <a:cubicBezTo>
                    <a:pt x="76" y="84"/>
                    <a:pt x="152" y="116"/>
                    <a:pt x="227" y="148"/>
                  </a:cubicBezTo>
                  <a:cubicBezTo>
                    <a:pt x="235" y="120"/>
                    <a:pt x="224" y="84"/>
                    <a:pt x="209" y="58"/>
                  </a:cubicBezTo>
                  <a:cubicBezTo>
                    <a:pt x="191" y="30"/>
                    <a:pt x="163" y="8"/>
                    <a:pt x="130"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5" name="Google Shape;3182;p44">
              <a:extLst>
                <a:ext uri="{FF2B5EF4-FFF2-40B4-BE49-F238E27FC236}">
                  <a16:creationId xmlns:a16="http://schemas.microsoft.com/office/drawing/2014/main" id="{0271200A-3B20-4C10-B281-9BC784026CD8}"/>
                </a:ext>
              </a:extLst>
            </p:cNvPr>
            <p:cNvSpPr/>
            <p:nvPr/>
          </p:nvSpPr>
          <p:spPr>
            <a:xfrm>
              <a:off x="7985357" y="4502971"/>
              <a:ext cx="21457" cy="87142"/>
            </a:xfrm>
            <a:custGeom>
              <a:avLst/>
              <a:gdLst/>
              <a:ahLst/>
              <a:cxnLst/>
              <a:rect l="l" t="t" r="r" b="b"/>
              <a:pathLst>
                <a:path w="465" h="2111" extrusionOk="0">
                  <a:moveTo>
                    <a:pt x="285" y="1106"/>
                  </a:moveTo>
                  <a:cubicBezTo>
                    <a:pt x="284" y="1112"/>
                    <a:pt x="284" y="1117"/>
                    <a:pt x="283" y="1123"/>
                  </a:cubicBezTo>
                  <a:lnTo>
                    <a:pt x="283" y="1123"/>
                  </a:lnTo>
                  <a:cubicBezTo>
                    <a:pt x="284" y="1118"/>
                    <a:pt x="285" y="1112"/>
                    <a:pt x="285" y="1106"/>
                  </a:cubicBezTo>
                  <a:close/>
                  <a:moveTo>
                    <a:pt x="234" y="1"/>
                  </a:moveTo>
                  <a:cubicBezTo>
                    <a:pt x="134" y="346"/>
                    <a:pt x="72" y="699"/>
                    <a:pt x="40" y="1056"/>
                  </a:cubicBezTo>
                  <a:cubicBezTo>
                    <a:pt x="11" y="1362"/>
                    <a:pt x="0" y="1671"/>
                    <a:pt x="4" y="1981"/>
                  </a:cubicBezTo>
                  <a:cubicBezTo>
                    <a:pt x="90" y="2024"/>
                    <a:pt x="173" y="2071"/>
                    <a:pt x="260" y="2110"/>
                  </a:cubicBezTo>
                  <a:cubicBezTo>
                    <a:pt x="249" y="1781"/>
                    <a:pt x="256" y="1452"/>
                    <a:pt x="283" y="1123"/>
                  </a:cubicBezTo>
                  <a:lnTo>
                    <a:pt x="283" y="1123"/>
                  </a:lnTo>
                  <a:cubicBezTo>
                    <a:pt x="283" y="1125"/>
                    <a:pt x="283" y="1127"/>
                    <a:pt x="282" y="1129"/>
                  </a:cubicBezTo>
                  <a:lnTo>
                    <a:pt x="282" y="1129"/>
                  </a:lnTo>
                  <a:cubicBezTo>
                    <a:pt x="315" y="784"/>
                    <a:pt x="372" y="439"/>
                    <a:pt x="465" y="105"/>
                  </a:cubicBezTo>
                  <a:cubicBezTo>
                    <a:pt x="386" y="69"/>
                    <a:pt x="310" y="37"/>
                    <a:pt x="23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6" name="Google Shape;3183;p44">
              <a:extLst>
                <a:ext uri="{FF2B5EF4-FFF2-40B4-BE49-F238E27FC236}">
                  <a16:creationId xmlns:a16="http://schemas.microsoft.com/office/drawing/2014/main" id="{8E086896-AFDD-F50E-C85F-6254139B0129}"/>
                </a:ext>
              </a:extLst>
            </p:cNvPr>
            <p:cNvSpPr/>
            <p:nvPr/>
          </p:nvSpPr>
          <p:spPr>
            <a:xfrm>
              <a:off x="7986003" y="4596594"/>
              <a:ext cx="11167" cy="7802"/>
            </a:xfrm>
            <a:custGeom>
              <a:avLst/>
              <a:gdLst/>
              <a:ahLst/>
              <a:cxnLst/>
              <a:rect l="l" t="t" r="r" b="b"/>
              <a:pathLst>
                <a:path w="242" h="189" extrusionOk="0">
                  <a:moveTo>
                    <a:pt x="1" y="1"/>
                  </a:moveTo>
                  <a:cubicBezTo>
                    <a:pt x="1" y="22"/>
                    <a:pt x="4" y="48"/>
                    <a:pt x="4" y="69"/>
                  </a:cubicBezTo>
                  <a:cubicBezTo>
                    <a:pt x="8" y="135"/>
                    <a:pt x="62" y="188"/>
                    <a:pt x="131" y="188"/>
                  </a:cubicBezTo>
                  <a:cubicBezTo>
                    <a:pt x="133" y="188"/>
                    <a:pt x="135" y="188"/>
                    <a:pt x="138" y="188"/>
                  </a:cubicBezTo>
                  <a:cubicBezTo>
                    <a:pt x="181" y="184"/>
                    <a:pt x="220" y="159"/>
                    <a:pt x="242" y="120"/>
                  </a:cubicBezTo>
                  <a:cubicBezTo>
                    <a:pt x="163" y="84"/>
                    <a:pt x="80" y="44"/>
                    <a:pt x="1"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7" name="Google Shape;3184;p44">
              <a:extLst>
                <a:ext uri="{FF2B5EF4-FFF2-40B4-BE49-F238E27FC236}">
                  <a16:creationId xmlns:a16="http://schemas.microsoft.com/office/drawing/2014/main" id="{CA594C4D-0CC5-C219-5C2D-ACDEAD46C380}"/>
                </a:ext>
              </a:extLst>
            </p:cNvPr>
            <p:cNvSpPr/>
            <p:nvPr/>
          </p:nvSpPr>
          <p:spPr>
            <a:xfrm>
              <a:off x="7998646" y="4483651"/>
              <a:ext cx="13659" cy="13292"/>
            </a:xfrm>
            <a:custGeom>
              <a:avLst/>
              <a:gdLst/>
              <a:ahLst/>
              <a:cxnLst/>
              <a:rect l="l" t="t" r="r" b="b"/>
              <a:pathLst>
                <a:path w="296" h="322" extrusionOk="0">
                  <a:moveTo>
                    <a:pt x="155" y="1"/>
                  </a:moveTo>
                  <a:cubicBezTo>
                    <a:pt x="98" y="1"/>
                    <a:pt x="51" y="40"/>
                    <a:pt x="33" y="98"/>
                  </a:cubicBezTo>
                  <a:cubicBezTo>
                    <a:pt x="22" y="138"/>
                    <a:pt x="11" y="177"/>
                    <a:pt x="0" y="217"/>
                  </a:cubicBezTo>
                  <a:cubicBezTo>
                    <a:pt x="76" y="253"/>
                    <a:pt x="155" y="289"/>
                    <a:pt x="234" y="321"/>
                  </a:cubicBezTo>
                  <a:cubicBezTo>
                    <a:pt x="249" y="264"/>
                    <a:pt x="263" y="210"/>
                    <a:pt x="278" y="152"/>
                  </a:cubicBezTo>
                  <a:cubicBezTo>
                    <a:pt x="296" y="87"/>
                    <a:pt x="249" y="19"/>
                    <a:pt x="18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8" name="Google Shape;3185;p44">
              <a:extLst>
                <a:ext uri="{FF2B5EF4-FFF2-40B4-BE49-F238E27FC236}">
                  <a16:creationId xmlns:a16="http://schemas.microsoft.com/office/drawing/2014/main" id="{0AFF842D-FBB1-ADB1-0B4F-63AF00F1A893}"/>
                </a:ext>
              </a:extLst>
            </p:cNvPr>
            <p:cNvSpPr/>
            <p:nvPr/>
          </p:nvSpPr>
          <p:spPr>
            <a:xfrm>
              <a:off x="7984665" y="4502847"/>
              <a:ext cx="21827" cy="87101"/>
            </a:xfrm>
            <a:custGeom>
              <a:avLst/>
              <a:gdLst/>
              <a:ahLst/>
              <a:cxnLst/>
              <a:rect l="l" t="t" r="r" b="b"/>
              <a:pathLst>
                <a:path w="473" h="2110" extrusionOk="0">
                  <a:moveTo>
                    <a:pt x="289" y="1246"/>
                  </a:moveTo>
                  <a:lnTo>
                    <a:pt x="287" y="1253"/>
                  </a:lnTo>
                  <a:lnTo>
                    <a:pt x="287" y="1253"/>
                  </a:lnTo>
                  <a:cubicBezTo>
                    <a:pt x="288" y="1250"/>
                    <a:pt x="289" y="1248"/>
                    <a:pt x="289" y="1246"/>
                  </a:cubicBezTo>
                  <a:close/>
                  <a:moveTo>
                    <a:pt x="239" y="0"/>
                  </a:moveTo>
                  <a:cubicBezTo>
                    <a:pt x="84" y="648"/>
                    <a:pt x="1" y="1314"/>
                    <a:pt x="12" y="1980"/>
                  </a:cubicBezTo>
                  <a:lnTo>
                    <a:pt x="12" y="1977"/>
                  </a:lnTo>
                  <a:cubicBezTo>
                    <a:pt x="95" y="2023"/>
                    <a:pt x="181" y="2067"/>
                    <a:pt x="264" y="2110"/>
                  </a:cubicBezTo>
                  <a:cubicBezTo>
                    <a:pt x="257" y="1824"/>
                    <a:pt x="263" y="1538"/>
                    <a:pt x="287" y="1255"/>
                  </a:cubicBezTo>
                  <a:lnTo>
                    <a:pt x="287" y="1255"/>
                  </a:lnTo>
                  <a:lnTo>
                    <a:pt x="287" y="1253"/>
                  </a:lnTo>
                  <a:lnTo>
                    <a:pt x="287" y="1253"/>
                  </a:lnTo>
                  <a:cubicBezTo>
                    <a:pt x="287" y="1253"/>
                    <a:pt x="287" y="1254"/>
                    <a:pt x="287" y="1254"/>
                  </a:cubicBezTo>
                  <a:lnTo>
                    <a:pt x="287" y="1254"/>
                  </a:lnTo>
                  <a:cubicBezTo>
                    <a:pt x="287" y="1245"/>
                    <a:pt x="288" y="1237"/>
                    <a:pt x="289" y="1228"/>
                  </a:cubicBezTo>
                  <a:lnTo>
                    <a:pt x="289" y="1231"/>
                  </a:lnTo>
                  <a:cubicBezTo>
                    <a:pt x="325" y="850"/>
                    <a:pt x="386" y="475"/>
                    <a:pt x="473" y="105"/>
                  </a:cubicBezTo>
                  <a:cubicBezTo>
                    <a:pt x="397" y="69"/>
                    <a:pt x="318" y="36"/>
                    <a:pt x="239"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199" name="Google Shape;3186;p44">
              <a:extLst>
                <a:ext uri="{FF2B5EF4-FFF2-40B4-BE49-F238E27FC236}">
                  <a16:creationId xmlns:a16="http://schemas.microsoft.com/office/drawing/2014/main" id="{DBF2D668-5338-46BC-0611-0FC59432DBC6}"/>
                </a:ext>
              </a:extLst>
            </p:cNvPr>
            <p:cNvSpPr/>
            <p:nvPr/>
          </p:nvSpPr>
          <p:spPr>
            <a:xfrm>
              <a:off x="7985495" y="4596471"/>
              <a:ext cx="12367" cy="11352"/>
            </a:xfrm>
            <a:custGeom>
              <a:avLst/>
              <a:gdLst/>
              <a:ahLst/>
              <a:cxnLst/>
              <a:rect l="l" t="t" r="r" b="b"/>
              <a:pathLst>
                <a:path w="268" h="275" extrusionOk="0">
                  <a:moveTo>
                    <a:pt x="1" y="0"/>
                  </a:moveTo>
                  <a:cubicBezTo>
                    <a:pt x="5" y="51"/>
                    <a:pt x="8" y="105"/>
                    <a:pt x="12" y="155"/>
                  </a:cubicBezTo>
                  <a:cubicBezTo>
                    <a:pt x="19" y="221"/>
                    <a:pt x="70" y="274"/>
                    <a:pt x="138" y="274"/>
                  </a:cubicBezTo>
                  <a:cubicBezTo>
                    <a:pt x="140" y="274"/>
                    <a:pt x="143" y="274"/>
                    <a:pt x="145" y="274"/>
                  </a:cubicBezTo>
                  <a:cubicBezTo>
                    <a:pt x="210" y="270"/>
                    <a:pt x="267" y="213"/>
                    <a:pt x="264" y="141"/>
                  </a:cubicBezTo>
                  <a:cubicBezTo>
                    <a:pt x="264" y="137"/>
                    <a:pt x="264" y="133"/>
                    <a:pt x="264" y="130"/>
                  </a:cubicBezTo>
                  <a:cubicBezTo>
                    <a:pt x="174" y="87"/>
                    <a:pt x="87" y="43"/>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0" name="Google Shape;3187;p44">
              <a:extLst>
                <a:ext uri="{FF2B5EF4-FFF2-40B4-BE49-F238E27FC236}">
                  <a16:creationId xmlns:a16="http://schemas.microsoft.com/office/drawing/2014/main" id="{02F7A86E-28E5-21B4-0A4F-8A27C1F7B45B}"/>
                </a:ext>
              </a:extLst>
            </p:cNvPr>
            <p:cNvSpPr/>
            <p:nvPr/>
          </p:nvSpPr>
          <p:spPr>
            <a:xfrm>
              <a:off x="7996985" y="4450957"/>
              <a:ext cx="23442" cy="45367"/>
            </a:xfrm>
            <a:custGeom>
              <a:avLst/>
              <a:gdLst/>
              <a:ahLst/>
              <a:cxnLst/>
              <a:rect l="l" t="t" r="r" b="b"/>
              <a:pathLst>
                <a:path w="508" h="1099" extrusionOk="0">
                  <a:moveTo>
                    <a:pt x="378" y="1"/>
                  </a:moveTo>
                  <a:cubicBezTo>
                    <a:pt x="353" y="1"/>
                    <a:pt x="328" y="8"/>
                    <a:pt x="310" y="19"/>
                  </a:cubicBezTo>
                  <a:cubicBezTo>
                    <a:pt x="278" y="40"/>
                    <a:pt x="267" y="65"/>
                    <a:pt x="252" y="98"/>
                  </a:cubicBezTo>
                  <a:cubicBezTo>
                    <a:pt x="148" y="393"/>
                    <a:pt x="65" y="692"/>
                    <a:pt x="0" y="994"/>
                  </a:cubicBezTo>
                  <a:cubicBezTo>
                    <a:pt x="76" y="1027"/>
                    <a:pt x="155" y="1063"/>
                    <a:pt x="234" y="1099"/>
                  </a:cubicBezTo>
                  <a:cubicBezTo>
                    <a:pt x="303" y="778"/>
                    <a:pt x="389" y="465"/>
                    <a:pt x="501" y="155"/>
                  </a:cubicBezTo>
                  <a:cubicBezTo>
                    <a:pt x="508" y="127"/>
                    <a:pt x="501" y="83"/>
                    <a:pt x="483" y="58"/>
                  </a:cubicBezTo>
                  <a:cubicBezTo>
                    <a:pt x="465" y="33"/>
                    <a:pt x="436" y="11"/>
                    <a:pt x="404" y="4"/>
                  </a:cubicBezTo>
                  <a:cubicBezTo>
                    <a:pt x="396" y="1"/>
                    <a:pt x="386" y="1"/>
                    <a:pt x="378"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1" name="Google Shape;3188;p44">
              <a:extLst>
                <a:ext uri="{FF2B5EF4-FFF2-40B4-BE49-F238E27FC236}">
                  <a16:creationId xmlns:a16="http://schemas.microsoft.com/office/drawing/2014/main" id="{6173B589-4E83-DD55-E5D8-B4B811F9CE98}"/>
                </a:ext>
              </a:extLst>
            </p:cNvPr>
            <p:cNvSpPr/>
            <p:nvPr/>
          </p:nvSpPr>
          <p:spPr>
            <a:xfrm>
              <a:off x="7986003" y="4502393"/>
              <a:ext cx="19473" cy="87885"/>
            </a:xfrm>
            <a:custGeom>
              <a:avLst/>
              <a:gdLst/>
              <a:ahLst/>
              <a:cxnLst/>
              <a:rect l="l" t="t" r="r" b="b"/>
              <a:pathLst>
                <a:path w="422" h="2129" extrusionOk="0">
                  <a:moveTo>
                    <a:pt x="303" y="972"/>
                  </a:moveTo>
                  <a:lnTo>
                    <a:pt x="303" y="972"/>
                  </a:lnTo>
                  <a:cubicBezTo>
                    <a:pt x="302" y="982"/>
                    <a:pt x="302" y="991"/>
                    <a:pt x="301" y="1001"/>
                  </a:cubicBezTo>
                  <a:lnTo>
                    <a:pt x="301" y="1001"/>
                  </a:lnTo>
                  <a:cubicBezTo>
                    <a:pt x="303" y="991"/>
                    <a:pt x="303" y="982"/>
                    <a:pt x="303" y="972"/>
                  </a:cubicBezTo>
                  <a:close/>
                  <a:moveTo>
                    <a:pt x="184" y="0"/>
                  </a:moveTo>
                  <a:cubicBezTo>
                    <a:pt x="62" y="659"/>
                    <a:pt x="12" y="1329"/>
                    <a:pt x="1" y="1998"/>
                  </a:cubicBezTo>
                  <a:cubicBezTo>
                    <a:pt x="84" y="2045"/>
                    <a:pt x="166" y="2085"/>
                    <a:pt x="249" y="2128"/>
                  </a:cubicBezTo>
                  <a:cubicBezTo>
                    <a:pt x="253" y="1752"/>
                    <a:pt x="270" y="1373"/>
                    <a:pt x="301" y="1001"/>
                  </a:cubicBezTo>
                  <a:lnTo>
                    <a:pt x="301" y="1001"/>
                  </a:lnTo>
                  <a:cubicBezTo>
                    <a:pt x="300" y="1002"/>
                    <a:pt x="300" y="1003"/>
                    <a:pt x="300" y="1005"/>
                  </a:cubicBezTo>
                  <a:cubicBezTo>
                    <a:pt x="328" y="702"/>
                    <a:pt x="368" y="404"/>
                    <a:pt x="422" y="105"/>
                  </a:cubicBezTo>
                  <a:cubicBezTo>
                    <a:pt x="343" y="69"/>
                    <a:pt x="264" y="36"/>
                    <a:pt x="184"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2" name="Google Shape;3189;p44">
              <a:extLst>
                <a:ext uri="{FF2B5EF4-FFF2-40B4-BE49-F238E27FC236}">
                  <a16:creationId xmlns:a16="http://schemas.microsoft.com/office/drawing/2014/main" id="{43F9B050-0532-B602-7F95-7CB572514EB5}"/>
                </a:ext>
              </a:extLst>
            </p:cNvPr>
            <p:cNvSpPr/>
            <p:nvPr/>
          </p:nvSpPr>
          <p:spPr>
            <a:xfrm>
              <a:off x="7996154" y="4457191"/>
              <a:ext cx="20950" cy="38844"/>
            </a:xfrm>
            <a:custGeom>
              <a:avLst/>
              <a:gdLst/>
              <a:ahLst/>
              <a:cxnLst/>
              <a:rect l="l" t="t" r="r" b="b"/>
              <a:pathLst>
                <a:path w="454" h="941" extrusionOk="0">
                  <a:moveTo>
                    <a:pt x="314" y="1"/>
                  </a:moveTo>
                  <a:cubicBezTo>
                    <a:pt x="256" y="1"/>
                    <a:pt x="206" y="44"/>
                    <a:pt x="188" y="102"/>
                  </a:cubicBezTo>
                  <a:lnTo>
                    <a:pt x="191" y="98"/>
                  </a:lnTo>
                  <a:lnTo>
                    <a:pt x="191" y="98"/>
                  </a:lnTo>
                  <a:cubicBezTo>
                    <a:pt x="119" y="343"/>
                    <a:pt x="54" y="588"/>
                    <a:pt x="0" y="836"/>
                  </a:cubicBezTo>
                  <a:cubicBezTo>
                    <a:pt x="80" y="872"/>
                    <a:pt x="159" y="905"/>
                    <a:pt x="234" y="941"/>
                  </a:cubicBezTo>
                  <a:cubicBezTo>
                    <a:pt x="292" y="678"/>
                    <a:pt x="357" y="415"/>
                    <a:pt x="436" y="156"/>
                  </a:cubicBezTo>
                  <a:cubicBezTo>
                    <a:pt x="454" y="91"/>
                    <a:pt x="404" y="19"/>
                    <a:pt x="339" y="4"/>
                  </a:cubicBezTo>
                  <a:cubicBezTo>
                    <a:pt x="332" y="4"/>
                    <a:pt x="321" y="1"/>
                    <a:pt x="31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3" name="Google Shape;3190;p44">
              <a:extLst>
                <a:ext uri="{FF2B5EF4-FFF2-40B4-BE49-F238E27FC236}">
                  <a16:creationId xmlns:a16="http://schemas.microsoft.com/office/drawing/2014/main" id="{3C63A5FD-E027-C280-0D5A-33AA47A4A278}"/>
                </a:ext>
              </a:extLst>
            </p:cNvPr>
            <p:cNvSpPr/>
            <p:nvPr/>
          </p:nvSpPr>
          <p:spPr>
            <a:xfrm>
              <a:off x="7985034" y="4502104"/>
              <a:ext cx="19612" cy="88009"/>
            </a:xfrm>
            <a:custGeom>
              <a:avLst/>
              <a:gdLst/>
              <a:ahLst/>
              <a:cxnLst/>
              <a:rect l="l" t="t" r="r" b="b"/>
              <a:pathLst>
                <a:path w="425" h="2132" extrusionOk="0">
                  <a:moveTo>
                    <a:pt x="191" y="0"/>
                  </a:moveTo>
                  <a:cubicBezTo>
                    <a:pt x="61" y="659"/>
                    <a:pt x="0" y="1329"/>
                    <a:pt x="7" y="1998"/>
                  </a:cubicBezTo>
                  <a:cubicBezTo>
                    <a:pt x="94" y="2045"/>
                    <a:pt x="177" y="2088"/>
                    <a:pt x="263" y="2131"/>
                  </a:cubicBezTo>
                  <a:cubicBezTo>
                    <a:pt x="252" y="1761"/>
                    <a:pt x="263" y="1393"/>
                    <a:pt x="295" y="1026"/>
                  </a:cubicBezTo>
                  <a:cubicBezTo>
                    <a:pt x="295" y="1037"/>
                    <a:pt x="295" y="1048"/>
                    <a:pt x="295" y="1059"/>
                  </a:cubicBezTo>
                  <a:cubicBezTo>
                    <a:pt x="324" y="738"/>
                    <a:pt x="367" y="421"/>
                    <a:pt x="425" y="105"/>
                  </a:cubicBezTo>
                  <a:cubicBezTo>
                    <a:pt x="346" y="69"/>
                    <a:pt x="267" y="36"/>
                    <a:pt x="19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4" name="Google Shape;3191;p44">
              <a:extLst>
                <a:ext uri="{FF2B5EF4-FFF2-40B4-BE49-F238E27FC236}">
                  <a16:creationId xmlns:a16="http://schemas.microsoft.com/office/drawing/2014/main" id="{7BB5192F-370C-EDFE-34B4-92734FCB7DC6}"/>
                </a:ext>
              </a:extLst>
            </p:cNvPr>
            <p:cNvSpPr/>
            <p:nvPr/>
          </p:nvSpPr>
          <p:spPr>
            <a:xfrm>
              <a:off x="7985864" y="4596471"/>
              <a:ext cx="9644" cy="5697"/>
            </a:xfrm>
            <a:custGeom>
              <a:avLst/>
              <a:gdLst/>
              <a:ahLst/>
              <a:cxnLst/>
              <a:rect l="l" t="t" r="r" b="b"/>
              <a:pathLst>
                <a:path w="209" h="138" extrusionOk="0">
                  <a:moveTo>
                    <a:pt x="0" y="0"/>
                  </a:moveTo>
                  <a:cubicBezTo>
                    <a:pt x="0" y="7"/>
                    <a:pt x="0" y="11"/>
                    <a:pt x="0" y="18"/>
                  </a:cubicBezTo>
                  <a:cubicBezTo>
                    <a:pt x="4" y="84"/>
                    <a:pt x="58" y="137"/>
                    <a:pt x="123" y="137"/>
                  </a:cubicBezTo>
                  <a:cubicBezTo>
                    <a:pt x="125" y="137"/>
                    <a:pt x="128" y="137"/>
                    <a:pt x="130" y="137"/>
                  </a:cubicBezTo>
                  <a:cubicBezTo>
                    <a:pt x="159" y="137"/>
                    <a:pt x="187" y="126"/>
                    <a:pt x="209" y="105"/>
                  </a:cubicBezTo>
                  <a:cubicBezTo>
                    <a:pt x="137" y="72"/>
                    <a:pt x="69" y="36"/>
                    <a:pt x="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5" name="Google Shape;3192;p44">
              <a:extLst>
                <a:ext uri="{FF2B5EF4-FFF2-40B4-BE49-F238E27FC236}">
                  <a16:creationId xmlns:a16="http://schemas.microsoft.com/office/drawing/2014/main" id="{F660FC14-FEB2-9DF2-6AA7-509064464161}"/>
                </a:ext>
              </a:extLst>
            </p:cNvPr>
            <p:cNvSpPr/>
            <p:nvPr/>
          </p:nvSpPr>
          <p:spPr>
            <a:xfrm>
              <a:off x="7996154" y="4472052"/>
              <a:ext cx="16981" cy="23984"/>
            </a:xfrm>
            <a:custGeom>
              <a:avLst/>
              <a:gdLst/>
              <a:ahLst/>
              <a:cxnLst/>
              <a:rect l="l" t="t" r="r" b="b"/>
              <a:pathLst>
                <a:path w="368" h="581" extrusionOk="0">
                  <a:moveTo>
                    <a:pt x="224" y="1"/>
                  </a:moveTo>
                  <a:cubicBezTo>
                    <a:pt x="166" y="1"/>
                    <a:pt x="119" y="40"/>
                    <a:pt x="101" y="98"/>
                  </a:cubicBezTo>
                  <a:cubicBezTo>
                    <a:pt x="69" y="224"/>
                    <a:pt x="33" y="350"/>
                    <a:pt x="0" y="476"/>
                  </a:cubicBezTo>
                  <a:cubicBezTo>
                    <a:pt x="80" y="512"/>
                    <a:pt x="159" y="545"/>
                    <a:pt x="234" y="581"/>
                  </a:cubicBezTo>
                  <a:cubicBezTo>
                    <a:pt x="270" y="437"/>
                    <a:pt x="310" y="296"/>
                    <a:pt x="350" y="156"/>
                  </a:cubicBezTo>
                  <a:cubicBezTo>
                    <a:pt x="368" y="87"/>
                    <a:pt x="317" y="19"/>
                    <a:pt x="252" y="4"/>
                  </a:cubicBezTo>
                  <a:cubicBezTo>
                    <a:pt x="245" y="1"/>
                    <a:pt x="234" y="1"/>
                    <a:pt x="224"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6" name="Google Shape;3193;p44">
              <a:extLst>
                <a:ext uri="{FF2B5EF4-FFF2-40B4-BE49-F238E27FC236}">
                  <a16:creationId xmlns:a16="http://schemas.microsoft.com/office/drawing/2014/main" id="{57F08346-9BC3-8476-C037-3CA407877316}"/>
                </a:ext>
              </a:extLst>
            </p:cNvPr>
            <p:cNvSpPr/>
            <p:nvPr/>
          </p:nvSpPr>
          <p:spPr>
            <a:xfrm>
              <a:off x="7982542" y="4501939"/>
              <a:ext cx="21780" cy="87720"/>
            </a:xfrm>
            <a:custGeom>
              <a:avLst/>
              <a:gdLst/>
              <a:ahLst/>
              <a:cxnLst/>
              <a:rect l="l" t="t" r="r" b="b"/>
              <a:pathLst>
                <a:path w="472" h="2125" extrusionOk="0">
                  <a:moveTo>
                    <a:pt x="238" y="1"/>
                  </a:moveTo>
                  <a:cubicBezTo>
                    <a:pt x="87" y="652"/>
                    <a:pt x="0" y="1322"/>
                    <a:pt x="36" y="1988"/>
                  </a:cubicBezTo>
                  <a:cubicBezTo>
                    <a:pt x="123" y="2035"/>
                    <a:pt x="209" y="2081"/>
                    <a:pt x="299" y="2125"/>
                  </a:cubicBezTo>
                  <a:cubicBezTo>
                    <a:pt x="270" y="1797"/>
                    <a:pt x="274" y="1466"/>
                    <a:pt x="303" y="1138"/>
                  </a:cubicBezTo>
                  <a:cubicBezTo>
                    <a:pt x="303" y="1142"/>
                    <a:pt x="303" y="1142"/>
                    <a:pt x="303" y="1145"/>
                  </a:cubicBezTo>
                  <a:cubicBezTo>
                    <a:pt x="335" y="796"/>
                    <a:pt x="396" y="447"/>
                    <a:pt x="472" y="105"/>
                  </a:cubicBezTo>
                  <a:cubicBezTo>
                    <a:pt x="393" y="73"/>
                    <a:pt x="313" y="37"/>
                    <a:pt x="238"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7" name="Google Shape;3194;p44">
              <a:extLst>
                <a:ext uri="{FF2B5EF4-FFF2-40B4-BE49-F238E27FC236}">
                  <a16:creationId xmlns:a16="http://schemas.microsoft.com/office/drawing/2014/main" id="{BC78C24A-B0D2-299E-5FAD-B9FED1CEFDC9}"/>
                </a:ext>
              </a:extLst>
            </p:cNvPr>
            <p:cNvSpPr/>
            <p:nvPr/>
          </p:nvSpPr>
          <p:spPr>
            <a:xfrm>
              <a:off x="7985495" y="4596471"/>
              <a:ext cx="7383" cy="3591"/>
            </a:xfrm>
            <a:custGeom>
              <a:avLst/>
              <a:gdLst/>
              <a:ahLst/>
              <a:cxnLst/>
              <a:rect l="l" t="t" r="r" b="b"/>
              <a:pathLst>
                <a:path w="160" h="87" extrusionOk="0">
                  <a:moveTo>
                    <a:pt x="1" y="0"/>
                  </a:moveTo>
                  <a:lnTo>
                    <a:pt x="1" y="0"/>
                  </a:lnTo>
                  <a:cubicBezTo>
                    <a:pt x="18" y="49"/>
                    <a:pt x="62" y="87"/>
                    <a:pt x="119" y="87"/>
                  </a:cubicBezTo>
                  <a:cubicBezTo>
                    <a:pt x="122" y="87"/>
                    <a:pt x="124" y="87"/>
                    <a:pt x="127" y="87"/>
                  </a:cubicBezTo>
                  <a:cubicBezTo>
                    <a:pt x="138" y="87"/>
                    <a:pt x="149" y="83"/>
                    <a:pt x="159" y="79"/>
                  </a:cubicBezTo>
                  <a:cubicBezTo>
                    <a:pt x="105" y="54"/>
                    <a:pt x="55" y="25"/>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8" name="Google Shape;3195;p44">
              <a:extLst>
                <a:ext uri="{FF2B5EF4-FFF2-40B4-BE49-F238E27FC236}">
                  <a16:creationId xmlns:a16="http://schemas.microsoft.com/office/drawing/2014/main" id="{54B1C0B8-ABD9-AB55-CE4D-B8C25F0FE23B}"/>
                </a:ext>
              </a:extLst>
            </p:cNvPr>
            <p:cNvSpPr/>
            <p:nvPr/>
          </p:nvSpPr>
          <p:spPr>
            <a:xfrm>
              <a:off x="7996154" y="4464786"/>
              <a:ext cx="18827" cy="31249"/>
            </a:xfrm>
            <a:custGeom>
              <a:avLst/>
              <a:gdLst/>
              <a:ahLst/>
              <a:cxnLst/>
              <a:rect l="l" t="t" r="r" b="b"/>
              <a:pathLst>
                <a:path w="408" h="757" extrusionOk="0">
                  <a:moveTo>
                    <a:pt x="263" y="0"/>
                  </a:moveTo>
                  <a:cubicBezTo>
                    <a:pt x="206" y="0"/>
                    <a:pt x="159" y="40"/>
                    <a:pt x="141" y="98"/>
                  </a:cubicBezTo>
                  <a:cubicBezTo>
                    <a:pt x="90" y="281"/>
                    <a:pt x="44" y="465"/>
                    <a:pt x="0" y="652"/>
                  </a:cubicBezTo>
                  <a:cubicBezTo>
                    <a:pt x="80" y="685"/>
                    <a:pt x="155" y="721"/>
                    <a:pt x="234" y="757"/>
                  </a:cubicBezTo>
                  <a:cubicBezTo>
                    <a:pt x="281" y="555"/>
                    <a:pt x="332" y="353"/>
                    <a:pt x="389" y="152"/>
                  </a:cubicBezTo>
                  <a:cubicBezTo>
                    <a:pt x="407" y="87"/>
                    <a:pt x="357" y="18"/>
                    <a:pt x="292" y="4"/>
                  </a:cubicBezTo>
                  <a:cubicBezTo>
                    <a:pt x="281" y="0"/>
                    <a:pt x="274" y="0"/>
                    <a:pt x="263"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09" name="Google Shape;3196;p44">
              <a:extLst>
                <a:ext uri="{FF2B5EF4-FFF2-40B4-BE49-F238E27FC236}">
                  <a16:creationId xmlns:a16="http://schemas.microsoft.com/office/drawing/2014/main" id="{88D76EA5-BF36-5AE9-F7D6-A787DD8E4F2D}"/>
                </a:ext>
              </a:extLst>
            </p:cNvPr>
            <p:cNvSpPr/>
            <p:nvPr/>
          </p:nvSpPr>
          <p:spPr>
            <a:xfrm>
              <a:off x="7983511" y="4501939"/>
              <a:ext cx="20996" cy="87596"/>
            </a:xfrm>
            <a:custGeom>
              <a:avLst/>
              <a:gdLst/>
              <a:ahLst/>
              <a:cxnLst/>
              <a:rect l="l" t="t" r="r" b="b"/>
              <a:pathLst>
                <a:path w="455" h="2122" extrusionOk="0">
                  <a:moveTo>
                    <a:pt x="220" y="1"/>
                  </a:moveTo>
                  <a:cubicBezTo>
                    <a:pt x="156" y="292"/>
                    <a:pt x="105" y="584"/>
                    <a:pt x="69" y="879"/>
                  </a:cubicBezTo>
                  <a:cubicBezTo>
                    <a:pt x="26" y="1246"/>
                    <a:pt x="1" y="1617"/>
                    <a:pt x="12" y="1988"/>
                  </a:cubicBezTo>
                  <a:cubicBezTo>
                    <a:pt x="98" y="2035"/>
                    <a:pt x="184" y="2078"/>
                    <a:pt x="271" y="2121"/>
                  </a:cubicBezTo>
                  <a:cubicBezTo>
                    <a:pt x="253" y="1797"/>
                    <a:pt x="264" y="1473"/>
                    <a:pt x="292" y="1149"/>
                  </a:cubicBezTo>
                  <a:cubicBezTo>
                    <a:pt x="292" y="1149"/>
                    <a:pt x="292" y="1153"/>
                    <a:pt x="292" y="1153"/>
                  </a:cubicBezTo>
                  <a:cubicBezTo>
                    <a:pt x="325" y="800"/>
                    <a:pt x="382" y="451"/>
                    <a:pt x="454" y="109"/>
                  </a:cubicBezTo>
                  <a:cubicBezTo>
                    <a:pt x="375" y="73"/>
                    <a:pt x="296" y="37"/>
                    <a:pt x="220"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0" name="Google Shape;3197;p44">
              <a:extLst>
                <a:ext uri="{FF2B5EF4-FFF2-40B4-BE49-F238E27FC236}">
                  <a16:creationId xmlns:a16="http://schemas.microsoft.com/office/drawing/2014/main" id="{94EDD80F-20AB-66DA-B16B-5BB9FAB38202}"/>
                </a:ext>
              </a:extLst>
            </p:cNvPr>
            <p:cNvSpPr/>
            <p:nvPr/>
          </p:nvSpPr>
          <p:spPr>
            <a:xfrm>
              <a:off x="7984849" y="4596182"/>
              <a:ext cx="13659" cy="19195"/>
            </a:xfrm>
            <a:custGeom>
              <a:avLst/>
              <a:gdLst/>
              <a:ahLst/>
              <a:cxnLst/>
              <a:rect l="l" t="t" r="r" b="b"/>
              <a:pathLst>
                <a:path w="296" h="465" extrusionOk="0">
                  <a:moveTo>
                    <a:pt x="1" y="0"/>
                  </a:moveTo>
                  <a:lnTo>
                    <a:pt x="1" y="0"/>
                  </a:lnTo>
                  <a:cubicBezTo>
                    <a:pt x="11" y="115"/>
                    <a:pt x="22" y="230"/>
                    <a:pt x="40" y="342"/>
                  </a:cubicBezTo>
                  <a:cubicBezTo>
                    <a:pt x="44" y="378"/>
                    <a:pt x="55" y="407"/>
                    <a:pt x="80" y="428"/>
                  </a:cubicBezTo>
                  <a:cubicBezTo>
                    <a:pt x="105" y="454"/>
                    <a:pt x="137" y="464"/>
                    <a:pt x="170" y="464"/>
                  </a:cubicBezTo>
                  <a:cubicBezTo>
                    <a:pt x="206" y="461"/>
                    <a:pt x="235" y="446"/>
                    <a:pt x="256" y="425"/>
                  </a:cubicBezTo>
                  <a:cubicBezTo>
                    <a:pt x="278" y="400"/>
                    <a:pt x="296" y="364"/>
                    <a:pt x="292" y="331"/>
                  </a:cubicBezTo>
                  <a:cubicBezTo>
                    <a:pt x="281" y="266"/>
                    <a:pt x="274" y="198"/>
                    <a:pt x="267" y="130"/>
                  </a:cubicBezTo>
                  <a:cubicBezTo>
                    <a:pt x="177" y="86"/>
                    <a:pt x="87" y="43"/>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1" name="Google Shape;3198;p44">
              <a:extLst>
                <a:ext uri="{FF2B5EF4-FFF2-40B4-BE49-F238E27FC236}">
                  <a16:creationId xmlns:a16="http://schemas.microsoft.com/office/drawing/2014/main" id="{31C8E2CB-A583-5613-A139-DFE36B5EE87E}"/>
                </a:ext>
              </a:extLst>
            </p:cNvPr>
            <p:cNvSpPr/>
            <p:nvPr/>
          </p:nvSpPr>
          <p:spPr>
            <a:xfrm>
              <a:off x="7996154" y="4446788"/>
              <a:ext cx="24134" cy="49247"/>
            </a:xfrm>
            <a:custGeom>
              <a:avLst/>
              <a:gdLst/>
              <a:ahLst/>
              <a:cxnLst/>
              <a:rect l="l" t="t" r="r" b="b"/>
              <a:pathLst>
                <a:path w="523" h="1193" extrusionOk="0">
                  <a:moveTo>
                    <a:pt x="389" y="1"/>
                  </a:moveTo>
                  <a:cubicBezTo>
                    <a:pt x="364" y="1"/>
                    <a:pt x="342" y="8"/>
                    <a:pt x="321" y="19"/>
                  </a:cubicBezTo>
                  <a:cubicBezTo>
                    <a:pt x="288" y="40"/>
                    <a:pt x="278" y="66"/>
                    <a:pt x="267" y="98"/>
                  </a:cubicBezTo>
                  <a:cubicBezTo>
                    <a:pt x="155" y="422"/>
                    <a:pt x="69" y="753"/>
                    <a:pt x="0" y="1088"/>
                  </a:cubicBezTo>
                  <a:cubicBezTo>
                    <a:pt x="80" y="1124"/>
                    <a:pt x="159" y="1160"/>
                    <a:pt x="238" y="1193"/>
                  </a:cubicBezTo>
                  <a:cubicBezTo>
                    <a:pt x="306" y="843"/>
                    <a:pt x="396" y="494"/>
                    <a:pt x="512" y="156"/>
                  </a:cubicBezTo>
                  <a:cubicBezTo>
                    <a:pt x="522" y="127"/>
                    <a:pt x="512" y="87"/>
                    <a:pt x="497" y="58"/>
                  </a:cubicBezTo>
                  <a:cubicBezTo>
                    <a:pt x="479" y="33"/>
                    <a:pt x="450" y="12"/>
                    <a:pt x="418" y="4"/>
                  </a:cubicBezTo>
                  <a:cubicBezTo>
                    <a:pt x="407" y="1"/>
                    <a:pt x="396" y="1"/>
                    <a:pt x="389"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2" name="Google Shape;3199;p44">
              <a:extLst>
                <a:ext uri="{FF2B5EF4-FFF2-40B4-BE49-F238E27FC236}">
                  <a16:creationId xmlns:a16="http://schemas.microsoft.com/office/drawing/2014/main" id="{B7CC3692-3009-CFD3-4AB9-A39A6DE07029}"/>
                </a:ext>
              </a:extLst>
            </p:cNvPr>
            <p:cNvSpPr/>
            <p:nvPr/>
          </p:nvSpPr>
          <p:spPr>
            <a:xfrm>
              <a:off x="7986510" y="4502228"/>
              <a:ext cx="18504" cy="88174"/>
            </a:xfrm>
            <a:custGeom>
              <a:avLst/>
              <a:gdLst/>
              <a:ahLst/>
              <a:cxnLst/>
              <a:rect l="l" t="t" r="r" b="b"/>
              <a:pathLst>
                <a:path w="401" h="2136" extrusionOk="0">
                  <a:moveTo>
                    <a:pt x="163" y="1"/>
                  </a:moveTo>
                  <a:cubicBezTo>
                    <a:pt x="47" y="663"/>
                    <a:pt x="4" y="1336"/>
                    <a:pt x="1" y="2010"/>
                  </a:cubicBezTo>
                  <a:cubicBezTo>
                    <a:pt x="83" y="2053"/>
                    <a:pt x="166" y="2096"/>
                    <a:pt x="249" y="2136"/>
                  </a:cubicBezTo>
                  <a:cubicBezTo>
                    <a:pt x="249" y="1718"/>
                    <a:pt x="267" y="1297"/>
                    <a:pt x="303" y="876"/>
                  </a:cubicBezTo>
                  <a:cubicBezTo>
                    <a:pt x="328" y="620"/>
                    <a:pt x="361" y="361"/>
                    <a:pt x="400" y="105"/>
                  </a:cubicBezTo>
                  <a:cubicBezTo>
                    <a:pt x="321" y="69"/>
                    <a:pt x="242" y="37"/>
                    <a:pt x="163"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3" name="Google Shape;3200;p44">
              <a:extLst>
                <a:ext uri="{FF2B5EF4-FFF2-40B4-BE49-F238E27FC236}">
                  <a16:creationId xmlns:a16="http://schemas.microsoft.com/office/drawing/2014/main" id="{EA9A878E-EAAF-46D5-7225-5995076E3A48}"/>
                </a:ext>
              </a:extLst>
            </p:cNvPr>
            <p:cNvSpPr/>
            <p:nvPr/>
          </p:nvSpPr>
          <p:spPr>
            <a:xfrm>
              <a:off x="7987156" y="4597214"/>
              <a:ext cx="5722" cy="2559"/>
            </a:xfrm>
            <a:custGeom>
              <a:avLst/>
              <a:gdLst/>
              <a:ahLst/>
              <a:cxnLst/>
              <a:rect l="l" t="t" r="r" b="b"/>
              <a:pathLst>
                <a:path w="124" h="62" extrusionOk="0">
                  <a:moveTo>
                    <a:pt x="1" y="0"/>
                  </a:moveTo>
                  <a:lnTo>
                    <a:pt x="1" y="0"/>
                  </a:lnTo>
                  <a:cubicBezTo>
                    <a:pt x="26" y="40"/>
                    <a:pt x="69" y="61"/>
                    <a:pt x="116" y="61"/>
                  </a:cubicBezTo>
                  <a:lnTo>
                    <a:pt x="123" y="61"/>
                  </a:lnTo>
                  <a:cubicBezTo>
                    <a:pt x="84" y="40"/>
                    <a:pt x="44" y="22"/>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4" name="Google Shape;3201;p44">
              <a:extLst>
                <a:ext uri="{FF2B5EF4-FFF2-40B4-BE49-F238E27FC236}">
                  <a16:creationId xmlns:a16="http://schemas.microsoft.com/office/drawing/2014/main" id="{7C21BB85-74A1-25ED-A8AF-A0CF0E5AC19F}"/>
                </a:ext>
              </a:extLst>
            </p:cNvPr>
            <p:cNvSpPr/>
            <p:nvPr/>
          </p:nvSpPr>
          <p:spPr>
            <a:xfrm>
              <a:off x="7995139" y="4449182"/>
              <a:ext cx="22980" cy="46564"/>
            </a:xfrm>
            <a:custGeom>
              <a:avLst/>
              <a:gdLst/>
              <a:ahLst/>
              <a:cxnLst/>
              <a:rect l="l" t="t" r="r" b="b"/>
              <a:pathLst>
                <a:path w="498" h="1128" extrusionOk="0">
                  <a:moveTo>
                    <a:pt x="357" y="0"/>
                  </a:moveTo>
                  <a:cubicBezTo>
                    <a:pt x="332" y="0"/>
                    <a:pt x="310" y="8"/>
                    <a:pt x="289" y="22"/>
                  </a:cubicBezTo>
                  <a:cubicBezTo>
                    <a:pt x="260" y="40"/>
                    <a:pt x="242" y="65"/>
                    <a:pt x="235" y="101"/>
                  </a:cubicBezTo>
                  <a:cubicBezTo>
                    <a:pt x="141" y="404"/>
                    <a:pt x="66" y="710"/>
                    <a:pt x="1" y="1019"/>
                  </a:cubicBezTo>
                  <a:cubicBezTo>
                    <a:pt x="80" y="1055"/>
                    <a:pt x="159" y="1091"/>
                    <a:pt x="238" y="1127"/>
                  </a:cubicBezTo>
                  <a:cubicBezTo>
                    <a:pt x="303" y="800"/>
                    <a:pt x="382" y="476"/>
                    <a:pt x="480" y="155"/>
                  </a:cubicBezTo>
                  <a:cubicBezTo>
                    <a:pt x="498" y="90"/>
                    <a:pt x="447" y="18"/>
                    <a:pt x="386" y="4"/>
                  </a:cubicBezTo>
                  <a:cubicBezTo>
                    <a:pt x="375" y="4"/>
                    <a:pt x="364" y="0"/>
                    <a:pt x="357"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5" name="Google Shape;3202;p44">
              <a:extLst>
                <a:ext uri="{FF2B5EF4-FFF2-40B4-BE49-F238E27FC236}">
                  <a16:creationId xmlns:a16="http://schemas.microsoft.com/office/drawing/2014/main" id="{B1116064-DF03-6353-805F-D95A66EA7149}"/>
                </a:ext>
              </a:extLst>
            </p:cNvPr>
            <p:cNvSpPr/>
            <p:nvPr/>
          </p:nvSpPr>
          <p:spPr>
            <a:xfrm>
              <a:off x="7985357" y="4501774"/>
              <a:ext cx="18643" cy="88339"/>
            </a:xfrm>
            <a:custGeom>
              <a:avLst/>
              <a:gdLst/>
              <a:ahLst/>
              <a:cxnLst/>
              <a:rect l="l" t="t" r="r" b="b"/>
              <a:pathLst>
                <a:path w="404" h="2140" extrusionOk="0">
                  <a:moveTo>
                    <a:pt x="303" y="879"/>
                  </a:moveTo>
                  <a:lnTo>
                    <a:pt x="303" y="879"/>
                  </a:lnTo>
                  <a:cubicBezTo>
                    <a:pt x="302" y="883"/>
                    <a:pt x="302" y="886"/>
                    <a:pt x="302" y="890"/>
                  </a:cubicBezTo>
                  <a:lnTo>
                    <a:pt x="302" y="890"/>
                  </a:lnTo>
                  <a:cubicBezTo>
                    <a:pt x="302" y="886"/>
                    <a:pt x="303" y="883"/>
                    <a:pt x="303" y="879"/>
                  </a:cubicBezTo>
                  <a:close/>
                  <a:moveTo>
                    <a:pt x="166" y="1"/>
                  </a:moveTo>
                  <a:cubicBezTo>
                    <a:pt x="51" y="663"/>
                    <a:pt x="0" y="1337"/>
                    <a:pt x="4" y="2010"/>
                  </a:cubicBezTo>
                  <a:cubicBezTo>
                    <a:pt x="90" y="2053"/>
                    <a:pt x="173" y="2096"/>
                    <a:pt x="260" y="2139"/>
                  </a:cubicBezTo>
                  <a:cubicBezTo>
                    <a:pt x="252" y="1722"/>
                    <a:pt x="267" y="1304"/>
                    <a:pt x="302" y="890"/>
                  </a:cubicBezTo>
                  <a:lnTo>
                    <a:pt x="302" y="890"/>
                  </a:lnTo>
                  <a:cubicBezTo>
                    <a:pt x="301" y="893"/>
                    <a:pt x="301" y="896"/>
                    <a:pt x="300" y="900"/>
                  </a:cubicBezTo>
                  <a:lnTo>
                    <a:pt x="300" y="900"/>
                  </a:lnTo>
                  <a:cubicBezTo>
                    <a:pt x="325" y="634"/>
                    <a:pt x="361" y="368"/>
                    <a:pt x="404" y="105"/>
                  </a:cubicBezTo>
                  <a:cubicBezTo>
                    <a:pt x="324" y="73"/>
                    <a:pt x="245" y="37"/>
                    <a:pt x="166"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6" name="Google Shape;3203;p44">
              <a:extLst>
                <a:ext uri="{FF2B5EF4-FFF2-40B4-BE49-F238E27FC236}">
                  <a16:creationId xmlns:a16="http://schemas.microsoft.com/office/drawing/2014/main" id="{9B448834-7C95-0595-9CDC-4CE95B973A9C}"/>
                </a:ext>
              </a:extLst>
            </p:cNvPr>
            <p:cNvSpPr/>
            <p:nvPr/>
          </p:nvSpPr>
          <p:spPr>
            <a:xfrm>
              <a:off x="7985680" y="4596471"/>
              <a:ext cx="11029" cy="7472"/>
            </a:xfrm>
            <a:custGeom>
              <a:avLst/>
              <a:gdLst/>
              <a:ahLst/>
              <a:cxnLst/>
              <a:rect l="l" t="t" r="r" b="b"/>
              <a:pathLst>
                <a:path w="239" h="181" extrusionOk="0">
                  <a:moveTo>
                    <a:pt x="1" y="0"/>
                  </a:moveTo>
                  <a:cubicBezTo>
                    <a:pt x="4" y="22"/>
                    <a:pt x="4" y="40"/>
                    <a:pt x="4" y="61"/>
                  </a:cubicBezTo>
                  <a:cubicBezTo>
                    <a:pt x="4" y="128"/>
                    <a:pt x="65" y="180"/>
                    <a:pt x="128" y="180"/>
                  </a:cubicBezTo>
                  <a:cubicBezTo>
                    <a:pt x="130" y="180"/>
                    <a:pt x="132" y="180"/>
                    <a:pt x="134" y="180"/>
                  </a:cubicBezTo>
                  <a:cubicBezTo>
                    <a:pt x="181" y="180"/>
                    <a:pt x="217" y="155"/>
                    <a:pt x="238" y="119"/>
                  </a:cubicBezTo>
                  <a:cubicBezTo>
                    <a:pt x="159" y="79"/>
                    <a:pt x="80" y="43"/>
                    <a:pt x="1"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7" name="Google Shape;3204;p44">
              <a:extLst>
                <a:ext uri="{FF2B5EF4-FFF2-40B4-BE49-F238E27FC236}">
                  <a16:creationId xmlns:a16="http://schemas.microsoft.com/office/drawing/2014/main" id="{61075C98-5056-ED87-5065-1EE8AF09C7B2}"/>
                </a:ext>
              </a:extLst>
            </p:cNvPr>
            <p:cNvSpPr/>
            <p:nvPr/>
          </p:nvSpPr>
          <p:spPr>
            <a:xfrm>
              <a:off x="7995139" y="4454219"/>
              <a:ext cx="20811" cy="41363"/>
            </a:xfrm>
            <a:custGeom>
              <a:avLst/>
              <a:gdLst/>
              <a:ahLst/>
              <a:cxnLst/>
              <a:rect l="l" t="t" r="r" b="b"/>
              <a:pathLst>
                <a:path w="451" h="1002" extrusionOk="0">
                  <a:moveTo>
                    <a:pt x="310" y="1"/>
                  </a:moveTo>
                  <a:cubicBezTo>
                    <a:pt x="253" y="1"/>
                    <a:pt x="202" y="40"/>
                    <a:pt x="188" y="102"/>
                  </a:cubicBezTo>
                  <a:lnTo>
                    <a:pt x="188" y="98"/>
                  </a:lnTo>
                  <a:cubicBezTo>
                    <a:pt x="120" y="364"/>
                    <a:pt x="58" y="627"/>
                    <a:pt x="1" y="897"/>
                  </a:cubicBezTo>
                  <a:cubicBezTo>
                    <a:pt x="76" y="933"/>
                    <a:pt x="156" y="966"/>
                    <a:pt x="235" y="1002"/>
                  </a:cubicBezTo>
                  <a:cubicBezTo>
                    <a:pt x="296" y="717"/>
                    <a:pt x="364" y="436"/>
                    <a:pt x="436" y="156"/>
                  </a:cubicBezTo>
                  <a:cubicBezTo>
                    <a:pt x="451" y="87"/>
                    <a:pt x="404" y="19"/>
                    <a:pt x="339" y="4"/>
                  </a:cubicBezTo>
                  <a:cubicBezTo>
                    <a:pt x="332" y="4"/>
                    <a:pt x="321" y="1"/>
                    <a:pt x="310"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8" name="Google Shape;3205;p44">
              <a:extLst>
                <a:ext uri="{FF2B5EF4-FFF2-40B4-BE49-F238E27FC236}">
                  <a16:creationId xmlns:a16="http://schemas.microsoft.com/office/drawing/2014/main" id="{9DD0AB8A-43E2-D179-A991-BB4EC9705DAC}"/>
                </a:ext>
              </a:extLst>
            </p:cNvPr>
            <p:cNvSpPr/>
            <p:nvPr/>
          </p:nvSpPr>
          <p:spPr>
            <a:xfrm>
              <a:off x="7983373" y="4501650"/>
              <a:ext cx="20304" cy="87720"/>
            </a:xfrm>
            <a:custGeom>
              <a:avLst/>
              <a:gdLst/>
              <a:ahLst/>
              <a:cxnLst/>
              <a:rect l="l" t="t" r="r" b="b"/>
              <a:pathLst>
                <a:path w="440" h="2125" extrusionOk="0">
                  <a:moveTo>
                    <a:pt x="292" y="1127"/>
                  </a:moveTo>
                  <a:lnTo>
                    <a:pt x="292" y="1127"/>
                  </a:lnTo>
                  <a:cubicBezTo>
                    <a:pt x="291" y="1131"/>
                    <a:pt x="291" y="1134"/>
                    <a:pt x="291" y="1138"/>
                  </a:cubicBezTo>
                  <a:lnTo>
                    <a:pt x="291" y="1138"/>
                  </a:lnTo>
                  <a:cubicBezTo>
                    <a:pt x="291" y="1134"/>
                    <a:pt x="292" y="1131"/>
                    <a:pt x="292" y="1127"/>
                  </a:cubicBezTo>
                  <a:close/>
                  <a:moveTo>
                    <a:pt x="202" y="0"/>
                  </a:moveTo>
                  <a:cubicBezTo>
                    <a:pt x="155" y="242"/>
                    <a:pt x="115" y="483"/>
                    <a:pt x="83" y="724"/>
                  </a:cubicBezTo>
                  <a:cubicBezTo>
                    <a:pt x="29" y="1145"/>
                    <a:pt x="0" y="1570"/>
                    <a:pt x="11" y="1991"/>
                  </a:cubicBezTo>
                  <a:cubicBezTo>
                    <a:pt x="97" y="2038"/>
                    <a:pt x="184" y="2085"/>
                    <a:pt x="270" y="2124"/>
                  </a:cubicBezTo>
                  <a:cubicBezTo>
                    <a:pt x="252" y="1797"/>
                    <a:pt x="263" y="1466"/>
                    <a:pt x="291" y="1138"/>
                  </a:cubicBezTo>
                  <a:lnTo>
                    <a:pt x="291" y="1138"/>
                  </a:lnTo>
                  <a:cubicBezTo>
                    <a:pt x="290" y="1141"/>
                    <a:pt x="290" y="1144"/>
                    <a:pt x="289" y="1148"/>
                  </a:cubicBezTo>
                  <a:lnTo>
                    <a:pt x="289" y="1148"/>
                  </a:lnTo>
                  <a:cubicBezTo>
                    <a:pt x="322" y="799"/>
                    <a:pt x="375" y="450"/>
                    <a:pt x="439" y="105"/>
                  </a:cubicBezTo>
                  <a:cubicBezTo>
                    <a:pt x="360" y="72"/>
                    <a:pt x="281" y="36"/>
                    <a:pt x="202"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19" name="Google Shape;3206;p44">
              <a:extLst>
                <a:ext uri="{FF2B5EF4-FFF2-40B4-BE49-F238E27FC236}">
                  <a16:creationId xmlns:a16="http://schemas.microsoft.com/office/drawing/2014/main" id="{66929681-65DC-DEFB-A642-3C377D284A03}"/>
                </a:ext>
              </a:extLst>
            </p:cNvPr>
            <p:cNvSpPr/>
            <p:nvPr/>
          </p:nvSpPr>
          <p:spPr>
            <a:xfrm>
              <a:off x="7984526" y="4596017"/>
              <a:ext cx="13151" cy="16264"/>
            </a:xfrm>
            <a:custGeom>
              <a:avLst/>
              <a:gdLst/>
              <a:ahLst/>
              <a:cxnLst/>
              <a:rect l="l" t="t" r="r" b="b"/>
              <a:pathLst>
                <a:path w="285" h="394" extrusionOk="0">
                  <a:moveTo>
                    <a:pt x="0" y="0"/>
                  </a:moveTo>
                  <a:lnTo>
                    <a:pt x="0" y="0"/>
                  </a:lnTo>
                  <a:cubicBezTo>
                    <a:pt x="8" y="90"/>
                    <a:pt x="15" y="184"/>
                    <a:pt x="26" y="274"/>
                  </a:cubicBezTo>
                  <a:cubicBezTo>
                    <a:pt x="33" y="340"/>
                    <a:pt x="83" y="393"/>
                    <a:pt x="152" y="393"/>
                  </a:cubicBezTo>
                  <a:cubicBezTo>
                    <a:pt x="154" y="393"/>
                    <a:pt x="156" y="393"/>
                    <a:pt x="159" y="393"/>
                  </a:cubicBezTo>
                  <a:cubicBezTo>
                    <a:pt x="224" y="389"/>
                    <a:pt x="285" y="332"/>
                    <a:pt x="278" y="263"/>
                  </a:cubicBezTo>
                  <a:cubicBezTo>
                    <a:pt x="274" y="220"/>
                    <a:pt x="267" y="173"/>
                    <a:pt x="263" y="130"/>
                  </a:cubicBezTo>
                  <a:cubicBezTo>
                    <a:pt x="177" y="87"/>
                    <a:pt x="87" y="44"/>
                    <a:pt x="0"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20" name="Google Shape;3207;p44">
              <a:extLst>
                <a:ext uri="{FF2B5EF4-FFF2-40B4-BE49-F238E27FC236}">
                  <a16:creationId xmlns:a16="http://schemas.microsoft.com/office/drawing/2014/main" id="{93179CCF-23D2-684D-9A47-945577A90501}"/>
                </a:ext>
              </a:extLst>
            </p:cNvPr>
            <p:cNvSpPr/>
            <p:nvPr/>
          </p:nvSpPr>
          <p:spPr>
            <a:xfrm>
              <a:off x="7995139" y="4468956"/>
              <a:ext cx="18181" cy="26626"/>
            </a:xfrm>
            <a:custGeom>
              <a:avLst/>
              <a:gdLst/>
              <a:ahLst/>
              <a:cxnLst/>
              <a:rect l="l" t="t" r="r" b="b"/>
              <a:pathLst>
                <a:path w="394" h="645" extrusionOk="0">
                  <a:moveTo>
                    <a:pt x="260" y="0"/>
                  </a:moveTo>
                  <a:cubicBezTo>
                    <a:pt x="238" y="0"/>
                    <a:pt x="213" y="4"/>
                    <a:pt x="192" y="18"/>
                  </a:cubicBezTo>
                  <a:cubicBezTo>
                    <a:pt x="163" y="36"/>
                    <a:pt x="148" y="65"/>
                    <a:pt x="138" y="97"/>
                  </a:cubicBezTo>
                  <a:cubicBezTo>
                    <a:pt x="87" y="242"/>
                    <a:pt x="40" y="389"/>
                    <a:pt x="1" y="540"/>
                  </a:cubicBezTo>
                  <a:cubicBezTo>
                    <a:pt x="80" y="576"/>
                    <a:pt x="156" y="609"/>
                    <a:pt x="235" y="645"/>
                  </a:cubicBezTo>
                  <a:cubicBezTo>
                    <a:pt x="278" y="479"/>
                    <a:pt x="328" y="314"/>
                    <a:pt x="382" y="151"/>
                  </a:cubicBezTo>
                  <a:cubicBezTo>
                    <a:pt x="393" y="123"/>
                    <a:pt x="382" y="83"/>
                    <a:pt x="368" y="58"/>
                  </a:cubicBezTo>
                  <a:cubicBezTo>
                    <a:pt x="350" y="29"/>
                    <a:pt x="321" y="7"/>
                    <a:pt x="289" y="0"/>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21" name="Google Shape;3208;p44">
              <a:extLst>
                <a:ext uri="{FF2B5EF4-FFF2-40B4-BE49-F238E27FC236}">
                  <a16:creationId xmlns:a16="http://schemas.microsoft.com/office/drawing/2014/main" id="{071550B3-503D-D19E-3CF6-DE85098A2DA0}"/>
                </a:ext>
              </a:extLst>
            </p:cNvPr>
            <p:cNvSpPr/>
            <p:nvPr/>
          </p:nvSpPr>
          <p:spPr>
            <a:xfrm>
              <a:off x="7982358" y="4501485"/>
              <a:ext cx="20811" cy="87307"/>
            </a:xfrm>
            <a:custGeom>
              <a:avLst/>
              <a:gdLst/>
              <a:ahLst/>
              <a:cxnLst/>
              <a:rect l="l" t="t" r="r" b="b"/>
              <a:pathLst>
                <a:path w="451" h="2115" extrusionOk="0">
                  <a:moveTo>
                    <a:pt x="289" y="1142"/>
                  </a:moveTo>
                  <a:cubicBezTo>
                    <a:pt x="288" y="1148"/>
                    <a:pt x="288" y="1154"/>
                    <a:pt x="287" y="1160"/>
                  </a:cubicBezTo>
                  <a:lnTo>
                    <a:pt x="287" y="1160"/>
                  </a:lnTo>
                  <a:cubicBezTo>
                    <a:pt x="288" y="1154"/>
                    <a:pt x="289" y="1149"/>
                    <a:pt x="289" y="1142"/>
                  </a:cubicBezTo>
                  <a:close/>
                  <a:moveTo>
                    <a:pt x="217" y="1"/>
                  </a:moveTo>
                  <a:cubicBezTo>
                    <a:pt x="141" y="328"/>
                    <a:pt x="87" y="663"/>
                    <a:pt x="51" y="998"/>
                  </a:cubicBezTo>
                  <a:cubicBezTo>
                    <a:pt x="15" y="1326"/>
                    <a:pt x="1" y="1653"/>
                    <a:pt x="1" y="1981"/>
                  </a:cubicBezTo>
                  <a:cubicBezTo>
                    <a:pt x="87" y="2024"/>
                    <a:pt x="170" y="2071"/>
                    <a:pt x="256" y="2114"/>
                  </a:cubicBezTo>
                  <a:cubicBezTo>
                    <a:pt x="249" y="1796"/>
                    <a:pt x="259" y="1478"/>
                    <a:pt x="287" y="1160"/>
                  </a:cubicBezTo>
                  <a:lnTo>
                    <a:pt x="287" y="1160"/>
                  </a:lnTo>
                  <a:cubicBezTo>
                    <a:pt x="287" y="1162"/>
                    <a:pt x="286" y="1164"/>
                    <a:pt x="286" y="1166"/>
                  </a:cubicBezTo>
                  <a:lnTo>
                    <a:pt x="286" y="1166"/>
                  </a:lnTo>
                  <a:cubicBezTo>
                    <a:pt x="319" y="810"/>
                    <a:pt x="372" y="454"/>
                    <a:pt x="451" y="105"/>
                  </a:cubicBezTo>
                  <a:cubicBezTo>
                    <a:pt x="375" y="73"/>
                    <a:pt x="296" y="37"/>
                    <a:pt x="217"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22" name="Google Shape;3209;p44">
              <a:extLst>
                <a:ext uri="{FF2B5EF4-FFF2-40B4-BE49-F238E27FC236}">
                  <a16:creationId xmlns:a16="http://schemas.microsoft.com/office/drawing/2014/main" id="{12A61CD6-EA8A-D02E-5639-0AD79248959A}"/>
                </a:ext>
              </a:extLst>
            </p:cNvPr>
            <p:cNvSpPr/>
            <p:nvPr/>
          </p:nvSpPr>
          <p:spPr>
            <a:xfrm>
              <a:off x="7982681" y="4595108"/>
              <a:ext cx="13336" cy="24273"/>
            </a:xfrm>
            <a:custGeom>
              <a:avLst/>
              <a:gdLst/>
              <a:ahLst/>
              <a:cxnLst/>
              <a:rect l="l" t="t" r="r" b="b"/>
              <a:pathLst>
                <a:path w="289" h="588" extrusionOk="0">
                  <a:moveTo>
                    <a:pt x="1" y="1"/>
                  </a:moveTo>
                  <a:cubicBezTo>
                    <a:pt x="4" y="156"/>
                    <a:pt x="15" y="310"/>
                    <a:pt x="30" y="465"/>
                  </a:cubicBezTo>
                  <a:cubicBezTo>
                    <a:pt x="37" y="535"/>
                    <a:pt x="87" y="588"/>
                    <a:pt x="156" y="588"/>
                  </a:cubicBezTo>
                  <a:cubicBezTo>
                    <a:pt x="158" y="588"/>
                    <a:pt x="160" y="588"/>
                    <a:pt x="163" y="588"/>
                  </a:cubicBezTo>
                  <a:cubicBezTo>
                    <a:pt x="228" y="584"/>
                    <a:pt x="289" y="523"/>
                    <a:pt x="282" y="454"/>
                  </a:cubicBezTo>
                  <a:cubicBezTo>
                    <a:pt x="271" y="346"/>
                    <a:pt x="264" y="238"/>
                    <a:pt x="260" y="130"/>
                  </a:cubicBezTo>
                  <a:cubicBezTo>
                    <a:pt x="170" y="87"/>
                    <a:pt x="87" y="44"/>
                    <a:pt x="1" y="1"/>
                  </a:cubicBezTo>
                  <a:close/>
                </a:path>
              </a:pathLst>
            </a:custGeom>
            <a:solidFill>
              <a:srgbClr val="3C3C3E"/>
            </a:solidFill>
            <a:ln>
              <a:noFill/>
            </a:ln>
          </p:spPr>
          <p:txBody>
            <a:bodyPr spcFirstLastPara="1" wrap="square" lIns="91425" tIns="91425" rIns="91425" bIns="91425" anchor="ctr" anchorCtr="0">
              <a:noAutofit/>
            </a:bodyPr>
            <a:lstStyle/>
            <a:p>
              <a:endParaRPr/>
            </a:p>
          </p:txBody>
        </p:sp>
        <p:sp>
          <p:nvSpPr>
            <p:cNvPr id="1223" name="Google Shape;3210;p44">
              <a:extLst>
                <a:ext uri="{FF2B5EF4-FFF2-40B4-BE49-F238E27FC236}">
                  <a16:creationId xmlns:a16="http://schemas.microsoft.com/office/drawing/2014/main" id="{9EE8A2F5-5996-7676-C6A6-0C918EA4A032}"/>
                </a:ext>
              </a:extLst>
            </p:cNvPr>
            <p:cNvSpPr/>
            <p:nvPr/>
          </p:nvSpPr>
          <p:spPr>
            <a:xfrm>
              <a:off x="8110265" y="3499817"/>
              <a:ext cx="104195" cy="197566"/>
            </a:xfrm>
            <a:custGeom>
              <a:avLst/>
              <a:gdLst/>
              <a:ahLst/>
              <a:cxnLst/>
              <a:rect l="l" t="t" r="r" b="b"/>
              <a:pathLst>
                <a:path w="2258" h="4786" extrusionOk="0">
                  <a:moveTo>
                    <a:pt x="1938" y="1"/>
                  </a:moveTo>
                  <a:cubicBezTo>
                    <a:pt x="1840" y="1"/>
                    <a:pt x="1743" y="15"/>
                    <a:pt x="1646" y="40"/>
                  </a:cubicBezTo>
                  <a:cubicBezTo>
                    <a:pt x="1538" y="73"/>
                    <a:pt x="1430" y="123"/>
                    <a:pt x="1326" y="191"/>
                  </a:cubicBezTo>
                  <a:cubicBezTo>
                    <a:pt x="1135" y="321"/>
                    <a:pt x="969" y="505"/>
                    <a:pt x="814" y="753"/>
                  </a:cubicBezTo>
                  <a:cubicBezTo>
                    <a:pt x="696" y="947"/>
                    <a:pt x="598" y="1167"/>
                    <a:pt x="526" y="1412"/>
                  </a:cubicBezTo>
                  <a:cubicBezTo>
                    <a:pt x="505" y="1480"/>
                    <a:pt x="490" y="1538"/>
                    <a:pt x="483" y="1588"/>
                  </a:cubicBezTo>
                  <a:cubicBezTo>
                    <a:pt x="472" y="1660"/>
                    <a:pt x="472" y="1736"/>
                    <a:pt x="480" y="1829"/>
                  </a:cubicBezTo>
                  <a:cubicBezTo>
                    <a:pt x="487" y="1919"/>
                    <a:pt x="501" y="2009"/>
                    <a:pt x="516" y="2096"/>
                  </a:cubicBezTo>
                  <a:cubicBezTo>
                    <a:pt x="530" y="2157"/>
                    <a:pt x="541" y="2222"/>
                    <a:pt x="548" y="2283"/>
                  </a:cubicBezTo>
                  <a:cubicBezTo>
                    <a:pt x="555" y="2344"/>
                    <a:pt x="555" y="2398"/>
                    <a:pt x="548" y="2449"/>
                  </a:cubicBezTo>
                  <a:cubicBezTo>
                    <a:pt x="544" y="2463"/>
                    <a:pt x="544" y="2474"/>
                    <a:pt x="541" y="2485"/>
                  </a:cubicBezTo>
                  <a:cubicBezTo>
                    <a:pt x="526" y="2510"/>
                    <a:pt x="505" y="2535"/>
                    <a:pt x="487" y="2560"/>
                  </a:cubicBezTo>
                  <a:cubicBezTo>
                    <a:pt x="451" y="2604"/>
                    <a:pt x="411" y="2647"/>
                    <a:pt x="372" y="2686"/>
                  </a:cubicBezTo>
                  <a:lnTo>
                    <a:pt x="310" y="2755"/>
                  </a:lnTo>
                  <a:cubicBezTo>
                    <a:pt x="253" y="2820"/>
                    <a:pt x="199" y="2881"/>
                    <a:pt x="159" y="2960"/>
                  </a:cubicBezTo>
                  <a:cubicBezTo>
                    <a:pt x="109" y="3064"/>
                    <a:pt x="73" y="3183"/>
                    <a:pt x="51" y="3320"/>
                  </a:cubicBezTo>
                  <a:cubicBezTo>
                    <a:pt x="1" y="3597"/>
                    <a:pt x="4" y="3889"/>
                    <a:pt x="58" y="4162"/>
                  </a:cubicBezTo>
                  <a:cubicBezTo>
                    <a:pt x="83" y="4292"/>
                    <a:pt x="123" y="4411"/>
                    <a:pt x="177" y="4512"/>
                  </a:cubicBezTo>
                  <a:cubicBezTo>
                    <a:pt x="213" y="4584"/>
                    <a:pt x="282" y="4684"/>
                    <a:pt x="382" y="4738"/>
                  </a:cubicBezTo>
                  <a:cubicBezTo>
                    <a:pt x="436" y="4771"/>
                    <a:pt x="498" y="4785"/>
                    <a:pt x="559" y="4785"/>
                  </a:cubicBezTo>
                  <a:cubicBezTo>
                    <a:pt x="602" y="4785"/>
                    <a:pt x="645" y="4778"/>
                    <a:pt x="685" y="4760"/>
                  </a:cubicBezTo>
                  <a:cubicBezTo>
                    <a:pt x="796" y="4720"/>
                    <a:pt x="901" y="4641"/>
                    <a:pt x="1009" y="4512"/>
                  </a:cubicBezTo>
                  <a:cubicBezTo>
                    <a:pt x="1131" y="4368"/>
                    <a:pt x="1228" y="4209"/>
                    <a:pt x="1315" y="4054"/>
                  </a:cubicBezTo>
                  <a:cubicBezTo>
                    <a:pt x="1412" y="3892"/>
                    <a:pt x="1502" y="3712"/>
                    <a:pt x="1603" y="3489"/>
                  </a:cubicBezTo>
                  <a:cubicBezTo>
                    <a:pt x="1768" y="3118"/>
                    <a:pt x="1909" y="2719"/>
                    <a:pt x="2031" y="2269"/>
                  </a:cubicBezTo>
                  <a:cubicBezTo>
                    <a:pt x="2082" y="2074"/>
                    <a:pt x="2128" y="1869"/>
                    <a:pt x="2168" y="1660"/>
                  </a:cubicBezTo>
                  <a:cubicBezTo>
                    <a:pt x="2204" y="1466"/>
                    <a:pt x="2240" y="1264"/>
                    <a:pt x="2247" y="1059"/>
                  </a:cubicBezTo>
                  <a:cubicBezTo>
                    <a:pt x="2258" y="825"/>
                    <a:pt x="2218" y="620"/>
                    <a:pt x="2132" y="454"/>
                  </a:cubicBezTo>
                  <a:cubicBezTo>
                    <a:pt x="2092" y="382"/>
                    <a:pt x="2049" y="314"/>
                    <a:pt x="1999" y="256"/>
                  </a:cubicBezTo>
                  <a:lnTo>
                    <a:pt x="2006" y="256"/>
                  </a:lnTo>
                  <a:cubicBezTo>
                    <a:pt x="2078" y="256"/>
                    <a:pt x="2136" y="199"/>
                    <a:pt x="2136" y="134"/>
                  </a:cubicBezTo>
                  <a:cubicBezTo>
                    <a:pt x="2139" y="65"/>
                    <a:pt x="2082" y="8"/>
                    <a:pt x="2013" y="4"/>
                  </a:cubicBezTo>
                  <a:cubicBezTo>
                    <a:pt x="1988" y="4"/>
                    <a:pt x="1963" y="1"/>
                    <a:pt x="1938"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24" name="Google Shape;3211;p44">
              <a:extLst>
                <a:ext uri="{FF2B5EF4-FFF2-40B4-BE49-F238E27FC236}">
                  <a16:creationId xmlns:a16="http://schemas.microsoft.com/office/drawing/2014/main" id="{C01BD3D5-AD9D-292B-2EF8-CE1CC0E69C95}"/>
                </a:ext>
              </a:extLst>
            </p:cNvPr>
            <p:cNvSpPr/>
            <p:nvPr/>
          </p:nvSpPr>
          <p:spPr>
            <a:xfrm>
              <a:off x="8112756" y="3584979"/>
              <a:ext cx="46560" cy="88587"/>
            </a:xfrm>
            <a:custGeom>
              <a:avLst/>
              <a:gdLst/>
              <a:ahLst/>
              <a:cxnLst/>
              <a:rect l="l" t="t" r="r" b="b"/>
              <a:pathLst>
                <a:path w="1009" h="2146" extrusionOk="0">
                  <a:moveTo>
                    <a:pt x="872" y="0"/>
                  </a:moveTo>
                  <a:cubicBezTo>
                    <a:pt x="850" y="0"/>
                    <a:pt x="829" y="4"/>
                    <a:pt x="807" y="15"/>
                  </a:cubicBezTo>
                  <a:lnTo>
                    <a:pt x="811" y="15"/>
                  </a:lnTo>
                  <a:cubicBezTo>
                    <a:pt x="440" y="170"/>
                    <a:pt x="217" y="544"/>
                    <a:pt x="101" y="911"/>
                  </a:cubicBezTo>
                  <a:cubicBezTo>
                    <a:pt x="37" y="1106"/>
                    <a:pt x="4" y="1311"/>
                    <a:pt x="1" y="1513"/>
                  </a:cubicBezTo>
                  <a:cubicBezTo>
                    <a:pt x="1" y="1613"/>
                    <a:pt x="8" y="1714"/>
                    <a:pt x="22" y="1815"/>
                  </a:cubicBezTo>
                  <a:cubicBezTo>
                    <a:pt x="37" y="1905"/>
                    <a:pt x="62" y="1991"/>
                    <a:pt x="98" y="2078"/>
                  </a:cubicBezTo>
                  <a:cubicBezTo>
                    <a:pt x="109" y="2107"/>
                    <a:pt x="141" y="2132"/>
                    <a:pt x="170" y="2139"/>
                  </a:cubicBezTo>
                  <a:cubicBezTo>
                    <a:pt x="182" y="2143"/>
                    <a:pt x="195" y="2145"/>
                    <a:pt x="207" y="2145"/>
                  </a:cubicBezTo>
                  <a:cubicBezTo>
                    <a:pt x="228" y="2145"/>
                    <a:pt x="249" y="2139"/>
                    <a:pt x="267" y="2128"/>
                  </a:cubicBezTo>
                  <a:cubicBezTo>
                    <a:pt x="296" y="2114"/>
                    <a:pt x="318" y="2085"/>
                    <a:pt x="328" y="2056"/>
                  </a:cubicBezTo>
                  <a:cubicBezTo>
                    <a:pt x="339" y="2020"/>
                    <a:pt x="332" y="1991"/>
                    <a:pt x="318" y="1959"/>
                  </a:cubicBezTo>
                  <a:cubicBezTo>
                    <a:pt x="318" y="1959"/>
                    <a:pt x="318" y="1955"/>
                    <a:pt x="318" y="1955"/>
                  </a:cubicBezTo>
                  <a:cubicBezTo>
                    <a:pt x="289" y="1873"/>
                    <a:pt x="271" y="1786"/>
                    <a:pt x="260" y="1696"/>
                  </a:cubicBezTo>
                  <a:cubicBezTo>
                    <a:pt x="246" y="1545"/>
                    <a:pt x="256" y="1390"/>
                    <a:pt x="278" y="1239"/>
                  </a:cubicBezTo>
                  <a:cubicBezTo>
                    <a:pt x="307" y="1081"/>
                    <a:pt x="357" y="926"/>
                    <a:pt x="422" y="775"/>
                  </a:cubicBezTo>
                  <a:cubicBezTo>
                    <a:pt x="472" y="670"/>
                    <a:pt x="534" y="569"/>
                    <a:pt x="606" y="479"/>
                  </a:cubicBezTo>
                  <a:cubicBezTo>
                    <a:pt x="660" y="418"/>
                    <a:pt x="717" y="364"/>
                    <a:pt x="782" y="314"/>
                  </a:cubicBezTo>
                  <a:cubicBezTo>
                    <a:pt x="829" y="285"/>
                    <a:pt x="876" y="260"/>
                    <a:pt x="930" y="235"/>
                  </a:cubicBezTo>
                  <a:cubicBezTo>
                    <a:pt x="991" y="209"/>
                    <a:pt x="1009" y="123"/>
                    <a:pt x="980" y="65"/>
                  </a:cubicBezTo>
                  <a:cubicBezTo>
                    <a:pt x="962" y="36"/>
                    <a:pt x="937" y="15"/>
                    <a:pt x="904" y="4"/>
                  </a:cubicBezTo>
                  <a:cubicBezTo>
                    <a:pt x="894" y="0"/>
                    <a:pt x="883" y="0"/>
                    <a:pt x="872"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25" name="Google Shape;3212;p44">
              <a:extLst>
                <a:ext uri="{FF2B5EF4-FFF2-40B4-BE49-F238E27FC236}">
                  <a16:creationId xmlns:a16="http://schemas.microsoft.com/office/drawing/2014/main" id="{114B65B7-1295-43B6-3B8B-4F77874D4930}"/>
                </a:ext>
              </a:extLst>
            </p:cNvPr>
            <p:cNvSpPr/>
            <p:nvPr/>
          </p:nvSpPr>
          <p:spPr>
            <a:xfrm>
              <a:off x="8113448" y="3587951"/>
              <a:ext cx="38716" cy="74345"/>
            </a:xfrm>
            <a:custGeom>
              <a:avLst/>
              <a:gdLst/>
              <a:ahLst/>
              <a:cxnLst/>
              <a:rect l="l" t="t" r="r" b="b"/>
              <a:pathLst>
                <a:path w="839" h="1801" extrusionOk="0">
                  <a:moveTo>
                    <a:pt x="699" y="0"/>
                  </a:moveTo>
                  <a:cubicBezTo>
                    <a:pt x="666" y="0"/>
                    <a:pt x="638" y="11"/>
                    <a:pt x="613" y="36"/>
                  </a:cubicBezTo>
                  <a:lnTo>
                    <a:pt x="613" y="36"/>
                  </a:lnTo>
                  <a:cubicBezTo>
                    <a:pt x="614" y="35"/>
                    <a:pt x="615" y="34"/>
                    <a:pt x="616" y="33"/>
                  </a:cubicBezTo>
                  <a:lnTo>
                    <a:pt x="616" y="33"/>
                  </a:lnTo>
                  <a:lnTo>
                    <a:pt x="612" y="36"/>
                  </a:lnTo>
                  <a:cubicBezTo>
                    <a:pt x="612" y="36"/>
                    <a:pt x="613" y="36"/>
                    <a:pt x="613" y="36"/>
                  </a:cubicBezTo>
                  <a:lnTo>
                    <a:pt x="613" y="36"/>
                  </a:lnTo>
                  <a:cubicBezTo>
                    <a:pt x="402" y="248"/>
                    <a:pt x="252" y="509"/>
                    <a:pt x="148" y="785"/>
                  </a:cubicBezTo>
                  <a:cubicBezTo>
                    <a:pt x="94" y="933"/>
                    <a:pt x="58" y="1084"/>
                    <a:pt x="32" y="1239"/>
                  </a:cubicBezTo>
                  <a:cubicBezTo>
                    <a:pt x="11" y="1383"/>
                    <a:pt x="0" y="1527"/>
                    <a:pt x="11" y="1671"/>
                  </a:cubicBezTo>
                  <a:cubicBezTo>
                    <a:pt x="14" y="1707"/>
                    <a:pt x="22" y="1736"/>
                    <a:pt x="43" y="1761"/>
                  </a:cubicBezTo>
                  <a:cubicBezTo>
                    <a:pt x="68" y="1786"/>
                    <a:pt x="101" y="1801"/>
                    <a:pt x="133" y="1801"/>
                  </a:cubicBezTo>
                  <a:cubicBezTo>
                    <a:pt x="166" y="1801"/>
                    <a:pt x="198" y="1790"/>
                    <a:pt x="223" y="1768"/>
                  </a:cubicBezTo>
                  <a:cubicBezTo>
                    <a:pt x="245" y="1747"/>
                    <a:pt x="267" y="1711"/>
                    <a:pt x="263" y="1678"/>
                  </a:cubicBezTo>
                  <a:cubicBezTo>
                    <a:pt x="252" y="1541"/>
                    <a:pt x="259" y="1405"/>
                    <a:pt x="281" y="1271"/>
                  </a:cubicBezTo>
                  <a:cubicBezTo>
                    <a:pt x="313" y="1084"/>
                    <a:pt x="367" y="904"/>
                    <a:pt x="443" y="731"/>
                  </a:cubicBezTo>
                  <a:cubicBezTo>
                    <a:pt x="511" y="584"/>
                    <a:pt x="594" y="443"/>
                    <a:pt x="695" y="317"/>
                  </a:cubicBezTo>
                  <a:cubicBezTo>
                    <a:pt x="724" y="285"/>
                    <a:pt x="753" y="249"/>
                    <a:pt x="785" y="220"/>
                  </a:cubicBezTo>
                  <a:cubicBezTo>
                    <a:pt x="832" y="170"/>
                    <a:pt x="839" y="94"/>
                    <a:pt x="792" y="40"/>
                  </a:cubicBezTo>
                  <a:cubicBezTo>
                    <a:pt x="767" y="15"/>
                    <a:pt x="731" y="0"/>
                    <a:pt x="699"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26" name="Google Shape;3213;p44">
              <a:extLst>
                <a:ext uri="{FF2B5EF4-FFF2-40B4-BE49-F238E27FC236}">
                  <a16:creationId xmlns:a16="http://schemas.microsoft.com/office/drawing/2014/main" id="{552A901A-4813-474A-7878-CA5732402D64}"/>
                </a:ext>
              </a:extLst>
            </p:cNvPr>
            <p:cNvSpPr/>
            <p:nvPr/>
          </p:nvSpPr>
          <p:spPr>
            <a:xfrm>
              <a:off x="8323258" y="3238719"/>
              <a:ext cx="415351" cy="696724"/>
            </a:xfrm>
            <a:custGeom>
              <a:avLst/>
              <a:gdLst/>
              <a:ahLst/>
              <a:cxnLst/>
              <a:rect l="l" t="t" r="r" b="b"/>
              <a:pathLst>
                <a:path w="9001" h="16878" extrusionOk="0">
                  <a:moveTo>
                    <a:pt x="5030" y="0"/>
                  </a:moveTo>
                  <a:cubicBezTo>
                    <a:pt x="4752" y="0"/>
                    <a:pt x="4490" y="50"/>
                    <a:pt x="4252" y="155"/>
                  </a:cubicBezTo>
                  <a:cubicBezTo>
                    <a:pt x="4036" y="245"/>
                    <a:pt x="3845" y="393"/>
                    <a:pt x="3694" y="583"/>
                  </a:cubicBezTo>
                  <a:cubicBezTo>
                    <a:pt x="3561" y="745"/>
                    <a:pt x="3471" y="951"/>
                    <a:pt x="3417" y="1195"/>
                  </a:cubicBezTo>
                  <a:cubicBezTo>
                    <a:pt x="3366" y="1138"/>
                    <a:pt x="3298" y="1087"/>
                    <a:pt x="3229" y="1041"/>
                  </a:cubicBezTo>
                  <a:cubicBezTo>
                    <a:pt x="3089" y="951"/>
                    <a:pt x="2923" y="889"/>
                    <a:pt x="2718" y="850"/>
                  </a:cubicBezTo>
                  <a:cubicBezTo>
                    <a:pt x="2635" y="835"/>
                    <a:pt x="2545" y="828"/>
                    <a:pt x="2448" y="828"/>
                  </a:cubicBezTo>
                  <a:cubicBezTo>
                    <a:pt x="2362" y="828"/>
                    <a:pt x="2272" y="835"/>
                    <a:pt x="2167" y="846"/>
                  </a:cubicBezTo>
                  <a:cubicBezTo>
                    <a:pt x="2002" y="864"/>
                    <a:pt x="1822" y="907"/>
                    <a:pt x="1638" y="972"/>
                  </a:cubicBezTo>
                  <a:cubicBezTo>
                    <a:pt x="1271" y="1095"/>
                    <a:pt x="958" y="1275"/>
                    <a:pt x="702" y="1501"/>
                  </a:cubicBezTo>
                  <a:cubicBezTo>
                    <a:pt x="472" y="1703"/>
                    <a:pt x="288" y="1962"/>
                    <a:pt x="166" y="2250"/>
                  </a:cubicBezTo>
                  <a:cubicBezTo>
                    <a:pt x="58" y="2506"/>
                    <a:pt x="0" y="2805"/>
                    <a:pt x="4" y="3118"/>
                  </a:cubicBezTo>
                  <a:cubicBezTo>
                    <a:pt x="4" y="3417"/>
                    <a:pt x="58" y="3723"/>
                    <a:pt x="159" y="4029"/>
                  </a:cubicBezTo>
                  <a:cubicBezTo>
                    <a:pt x="259" y="4331"/>
                    <a:pt x="407" y="4619"/>
                    <a:pt x="591" y="4893"/>
                  </a:cubicBezTo>
                  <a:lnTo>
                    <a:pt x="641" y="4965"/>
                  </a:lnTo>
                  <a:lnTo>
                    <a:pt x="666" y="5001"/>
                  </a:lnTo>
                  <a:cubicBezTo>
                    <a:pt x="652" y="5004"/>
                    <a:pt x="637" y="5019"/>
                    <a:pt x="627" y="5037"/>
                  </a:cubicBezTo>
                  <a:cubicBezTo>
                    <a:pt x="609" y="5062"/>
                    <a:pt x="601" y="5098"/>
                    <a:pt x="609" y="5134"/>
                  </a:cubicBezTo>
                  <a:cubicBezTo>
                    <a:pt x="616" y="5163"/>
                    <a:pt x="630" y="5188"/>
                    <a:pt x="663" y="5213"/>
                  </a:cubicBezTo>
                  <a:cubicBezTo>
                    <a:pt x="706" y="5246"/>
                    <a:pt x="749" y="5278"/>
                    <a:pt x="792" y="5310"/>
                  </a:cubicBezTo>
                  <a:cubicBezTo>
                    <a:pt x="846" y="5354"/>
                    <a:pt x="900" y="5393"/>
                    <a:pt x="954" y="5433"/>
                  </a:cubicBezTo>
                  <a:cubicBezTo>
                    <a:pt x="1044" y="5505"/>
                    <a:pt x="1131" y="5577"/>
                    <a:pt x="1217" y="5652"/>
                  </a:cubicBezTo>
                  <a:lnTo>
                    <a:pt x="1231" y="5660"/>
                  </a:lnTo>
                  <a:lnTo>
                    <a:pt x="1231" y="5663"/>
                  </a:lnTo>
                  <a:lnTo>
                    <a:pt x="1239" y="5667"/>
                  </a:lnTo>
                  <a:lnTo>
                    <a:pt x="1235" y="5670"/>
                  </a:lnTo>
                  <a:cubicBezTo>
                    <a:pt x="1577" y="5966"/>
                    <a:pt x="1905" y="6286"/>
                    <a:pt x="2221" y="6596"/>
                  </a:cubicBezTo>
                  <a:cubicBezTo>
                    <a:pt x="2401" y="6772"/>
                    <a:pt x="2581" y="6945"/>
                    <a:pt x="2761" y="7118"/>
                  </a:cubicBezTo>
                  <a:cubicBezTo>
                    <a:pt x="3060" y="7398"/>
                    <a:pt x="3316" y="7622"/>
                    <a:pt x="3568" y="7823"/>
                  </a:cubicBezTo>
                  <a:cubicBezTo>
                    <a:pt x="3852" y="8054"/>
                    <a:pt x="4122" y="8234"/>
                    <a:pt x="4389" y="8374"/>
                  </a:cubicBezTo>
                  <a:cubicBezTo>
                    <a:pt x="4691" y="8536"/>
                    <a:pt x="4979" y="8641"/>
                    <a:pt x="5267" y="8695"/>
                  </a:cubicBezTo>
                  <a:cubicBezTo>
                    <a:pt x="5400" y="8716"/>
                    <a:pt x="5537" y="8731"/>
                    <a:pt x="5670" y="8731"/>
                  </a:cubicBezTo>
                  <a:cubicBezTo>
                    <a:pt x="5706" y="8731"/>
                    <a:pt x="5742" y="8731"/>
                    <a:pt x="5778" y="8727"/>
                  </a:cubicBezTo>
                  <a:lnTo>
                    <a:pt x="5778" y="8727"/>
                  </a:lnTo>
                  <a:cubicBezTo>
                    <a:pt x="5526" y="8875"/>
                    <a:pt x="5289" y="9058"/>
                    <a:pt x="5048" y="9292"/>
                  </a:cubicBezTo>
                  <a:cubicBezTo>
                    <a:pt x="4774" y="9559"/>
                    <a:pt x="4511" y="9872"/>
                    <a:pt x="4220" y="10279"/>
                  </a:cubicBezTo>
                  <a:cubicBezTo>
                    <a:pt x="4007" y="10574"/>
                    <a:pt x="3806" y="10898"/>
                    <a:pt x="3557" y="11319"/>
                  </a:cubicBezTo>
                  <a:cubicBezTo>
                    <a:pt x="3301" y="11755"/>
                    <a:pt x="3071" y="12183"/>
                    <a:pt x="2873" y="12593"/>
                  </a:cubicBezTo>
                  <a:cubicBezTo>
                    <a:pt x="2639" y="13072"/>
                    <a:pt x="2430" y="13555"/>
                    <a:pt x="2257" y="14026"/>
                  </a:cubicBezTo>
                  <a:cubicBezTo>
                    <a:pt x="2167" y="14268"/>
                    <a:pt x="2085" y="14512"/>
                    <a:pt x="2013" y="14754"/>
                  </a:cubicBezTo>
                  <a:cubicBezTo>
                    <a:pt x="1944" y="14984"/>
                    <a:pt x="1894" y="15171"/>
                    <a:pt x="1854" y="15351"/>
                  </a:cubicBezTo>
                  <a:cubicBezTo>
                    <a:pt x="1807" y="15574"/>
                    <a:pt x="1782" y="15758"/>
                    <a:pt x="1779" y="15931"/>
                  </a:cubicBezTo>
                  <a:cubicBezTo>
                    <a:pt x="1771" y="16150"/>
                    <a:pt x="1804" y="16327"/>
                    <a:pt x="1876" y="16474"/>
                  </a:cubicBezTo>
                  <a:cubicBezTo>
                    <a:pt x="1912" y="16543"/>
                    <a:pt x="1969" y="16615"/>
                    <a:pt x="2045" y="16683"/>
                  </a:cubicBezTo>
                  <a:cubicBezTo>
                    <a:pt x="2121" y="16748"/>
                    <a:pt x="2203" y="16795"/>
                    <a:pt x="2301" y="16834"/>
                  </a:cubicBezTo>
                  <a:cubicBezTo>
                    <a:pt x="2373" y="16860"/>
                    <a:pt x="2452" y="16874"/>
                    <a:pt x="2549" y="16878"/>
                  </a:cubicBezTo>
                  <a:lnTo>
                    <a:pt x="2571" y="16878"/>
                  </a:lnTo>
                  <a:cubicBezTo>
                    <a:pt x="2646" y="16878"/>
                    <a:pt x="2733" y="16867"/>
                    <a:pt x="2826" y="16842"/>
                  </a:cubicBezTo>
                  <a:cubicBezTo>
                    <a:pt x="3028" y="16791"/>
                    <a:pt x="3233" y="16680"/>
                    <a:pt x="3413" y="16518"/>
                  </a:cubicBezTo>
                  <a:cubicBezTo>
                    <a:pt x="3492" y="16449"/>
                    <a:pt x="3568" y="16363"/>
                    <a:pt x="3636" y="16266"/>
                  </a:cubicBezTo>
                  <a:cubicBezTo>
                    <a:pt x="3658" y="16230"/>
                    <a:pt x="3676" y="16194"/>
                    <a:pt x="3694" y="16158"/>
                  </a:cubicBezTo>
                  <a:cubicBezTo>
                    <a:pt x="3719" y="16143"/>
                    <a:pt x="3737" y="16136"/>
                    <a:pt x="3762" y="16132"/>
                  </a:cubicBezTo>
                  <a:lnTo>
                    <a:pt x="3788" y="16122"/>
                  </a:lnTo>
                  <a:lnTo>
                    <a:pt x="3842" y="16107"/>
                  </a:lnTo>
                  <a:cubicBezTo>
                    <a:pt x="3957" y="16071"/>
                    <a:pt x="4076" y="16039"/>
                    <a:pt x="4191" y="16006"/>
                  </a:cubicBezTo>
                  <a:cubicBezTo>
                    <a:pt x="4400" y="15949"/>
                    <a:pt x="4619" y="15884"/>
                    <a:pt x="4832" y="15794"/>
                  </a:cubicBezTo>
                  <a:cubicBezTo>
                    <a:pt x="5022" y="15711"/>
                    <a:pt x="5206" y="15596"/>
                    <a:pt x="5429" y="15416"/>
                  </a:cubicBezTo>
                  <a:cubicBezTo>
                    <a:pt x="5602" y="15276"/>
                    <a:pt x="5771" y="15117"/>
                    <a:pt x="5930" y="14937"/>
                  </a:cubicBezTo>
                  <a:cubicBezTo>
                    <a:pt x="6088" y="14757"/>
                    <a:pt x="6228" y="14570"/>
                    <a:pt x="6347" y="14376"/>
                  </a:cubicBezTo>
                  <a:cubicBezTo>
                    <a:pt x="6466" y="14185"/>
                    <a:pt x="6570" y="13969"/>
                    <a:pt x="6657" y="13735"/>
                  </a:cubicBezTo>
                  <a:cubicBezTo>
                    <a:pt x="6743" y="13508"/>
                    <a:pt x="6804" y="13256"/>
                    <a:pt x="6844" y="12993"/>
                  </a:cubicBezTo>
                  <a:cubicBezTo>
                    <a:pt x="6862" y="12881"/>
                    <a:pt x="6873" y="12763"/>
                    <a:pt x="6876" y="12633"/>
                  </a:cubicBezTo>
                  <a:cubicBezTo>
                    <a:pt x="6880" y="12518"/>
                    <a:pt x="6848" y="12403"/>
                    <a:pt x="6819" y="12309"/>
                  </a:cubicBezTo>
                  <a:cubicBezTo>
                    <a:pt x="6797" y="12230"/>
                    <a:pt x="6765" y="12154"/>
                    <a:pt x="6736" y="12079"/>
                  </a:cubicBezTo>
                  <a:lnTo>
                    <a:pt x="6700" y="11989"/>
                  </a:lnTo>
                  <a:lnTo>
                    <a:pt x="6700" y="12007"/>
                  </a:lnTo>
                  <a:lnTo>
                    <a:pt x="6696" y="11985"/>
                  </a:lnTo>
                  <a:cubicBezTo>
                    <a:pt x="6671" y="11906"/>
                    <a:pt x="6646" y="11830"/>
                    <a:pt x="6635" y="11751"/>
                  </a:cubicBezTo>
                  <a:cubicBezTo>
                    <a:pt x="6632" y="11726"/>
                    <a:pt x="6632" y="11704"/>
                    <a:pt x="6635" y="11683"/>
                  </a:cubicBezTo>
                  <a:cubicBezTo>
                    <a:pt x="6642" y="11639"/>
                    <a:pt x="6657" y="11596"/>
                    <a:pt x="6678" y="11549"/>
                  </a:cubicBezTo>
                  <a:cubicBezTo>
                    <a:pt x="6714" y="11477"/>
                    <a:pt x="6754" y="11405"/>
                    <a:pt x="6794" y="11337"/>
                  </a:cubicBezTo>
                  <a:cubicBezTo>
                    <a:pt x="6833" y="11265"/>
                    <a:pt x="6873" y="11193"/>
                    <a:pt x="6905" y="11121"/>
                  </a:cubicBezTo>
                  <a:cubicBezTo>
                    <a:pt x="6934" y="11060"/>
                    <a:pt x="6970" y="10981"/>
                    <a:pt x="6992" y="10894"/>
                  </a:cubicBezTo>
                  <a:cubicBezTo>
                    <a:pt x="7010" y="10808"/>
                    <a:pt x="7017" y="10721"/>
                    <a:pt x="7024" y="10635"/>
                  </a:cubicBezTo>
                  <a:lnTo>
                    <a:pt x="7028" y="10617"/>
                  </a:lnTo>
                  <a:lnTo>
                    <a:pt x="7028" y="10599"/>
                  </a:lnTo>
                  <a:cubicBezTo>
                    <a:pt x="7042" y="10412"/>
                    <a:pt x="7038" y="10214"/>
                    <a:pt x="7020" y="9987"/>
                  </a:cubicBezTo>
                  <a:cubicBezTo>
                    <a:pt x="7010" y="9861"/>
                    <a:pt x="6992" y="9739"/>
                    <a:pt x="6966" y="9620"/>
                  </a:cubicBezTo>
                  <a:cubicBezTo>
                    <a:pt x="6941" y="9494"/>
                    <a:pt x="6905" y="9368"/>
                    <a:pt x="6862" y="9253"/>
                  </a:cubicBezTo>
                  <a:cubicBezTo>
                    <a:pt x="6812" y="9112"/>
                    <a:pt x="6754" y="8997"/>
                    <a:pt x="6686" y="8893"/>
                  </a:cubicBezTo>
                  <a:cubicBezTo>
                    <a:pt x="6606" y="8777"/>
                    <a:pt x="6520" y="8687"/>
                    <a:pt x="6419" y="8619"/>
                  </a:cubicBezTo>
                  <a:cubicBezTo>
                    <a:pt x="6412" y="8615"/>
                    <a:pt x="6401" y="8608"/>
                    <a:pt x="6394" y="8605"/>
                  </a:cubicBezTo>
                  <a:cubicBezTo>
                    <a:pt x="6628" y="8522"/>
                    <a:pt x="6866" y="8396"/>
                    <a:pt x="7110" y="8223"/>
                  </a:cubicBezTo>
                  <a:cubicBezTo>
                    <a:pt x="7416" y="8003"/>
                    <a:pt x="7712" y="7715"/>
                    <a:pt x="8018" y="7337"/>
                  </a:cubicBezTo>
                  <a:cubicBezTo>
                    <a:pt x="8306" y="6984"/>
                    <a:pt x="8540" y="6596"/>
                    <a:pt x="8716" y="6192"/>
                  </a:cubicBezTo>
                  <a:cubicBezTo>
                    <a:pt x="8903" y="5760"/>
                    <a:pt x="9001" y="5318"/>
                    <a:pt x="8993" y="4904"/>
                  </a:cubicBezTo>
                  <a:cubicBezTo>
                    <a:pt x="8990" y="4684"/>
                    <a:pt x="8957" y="4464"/>
                    <a:pt x="8896" y="4255"/>
                  </a:cubicBezTo>
                  <a:cubicBezTo>
                    <a:pt x="8839" y="4075"/>
                    <a:pt x="8756" y="3885"/>
                    <a:pt x="8648" y="3694"/>
                  </a:cubicBezTo>
                  <a:cubicBezTo>
                    <a:pt x="8443" y="3341"/>
                    <a:pt x="8180" y="3075"/>
                    <a:pt x="7881" y="2923"/>
                  </a:cubicBezTo>
                  <a:cubicBezTo>
                    <a:pt x="7802" y="2884"/>
                    <a:pt x="7730" y="2855"/>
                    <a:pt x="7658" y="2833"/>
                  </a:cubicBezTo>
                  <a:cubicBezTo>
                    <a:pt x="7571" y="2805"/>
                    <a:pt x="7485" y="2787"/>
                    <a:pt x="7416" y="2779"/>
                  </a:cubicBezTo>
                  <a:cubicBezTo>
                    <a:pt x="7348" y="2769"/>
                    <a:pt x="7280" y="2761"/>
                    <a:pt x="7211" y="2761"/>
                  </a:cubicBezTo>
                  <a:cubicBezTo>
                    <a:pt x="7186" y="2761"/>
                    <a:pt x="7161" y="2761"/>
                    <a:pt x="7136" y="2765"/>
                  </a:cubicBezTo>
                  <a:cubicBezTo>
                    <a:pt x="7204" y="2639"/>
                    <a:pt x="7247" y="2502"/>
                    <a:pt x="7276" y="2358"/>
                  </a:cubicBezTo>
                  <a:cubicBezTo>
                    <a:pt x="7316" y="2157"/>
                    <a:pt x="7316" y="1933"/>
                    <a:pt x="7280" y="1703"/>
                  </a:cubicBezTo>
                  <a:cubicBezTo>
                    <a:pt x="7240" y="1451"/>
                    <a:pt x="7139" y="1195"/>
                    <a:pt x="6981" y="969"/>
                  </a:cubicBezTo>
                  <a:cubicBezTo>
                    <a:pt x="6704" y="569"/>
                    <a:pt x="6257" y="259"/>
                    <a:pt x="5728" y="105"/>
                  </a:cubicBezTo>
                  <a:cubicBezTo>
                    <a:pt x="5498" y="36"/>
                    <a:pt x="5260" y="0"/>
                    <a:pt x="5030"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27" name="Google Shape;3214;p44">
              <a:extLst>
                <a:ext uri="{FF2B5EF4-FFF2-40B4-BE49-F238E27FC236}">
                  <a16:creationId xmlns:a16="http://schemas.microsoft.com/office/drawing/2014/main" id="{B6F4EC8D-941C-0802-0A73-714064DA3FBF}"/>
                </a:ext>
              </a:extLst>
            </p:cNvPr>
            <p:cNvSpPr/>
            <p:nvPr/>
          </p:nvSpPr>
          <p:spPr>
            <a:xfrm>
              <a:off x="8087839" y="3484791"/>
              <a:ext cx="495459" cy="475339"/>
            </a:xfrm>
            <a:custGeom>
              <a:avLst/>
              <a:gdLst/>
              <a:ahLst/>
              <a:cxnLst/>
              <a:rect l="l" t="t" r="r" b="b"/>
              <a:pathLst>
                <a:path w="10737" h="11515" extrusionOk="0">
                  <a:moveTo>
                    <a:pt x="5628" y="1"/>
                  </a:moveTo>
                  <a:cubicBezTo>
                    <a:pt x="5563" y="1"/>
                    <a:pt x="5498" y="1"/>
                    <a:pt x="5430" y="5"/>
                  </a:cubicBezTo>
                  <a:cubicBezTo>
                    <a:pt x="5016" y="15"/>
                    <a:pt x="4605" y="69"/>
                    <a:pt x="4213" y="159"/>
                  </a:cubicBezTo>
                  <a:cubicBezTo>
                    <a:pt x="3799" y="249"/>
                    <a:pt x="3421" y="390"/>
                    <a:pt x="3086" y="570"/>
                  </a:cubicBezTo>
                  <a:cubicBezTo>
                    <a:pt x="2798" y="721"/>
                    <a:pt x="2553" y="908"/>
                    <a:pt x="2355" y="1124"/>
                  </a:cubicBezTo>
                  <a:cubicBezTo>
                    <a:pt x="2136" y="1355"/>
                    <a:pt x="1977" y="1625"/>
                    <a:pt x="1880" y="1927"/>
                  </a:cubicBezTo>
                  <a:cubicBezTo>
                    <a:pt x="1876" y="1938"/>
                    <a:pt x="1873" y="1952"/>
                    <a:pt x="1873" y="1967"/>
                  </a:cubicBezTo>
                  <a:cubicBezTo>
                    <a:pt x="1873" y="1970"/>
                    <a:pt x="1869" y="1977"/>
                    <a:pt x="1866" y="1981"/>
                  </a:cubicBezTo>
                  <a:cubicBezTo>
                    <a:pt x="1797" y="2147"/>
                    <a:pt x="1725" y="2309"/>
                    <a:pt x="1650" y="2474"/>
                  </a:cubicBezTo>
                  <a:lnTo>
                    <a:pt x="1596" y="2597"/>
                  </a:lnTo>
                  <a:lnTo>
                    <a:pt x="1538" y="2723"/>
                  </a:lnTo>
                  <a:cubicBezTo>
                    <a:pt x="1531" y="2737"/>
                    <a:pt x="1527" y="2748"/>
                    <a:pt x="1524" y="2755"/>
                  </a:cubicBezTo>
                  <a:cubicBezTo>
                    <a:pt x="1506" y="2798"/>
                    <a:pt x="1484" y="2842"/>
                    <a:pt x="1466" y="2885"/>
                  </a:cubicBezTo>
                  <a:cubicBezTo>
                    <a:pt x="1459" y="2896"/>
                    <a:pt x="1455" y="2906"/>
                    <a:pt x="1452" y="2914"/>
                  </a:cubicBezTo>
                  <a:lnTo>
                    <a:pt x="1423" y="2978"/>
                  </a:lnTo>
                  <a:lnTo>
                    <a:pt x="1405" y="3022"/>
                  </a:lnTo>
                  <a:cubicBezTo>
                    <a:pt x="1318" y="3209"/>
                    <a:pt x="1239" y="3396"/>
                    <a:pt x="1156" y="3580"/>
                  </a:cubicBezTo>
                  <a:cubicBezTo>
                    <a:pt x="850" y="4282"/>
                    <a:pt x="505" y="5113"/>
                    <a:pt x="271" y="5981"/>
                  </a:cubicBezTo>
                  <a:cubicBezTo>
                    <a:pt x="159" y="6402"/>
                    <a:pt x="80" y="6820"/>
                    <a:pt x="40" y="7216"/>
                  </a:cubicBezTo>
                  <a:cubicBezTo>
                    <a:pt x="1" y="7619"/>
                    <a:pt x="8" y="8019"/>
                    <a:pt x="65" y="8404"/>
                  </a:cubicBezTo>
                  <a:cubicBezTo>
                    <a:pt x="177" y="9178"/>
                    <a:pt x="548" y="9880"/>
                    <a:pt x="1102" y="10380"/>
                  </a:cubicBezTo>
                  <a:cubicBezTo>
                    <a:pt x="1596" y="10823"/>
                    <a:pt x="2276" y="11158"/>
                    <a:pt x="3075" y="11352"/>
                  </a:cubicBezTo>
                  <a:cubicBezTo>
                    <a:pt x="3525" y="11460"/>
                    <a:pt x="3990" y="11514"/>
                    <a:pt x="4458" y="11514"/>
                  </a:cubicBezTo>
                  <a:cubicBezTo>
                    <a:pt x="4778" y="11514"/>
                    <a:pt x="5095" y="11489"/>
                    <a:pt x="5405" y="11439"/>
                  </a:cubicBezTo>
                  <a:cubicBezTo>
                    <a:pt x="5988" y="11342"/>
                    <a:pt x="6528" y="11147"/>
                    <a:pt x="6963" y="10870"/>
                  </a:cubicBezTo>
                  <a:cubicBezTo>
                    <a:pt x="7237" y="10701"/>
                    <a:pt x="7478" y="10488"/>
                    <a:pt x="7676" y="10251"/>
                  </a:cubicBezTo>
                  <a:cubicBezTo>
                    <a:pt x="7878" y="10002"/>
                    <a:pt x="8047" y="9714"/>
                    <a:pt x="8191" y="9379"/>
                  </a:cubicBezTo>
                  <a:cubicBezTo>
                    <a:pt x="8295" y="9415"/>
                    <a:pt x="8403" y="9437"/>
                    <a:pt x="8522" y="9451"/>
                  </a:cubicBezTo>
                  <a:cubicBezTo>
                    <a:pt x="8565" y="9455"/>
                    <a:pt x="8609" y="9459"/>
                    <a:pt x="8652" y="9459"/>
                  </a:cubicBezTo>
                  <a:cubicBezTo>
                    <a:pt x="8728" y="9459"/>
                    <a:pt x="8803" y="9451"/>
                    <a:pt x="8882" y="9437"/>
                  </a:cubicBezTo>
                  <a:cubicBezTo>
                    <a:pt x="9145" y="9394"/>
                    <a:pt x="9343" y="9253"/>
                    <a:pt x="9462" y="9145"/>
                  </a:cubicBezTo>
                  <a:cubicBezTo>
                    <a:pt x="9613" y="9009"/>
                    <a:pt x="9732" y="8832"/>
                    <a:pt x="9829" y="8602"/>
                  </a:cubicBezTo>
                  <a:cubicBezTo>
                    <a:pt x="9912" y="8415"/>
                    <a:pt x="9959" y="8199"/>
                    <a:pt x="9970" y="7965"/>
                  </a:cubicBezTo>
                  <a:cubicBezTo>
                    <a:pt x="9980" y="7756"/>
                    <a:pt x="9952" y="7547"/>
                    <a:pt x="9890" y="7360"/>
                  </a:cubicBezTo>
                  <a:cubicBezTo>
                    <a:pt x="9826" y="7165"/>
                    <a:pt x="9718" y="6993"/>
                    <a:pt x="9581" y="6863"/>
                  </a:cubicBezTo>
                  <a:cubicBezTo>
                    <a:pt x="9433" y="6726"/>
                    <a:pt x="9239" y="6636"/>
                    <a:pt x="9034" y="6607"/>
                  </a:cubicBezTo>
                  <a:cubicBezTo>
                    <a:pt x="8980" y="6600"/>
                    <a:pt x="8918" y="6596"/>
                    <a:pt x="8857" y="6596"/>
                  </a:cubicBezTo>
                  <a:cubicBezTo>
                    <a:pt x="8789" y="6596"/>
                    <a:pt x="8720" y="6600"/>
                    <a:pt x="8652" y="6611"/>
                  </a:cubicBezTo>
                  <a:cubicBezTo>
                    <a:pt x="8627" y="6614"/>
                    <a:pt x="8601" y="6618"/>
                    <a:pt x="8576" y="6622"/>
                  </a:cubicBezTo>
                  <a:lnTo>
                    <a:pt x="8583" y="6614"/>
                  </a:lnTo>
                  <a:lnTo>
                    <a:pt x="8591" y="6607"/>
                  </a:lnTo>
                  <a:lnTo>
                    <a:pt x="8605" y="6593"/>
                  </a:lnTo>
                  <a:lnTo>
                    <a:pt x="8605" y="6593"/>
                  </a:lnTo>
                  <a:lnTo>
                    <a:pt x="8591" y="6604"/>
                  </a:lnTo>
                  <a:cubicBezTo>
                    <a:pt x="8789" y="6373"/>
                    <a:pt x="9016" y="6139"/>
                    <a:pt x="9232" y="5916"/>
                  </a:cubicBezTo>
                  <a:cubicBezTo>
                    <a:pt x="9570" y="5563"/>
                    <a:pt x="9923" y="5200"/>
                    <a:pt x="10200" y="4789"/>
                  </a:cubicBezTo>
                  <a:cubicBezTo>
                    <a:pt x="10445" y="4436"/>
                    <a:pt x="10603" y="4069"/>
                    <a:pt x="10672" y="3706"/>
                  </a:cubicBezTo>
                  <a:cubicBezTo>
                    <a:pt x="10736" y="3349"/>
                    <a:pt x="10722" y="2989"/>
                    <a:pt x="10628" y="2654"/>
                  </a:cubicBezTo>
                  <a:cubicBezTo>
                    <a:pt x="10549" y="2363"/>
                    <a:pt x="10394" y="2075"/>
                    <a:pt x="10186" y="1812"/>
                  </a:cubicBezTo>
                  <a:cubicBezTo>
                    <a:pt x="9991" y="1567"/>
                    <a:pt x="9746" y="1340"/>
                    <a:pt x="9437" y="1124"/>
                  </a:cubicBezTo>
                  <a:cubicBezTo>
                    <a:pt x="9174" y="937"/>
                    <a:pt x="8868" y="768"/>
                    <a:pt x="8511" y="613"/>
                  </a:cubicBezTo>
                  <a:cubicBezTo>
                    <a:pt x="8187" y="469"/>
                    <a:pt x="7838" y="350"/>
                    <a:pt x="7475" y="253"/>
                  </a:cubicBezTo>
                  <a:cubicBezTo>
                    <a:pt x="6848" y="84"/>
                    <a:pt x="6229" y="1"/>
                    <a:pt x="5631" y="1"/>
                  </a:cubicBezTo>
                  <a:close/>
                </a:path>
              </a:pathLst>
            </a:custGeom>
            <a:solidFill>
              <a:srgbClr val="A0444D"/>
            </a:solidFill>
            <a:ln>
              <a:noFill/>
            </a:ln>
          </p:spPr>
          <p:txBody>
            <a:bodyPr spcFirstLastPara="1" wrap="square" lIns="91425" tIns="91425" rIns="91425" bIns="91425" anchor="ctr" anchorCtr="0">
              <a:noAutofit/>
            </a:bodyPr>
            <a:lstStyle/>
            <a:p>
              <a:endParaRPr/>
            </a:p>
          </p:txBody>
        </p:sp>
        <p:sp>
          <p:nvSpPr>
            <p:cNvPr id="1228" name="Google Shape;3215;p44">
              <a:extLst>
                <a:ext uri="{FF2B5EF4-FFF2-40B4-BE49-F238E27FC236}">
                  <a16:creationId xmlns:a16="http://schemas.microsoft.com/office/drawing/2014/main" id="{AE6594D1-D7A9-A08F-BB17-E84B2181B294}"/>
                </a:ext>
              </a:extLst>
            </p:cNvPr>
            <p:cNvSpPr/>
            <p:nvPr/>
          </p:nvSpPr>
          <p:spPr>
            <a:xfrm>
              <a:off x="8150316" y="3484667"/>
              <a:ext cx="433163" cy="311540"/>
            </a:xfrm>
            <a:custGeom>
              <a:avLst/>
              <a:gdLst/>
              <a:ahLst/>
              <a:cxnLst/>
              <a:rect l="l" t="t" r="r" b="b"/>
              <a:pathLst>
                <a:path w="9387" h="7547" extrusionOk="0">
                  <a:moveTo>
                    <a:pt x="1205" y="3685"/>
                  </a:moveTo>
                  <a:lnTo>
                    <a:pt x="1205" y="3685"/>
                  </a:lnTo>
                  <a:cubicBezTo>
                    <a:pt x="1202" y="3685"/>
                    <a:pt x="1199" y="3686"/>
                    <a:pt x="1196" y="3687"/>
                  </a:cubicBezTo>
                  <a:cubicBezTo>
                    <a:pt x="1199" y="3687"/>
                    <a:pt x="1202" y="3687"/>
                    <a:pt x="1205" y="3685"/>
                  </a:cubicBezTo>
                  <a:close/>
                  <a:moveTo>
                    <a:pt x="885" y="3719"/>
                  </a:moveTo>
                  <a:cubicBezTo>
                    <a:pt x="882" y="3719"/>
                    <a:pt x="879" y="3719"/>
                    <a:pt x="875" y="3719"/>
                  </a:cubicBezTo>
                  <a:lnTo>
                    <a:pt x="886" y="3719"/>
                  </a:lnTo>
                  <a:cubicBezTo>
                    <a:pt x="886" y="3719"/>
                    <a:pt x="885" y="3719"/>
                    <a:pt x="885" y="3719"/>
                  </a:cubicBezTo>
                  <a:close/>
                  <a:moveTo>
                    <a:pt x="5887" y="5055"/>
                  </a:moveTo>
                  <a:cubicBezTo>
                    <a:pt x="5887" y="5055"/>
                    <a:pt x="5884" y="5058"/>
                    <a:pt x="5883" y="5060"/>
                  </a:cubicBezTo>
                  <a:lnTo>
                    <a:pt x="5883" y="5060"/>
                  </a:lnTo>
                  <a:cubicBezTo>
                    <a:pt x="5884" y="5059"/>
                    <a:pt x="5886" y="5057"/>
                    <a:pt x="5887" y="5055"/>
                  </a:cubicBezTo>
                  <a:close/>
                  <a:moveTo>
                    <a:pt x="4277" y="0"/>
                  </a:moveTo>
                  <a:cubicBezTo>
                    <a:pt x="4209" y="0"/>
                    <a:pt x="4144" y="0"/>
                    <a:pt x="4076" y="4"/>
                  </a:cubicBezTo>
                  <a:cubicBezTo>
                    <a:pt x="3655" y="18"/>
                    <a:pt x="3244" y="69"/>
                    <a:pt x="2855" y="159"/>
                  </a:cubicBezTo>
                  <a:cubicBezTo>
                    <a:pt x="2445" y="249"/>
                    <a:pt x="2067" y="389"/>
                    <a:pt x="1732" y="569"/>
                  </a:cubicBezTo>
                  <a:cubicBezTo>
                    <a:pt x="1444" y="724"/>
                    <a:pt x="1196" y="911"/>
                    <a:pt x="998" y="1124"/>
                  </a:cubicBezTo>
                  <a:cubicBezTo>
                    <a:pt x="778" y="1358"/>
                    <a:pt x="620" y="1628"/>
                    <a:pt x="522" y="1930"/>
                  </a:cubicBezTo>
                  <a:cubicBezTo>
                    <a:pt x="515" y="1941"/>
                    <a:pt x="515" y="1955"/>
                    <a:pt x="515" y="1970"/>
                  </a:cubicBezTo>
                  <a:cubicBezTo>
                    <a:pt x="440" y="2150"/>
                    <a:pt x="368" y="2312"/>
                    <a:pt x="296" y="2477"/>
                  </a:cubicBezTo>
                  <a:lnTo>
                    <a:pt x="238" y="2600"/>
                  </a:lnTo>
                  <a:lnTo>
                    <a:pt x="184" y="2726"/>
                  </a:lnTo>
                  <a:cubicBezTo>
                    <a:pt x="170" y="2747"/>
                    <a:pt x="170" y="2755"/>
                    <a:pt x="166" y="2758"/>
                  </a:cubicBezTo>
                  <a:cubicBezTo>
                    <a:pt x="148" y="2801"/>
                    <a:pt x="130" y="2845"/>
                    <a:pt x="108" y="2888"/>
                  </a:cubicBezTo>
                  <a:cubicBezTo>
                    <a:pt x="101" y="2899"/>
                    <a:pt x="98" y="2909"/>
                    <a:pt x="98" y="2917"/>
                  </a:cubicBezTo>
                  <a:lnTo>
                    <a:pt x="69" y="2981"/>
                  </a:lnTo>
                  <a:lnTo>
                    <a:pt x="47" y="3025"/>
                  </a:lnTo>
                  <a:cubicBezTo>
                    <a:pt x="33" y="3061"/>
                    <a:pt x="15" y="3097"/>
                    <a:pt x="0" y="3133"/>
                  </a:cubicBezTo>
                  <a:cubicBezTo>
                    <a:pt x="4" y="3151"/>
                    <a:pt x="11" y="3169"/>
                    <a:pt x="18" y="3183"/>
                  </a:cubicBezTo>
                  <a:cubicBezTo>
                    <a:pt x="29" y="3212"/>
                    <a:pt x="40" y="3237"/>
                    <a:pt x="51" y="3262"/>
                  </a:cubicBezTo>
                  <a:cubicBezTo>
                    <a:pt x="83" y="3320"/>
                    <a:pt x="119" y="3370"/>
                    <a:pt x="159" y="3417"/>
                  </a:cubicBezTo>
                  <a:lnTo>
                    <a:pt x="159" y="3421"/>
                  </a:lnTo>
                  <a:lnTo>
                    <a:pt x="162" y="3421"/>
                  </a:lnTo>
                  <a:cubicBezTo>
                    <a:pt x="188" y="3449"/>
                    <a:pt x="216" y="3475"/>
                    <a:pt x="245" y="3500"/>
                  </a:cubicBezTo>
                  <a:cubicBezTo>
                    <a:pt x="270" y="3521"/>
                    <a:pt x="296" y="3539"/>
                    <a:pt x="324" y="3557"/>
                  </a:cubicBezTo>
                  <a:cubicBezTo>
                    <a:pt x="364" y="3583"/>
                    <a:pt x="407" y="3604"/>
                    <a:pt x="450" y="3626"/>
                  </a:cubicBezTo>
                  <a:cubicBezTo>
                    <a:pt x="494" y="3644"/>
                    <a:pt x="533" y="3658"/>
                    <a:pt x="580" y="3673"/>
                  </a:cubicBezTo>
                  <a:cubicBezTo>
                    <a:pt x="681" y="3701"/>
                    <a:pt x="781" y="3716"/>
                    <a:pt x="885" y="3719"/>
                  </a:cubicBezTo>
                  <a:lnTo>
                    <a:pt x="885" y="3719"/>
                  </a:lnTo>
                  <a:cubicBezTo>
                    <a:pt x="993" y="3719"/>
                    <a:pt x="1102" y="3708"/>
                    <a:pt x="1206" y="3683"/>
                  </a:cubicBezTo>
                  <a:lnTo>
                    <a:pt x="1206" y="3683"/>
                  </a:lnTo>
                  <a:cubicBezTo>
                    <a:pt x="1206" y="3684"/>
                    <a:pt x="1205" y="3684"/>
                    <a:pt x="1205" y="3685"/>
                  </a:cubicBezTo>
                  <a:lnTo>
                    <a:pt x="1205" y="3685"/>
                  </a:lnTo>
                  <a:cubicBezTo>
                    <a:pt x="1291" y="3663"/>
                    <a:pt x="1371" y="3632"/>
                    <a:pt x="1448" y="3593"/>
                  </a:cubicBezTo>
                  <a:cubicBezTo>
                    <a:pt x="1494" y="3568"/>
                    <a:pt x="1538" y="3543"/>
                    <a:pt x="1577" y="3511"/>
                  </a:cubicBezTo>
                  <a:cubicBezTo>
                    <a:pt x="1585" y="3505"/>
                    <a:pt x="1594" y="3503"/>
                    <a:pt x="1602" y="3503"/>
                  </a:cubicBezTo>
                  <a:cubicBezTo>
                    <a:pt x="1616" y="3503"/>
                    <a:pt x="1629" y="3510"/>
                    <a:pt x="1638" y="3521"/>
                  </a:cubicBezTo>
                  <a:cubicBezTo>
                    <a:pt x="1685" y="3586"/>
                    <a:pt x="1739" y="3651"/>
                    <a:pt x="1797" y="3712"/>
                  </a:cubicBezTo>
                  <a:cubicBezTo>
                    <a:pt x="1851" y="3773"/>
                    <a:pt x="1905" y="3827"/>
                    <a:pt x="1970" y="3878"/>
                  </a:cubicBezTo>
                  <a:cubicBezTo>
                    <a:pt x="2027" y="3925"/>
                    <a:pt x="2085" y="3968"/>
                    <a:pt x="2146" y="4007"/>
                  </a:cubicBezTo>
                  <a:lnTo>
                    <a:pt x="2150" y="4011"/>
                  </a:lnTo>
                  <a:cubicBezTo>
                    <a:pt x="2211" y="4047"/>
                    <a:pt x="2276" y="4083"/>
                    <a:pt x="2340" y="4112"/>
                  </a:cubicBezTo>
                  <a:cubicBezTo>
                    <a:pt x="2398" y="4137"/>
                    <a:pt x="2456" y="4159"/>
                    <a:pt x="2513" y="4180"/>
                  </a:cubicBezTo>
                  <a:lnTo>
                    <a:pt x="2520" y="4180"/>
                  </a:lnTo>
                  <a:cubicBezTo>
                    <a:pt x="2585" y="4198"/>
                    <a:pt x="2654" y="4216"/>
                    <a:pt x="2718" y="4227"/>
                  </a:cubicBezTo>
                  <a:cubicBezTo>
                    <a:pt x="2783" y="4234"/>
                    <a:pt x="2844" y="4241"/>
                    <a:pt x="2909" y="4241"/>
                  </a:cubicBezTo>
                  <a:lnTo>
                    <a:pt x="2898" y="4241"/>
                  </a:lnTo>
                  <a:cubicBezTo>
                    <a:pt x="2918" y="4242"/>
                    <a:pt x="2937" y="4243"/>
                    <a:pt x="2956" y="4243"/>
                  </a:cubicBezTo>
                  <a:cubicBezTo>
                    <a:pt x="3009" y="4243"/>
                    <a:pt x="3061" y="4239"/>
                    <a:pt x="3111" y="4234"/>
                  </a:cubicBezTo>
                  <a:cubicBezTo>
                    <a:pt x="3175" y="4227"/>
                    <a:pt x="3232" y="4216"/>
                    <a:pt x="3293" y="4202"/>
                  </a:cubicBezTo>
                  <a:lnTo>
                    <a:pt x="3293" y="4202"/>
                  </a:lnTo>
                  <a:cubicBezTo>
                    <a:pt x="3292" y="4203"/>
                    <a:pt x="3291" y="4203"/>
                    <a:pt x="3291" y="4205"/>
                  </a:cubicBezTo>
                  <a:cubicBezTo>
                    <a:pt x="3294" y="4205"/>
                    <a:pt x="3294" y="4205"/>
                    <a:pt x="3298" y="4202"/>
                  </a:cubicBezTo>
                  <a:lnTo>
                    <a:pt x="3302" y="4202"/>
                  </a:lnTo>
                  <a:cubicBezTo>
                    <a:pt x="3377" y="4184"/>
                    <a:pt x="3449" y="4162"/>
                    <a:pt x="3521" y="4133"/>
                  </a:cubicBezTo>
                  <a:cubicBezTo>
                    <a:pt x="3590" y="4105"/>
                    <a:pt x="3658" y="4076"/>
                    <a:pt x="3727" y="4040"/>
                  </a:cubicBezTo>
                  <a:cubicBezTo>
                    <a:pt x="3723" y="4040"/>
                    <a:pt x="3719" y="4043"/>
                    <a:pt x="3716" y="4043"/>
                  </a:cubicBezTo>
                  <a:cubicBezTo>
                    <a:pt x="3791" y="4004"/>
                    <a:pt x="3863" y="3961"/>
                    <a:pt x="3932" y="3910"/>
                  </a:cubicBezTo>
                  <a:cubicBezTo>
                    <a:pt x="4004" y="3860"/>
                    <a:pt x="4072" y="3802"/>
                    <a:pt x="4137" y="3741"/>
                  </a:cubicBezTo>
                  <a:lnTo>
                    <a:pt x="4137" y="3741"/>
                  </a:lnTo>
                  <a:lnTo>
                    <a:pt x="4130" y="3752"/>
                  </a:lnTo>
                  <a:cubicBezTo>
                    <a:pt x="4148" y="3734"/>
                    <a:pt x="4166" y="3716"/>
                    <a:pt x="4184" y="3698"/>
                  </a:cubicBezTo>
                  <a:cubicBezTo>
                    <a:pt x="4195" y="3691"/>
                    <a:pt x="4202" y="3683"/>
                    <a:pt x="4213" y="3683"/>
                  </a:cubicBezTo>
                  <a:lnTo>
                    <a:pt x="4234" y="3683"/>
                  </a:lnTo>
                  <a:cubicBezTo>
                    <a:pt x="4238" y="3680"/>
                    <a:pt x="4245" y="3680"/>
                    <a:pt x="4249" y="3680"/>
                  </a:cubicBezTo>
                  <a:cubicBezTo>
                    <a:pt x="4256" y="3680"/>
                    <a:pt x="4259" y="3680"/>
                    <a:pt x="4267" y="3683"/>
                  </a:cubicBezTo>
                  <a:cubicBezTo>
                    <a:pt x="4274" y="3687"/>
                    <a:pt x="4285" y="3698"/>
                    <a:pt x="4288" y="3709"/>
                  </a:cubicBezTo>
                  <a:cubicBezTo>
                    <a:pt x="4303" y="3766"/>
                    <a:pt x="4317" y="3824"/>
                    <a:pt x="4342" y="3881"/>
                  </a:cubicBezTo>
                  <a:cubicBezTo>
                    <a:pt x="4360" y="3928"/>
                    <a:pt x="4382" y="3979"/>
                    <a:pt x="4407" y="4022"/>
                  </a:cubicBezTo>
                  <a:cubicBezTo>
                    <a:pt x="4436" y="4072"/>
                    <a:pt x="4465" y="4119"/>
                    <a:pt x="4497" y="4166"/>
                  </a:cubicBezTo>
                  <a:cubicBezTo>
                    <a:pt x="4529" y="4209"/>
                    <a:pt x="4565" y="4252"/>
                    <a:pt x="4601" y="4295"/>
                  </a:cubicBezTo>
                  <a:lnTo>
                    <a:pt x="4605" y="4295"/>
                  </a:lnTo>
                  <a:cubicBezTo>
                    <a:pt x="4605" y="4295"/>
                    <a:pt x="4605" y="4299"/>
                    <a:pt x="4605" y="4299"/>
                  </a:cubicBezTo>
                  <a:cubicBezTo>
                    <a:pt x="4605" y="4299"/>
                    <a:pt x="4605" y="4303"/>
                    <a:pt x="4609" y="4303"/>
                  </a:cubicBezTo>
                  <a:lnTo>
                    <a:pt x="4605" y="4303"/>
                  </a:lnTo>
                  <a:cubicBezTo>
                    <a:pt x="4655" y="4353"/>
                    <a:pt x="4706" y="4403"/>
                    <a:pt x="4763" y="4447"/>
                  </a:cubicBezTo>
                  <a:cubicBezTo>
                    <a:pt x="4814" y="4490"/>
                    <a:pt x="4868" y="4526"/>
                    <a:pt x="4925" y="4562"/>
                  </a:cubicBezTo>
                  <a:cubicBezTo>
                    <a:pt x="4922" y="4562"/>
                    <a:pt x="4922" y="4558"/>
                    <a:pt x="4918" y="4558"/>
                  </a:cubicBezTo>
                  <a:cubicBezTo>
                    <a:pt x="4983" y="4598"/>
                    <a:pt x="5048" y="4634"/>
                    <a:pt x="5116" y="4663"/>
                  </a:cubicBezTo>
                  <a:cubicBezTo>
                    <a:pt x="5185" y="4695"/>
                    <a:pt x="5253" y="4720"/>
                    <a:pt x="5325" y="4742"/>
                  </a:cubicBezTo>
                  <a:cubicBezTo>
                    <a:pt x="5393" y="4760"/>
                    <a:pt x="5462" y="4778"/>
                    <a:pt x="5534" y="4789"/>
                  </a:cubicBezTo>
                  <a:cubicBezTo>
                    <a:pt x="5599" y="4799"/>
                    <a:pt x="5667" y="4807"/>
                    <a:pt x="5732" y="4807"/>
                  </a:cubicBezTo>
                  <a:lnTo>
                    <a:pt x="5721" y="4807"/>
                  </a:lnTo>
                  <a:cubicBezTo>
                    <a:pt x="5742" y="4807"/>
                    <a:pt x="5763" y="4808"/>
                    <a:pt x="5784" y="4808"/>
                  </a:cubicBezTo>
                  <a:cubicBezTo>
                    <a:pt x="5852" y="4808"/>
                    <a:pt x="5919" y="4803"/>
                    <a:pt x="5987" y="4792"/>
                  </a:cubicBezTo>
                  <a:cubicBezTo>
                    <a:pt x="6005" y="4792"/>
                    <a:pt x="6023" y="4803"/>
                    <a:pt x="6031" y="4821"/>
                  </a:cubicBezTo>
                  <a:cubicBezTo>
                    <a:pt x="6038" y="4835"/>
                    <a:pt x="6034" y="4850"/>
                    <a:pt x="6023" y="4864"/>
                  </a:cubicBezTo>
                  <a:cubicBezTo>
                    <a:pt x="5973" y="4925"/>
                    <a:pt x="5926" y="4994"/>
                    <a:pt x="5883" y="5062"/>
                  </a:cubicBezTo>
                  <a:cubicBezTo>
                    <a:pt x="5883" y="5062"/>
                    <a:pt x="5883" y="5061"/>
                    <a:pt x="5883" y="5060"/>
                  </a:cubicBezTo>
                  <a:lnTo>
                    <a:pt x="5883" y="5060"/>
                  </a:lnTo>
                  <a:cubicBezTo>
                    <a:pt x="5741" y="5293"/>
                    <a:pt x="5630" y="5543"/>
                    <a:pt x="5552" y="5804"/>
                  </a:cubicBezTo>
                  <a:cubicBezTo>
                    <a:pt x="5552" y="5807"/>
                    <a:pt x="5548" y="5811"/>
                    <a:pt x="5548" y="5815"/>
                  </a:cubicBezTo>
                  <a:cubicBezTo>
                    <a:pt x="5487" y="6023"/>
                    <a:pt x="5447" y="6236"/>
                    <a:pt x="5440" y="6455"/>
                  </a:cubicBezTo>
                  <a:lnTo>
                    <a:pt x="5440" y="6455"/>
                  </a:lnTo>
                  <a:cubicBezTo>
                    <a:pt x="5440" y="6452"/>
                    <a:pt x="5440" y="6448"/>
                    <a:pt x="5440" y="6445"/>
                  </a:cubicBezTo>
                  <a:lnTo>
                    <a:pt x="5440" y="6455"/>
                  </a:lnTo>
                  <a:cubicBezTo>
                    <a:pt x="5440" y="6455"/>
                    <a:pt x="5440" y="6455"/>
                    <a:pt x="5440" y="6455"/>
                  </a:cubicBezTo>
                  <a:lnTo>
                    <a:pt x="5440" y="6455"/>
                  </a:lnTo>
                  <a:cubicBezTo>
                    <a:pt x="5440" y="6520"/>
                    <a:pt x="5441" y="6585"/>
                    <a:pt x="5447" y="6650"/>
                  </a:cubicBezTo>
                  <a:cubicBezTo>
                    <a:pt x="5455" y="6707"/>
                    <a:pt x="5465" y="6761"/>
                    <a:pt x="5476" y="6815"/>
                  </a:cubicBezTo>
                  <a:cubicBezTo>
                    <a:pt x="5476" y="6815"/>
                    <a:pt x="5476" y="6819"/>
                    <a:pt x="5476" y="6823"/>
                  </a:cubicBezTo>
                  <a:cubicBezTo>
                    <a:pt x="5491" y="6877"/>
                    <a:pt x="5505" y="6927"/>
                    <a:pt x="5527" y="6978"/>
                  </a:cubicBezTo>
                  <a:cubicBezTo>
                    <a:pt x="5545" y="7014"/>
                    <a:pt x="5559" y="7050"/>
                    <a:pt x="5577" y="7086"/>
                  </a:cubicBezTo>
                  <a:cubicBezTo>
                    <a:pt x="5627" y="7176"/>
                    <a:pt x="5681" y="7262"/>
                    <a:pt x="5750" y="7338"/>
                  </a:cubicBezTo>
                  <a:cubicBezTo>
                    <a:pt x="5750" y="7338"/>
                    <a:pt x="5753" y="7341"/>
                    <a:pt x="5753" y="7341"/>
                  </a:cubicBezTo>
                  <a:cubicBezTo>
                    <a:pt x="5797" y="7384"/>
                    <a:pt x="5843" y="7424"/>
                    <a:pt x="5894" y="7460"/>
                  </a:cubicBezTo>
                  <a:cubicBezTo>
                    <a:pt x="5937" y="7485"/>
                    <a:pt x="5977" y="7507"/>
                    <a:pt x="6023" y="7521"/>
                  </a:cubicBezTo>
                  <a:lnTo>
                    <a:pt x="6031" y="7521"/>
                  </a:lnTo>
                  <a:cubicBezTo>
                    <a:pt x="6077" y="7536"/>
                    <a:pt x="6124" y="7543"/>
                    <a:pt x="6171" y="7546"/>
                  </a:cubicBezTo>
                  <a:cubicBezTo>
                    <a:pt x="6229" y="7546"/>
                    <a:pt x="6288" y="7540"/>
                    <a:pt x="6349" y="7527"/>
                  </a:cubicBezTo>
                  <a:lnTo>
                    <a:pt x="6349" y="7527"/>
                  </a:lnTo>
                  <a:cubicBezTo>
                    <a:pt x="6349" y="7527"/>
                    <a:pt x="6348" y="7528"/>
                    <a:pt x="6347" y="7528"/>
                  </a:cubicBezTo>
                  <a:cubicBezTo>
                    <a:pt x="6437" y="7503"/>
                    <a:pt x="6520" y="7471"/>
                    <a:pt x="6603" y="7428"/>
                  </a:cubicBezTo>
                  <a:cubicBezTo>
                    <a:pt x="6776" y="7334"/>
                    <a:pt x="6931" y="7212"/>
                    <a:pt x="7075" y="7078"/>
                  </a:cubicBezTo>
                  <a:lnTo>
                    <a:pt x="7075" y="7078"/>
                  </a:lnTo>
                  <a:lnTo>
                    <a:pt x="7067" y="7086"/>
                  </a:lnTo>
                  <a:cubicBezTo>
                    <a:pt x="7233" y="6934"/>
                    <a:pt x="7384" y="6769"/>
                    <a:pt x="7525" y="6596"/>
                  </a:cubicBezTo>
                  <a:lnTo>
                    <a:pt x="7500" y="6596"/>
                  </a:lnTo>
                  <a:cubicBezTo>
                    <a:pt x="7438" y="6596"/>
                    <a:pt x="7370" y="6603"/>
                    <a:pt x="7298" y="6610"/>
                  </a:cubicBezTo>
                  <a:cubicBezTo>
                    <a:pt x="7273" y="6614"/>
                    <a:pt x="7247" y="6617"/>
                    <a:pt x="7222" y="6621"/>
                  </a:cubicBezTo>
                  <a:lnTo>
                    <a:pt x="7240" y="6614"/>
                  </a:lnTo>
                  <a:lnTo>
                    <a:pt x="7251" y="6599"/>
                  </a:lnTo>
                  <a:lnTo>
                    <a:pt x="7251" y="6599"/>
                  </a:lnTo>
                  <a:lnTo>
                    <a:pt x="7237" y="6607"/>
                  </a:lnTo>
                  <a:cubicBezTo>
                    <a:pt x="7431" y="6387"/>
                    <a:pt x="7640" y="6171"/>
                    <a:pt x="7874" y="5930"/>
                  </a:cubicBezTo>
                  <a:lnTo>
                    <a:pt x="7896" y="5905"/>
                  </a:lnTo>
                  <a:cubicBezTo>
                    <a:pt x="8043" y="5750"/>
                    <a:pt x="8198" y="5591"/>
                    <a:pt x="8342" y="5429"/>
                  </a:cubicBezTo>
                  <a:cubicBezTo>
                    <a:pt x="8382" y="5365"/>
                    <a:pt x="8418" y="5300"/>
                    <a:pt x="8457" y="5235"/>
                  </a:cubicBezTo>
                  <a:cubicBezTo>
                    <a:pt x="8482" y="5185"/>
                    <a:pt x="8511" y="5134"/>
                    <a:pt x="8536" y="5084"/>
                  </a:cubicBezTo>
                  <a:cubicBezTo>
                    <a:pt x="8551" y="5062"/>
                    <a:pt x="8562" y="5041"/>
                    <a:pt x="8572" y="5019"/>
                  </a:cubicBezTo>
                  <a:cubicBezTo>
                    <a:pt x="8576" y="5008"/>
                    <a:pt x="8580" y="5001"/>
                    <a:pt x="8583" y="4990"/>
                  </a:cubicBezTo>
                  <a:cubicBezTo>
                    <a:pt x="8594" y="4976"/>
                    <a:pt x="8605" y="4961"/>
                    <a:pt x="8616" y="4943"/>
                  </a:cubicBezTo>
                  <a:cubicBezTo>
                    <a:pt x="8619" y="4936"/>
                    <a:pt x="8634" y="4929"/>
                    <a:pt x="8644" y="4929"/>
                  </a:cubicBezTo>
                  <a:cubicBezTo>
                    <a:pt x="8655" y="4929"/>
                    <a:pt x="8666" y="4933"/>
                    <a:pt x="8673" y="4940"/>
                  </a:cubicBezTo>
                  <a:cubicBezTo>
                    <a:pt x="8684" y="4947"/>
                    <a:pt x="8688" y="4954"/>
                    <a:pt x="8691" y="4965"/>
                  </a:cubicBezTo>
                  <a:cubicBezTo>
                    <a:pt x="8691" y="4979"/>
                    <a:pt x="8688" y="4987"/>
                    <a:pt x="8680" y="4997"/>
                  </a:cubicBezTo>
                  <a:cubicBezTo>
                    <a:pt x="8673" y="5005"/>
                    <a:pt x="8670" y="5015"/>
                    <a:pt x="8662" y="5023"/>
                  </a:cubicBezTo>
                  <a:cubicBezTo>
                    <a:pt x="8652" y="5048"/>
                    <a:pt x="8637" y="5073"/>
                    <a:pt x="8626" y="5098"/>
                  </a:cubicBezTo>
                  <a:cubicBezTo>
                    <a:pt x="8702" y="5001"/>
                    <a:pt x="8778" y="4900"/>
                    <a:pt x="8850" y="4796"/>
                  </a:cubicBezTo>
                  <a:cubicBezTo>
                    <a:pt x="9094" y="4439"/>
                    <a:pt x="9253" y="4072"/>
                    <a:pt x="9321" y="3709"/>
                  </a:cubicBezTo>
                  <a:cubicBezTo>
                    <a:pt x="9386" y="3352"/>
                    <a:pt x="9372" y="2989"/>
                    <a:pt x="9278" y="2657"/>
                  </a:cubicBezTo>
                  <a:cubicBezTo>
                    <a:pt x="9199" y="2366"/>
                    <a:pt x="9044" y="2074"/>
                    <a:pt x="8835" y="1815"/>
                  </a:cubicBezTo>
                  <a:cubicBezTo>
                    <a:pt x="8641" y="1570"/>
                    <a:pt x="8396" y="1343"/>
                    <a:pt x="8086" y="1124"/>
                  </a:cubicBezTo>
                  <a:cubicBezTo>
                    <a:pt x="7820" y="936"/>
                    <a:pt x="7518" y="771"/>
                    <a:pt x="7157" y="612"/>
                  </a:cubicBezTo>
                  <a:cubicBezTo>
                    <a:pt x="6837" y="472"/>
                    <a:pt x="6488" y="353"/>
                    <a:pt x="6121" y="252"/>
                  </a:cubicBezTo>
                  <a:cubicBezTo>
                    <a:pt x="5494" y="87"/>
                    <a:pt x="4875" y="0"/>
                    <a:pt x="4277"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29" name="Google Shape;3216;p44">
              <a:extLst>
                <a:ext uri="{FF2B5EF4-FFF2-40B4-BE49-F238E27FC236}">
                  <a16:creationId xmlns:a16="http://schemas.microsoft.com/office/drawing/2014/main" id="{E37A6377-2641-1344-F181-D51B038CE225}"/>
                </a:ext>
              </a:extLst>
            </p:cNvPr>
            <p:cNvSpPr/>
            <p:nvPr/>
          </p:nvSpPr>
          <p:spPr>
            <a:xfrm>
              <a:off x="8230373" y="3838811"/>
              <a:ext cx="311709" cy="121446"/>
            </a:xfrm>
            <a:custGeom>
              <a:avLst/>
              <a:gdLst/>
              <a:ahLst/>
              <a:cxnLst/>
              <a:rect l="l" t="t" r="r" b="b"/>
              <a:pathLst>
                <a:path w="6755" h="2942" extrusionOk="0">
                  <a:moveTo>
                    <a:pt x="6755" y="1"/>
                  </a:moveTo>
                  <a:lnTo>
                    <a:pt x="6755" y="1"/>
                  </a:lnTo>
                  <a:cubicBezTo>
                    <a:pt x="6679" y="76"/>
                    <a:pt x="6593" y="141"/>
                    <a:pt x="6499" y="191"/>
                  </a:cubicBezTo>
                  <a:cubicBezTo>
                    <a:pt x="6402" y="242"/>
                    <a:pt x="6301" y="285"/>
                    <a:pt x="6200" y="317"/>
                  </a:cubicBezTo>
                  <a:cubicBezTo>
                    <a:pt x="6010" y="373"/>
                    <a:pt x="5810" y="399"/>
                    <a:pt x="5610" y="399"/>
                  </a:cubicBezTo>
                  <a:cubicBezTo>
                    <a:pt x="5575" y="399"/>
                    <a:pt x="5540" y="398"/>
                    <a:pt x="5505" y="397"/>
                  </a:cubicBezTo>
                  <a:cubicBezTo>
                    <a:pt x="5289" y="386"/>
                    <a:pt x="5073" y="353"/>
                    <a:pt x="4864" y="292"/>
                  </a:cubicBezTo>
                  <a:cubicBezTo>
                    <a:pt x="4800" y="602"/>
                    <a:pt x="4677" y="901"/>
                    <a:pt x="4497" y="1163"/>
                  </a:cubicBezTo>
                  <a:cubicBezTo>
                    <a:pt x="4342" y="1394"/>
                    <a:pt x="4155" y="1599"/>
                    <a:pt x="3943" y="1772"/>
                  </a:cubicBezTo>
                  <a:cubicBezTo>
                    <a:pt x="3720" y="1952"/>
                    <a:pt x="3478" y="2107"/>
                    <a:pt x="3219" y="2233"/>
                  </a:cubicBezTo>
                  <a:cubicBezTo>
                    <a:pt x="2672" y="2503"/>
                    <a:pt x="2071" y="2661"/>
                    <a:pt x="1466" y="2740"/>
                  </a:cubicBezTo>
                  <a:cubicBezTo>
                    <a:pt x="1160" y="2780"/>
                    <a:pt x="850" y="2802"/>
                    <a:pt x="541" y="2802"/>
                  </a:cubicBezTo>
                  <a:cubicBezTo>
                    <a:pt x="361" y="2802"/>
                    <a:pt x="181" y="2798"/>
                    <a:pt x="1" y="2784"/>
                  </a:cubicBezTo>
                  <a:lnTo>
                    <a:pt x="1" y="2784"/>
                  </a:lnTo>
                  <a:cubicBezTo>
                    <a:pt x="447" y="2888"/>
                    <a:pt x="908" y="2942"/>
                    <a:pt x="1369" y="2942"/>
                  </a:cubicBezTo>
                  <a:cubicBezTo>
                    <a:pt x="1686" y="2942"/>
                    <a:pt x="2002" y="2917"/>
                    <a:pt x="2316" y="2866"/>
                  </a:cubicBezTo>
                  <a:cubicBezTo>
                    <a:pt x="2899" y="2769"/>
                    <a:pt x="3439" y="2575"/>
                    <a:pt x="3878" y="2297"/>
                  </a:cubicBezTo>
                  <a:cubicBezTo>
                    <a:pt x="4152" y="2125"/>
                    <a:pt x="4389" y="1916"/>
                    <a:pt x="4587" y="1675"/>
                  </a:cubicBezTo>
                  <a:cubicBezTo>
                    <a:pt x="4792" y="1426"/>
                    <a:pt x="4962" y="1142"/>
                    <a:pt x="5102" y="803"/>
                  </a:cubicBezTo>
                  <a:cubicBezTo>
                    <a:pt x="5199" y="839"/>
                    <a:pt x="5307" y="865"/>
                    <a:pt x="5433" y="879"/>
                  </a:cubicBezTo>
                  <a:cubicBezTo>
                    <a:pt x="5476" y="883"/>
                    <a:pt x="5520" y="886"/>
                    <a:pt x="5563" y="886"/>
                  </a:cubicBezTo>
                  <a:cubicBezTo>
                    <a:pt x="5635" y="886"/>
                    <a:pt x="5711" y="879"/>
                    <a:pt x="5793" y="865"/>
                  </a:cubicBezTo>
                  <a:cubicBezTo>
                    <a:pt x="6056" y="821"/>
                    <a:pt x="6254" y="681"/>
                    <a:pt x="6377" y="573"/>
                  </a:cubicBezTo>
                  <a:cubicBezTo>
                    <a:pt x="6524" y="433"/>
                    <a:pt x="6647" y="256"/>
                    <a:pt x="6744" y="29"/>
                  </a:cubicBezTo>
                  <a:cubicBezTo>
                    <a:pt x="6747" y="19"/>
                    <a:pt x="6751" y="11"/>
                    <a:pt x="6755" y="1"/>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30" name="Google Shape;3217;p44">
              <a:extLst>
                <a:ext uri="{FF2B5EF4-FFF2-40B4-BE49-F238E27FC236}">
                  <a16:creationId xmlns:a16="http://schemas.microsoft.com/office/drawing/2014/main" id="{28C82D5A-E710-A1BF-DC79-993FB3F0B388}"/>
                </a:ext>
              </a:extLst>
            </p:cNvPr>
            <p:cNvSpPr/>
            <p:nvPr/>
          </p:nvSpPr>
          <p:spPr>
            <a:xfrm>
              <a:off x="8157468" y="3625557"/>
              <a:ext cx="185" cy="165"/>
            </a:xfrm>
            <a:custGeom>
              <a:avLst/>
              <a:gdLst/>
              <a:ahLst/>
              <a:cxnLst/>
              <a:rect l="l" t="t" r="r" b="b"/>
              <a:pathLst>
                <a:path w="4" h="4" extrusionOk="0">
                  <a:moveTo>
                    <a:pt x="4" y="4"/>
                  </a:move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1" name="Google Shape;3218;p44">
              <a:extLst>
                <a:ext uri="{FF2B5EF4-FFF2-40B4-BE49-F238E27FC236}">
                  <a16:creationId xmlns:a16="http://schemas.microsoft.com/office/drawing/2014/main" id="{87A1FE61-F263-E3AD-4340-1E20751EF850}"/>
                </a:ext>
              </a:extLst>
            </p:cNvPr>
            <p:cNvSpPr/>
            <p:nvPr/>
          </p:nvSpPr>
          <p:spPr>
            <a:xfrm>
              <a:off x="8157791" y="3625846"/>
              <a:ext cx="46" cy="41"/>
            </a:xfrm>
            <a:custGeom>
              <a:avLst/>
              <a:gdLst/>
              <a:ahLst/>
              <a:cxnLst/>
              <a:rect l="l" t="t" r="r" b="b"/>
              <a:pathLst>
                <a:path w="1" h="1" extrusionOk="0">
                  <a:moveTo>
                    <a:pt x="0" y="1"/>
                  </a:moveTo>
                  <a:lnTo>
                    <a:pt x="0" y="1"/>
                  </a:lnTo>
                  <a:cubicBezTo>
                    <a:pt x="0" y="1"/>
                    <a:pt x="0" y="1"/>
                    <a:pt x="0" y="1"/>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2" name="Google Shape;3219;p44">
              <a:extLst>
                <a:ext uri="{FF2B5EF4-FFF2-40B4-BE49-F238E27FC236}">
                  <a16:creationId xmlns:a16="http://schemas.microsoft.com/office/drawing/2014/main" id="{26AA3463-0DA0-2682-8F5F-8B475C12A646}"/>
                </a:ext>
              </a:extLst>
            </p:cNvPr>
            <p:cNvSpPr/>
            <p:nvPr/>
          </p:nvSpPr>
          <p:spPr>
            <a:xfrm>
              <a:off x="8266272" y="3657219"/>
              <a:ext cx="46" cy="41"/>
            </a:xfrm>
            <a:custGeom>
              <a:avLst/>
              <a:gdLst/>
              <a:ahLst/>
              <a:cxnLst/>
              <a:rect l="l" t="t" r="r" b="b"/>
              <a:pathLst>
                <a:path w="1" h="1" extrusionOk="0">
                  <a:moveTo>
                    <a:pt x="0" y="0"/>
                  </a:move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3" name="Google Shape;3220;p44">
              <a:extLst>
                <a:ext uri="{FF2B5EF4-FFF2-40B4-BE49-F238E27FC236}">
                  <a16:creationId xmlns:a16="http://schemas.microsoft.com/office/drawing/2014/main" id="{C0D4FCEA-8240-4B2C-C870-F1F4C652BABE}"/>
                </a:ext>
              </a:extLst>
            </p:cNvPr>
            <p:cNvSpPr/>
            <p:nvPr/>
          </p:nvSpPr>
          <p:spPr>
            <a:xfrm>
              <a:off x="8362618" y="3661966"/>
              <a:ext cx="46" cy="41"/>
            </a:xfrm>
            <a:custGeom>
              <a:avLst/>
              <a:gdLst/>
              <a:ahLst/>
              <a:cxnLst/>
              <a:rect l="l" t="t" r="r" b="b"/>
              <a:pathLst>
                <a:path w="1" h="1" extrusionOk="0">
                  <a:moveTo>
                    <a:pt x="0" y="0"/>
                  </a:moveTo>
                  <a:lnTo>
                    <a:pt x="0" y="0"/>
                  </a:lnTo>
                  <a:lnTo>
                    <a:pt x="0" y="0"/>
                  </a:lnTo>
                  <a:lnTo>
                    <a:pt x="0" y="0"/>
                  </a:ln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4" name="Google Shape;3221;p44">
              <a:extLst>
                <a:ext uri="{FF2B5EF4-FFF2-40B4-BE49-F238E27FC236}">
                  <a16:creationId xmlns:a16="http://schemas.microsoft.com/office/drawing/2014/main" id="{D4A1275B-20E0-4E38-A078-91EA8E2AC664}"/>
                </a:ext>
              </a:extLst>
            </p:cNvPr>
            <p:cNvSpPr/>
            <p:nvPr/>
          </p:nvSpPr>
          <p:spPr>
            <a:xfrm>
              <a:off x="8362618" y="3661966"/>
              <a:ext cx="46" cy="41"/>
            </a:xfrm>
            <a:custGeom>
              <a:avLst/>
              <a:gdLst/>
              <a:ahLst/>
              <a:cxnLst/>
              <a:rect l="l" t="t" r="r" b="b"/>
              <a:pathLst>
                <a:path w="1" h="1" extrusionOk="0">
                  <a:moveTo>
                    <a:pt x="0" y="0"/>
                  </a:moveTo>
                  <a:lnTo>
                    <a:pt x="0" y="0"/>
                  </a:lnTo>
                  <a:lnTo>
                    <a:pt x="0" y="0"/>
                  </a:lnTo>
                  <a:lnTo>
                    <a:pt x="0" y="0"/>
                  </a:ln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5" name="Google Shape;3222;p44">
              <a:extLst>
                <a:ext uri="{FF2B5EF4-FFF2-40B4-BE49-F238E27FC236}">
                  <a16:creationId xmlns:a16="http://schemas.microsoft.com/office/drawing/2014/main" id="{9C906ED9-500E-3845-CF74-AE45FF222D83}"/>
                </a:ext>
              </a:extLst>
            </p:cNvPr>
            <p:cNvSpPr/>
            <p:nvPr/>
          </p:nvSpPr>
          <p:spPr>
            <a:xfrm>
              <a:off x="8362618" y="3661966"/>
              <a:ext cx="185" cy="41"/>
            </a:xfrm>
            <a:custGeom>
              <a:avLst/>
              <a:gdLst/>
              <a:ahLst/>
              <a:cxnLst/>
              <a:rect l="l" t="t" r="r" b="b"/>
              <a:pathLst>
                <a:path w="4" h="1" extrusionOk="0">
                  <a:moveTo>
                    <a:pt x="4" y="0"/>
                  </a:moveTo>
                  <a:cubicBezTo>
                    <a:pt x="4" y="0"/>
                    <a:pt x="4" y="0"/>
                    <a:pt x="4" y="0"/>
                  </a:cubicBezTo>
                  <a:cubicBezTo>
                    <a:pt x="0" y="0"/>
                    <a:pt x="0" y="0"/>
                    <a:pt x="0" y="0"/>
                  </a:cubicBezTo>
                  <a:cubicBezTo>
                    <a:pt x="0" y="0"/>
                    <a:pt x="4" y="0"/>
                    <a:pt x="4" y="0"/>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6" name="Google Shape;3223;p44">
              <a:extLst>
                <a:ext uri="{FF2B5EF4-FFF2-40B4-BE49-F238E27FC236}">
                  <a16:creationId xmlns:a16="http://schemas.microsoft.com/office/drawing/2014/main" id="{282828AD-AEEE-E133-5AC3-DDF4C9723BA0}"/>
                </a:ext>
              </a:extLst>
            </p:cNvPr>
            <p:cNvSpPr/>
            <p:nvPr/>
          </p:nvSpPr>
          <p:spPr>
            <a:xfrm>
              <a:off x="8406453" y="3724217"/>
              <a:ext cx="46" cy="206"/>
            </a:xfrm>
            <a:custGeom>
              <a:avLst/>
              <a:gdLst/>
              <a:ahLst/>
              <a:cxnLst/>
              <a:rect l="l" t="t" r="r" b="b"/>
              <a:pathLst>
                <a:path w="1" h="5" extrusionOk="0">
                  <a:moveTo>
                    <a:pt x="1" y="4"/>
                  </a:moveTo>
                  <a:cubicBezTo>
                    <a:pt x="1" y="4"/>
                    <a:pt x="1" y="1"/>
                    <a:pt x="1" y="1"/>
                  </a:cubicBezTo>
                  <a:lnTo>
                    <a:pt x="1" y="1"/>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7" name="Google Shape;3224;p44">
              <a:extLst>
                <a:ext uri="{FF2B5EF4-FFF2-40B4-BE49-F238E27FC236}">
                  <a16:creationId xmlns:a16="http://schemas.microsoft.com/office/drawing/2014/main" id="{341EA448-C9DE-E8D3-CDBC-769CB14AA1E0}"/>
                </a:ext>
              </a:extLst>
            </p:cNvPr>
            <p:cNvSpPr/>
            <p:nvPr/>
          </p:nvSpPr>
          <p:spPr>
            <a:xfrm>
              <a:off x="8402992" y="3766282"/>
              <a:ext cx="46" cy="41"/>
            </a:xfrm>
            <a:custGeom>
              <a:avLst/>
              <a:gdLst/>
              <a:ahLst/>
              <a:cxnLst/>
              <a:rect l="l" t="t" r="r" b="b"/>
              <a:pathLst>
                <a:path w="1" h="1" extrusionOk="0">
                  <a:moveTo>
                    <a:pt x="0" y="1"/>
                  </a:moveTo>
                  <a:lnTo>
                    <a:pt x="0" y="1"/>
                  </a:lnTo>
                  <a:lnTo>
                    <a:pt x="0" y="1"/>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8" name="Google Shape;3225;p44">
              <a:extLst>
                <a:ext uri="{FF2B5EF4-FFF2-40B4-BE49-F238E27FC236}">
                  <a16:creationId xmlns:a16="http://schemas.microsoft.com/office/drawing/2014/main" id="{EA04814B-AF77-69B6-5DF5-14C4643E593A}"/>
                </a:ext>
              </a:extLst>
            </p:cNvPr>
            <p:cNvSpPr/>
            <p:nvPr/>
          </p:nvSpPr>
          <p:spPr>
            <a:xfrm>
              <a:off x="8415774" y="3787541"/>
              <a:ext cx="46" cy="206"/>
            </a:xfrm>
            <a:custGeom>
              <a:avLst/>
              <a:gdLst/>
              <a:ahLst/>
              <a:cxnLst/>
              <a:rect l="l" t="t" r="r" b="b"/>
              <a:pathLst>
                <a:path w="1" h="5" extrusionOk="0">
                  <a:moveTo>
                    <a:pt x="0" y="4"/>
                  </a:moveTo>
                  <a:lnTo>
                    <a:pt x="0" y="4"/>
                  </a:lnTo>
                  <a:cubicBezTo>
                    <a:pt x="0" y="4"/>
                    <a:pt x="0" y="1"/>
                    <a:pt x="0" y="1"/>
                  </a:cubicBezTo>
                  <a:cubicBezTo>
                    <a:pt x="0" y="1"/>
                    <a:pt x="0" y="4"/>
                    <a:pt x="0" y="4"/>
                  </a:cubicBezTo>
                  <a:lnTo>
                    <a:pt x="0" y="4"/>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39" name="Google Shape;3226;p44">
              <a:extLst>
                <a:ext uri="{FF2B5EF4-FFF2-40B4-BE49-F238E27FC236}">
                  <a16:creationId xmlns:a16="http://schemas.microsoft.com/office/drawing/2014/main" id="{B6A7E07A-0124-395C-2862-6978EE3CA41D}"/>
                </a:ext>
              </a:extLst>
            </p:cNvPr>
            <p:cNvSpPr/>
            <p:nvPr/>
          </p:nvSpPr>
          <p:spPr>
            <a:xfrm>
              <a:off x="8415774" y="3787706"/>
              <a:ext cx="231" cy="41"/>
            </a:xfrm>
            <a:custGeom>
              <a:avLst/>
              <a:gdLst/>
              <a:ahLst/>
              <a:cxnLst/>
              <a:rect l="l" t="t" r="r" b="b"/>
              <a:pathLst>
                <a:path w="5" h="1" extrusionOk="0">
                  <a:moveTo>
                    <a:pt x="0" y="0"/>
                  </a:moveTo>
                  <a:cubicBezTo>
                    <a:pt x="0" y="0"/>
                    <a:pt x="0" y="0"/>
                    <a:pt x="0" y="0"/>
                  </a:cubicBezTo>
                  <a:lnTo>
                    <a:pt x="0" y="0"/>
                  </a:lnTo>
                  <a:cubicBezTo>
                    <a:pt x="0" y="0"/>
                    <a:pt x="0" y="0"/>
                    <a:pt x="4" y="0"/>
                  </a:cubicBezTo>
                  <a:lnTo>
                    <a:pt x="4"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0" name="Google Shape;3227;p44">
              <a:extLst>
                <a:ext uri="{FF2B5EF4-FFF2-40B4-BE49-F238E27FC236}">
                  <a16:creationId xmlns:a16="http://schemas.microsoft.com/office/drawing/2014/main" id="{F8FA2E50-2CC0-B62B-339B-590323129653}"/>
                </a:ext>
              </a:extLst>
            </p:cNvPr>
            <p:cNvSpPr/>
            <p:nvPr/>
          </p:nvSpPr>
          <p:spPr>
            <a:xfrm>
              <a:off x="8415958" y="3787706"/>
              <a:ext cx="46" cy="165"/>
            </a:xfrm>
            <a:custGeom>
              <a:avLst/>
              <a:gdLst/>
              <a:ahLst/>
              <a:cxnLst/>
              <a:rect l="l" t="t" r="r" b="b"/>
              <a:pathLst>
                <a:path w="1" h="4" extrusionOk="0">
                  <a:moveTo>
                    <a:pt x="0" y="4"/>
                  </a:moveTo>
                  <a:cubicBezTo>
                    <a:pt x="0" y="4"/>
                    <a:pt x="0" y="0"/>
                    <a:pt x="0" y="0"/>
                  </a:cubicBezTo>
                  <a:cubicBezTo>
                    <a:pt x="0" y="0"/>
                    <a:pt x="0" y="4"/>
                    <a:pt x="0" y="4"/>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1" name="Google Shape;3228;p44">
              <a:extLst>
                <a:ext uri="{FF2B5EF4-FFF2-40B4-BE49-F238E27FC236}">
                  <a16:creationId xmlns:a16="http://schemas.microsoft.com/office/drawing/2014/main" id="{2E356ACA-AA2C-2AA6-D1A2-0B95BF5D4804}"/>
                </a:ext>
              </a:extLst>
            </p:cNvPr>
            <p:cNvSpPr/>
            <p:nvPr/>
          </p:nvSpPr>
          <p:spPr>
            <a:xfrm>
              <a:off x="8454810" y="3791256"/>
              <a:ext cx="231" cy="41"/>
            </a:xfrm>
            <a:custGeom>
              <a:avLst/>
              <a:gdLst/>
              <a:ahLst/>
              <a:cxnLst/>
              <a:rect l="l" t="t" r="r" b="b"/>
              <a:pathLst>
                <a:path w="5" h="1" extrusionOk="0">
                  <a:moveTo>
                    <a:pt x="0" y="1"/>
                  </a:moveTo>
                  <a:cubicBezTo>
                    <a:pt x="0" y="1"/>
                    <a:pt x="4" y="1"/>
                    <a:pt x="4" y="1"/>
                  </a:cubicBezTo>
                  <a:cubicBezTo>
                    <a:pt x="4" y="1"/>
                    <a:pt x="0" y="1"/>
                    <a:pt x="0" y="1"/>
                  </a:cubicBez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2" name="Google Shape;3229;p44">
              <a:extLst>
                <a:ext uri="{FF2B5EF4-FFF2-40B4-BE49-F238E27FC236}">
                  <a16:creationId xmlns:a16="http://schemas.microsoft.com/office/drawing/2014/main" id="{A094D29A-AC7F-27AE-0CBD-58CB2C3267EA}"/>
                </a:ext>
              </a:extLst>
            </p:cNvPr>
            <p:cNvSpPr/>
            <p:nvPr/>
          </p:nvSpPr>
          <p:spPr>
            <a:xfrm>
              <a:off x="8428417" y="3795137"/>
              <a:ext cx="46" cy="41"/>
            </a:xfrm>
            <a:custGeom>
              <a:avLst/>
              <a:gdLst/>
              <a:ahLst/>
              <a:cxnLst/>
              <a:rect l="l" t="t" r="r" b="b"/>
              <a:pathLst>
                <a:path w="1" h="1" extrusionOk="0">
                  <a:moveTo>
                    <a:pt x="0" y="0"/>
                  </a:moveTo>
                  <a:lnTo>
                    <a:pt x="0" y="0"/>
                  </a:lnTo>
                  <a:lnTo>
                    <a:pt x="0" y="0"/>
                  </a:lnTo>
                  <a:lnTo>
                    <a:pt x="0" y="0"/>
                  </a:ln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3" name="Google Shape;3230;p44">
              <a:extLst>
                <a:ext uri="{FF2B5EF4-FFF2-40B4-BE49-F238E27FC236}">
                  <a16:creationId xmlns:a16="http://schemas.microsoft.com/office/drawing/2014/main" id="{EAF768AF-472F-FE8E-6F13-845339CD97A6}"/>
                </a:ext>
              </a:extLst>
            </p:cNvPr>
            <p:cNvSpPr/>
            <p:nvPr/>
          </p:nvSpPr>
          <p:spPr>
            <a:xfrm>
              <a:off x="8157607" y="3625846"/>
              <a:ext cx="46" cy="41"/>
            </a:xfrm>
            <a:custGeom>
              <a:avLst/>
              <a:gdLst/>
              <a:ahLst/>
              <a:cxnLst/>
              <a:rect l="l" t="t" r="r" b="b"/>
              <a:pathLst>
                <a:path w="1" h="1" extrusionOk="0">
                  <a:moveTo>
                    <a:pt x="1" y="1"/>
                  </a:moveTo>
                  <a:lnTo>
                    <a:pt x="1" y="1"/>
                  </a:lnTo>
                  <a:lnTo>
                    <a:pt x="1" y="1"/>
                  </a:lnTo>
                  <a:lnTo>
                    <a:pt x="1" y="1"/>
                  </a:lnTo>
                  <a:lnTo>
                    <a:pt x="1" y="1"/>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4" name="Google Shape;3231;p44">
              <a:extLst>
                <a:ext uri="{FF2B5EF4-FFF2-40B4-BE49-F238E27FC236}">
                  <a16:creationId xmlns:a16="http://schemas.microsoft.com/office/drawing/2014/main" id="{A45FA853-8D8A-4909-5E7E-AD7CEDAD8FED}"/>
                </a:ext>
              </a:extLst>
            </p:cNvPr>
            <p:cNvSpPr/>
            <p:nvPr/>
          </p:nvSpPr>
          <p:spPr>
            <a:xfrm>
              <a:off x="8266272" y="3657219"/>
              <a:ext cx="46" cy="41"/>
            </a:xfrm>
            <a:custGeom>
              <a:avLst/>
              <a:gdLst/>
              <a:ahLst/>
              <a:cxnLst/>
              <a:rect l="l" t="t" r="r" b="b"/>
              <a:pathLst>
                <a:path w="1" h="1" extrusionOk="0">
                  <a:moveTo>
                    <a:pt x="0" y="0"/>
                  </a:moveTo>
                  <a:lnTo>
                    <a:pt x="0" y="0"/>
                  </a:lnTo>
                  <a:lnTo>
                    <a:pt x="0" y="0"/>
                  </a:lnTo>
                  <a:lnTo>
                    <a:pt x="0" y="0"/>
                  </a:lnTo>
                  <a:close/>
                </a:path>
              </a:pathLst>
            </a:custGeom>
            <a:solidFill>
              <a:srgbClr val="953E42"/>
            </a:solidFill>
            <a:ln>
              <a:noFill/>
            </a:ln>
          </p:spPr>
          <p:txBody>
            <a:bodyPr spcFirstLastPara="1" wrap="square" lIns="91425" tIns="91425" rIns="91425" bIns="91425" anchor="ctr" anchorCtr="0">
              <a:noAutofit/>
            </a:bodyPr>
            <a:lstStyle/>
            <a:p>
              <a:endParaRPr/>
            </a:p>
          </p:txBody>
        </p:sp>
        <p:sp>
          <p:nvSpPr>
            <p:cNvPr id="1245" name="Google Shape;3232;p44">
              <a:extLst>
                <a:ext uri="{FF2B5EF4-FFF2-40B4-BE49-F238E27FC236}">
                  <a16:creationId xmlns:a16="http://schemas.microsoft.com/office/drawing/2014/main" id="{FD150C39-18B0-5673-5426-5C703E0993B1}"/>
                </a:ext>
              </a:extLst>
            </p:cNvPr>
            <p:cNvSpPr/>
            <p:nvPr/>
          </p:nvSpPr>
          <p:spPr>
            <a:xfrm>
              <a:off x="8211962" y="3862878"/>
              <a:ext cx="67972" cy="35790"/>
            </a:xfrm>
            <a:custGeom>
              <a:avLst/>
              <a:gdLst/>
              <a:ahLst/>
              <a:cxnLst/>
              <a:rect l="l" t="t" r="r" b="b"/>
              <a:pathLst>
                <a:path w="1473" h="867" extrusionOk="0">
                  <a:moveTo>
                    <a:pt x="1159" y="1"/>
                  </a:moveTo>
                  <a:cubicBezTo>
                    <a:pt x="1148" y="1"/>
                    <a:pt x="1138" y="4"/>
                    <a:pt x="1130" y="4"/>
                  </a:cubicBezTo>
                  <a:cubicBezTo>
                    <a:pt x="968" y="37"/>
                    <a:pt x="810" y="73"/>
                    <a:pt x="652" y="127"/>
                  </a:cubicBezTo>
                  <a:cubicBezTo>
                    <a:pt x="486" y="184"/>
                    <a:pt x="331" y="267"/>
                    <a:pt x="198" y="382"/>
                  </a:cubicBezTo>
                  <a:cubicBezTo>
                    <a:pt x="162" y="411"/>
                    <a:pt x="151" y="462"/>
                    <a:pt x="166" y="505"/>
                  </a:cubicBezTo>
                  <a:cubicBezTo>
                    <a:pt x="166" y="508"/>
                    <a:pt x="169" y="516"/>
                    <a:pt x="169" y="519"/>
                  </a:cubicBezTo>
                  <a:lnTo>
                    <a:pt x="158" y="530"/>
                  </a:lnTo>
                  <a:cubicBezTo>
                    <a:pt x="148" y="544"/>
                    <a:pt x="137" y="559"/>
                    <a:pt x="133" y="573"/>
                  </a:cubicBezTo>
                  <a:cubicBezTo>
                    <a:pt x="79" y="577"/>
                    <a:pt x="29" y="616"/>
                    <a:pt x="18" y="667"/>
                  </a:cubicBezTo>
                  <a:cubicBezTo>
                    <a:pt x="0" y="735"/>
                    <a:pt x="40" y="800"/>
                    <a:pt x="104" y="822"/>
                  </a:cubicBezTo>
                  <a:cubicBezTo>
                    <a:pt x="197" y="853"/>
                    <a:pt x="293" y="866"/>
                    <a:pt x="390" y="866"/>
                  </a:cubicBezTo>
                  <a:cubicBezTo>
                    <a:pt x="538" y="866"/>
                    <a:pt x="687" y="835"/>
                    <a:pt x="824" y="789"/>
                  </a:cubicBezTo>
                  <a:cubicBezTo>
                    <a:pt x="947" y="750"/>
                    <a:pt x="1062" y="692"/>
                    <a:pt x="1170" y="624"/>
                  </a:cubicBezTo>
                  <a:cubicBezTo>
                    <a:pt x="1220" y="591"/>
                    <a:pt x="1271" y="552"/>
                    <a:pt x="1318" y="512"/>
                  </a:cubicBezTo>
                  <a:cubicBezTo>
                    <a:pt x="1364" y="469"/>
                    <a:pt x="1408" y="418"/>
                    <a:pt x="1447" y="368"/>
                  </a:cubicBezTo>
                  <a:cubicBezTo>
                    <a:pt x="1472" y="332"/>
                    <a:pt x="1469" y="274"/>
                    <a:pt x="1447" y="238"/>
                  </a:cubicBezTo>
                  <a:cubicBezTo>
                    <a:pt x="1428" y="203"/>
                    <a:pt x="1385" y="176"/>
                    <a:pt x="1343" y="176"/>
                  </a:cubicBezTo>
                  <a:cubicBezTo>
                    <a:pt x="1338" y="176"/>
                    <a:pt x="1333" y="176"/>
                    <a:pt x="1328" y="177"/>
                  </a:cubicBezTo>
                  <a:cubicBezTo>
                    <a:pt x="1318" y="156"/>
                    <a:pt x="1307" y="141"/>
                    <a:pt x="1289" y="127"/>
                  </a:cubicBezTo>
                  <a:cubicBezTo>
                    <a:pt x="1289" y="116"/>
                    <a:pt x="1289" y="105"/>
                    <a:pt x="1285" y="94"/>
                  </a:cubicBezTo>
                  <a:cubicBezTo>
                    <a:pt x="1267" y="33"/>
                    <a:pt x="1217" y="1"/>
                    <a:pt x="1159" y="1"/>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1246" name="Google Shape;3233;p44">
              <a:extLst>
                <a:ext uri="{FF2B5EF4-FFF2-40B4-BE49-F238E27FC236}">
                  <a16:creationId xmlns:a16="http://schemas.microsoft.com/office/drawing/2014/main" id="{68B48B9E-FDDB-383A-EC80-7C2CA6038CFF}"/>
                </a:ext>
              </a:extLst>
            </p:cNvPr>
            <p:cNvSpPr/>
            <p:nvPr/>
          </p:nvSpPr>
          <p:spPr>
            <a:xfrm>
              <a:off x="8217776" y="3868698"/>
              <a:ext cx="63634" cy="28731"/>
            </a:xfrm>
            <a:custGeom>
              <a:avLst/>
              <a:gdLst/>
              <a:ahLst/>
              <a:cxnLst/>
              <a:rect l="l" t="t" r="r" b="b"/>
              <a:pathLst>
                <a:path w="1379" h="696" extrusionOk="0">
                  <a:moveTo>
                    <a:pt x="1238" y="0"/>
                  </a:moveTo>
                  <a:cubicBezTo>
                    <a:pt x="1195" y="0"/>
                    <a:pt x="1152" y="18"/>
                    <a:pt x="1130" y="61"/>
                  </a:cubicBezTo>
                  <a:cubicBezTo>
                    <a:pt x="1116" y="90"/>
                    <a:pt x="1102" y="119"/>
                    <a:pt x="1080" y="144"/>
                  </a:cubicBezTo>
                  <a:cubicBezTo>
                    <a:pt x="1055" y="177"/>
                    <a:pt x="1022" y="205"/>
                    <a:pt x="990" y="234"/>
                  </a:cubicBezTo>
                  <a:cubicBezTo>
                    <a:pt x="932" y="277"/>
                    <a:pt x="868" y="310"/>
                    <a:pt x="803" y="339"/>
                  </a:cubicBezTo>
                  <a:cubicBezTo>
                    <a:pt x="691" y="382"/>
                    <a:pt x="576" y="411"/>
                    <a:pt x="457" y="429"/>
                  </a:cubicBezTo>
                  <a:cubicBezTo>
                    <a:pt x="383" y="438"/>
                    <a:pt x="310" y="443"/>
                    <a:pt x="237" y="443"/>
                  </a:cubicBezTo>
                  <a:cubicBezTo>
                    <a:pt x="200" y="443"/>
                    <a:pt x="163" y="442"/>
                    <a:pt x="126" y="439"/>
                  </a:cubicBezTo>
                  <a:cubicBezTo>
                    <a:pt x="123" y="439"/>
                    <a:pt x="119" y="439"/>
                    <a:pt x="116" y="439"/>
                  </a:cubicBezTo>
                  <a:cubicBezTo>
                    <a:pt x="52" y="439"/>
                    <a:pt x="0" y="504"/>
                    <a:pt x="0" y="565"/>
                  </a:cubicBezTo>
                  <a:cubicBezTo>
                    <a:pt x="0" y="598"/>
                    <a:pt x="14" y="630"/>
                    <a:pt x="36" y="655"/>
                  </a:cubicBezTo>
                  <a:cubicBezTo>
                    <a:pt x="61" y="677"/>
                    <a:pt x="94" y="688"/>
                    <a:pt x="126" y="691"/>
                  </a:cubicBezTo>
                  <a:cubicBezTo>
                    <a:pt x="163" y="694"/>
                    <a:pt x="200" y="695"/>
                    <a:pt x="236" y="695"/>
                  </a:cubicBezTo>
                  <a:cubicBezTo>
                    <a:pt x="302" y="695"/>
                    <a:pt x="368" y="691"/>
                    <a:pt x="436" y="684"/>
                  </a:cubicBezTo>
                  <a:cubicBezTo>
                    <a:pt x="562" y="670"/>
                    <a:pt x="684" y="645"/>
                    <a:pt x="803" y="605"/>
                  </a:cubicBezTo>
                  <a:cubicBezTo>
                    <a:pt x="1026" y="533"/>
                    <a:pt x="1242" y="400"/>
                    <a:pt x="1350" y="187"/>
                  </a:cubicBezTo>
                  <a:cubicBezTo>
                    <a:pt x="1379" y="126"/>
                    <a:pt x="1364" y="51"/>
                    <a:pt x="1303" y="15"/>
                  </a:cubicBezTo>
                  <a:cubicBezTo>
                    <a:pt x="1285" y="4"/>
                    <a:pt x="1260" y="0"/>
                    <a:pt x="1238" y="0"/>
                  </a:cubicBezTo>
                  <a:close/>
                </a:path>
              </a:pathLst>
            </a:custGeom>
            <a:solidFill>
              <a:srgbClr val="F38780"/>
            </a:solidFill>
            <a:ln>
              <a:noFill/>
            </a:ln>
          </p:spPr>
          <p:txBody>
            <a:bodyPr spcFirstLastPara="1" wrap="square" lIns="91425" tIns="91425" rIns="91425" bIns="91425" anchor="ctr" anchorCtr="0">
              <a:noAutofit/>
            </a:bodyPr>
            <a:lstStyle/>
            <a:p>
              <a:endParaRPr/>
            </a:p>
          </p:txBody>
        </p:sp>
        <p:sp>
          <p:nvSpPr>
            <p:cNvPr id="1247" name="Google Shape;3234;p44">
              <a:extLst>
                <a:ext uri="{FF2B5EF4-FFF2-40B4-BE49-F238E27FC236}">
                  <a16:creationId xmlns:a16="http://schemas.microsoft.com/office/drawing/2014/main" id="{80F28A88-E284-FF75-6EC9-20C1BED60151}"/>
                </a:ext>
              </a:extLst>
            </p:cNvPr>
            <p:cNvSpPr/>
            <p:nvPr/>
          </p:nvSpPr>
          <p:spPr>
            <a:xfrm>
              <a:off x="8300833" y="3752164"/>
              <a:ext cx="33917" cy="15067"/>
            </a:xfrm>
            <a:custGeom>
              <a:avLst/>
              <a:gdLst/>
              <a:ahLst/>
              <a:cxnLst/>
              <a:rect l="l" t="t" r="r" b="b"/>
              <a:pathLst>
                <a:path w="735" h="365" extrusionOk="0">
                  <a:moveTo>
                    <a:pt x="720" y="1"/>
                  </a:moveTo>
                  <a:cubicBezTo>
                    <a:pt x="724" y="1"/>
                    <a:pt x="731" y="4"/>
                    <a:pt x="735" y="8"/>
                  </a:cubicBezTo>
                  <a:cubicBezTo>
                    <a:pt x="731" y="4"/>
                    <a:pt x="724" y="1"/>
                    <a:pt x="720" y="1"/>
                  </a:cubicBezTo>
                  <a:close/>
                  <a:moveTo>
                    <a:pt x="335" y="8"/>
                  </a:moveTo>
                  <a:cubicBezTo>
                    <a:pt x="331" y="11"/>
                    <a:pt x="324" y="15"/>
                    <a:pt x="317" y="19"/>
                  </a:cubicBezTo>
                  <a:cubicBezTo>
                    <a:pt x="324" y="15"/>
                    <a:pt x="331" y="11"/>
                    <a:pt x="335" y="8"/>
                  </a:cubicBezTo>
                  <a:close/>
                  <a:moveTo>
                    <a:pt x="7" y="353"/>
                  </a:moveTo>
                  <a:cubicBezTo>
                    <a:pt x="4" y="357"/>
                    <a:pt x="4" y="361"/>
                    <a:pt x="0" y="364"/>
                  </a:cubicBezTo>
                  <a:cubicBezTo>
                    <a:pt x="4" y="361"/>
                    <a:pt x="4" y="357"/>
                    <a:pt x="7" y="353"/>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48" name="Google Shape;3235;p44">
              <a:extLst>
                <a:ext uri="{FF2B5EF4-FFF2-40B4-BE49-F238E27FC236}">
                  <a16:creationId xmlns:a16="http://schemas.microsoft.com/office/drawing/2014/main" id="{8951572C-5DBD-B126-32EA-B22684FC88FB}"/>
                </a:ext>
              </a:extLst>
            </p:cNvPr>
            <p:cNvSpPr/>
            <p:nvPr/>
          </p:nvSpPr>
          <p:spPr>
            <a:xfrm>
              <a:off x="8177033" y="3828698"/>
              <a:ext cx="117208" cy="73478"/>
            </a:xfrm>
            <a:custGeom>
              <a:avLst/>
              <a:gdLst/>
              <a:ahLst/>
              <a:cxnLst/>
              <a:rect l="l" t="t" r="r" b="b"/>
              <a:pathLst>
                <a:path w="2540" h="1780" extrusionOk="0">
                  <a:moveTo>
                    <a:pt x="1715" y="1020"/>
                  </a:moveTo>
                  <a:cubicBezTo>
                    <a:pt x="1754" y="1020"/>
                    <a:pt x="1790" y="1020"/>
                    <a:pt x="1826" y="1027"/>
                  </a:cubicBezTo>
                  <a:cubicBezTo>
                    <a:pt x="1887" y="1034"/>
                    <a:pt x="1938" y="1048"/>
                    <a:pt x="1988" y="1070"/>
                  </a:cubicBezTo>
                  <a:cubicBezTo>
                    <a:pt x="2024" y="1084"/>
                    <a:pt x="2060" y="1106"/>
                    <a:pt x="2096" y="1131"/>
                  </a:cubicBezTo>
                  <a:cubicBezTo>
                    <a:pt x="2114" y="1146"/>
                    <a:pt x="2129" y="1160"/>
                    <a:pt x="2143" y="1174"/>
                  </a:cubicBezTo>
                  <a:cubicBezTo>
                    <a:pt x="2089" y="1239"/>
                    <a:pt x="2028" y="1300"/>
                    <a:pt x="1956" y="1358"/>
                  </a:cubicBezTo>
                  <a:cubicBezTo>
                    <a:pt x="1873" y="1419"/>
                    <a:pt x="1783" y="1470"/>
                    <a:pt x="1686" y="1513"/>
                  </a:cubicBezTo>
                  <a:cubicBezTo>
                    <a:pt x="1585" y="1556"/>
                    <a:pt x="1477" y="1581"/>
                    <a:pt x="1373" y="1599"/>
                  </a:cubicBezTo>
                  <a:cubicBezTo>
                    <a:pt x="1326" y="1603"/>
                    <a:pt x="1275" y="1606"/>
                    <a:pt x="1225" y="1606"/>
                  </a:cubicBezTo>
                  <a:cubicBezTo>
                    <a:pt x="1182" y="1606"/>
                    <a:pt x="1135" y="1603"/>
                    <a:pt x="1092" y="1599"/>
                  </a:cubicBezTo>
                  <a:cubicBezTo>
                    <a:pt x="1031" y="1588"/>
                    <a:pt x="977" y="1578"/>
                    <a:pt x="919" y="1560"/>
                  </a:cubicBezTo>
                  <a:cubicBezTo>
                    <a:pt x="923" y="1545"/>
                    <a:pt x="923" y="1534"/>
                    <a:pt x="923" y="1520"/>
                  </a:cubicBezTo>
                  <a:cubicBezTo>
                    <a:pt x="930" y="1488"/>
                    <a:pt x="937" y="1455"/>
                    <a:pt x="951" y="1423"/>
                  </a:cubicBezTo>
                  <a:cubicBezTo>
                    <a:pt x="966" y="1387"/>
                    <a:pt x="987" y="1354"/>
                    <a:pt x="1009" y="1322"/>
                  </a:cubicBezTo>
                  <a:cubicBezTo>
                    <a:pt x="1041" y="1282"/>
                    <a:pt x="1077" y="1250"/>
                    <a:pt x="1121" y="1210"/>
                  </a:cubicBezTo>
                  <a:cubicBezTo>
                    <a:pt x="1182" y="1167"/>
                    <a:pt x="1247" y="1131"/>
                    <a:pt x="1319" y="1099"/>
                  </a:cubicBezTo>
                  <a:cubicBezTo>
                    <a:pt x="1409" y="1063"/>
                    <a:pt x="1499" y="1041"/>
                    <a:pt x="1596" y="1027"/>
                  </a:cubicBezTo>
                  <a:cubicBezTo>
                    <a:pt x="1635" y="1023"/>
                    <a:pt x="1675" y="1020"/>
                    <a:pt x="1715" y="1020"/>
                  </a:cubicBezTo>
                  <a:close/>
                  <a:moveTo>
                    <a:pt x="2067" y="1"/>
                  </a:moveTo>
                  <a:cubicBezTo>
                    <a:pt x="2024" y="1"/>
                    <a:pt x="1977" y="8"/>
                    <a:pt x="1934" y="15"/>
                  </a:cubicBezTo>
                  <a:cubicBezTo>
                    <a:pt x="1884" y="22"/>
                    <a:pt x="1833" y="40"/>
                    <a:pt x="1790" y="55"/>
                  </a:cubicBezTo>
                  <a:cubicBezTo>
                    <a:pt x="1740" y="73"/>
                    <a:pt x="1689" y="98"/>
                    <a:pt x="1639" y="123"/>
                  </a:cubicBezTo>
                  <a:lnTo>
                    <a:pt x="1581" y="148"/>
                  </a:lnTo>
                  <a:cubicBezTo>
                    <a:pt x="1563" y="159"/>
                    <a:pt x="1545" y="166"/>
                    <a:pt x="1531" y="174"/>
                  </a:cubicBezTo>
                  <a:cubicBezTo>
                    <a:pt x="1527" y="177"/>
                    <a:pt x="1524" y="177"/>
                    <a:pt x="1520" y="177"/>
                  </a:cubicBezTo>
                  <a:cubicBezTo>
                    <a:pt x="1517" y="181"/>
                    <a:pt x="1513" y="184"/>
                    <a:pt x="1509" y="188"/>
                  </a:cubicBezTo>
                  <a:cubicBezTo>
                    <a:pt x="1502" y="192"/>
                    <a:pt x="1495" y="195"/>
                    <a:pt x="1488" y="199"/>
                  </a:cubicBezTo>
                  <a:cubicBezTo>
                    <a:pt x="1473" y="206"/>
                    <a:pt x="1463" y="210"/>
                    <a:pt x="1448" y="217"/>
                  </a:cubicBezTo>
                  <a:cubicBezTo>
                    <a:pt x="1437" y="220"/>
                    <a:pt x="1427" y="228"/>
                    <a:pt x="1416" y="231"/>
                  </a:cubicBezTo>
                  <a:cubicBezTo>
                    <a:pt x="1401" y="238"/>
                    <a:pt x="1387" y="242"/>
                    <a:pt x="1373" y="249"/>
                  </a:cubicBezTo>
                  <a:cubicBezTo>
                    <a:pt x="1337" y="264"/>
                    <a:pt x="1297" y="278"/>
                    <a:pt x="1261" y="285"/>
                  </a:cubicBezTo>
                  <a:cubicBezTo>
                    <a:pt x="1236" y="289"/>
                    <a:pt x="1211" y="296"/>
                    <a:pt x="1185" y="296"/>
                  </a:cubicBezTo>
                  <a:cubicBezTo>
                    <a:pt x="1171" y="300"/>
                    <a:pt x="1160" y="303"/>
                    <a:pt x="1146" y="307"/>
                  </a:cubicBezTo>
                  <a:cubicBezTo>
                    <a:pt x="1117" y="307"/>
                    <a:pt x="1085" y="310"/>
                    <a:pt x="1056" y="310"/>
                  </a:cubicBezTo>
                  <a:cubicBezTo>
                    <a:pt x="1027" y="310"/>
                    <a:pt x="998" y="310"/>
                    <a:pt x="973" y="307"/>
                  </a:cubicBezTo>
                  <a:cubicBezTo>
                    <a:pt x="959" y="303"/>
                    <a:pt x="941" y="300"/>
                    <a:pt x="926" y="296"/>
                  </a:cubicBezTo>
                  <a:cubicBezTo>
                    <a:pt x="905" y="292"/>
                    <a:pt x="887" y="289"/>
                    <a:pt x="869" y="285"/>
                  </a:cubicBezTo>
                  <a:cubicBezTo>
                    <a:pt x="833" y="274"/>
                    <a:pt x="797" y="264"/>
                    <a:pt x="764" y="246"/>
                  </a:cubicBezTo>
                  <a:cubicBezTo>
                    <a:pt x="696" y="210"/>
                    <a:pt x="631" y="163"/>
                    <a:pt x="563" y="127"/>
                  </a:cubicBezTo>
                  <a:cubicBezTo>
                    <a:pt x="566" y="127"/>
                    <a:pt x="570" y="130"/>
                    <a:pt x="573" y="130"/>
                  </a:cubicBezTo>
                  <a:cubicBezTo>
                    <a:pt x="559" y="123"/>
                    <a:pt x="548" y="116"/>
                    <a:pt x="534" y="109"/>
                  </a:cubicBezTo>
                  <a:cubicBezTo>
                    <a:pt x="527" y="109"/>
                    <a:pt x="523" y="109"/>
                    <a:pt x="519" y="112"/>
                  </a:cubicBezTo>
                  <a:cubicBezTo>
                    <a:pt x="465" y="91"/>
                    <a:pt x="419" y="80"/>
                    <a:pt x="375" y="80"/>
                  </a:cubicBezTo>
                  <a:lnTo>
                    <a:pt x="343" y="80"/>
                  </a:lnTo>
                  <a:cubicBezTo>
                    <a:pt x="325" y="84"/>
                    <a:pt x="311" y="87"/>
                    <a:pt x="296" y="91"/>
                  </a:cubicBezTo>
                  <a:cubicBezTo>
                    <a:pt x="282" y="94"/>
                    <a:pt x="267" y="102"/>
                    <a:pt x="253" y="109"/>
                  </a:cubicBezTo>
                  <a:cubicBezTo>
                    <a:pt x="221" y="123"/>
                    <a:pt x="192" y="148"/>
                    <a:pt x="163" y="184"/>
                  </a:cubicBezTo>
                  <a:cubicBezTo>
                    <a:pt x="98" y="256"/>
                    <a:pt x="62" y="354"/>
                    <a:pt x="33" y="433"/>
                  </a:cubicBezTo>
                  <a:cubicBezTo>
                    <a:pt x="19" y="480"/>
                    <a:pt x="12" y="526"/>
                    <a:pt x="5" y="580"/>
                  </a:cubicBezTo>
                  <a:cubicBezTo>
                    <a:pt x="1" y="631"/>
                    <a:pt x="1" y="685"/>
                    <a:pt x="8" y="753"/>
                  </a:cubicBezTo>
                  <a:cubicBezTo>
                    <a:pt x="23" y="843"/>
                    <a:pt x="48" y="933"/>
                    <a:pt x="95" y="1038"/>
                  </a:cubicBezTo>
                  <a:cubicBezTo>
                    <a:pt x="134" y="1124"/>
                    <a:pt x="192" y="1210"/>
                    <a:pt x="278" y="1318"/>
                  </a:cubicBezTo>
                  <a:cubicBezTo>
                    <a:pt x="401" y="1470"/>
                    <a:pt x="552" y="1588"/>
                    <a:pt x="721" y="1668"/>
                  </a:cubicBezTo>
                  <a:cubicBezTo>
                    <a:pt x="861" y="1732"/>
                    <a:pt x="1016" y="1768"/>
                    <a:pt x="1189" y="1776"/>
                  </a:cubicBezTo>
                  <a:cubicBezTo>
                    <a:pt x="1203" y="1779"/>
                    <a:pt x="1218" y="1779"/>
                    <a:pt x="1236" y="1779"/>
                  </a:cubicBezTo>
                  <a:cubicBezTo>
                    <a:pt x="1373" y="1779"/>
                    <a:pt x="1513" y="1754"/>
                    <a:pt x="1657" y="1707"/>
                  </a:cubicBezTo>
                  <a:cubicBezTo>
                    <a:pt x="1805" y="1657"/>
                    <a:pt x="1945" y="1581"/>
                    <a:pt x="2075" y="1480"/>
                  </a:cubicBezTo>
                  <a:cubicBezTo>
                    <a:pt x="2237" y="1351"/>
                    <a:pt x="2363" y="1189"/>
                    <a:pt x="2435" y="1005"/>
                  </a:cubicBezTo>
                  <a:cubicBezTo>
                    <a:pt x="2521" y="793"/>
                    <a:pt x="2539" y="552"/>
                    <a:pt x="2481" y="332"/>
                  </a:cubicBezTo>
                  <a:cubicBezTo>
                    <a:pt x="2453" y="231"/>
                    <a:pt x="2402" y="145"/>
                    <a:pt x="2334" y="87"/>
                  </a:cubicBezTo>
                  <a:cubicBezTo>
                    <a:pt x="2269" y="33"/>
                    <a:pt x="2183" y="4"/>
                    <a:pt x="2078"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49" name="Google Shape;3236;p44">
              <a:extLst>
                <a:ext uri="{FF2B5EF4-FFF2-40B4-BE49-F238E27FC236}">
                  <a16:creationId xmlns:a16="http://schemas.microsoft.com/office/drawing/2014/main" id="{3C2C2E38-3DF1-0AFF-6E7E-4220D3D336B1}"/>
                </a:ext>
              </a:extLst>
            </p:cNvPr>
            <p:cNvSpPr/>
            <p:nvPr/>
          </p:nvSpPr>
          <p:spPr>
            <a:xfrm>
              <a:off x="8187692" y="3833156"/>
              <a:ext cx="16797" cy="8132"/>
            </a:xfrm>
            <a:custGeom>
              <a:avLst/>
              <a:gdLst/>
              <a:ahLst/>
              <a:cxnLst/>
              <a:rect l="l" t="t" r="r" b="b"/>
              <a:pathLst>
                <a:path w="364" h="197" extrusionOk="0">
                  <a:moveTo>
                    <a:pt x="166" y="1"/>
                  </a:moveTo>
                  <a:cubicBezTo>
                    <a:pt x="155" y="1"/>
                    <a:pt x="144" y="1"/>
                    <a:pt x="134" y="4"/>
                  </a:cubicBezTo>
                  <a:lnTo>
                    <a:pt x="130" y="4"/>
                  </a:lnTo>
                  <a:cubicBezTo>
                    <a:pt x="105" y="4"/>
                    <a:pt x="83" y="15"/>
                    <a:pt x="58" y="26"/>
                  </a:cubicBezTo>
                  <a:cubicBezTo>
                    <a:pt x="36" y="37"/>
                    <a:pt x="22" y="48"/>
                    <a:pt x="11" y="69"/>
                  </a:cubicBezTo>
                  <a:cubicBezTo>
                    <a:pt x="4" y="91"/>
                    <a:pt x="0" y="112"/>
                    <a:pt x="8" y="134"/>
                  </a:cubicBezTo>
                  <a:cubicBezTo>
                    <a:pt x="15" y="156"/>
                    <a:pt x="33" y="174"/>
                    <a:pt x="51" y="181"/>
                  </a:cubicBezTo>
                  <a:cubicBezTo>
                    <a:pt x="61" y="187"/>
                    <a:pt x="75" y="191"/>
                    <a:pt x="89" y="191"/>
                  </a:cubicBezTo>
                  <a:cubicBezTo>
                    <a:pt x="99" y="191"/>
                    <a:pt x="108" y="189"/>
                    <a:pt x="116" y="184"/>
                  </a:cubicBezTo>
                  <a:cubicBezTo>
                    <a:pt x="126" y="177"/>
                    <a:pt x="141" y="174"/>
                    <a:pt x="155" y="170"/>
                  </a:cubicBezTo>
                  <a:cubicBezTo>
                    <a:pt x="162" y="168"/>
                    <a:pt x="170" y="167"/>
                    <a:pt x="177" y="167"/>
                  </a:cubicBezTo>
                  <a:lnTo>
                    <a:pt x="177" y="167"/>
                  </a:lnTo>
                  <a:cubicBezTo>
                    <a:pt x="182" y="169"/>
                    <a:pt x="189" y="170"/>
                    <a:pt x="195" y="170"/>
                  </a:cubicBezTo>
                  <a:lnTo>
                    <a:pt x="195" y="170"/>
                  </a:lnTo>
                  <a:cubicBezTo>
                    <a:pt x="193" y="170"/>
                    <a:pt x="190" y="169"/>
                    <a:pt x="188" y="166"/>
                  </a:cubicBezTo>
                  <a:lnTo>
                    <a:pt x="191" y="166"/>
                  </a:lnTo>
                  <a:cubicBezTo>
                    <a:pt x="191" y="169"/>
                    <a:pt x="193" y="170"/>
                    <a:pt x="196" y="170"/>
                  </a:cubicBezTo>
                  <a:lnTo>
                    <a:pt x="196" y="170"/>
                  </a:lnTo>
                  <a:cubicBezTo>
                    <a:pt x="196" y="170"/>
                    <a:pt x="195" y="170"/>
                    <a:pt x="195" y="170"/>
                  </a:cubicBezTo>
                  <a:lnTo>
                    <a:pt x="195" y="170"/>
                  </a:lnTo>
                  <a:cubicBezTo>
                    <a:pt x="196" y="170"/>
                    <a:pt x="197" y="170"/>
                    <a:pt x="198" y="170"/>
                  </a:cubicBezTo>
                  <a:cubicBezTo>
                    <a:pt x="197" y="170"/>
                    <a:pt x="196" y="170"/>
                    <a:pt x="196" y="170"/>
                  </a:cubicBezTo>
                  <a:lnTo>
                    <a:pt x="196" y="170"/>
                  </a:lnTo>
                  <a:cubicBezTo>
                    <a:pt x="198" y="170"/>
                    <a:pt x="200" y="170"/>
                    <a:pt x="202" y="170"/>
                  </a:cubicBezTo>
                  <a:cubicBezTo>
                    <a:pt x="213" y="177"/>
                    <a:pt x="224" y="181"/>
                    <a:pt x="234" y="188"/>
                  </a:cubicBezTo>
                  <a:cubicBezTo>
                    <a:pt x="245" y="194"/>
                    <a:pt x="257" y="197"/>
                    <a:pt x="268" y="197"/>
                  </a:cubicBezTo>
                  <a:cubicBezTo>
                    <a:pt x="299" y="197"/>
                    <a:pt x="330" y="177"/>
                    <a:pt x="346" y="148"/>
                  </a:cubicBezTo>
                  <a:cubicBezTo>
                    <a:pt x="364" y="105"/>
                    <a:pt x="346" y="58"/>
                    <a:pt x="306" y="37"/>
                  </a:cubicBezTo>
                  <a:cubicBezTo>
                    <a:pt x="267" y="15"/>
                    <a:pt x="227" y="1"/>
                    <a:pt x="184"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0" name="Google Shape;3237;p44">
              <a:extLst>
                <a:ext uri="{FF2B5EF4-FFF2-40B4-BE49-F238E27FC236}">
                  <a16:creationId xmlns:a16="http://schemas.microsoft.com/office/drawing/2014/main" id="{756F6F0B-BEE9-5AFC-4388-C09A802F6CF6}"/>
                </a:ext>
              </a:extLst>
            </p:cNvPr>
            <p:cNvSpPr/>
            <p:nvPr/>
          </p:nvSpPr>
          <p:spPr>
            <a:xfrm>
              <a:off x="8188661" y="3831835"/>
              <a:ext cx="15505" cy="7967"/>
            </a:xfrm>
            <a:custGeom>
              <a:avLst/>
              <a:gdLst/>
              <a:ahLst/>
              <a:cxnLst/>
              <a:rect l="l" t="t" r="r" b="b"/>
              <a:pathLst>
                <a:path w="336" h="193" extrusionOk="0">
                  <a:moveTo>
                    <a:pt x="159" y="0"/>
                  </a:moveTo>
                  <a:cubicBezTo>
                    <a:pt x="141" y="0"/>
                    <a:pt x="127" y="4"/>
                    <a:pt x="113" y="8"/>
                  </a:cubicBezTo>
                  <a:cubicBezTo>
                    <a:pt x="102" y="11"/>
                    <a:pt x="95" y="11"/>
                    <a:pt x="87" y="15"/>
                  </a:cubicBezTo>
                  <a:cubicBezTo>
                    <a:pt x="69" y="22"/>
                    <a:pt x="55" y="29"/>
                    <a:pt x="41" y="36"/>
                  </a:cubicBezTo>
                  <a:cubicBezTo>
                    <a:pt x="23" y="47"/>
                    <a:pt x="8" y="72"/>
                    <a:pt x="5" y="94"/>
                  </a:cubicBezTo>
                  <a:cubicBezTo>
                    <a:pt x="1" y="116"/>
                    <a:pt x="8" y="137"/>
                    <a:pt x="19" y="155"/>
                  </a:cubicBezTo>
                  <a:cubicBezTo>
                    <a:pt x="33" y="173"/>
                    <a:pt x="51" y="188"/>
                    <a:pt x="73" y="191"/>
                  </a:cubicBezTo>
                  <a:cubicBezTo>
                    <a:pt x="77" y="192"/>
                    <a:pt x="82" y="192"/>
                    <a:pt x="86" y="192"/>
                  </a:cubicBezTo>
                  <a:cubicBezTo>
                    <a:pt x="105" y="192"/>
                    <a:pt x="119" y="186"/>
                    <a:pt x="134" y="177"/>
                  </a:cubicBezTo>
                  <a:cubicBezTo>
                    <a:pt x="138" y="177"/>
                    <a:pt x="141" y="173"/>
                    <a:pt x="145" y="173"/>
                  </a:cubicBezTo>
                  <a:cubicBezTo>
                    <a:pt x="149" y="170"/>
                    <a:pt x="152" y="170"/>
                    <a:pt x="156" y="170"/>
                  </a:cubicBezTo>
                  <a:cubicBezTo>
                    <a:pt x="159" y="170"/>
                    <a:pt x="163" y="166"/>
                    <a:pt x="167" y="166"/>
                  </a:cubicBezTo>
                  <a:cubicBezTo>
                    <a:pt x="174" y="166"/>
                    <a:pt x="177" y="170"/>
                    <a:pt x="185" y="170"/>
                  </a:cubicBezTo>
                  <a:cubicBezTo>
                    <a:pt x="192" y="173"/>
                    <a:pt x="199" y="177"/>
                    <a:pt x="206" y="180"/>
                  </a:cubicBezTo>
                  <a:cubicBezTo>
                    <a:pt x="219" y="187"/>
                    <a:pt x="232" y="190"/>
                    <a:pt x="244" y="190"/>
                  </a:cubicBezTo>
                  <a:cubicBezTo>
                    <a:pt x="276" y="190"/>
                    <a:pt x="305" y="172"/>
                    <a:pt x="318" y="141"/>
                  </a:cubicBezTo>
                  <a:cubicBezTo>
                    <a:pt x="336" y="105"/>
                    <a:pt x="325" y="65"/>
                    <a:pt x="296" y="40"/>
                  </a:cubicBezTo>
                  <a:cubicBezTo>
                    <a:pt x="285" y="36"/>
                    <a:pt x="275" y="29"/>
                    <a:pt x="264" y="26"/>
                  </a:cubicBezTo>
                  <a:cubicBezTo>
                    <a:pt x="242" y="15"/>
                    <a:pt x="224" y="8"/>
                    <a:pt x="206" y="4"/>
                  </a:cubicBezTo>
                  <a:cubicBezTo>
                    <a:pt x="188" y="0"/>
                    <a:pt x="174" y="0"/>
                    <a:pt x="159"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1" name="Google Shape;3238;p44">
              <a:extLst>
                <a:ext uri="{FF2B5EF4-FFF2-40B4-BE49-F238E27FC236}">
                  <a16:creationId xmlns:a16="http://schemas.microsoft.com/office/drawing/2014/main" id="{3103A2BE-6297-20E6-1778-98D7853B4ACA}"/>
                </a:ext>
              </a:extLst>
            </p:cNvPr>
            <p:cNvSpPr/>
            <p:nvPr/>
          </p:nvSpPr>
          <p:spPr>
            <a:xfrm>
              <a:off x="8189353" y="3831835"/>
              <a:ext cx="16335" cy="8834"/>
            </a:xfrm>
            <a:custGeom>
              <a:avLst/>
              <a:gdLst/>
              <a:ahLst/>
              <a:cxnLst/>
              <a:rect l="l" t="t" r="r" b="b"/>
              <a:pathLst>
                <a:path w="354" h="214" extrusionOk="0">
                  <a:moveTo>
                    <a:pt x="141" y="0"/>
                  </a:moveTo>
                  <a:cubicBezTo>
                    <a:pt x="119" y="0"/>
                    <a:pt x="101" y="4"/>
                    <a:pt x="80" y="8"/>
                  </a:cubicBezTo>
                  <a:cubicBezTo>
                    <a:pt x="58" y="11"/>
                    <a:pt x="40" y="18"/>
                    <a:pt x="22" y="36"/>
                  </a:cubicBezTo>
                  <a:cubicBezTo>
                    <a:pt x="8" y="54"/>
                    <a:pt x="0" y="76"/>
                    <a:pt x="0" y="98"/>
                  </a:cubicBezTo>
                  <a:cubicBezTo>
                    <a:pt x="4" y="119"/>
                    <a:pt x="15" y="141"/>
                    <a:pt x="29" y="155"/>
                  </a:cubicBezTo>
                  <a:cubicBezTo>
                    <a:pt x="45" y="165"/>
                    <a:pt x="67" y="177"/>
                    <a:pt x="87" y="177"/>
                  </a:cubicBezTo>
                  <a:cubicBezTo>
                    <a:pt x="89" y="177"/>
                    <a:pt x="92" y="177"/>
                    <a:pt x="94" y="177"/>
                  </a:cubicBezTo>
                  <a:cubicBezTo>
                    <a:pt x="108" y="170"/>
                    <a:pt x="130" y="170"/>
                    <a:pt x="148" y="170"/>
                  </a:cubicBezTo>
                  <a:cubicBezTo>
                    <a:pt x="145" y="168"/>
                    <a:pt x="142" y="167"/>
                    <a:pt x="139" y="167"/>
                  </a:cubicBezTo>
                  <a:lnTo>
                    <a:pt x="139" y="167"/>
                  </a:lnTo>
                  <a:cubicBezTo>
                    <a:pt x="151" y="168"/>
                    <a:pt x="163" y="171"/>
                    <a:pt x="173" y="173"/>
                  </a:cubicBezTo>
                  <a:cubicBezTo>
                    <a:pt x="184" y="177"/>
                    <a:pt x="195" y="180"/>
                    <a:pt x="202" y="184"/>
                  </a:cubicBezTo>
                  <a:cubicBezTo>
                    <a:pt x="206" y="188"/>
                    <a:pt x="209" y="191"/>
                    <a:pt x="209" y="191"/>
                  </a:cubicBezTo>
                  <a:cubicBezTo>
                    <a:pt x="228" y="204"/>
                    <a:pt x="244" y="213"/>
                    <a:pt x="264" y="213"/>
                  </a:cubicBezTo>
                  <a:cubicBezTo>
                    <a:pt x="267" y="213"/>
                    <a:pt x="271" y="213"/>
                    <a:pt x="274" y="213"/>
                  </a:cubicBezTo>
                  <a:cubicBezTo>
                    <a:pt x="296" y="209"/>
                    <a:pt x="314" y="202"/>
                    <a:pt x="328" y="184"/>
                  </a:cubicBezTo>
                  <a:cubicBezTo>
                    <a:pt x="342" y="166"/>
                    <a:pt x="353" y="144"/>
                    <a:pt x="350" y="123"/>
                  </a:cubicBezTo>
                  <a:cubicBezTo>
                    <a:pt x="350" y="101"/>
                    <a:pt x="339" y="76"/>
                    <a:pt x="321" y="65"/>
                  </a:cubicBezTo>
                  <a:cubicBezTo>
                    <a:pt x="314" y="62"/>
                    <a:pt x="306" y="54"/>
                    <a:pt x="303" y="51"/>
                  </a:cubicBezTo>
                  <a:cubicBezTo>
                    <a:pt x="285" y="40"/>
                    <a:pt x="267" y="33"/>
                    <a:pt x="249" y="26"/>
                  </a:cubicBezTo>
                  <a:cubicBezTo>
                    <a:pt x="234" y="18"/>
                    <a:pt x="220" y="15"/>
                    <a:pt x="209" y="8"/>
                  </a:cubicBezTo>
                  <a:cubicBezTo>
                    <a:pt x="191" y="4"/>
                    <a:pt x="173" y="0"/>
                    <a:pt x="155"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2" name="Google Shape;3239;p44">
              <a:extLst>
                <a:ext uri="{FF2B5EF4-FFF2-40B4-BE49-F238E27FC236}">
                  <a16:creationId xmlns:a16="http://schemas.microsoft.com/office/drawing/2014/main" id="{F521F3FD-F4A3-DDF0-01F2-62DE235C8C8A}"/>
                </a:ext>
              </a:extLst>
            </p:cNvPr>
            <p:cNvSpPr/>
            <p:nvPr/>
          </p:nvSpPr>
          <p:spPr>
            <a:xfrm>
              <a:off x="8202965" y="3833899"/>
              <a:ext cx="231" cy="41"/>
            </a:xfrm>
            <a:custGeom>
              <a:avLst/>
              <a:gdLst/>
              <a:ahLst/>
              <a:cxnLst/>
              <a:rect l="l" t="t" r="r" b="b"/>
              <a:pathLst>
                <a:path w="5" h="1" extrusionOk="0">
                  <a:moveTo>
                    <a:pt x="4" y="1"/>
                  </a:moveTo>
                  <a:lnTo>
                    <a:pt x="4" y="1"/>
                  </a:lnTo>
                  <a:lnTo>
                    <a:pt x="1" y="1"/>
                  </a:lnTo>
                  <a:cubicBezTo>
                    <a:pt x="1" y="1"/>
                    <a:pt x="4" y="1"/>
                    <a:pt x="4" y="1"/>
                  </a:cubicBezTo>
                  <a:lnTo>
                    <a:pt x="4" y="1"/>
                  </a:ln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3" name="Google Shape;3240;p44">
              <a:extLst>
                <a:ext uri="{FF2B5EF4-FFF2-40B4-BE49-F238E27FC236}">
                  <a16:creationId xmlns:a16="http://schemas.microsoft.com/office/drawing/2014/main" id="{90155410-1132-97EE-64B3-3F9694F95DDA}"/>
                </a:ext>
              </a:extLst>
            </p:cNvPr>
            <p:cNvSpPr/>
            <p:nvPr/>
          </p:nvSpPr>
          <p:spPr>
            <a:xfrm>
              <a:off x="8189030" y="3831381"/>
              <a:ext cx="17627" cy="9082"/>
            </a:xfrm>
            <a:custGeom>
              <a:avLst/>
              <a:gdLst/>
              <a:ahLst/>
              <a:cxnLst/>
              <a:rect l="l" t="t" r="r" b="b"/>
              <a:pathLst>
                <a:path w="382" h="220" extrusionOk="0">
                  <a:moveTo>
                    <a:pt x="198" y="11"/>
                  </a:moveTo>
                  <a:lnTo>
                    <a:pt x="198" y="11"/>
                  </a:lnTo>
                  <a:cubicBezTo>
                    <a:pt x="200" y="12"/>
                    <a:pt x="202" y="13"/>
                    <a:pt x="204" y="14"/>
                  </a:cubicBezTo>
                  <a:lnTo>
                    <a:pt x="204" y="14"/>
                  </a:lnTo>
                  <a:cubicBezTo>
                    <a:pt x="201" y="11"/>
                    <a:pt x="198" y="11"/>
                    <a:pt x="198" y="11"/>
                  </a:cubicBezTo>
                  <a:close/>
                  <a:moveTo>
                    <a:pt x="303" y="58"/>
                  </a:moveTo>
                  <a:cubicBezTo>
                    <a:pt x="305" y="60"/>
                    <a:pt x="307" y="61"/>
                    <a:pt x="309" y="62"/>
                  </a:cubicBezTo>
                  <a:lnTo>
                    <a:pt x="309" y="62"/>
                  </a:lnTo>
                  <a:lnTo>
                    <a:pt x="303" y="58"/>
                  </a:lnTo>
                  <a:close/>
                  <a:moveTo>
                    <a:pt x="309" y="62"/>
                  </a:moveTo>
                  <a:lnTo>
                    <a:pt x="313" y="65"/>
                  </a:lnTo>
                  <a:lnTo>
                    <a:pt x="313" y="65"/>
                  </a:lnTo>
                  <a:cubicBezTo>
                    <a:pt x="311" y="64"/>
                    <a:pt x="310" y="63"/>
                    <a:pt x="309" y="62"/>
                  </a:cubicBezTo>
                  <a:close/>
                  <a:moveTo>
                    <a:pt x="141" y="1"/>
                  </a:moveTo>
                  <a:cubicBezTo>
                    <a:pt x="112" y="4"/>
                    <a:pt x="83" y="15"/>
                    <a:pt x="58" y="26"/>
                  </a:cubicBezTo>
                  <a:cubicBezTo>
                    <a:pt x="36" y="37"/>
                    <a:pt x="22" y="47"/>
                    <a:pt x="11" y="69"/>
                  </a:cubicBezTo>
                  <a:cubicBezTo>
                    <a:pt x="0" y="91"/>
                    <a:pt x="0" y="112"/>
                    <a:pt x="7" y="134"/>
                  </a:cubicBezTo>
                  <a:cubicBezTo>
                    <a:pt x="19" y="165"/>
                    <a:pt x="52" y="191"/>
                    <a:pt x="86" y="191"/>
                  </a:cubicBezTo>
                  <a:cubicBezTo>
                    <a:pt x="96" y="191"/>
                    <a:pt x="106" y="189"/>
                    <a:pt x="115" y="184"/>
                  </a:cubicBezTo>
                  <a:cubicBezTo>
                    <a:pt x="126" y="177"/>
                    <a:pt x="137" y="173"/>
                    <a:pt x="148" y="170"/>
                  </a:cubicBezTo>
                  <a:lnTo>
                    <a:pt x="169" y="170"/>
                  </a:lnTo>
                  <a:cubicBezTo>
                    <a:pt x="177" y="170"/>
                    <a:pt x="184" y="170"/>
                    <a:pt x="195" y="173"/>
                  </a:cubicBezTo>
                  <a:cubicBezTo>
                    <a:pt x="202" y="177"/>
                    <a:pt x="213" y="181"/>
                    <a:pt x="220" y="184"/>
                  </a:cubicBezTo>
                  <a:cubicBezTo>
                    <a:pt x="223" y="191"/>
                    <a:pt x="231" y="195"/>
                    <a:pt x="234" y="202"/>
                  </a:cubicBezTo>
                  <a:cubicBezTo>
                    <a:pt x="251" y="214"/>
                    <a:pt x="271" y="220"/>
                    <a:pt x="291" y="220"/>
                  </a:cubicBezTo>
                  <a:cubicBezTo>
                    <a:pt x="314" y="220"/>
                    <a:pt x="337" y="211"/>
                    <a:pt x="353" y="191"/>
                  </a:cubicBezTo>
                  <a:cubicBezTo>
                    <a:pt x="378" y="166"/>
                    <a:pt x="382" y="127"/>
                    <a:pt x="364" y="98"/>
                  </a:cubicBezTo>
                  <a:lnTo>
                    <a:pt x="313" y="65"/>
                  </a:lnTo>
                  <a:lnTo>
                    <a:pt x="313" y="65"/>
                  </a:lnTo>
                  <a:cubicBezTo>
                    <a:pt x="313" y="65"/>
                    <a:pt x="313" y="65"/>
                    <a:pt x="313" y="65"/>
                  </a:cubicBezTo>
                  <a:cubicBezTo>
                    <a:pt x="295" y="55"/>
                    <a:pt x="274" y="44"/>
                    <a:pt x="256" y="33"/>
                  </a:cubicBezTo>
                  <a:cubicBezTo>
                    <a:pt x="240" y="26"/>
                    <a:pt x="221" y="20"/>
                    <a:pt x="204" y="14"/>
                  </a:cubicBezTo>
                  <a:lnTo>
                    <a:pt x="204" y="14"/>
                  </a:lnTo>
                  <a:cubicBezTo>
                    <a:pt x="204" y="14"/>
                    <a:pt x="205" y="14"/>
                    <a:pt x="205" y="15"/>
                  </a:cubicBezTo>
                  <a:cubicBezTo>
                    <a:pt x="191" y="11"/>
                    <a:pt x="177" y="8"/>
                    <a:pt x="162" y="4"/>
                  </a:cubicBezTo>
                  <a:cubicBezTo>
                    <a:pt x="155" y="4"/>
                    <a:pt x="148" y="4"/>
                    <a:pt x="14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4" name="Google Shape;3241;p44">
              <a:extLst>
                <a:ext uri="{FF2B5EF4-FFF2-40B4-BE49-F238E27FC236}">
                  <a16:creationId xmlns:a16="http://schemas.microsoft.com/office/drawing/2014/main" id="{CA4AF221-EEA2-9B98-08F1-A57202BA76E1}"/>
                </a:ext>
              </a:extLst>
            </p:cNvPr>
            <p:cNvSpPr/>
            <p:nvPr/>
          </p:nvSpPr>
          <p:spPr>
            <a:xfrm>
              <a:off x="8197981" y="3838522"/>
              <a:ext cx="46" cy="41"/>
            </a:xfrm>
            <a:custGeom>
              <a:avLst/>
              <a:gdLst/>
              <a:ahLst/>
              <a:cxnLst/>
              <a:rect l="l" t="t" r="r" b="b"/>
              <a:pathLst>
                <a:path w="1" h="1" extrusionOk="0">
                  <a:moveTo>
                    <a:pt x="1" y="0"/>
                  </a:moveTo>
                  <a:lnTo>
                    <a:pt x="1" y="0"/>
                  </a:lnTo>
                  <a:lnTo>
                    <a:pt x="1" y="0"/>
                  </a:lnTo>
                  <a:lnTo>
                    <a:pt x="1" y="0"/>
                  </a:ln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5" name="Google Shape;3242;p44">
              <a:extLst>
                <a:ext uri="{FF2B5EF4-FFF2-40B4-BE49-F238E27FC236}">
                  <a16:creationId xmlns:a16="http://schemas.microsoft.com/office/drawing/2014/main" id="{785B8798-7AB4-97F3-05C2-CD06E060A52E}"/>
                </a:ext>
              </a:extLst>
            </p:cNvPr>
            <p:cNvSpPr/>
            <p:nvPr/>
          </p:nvSpPr>
          <p:spPr>
            <a:xfrm>
              <a:off x="8188199" y="3831959"/>
              <a:ext cx="12321" cy="7307"/>
            </a:xfrm>
            <a:custGeom>
              <a:avLst/>
              <a:gdLst/>
              <a:ahLst/>
              <a:cxnLst/>
              <a:rect l="l" t="t" r="r" b="b"/>
              <a:pathLst>
                <a:path w="267" h="177" extrusionOk="0">
                  <a:moveTo>
                    <a:pt x="184" y="1"/>
                  </a:moveTo>
                  <a:cubicBezTo>
                    <a:pt x="144" y="1"/>
                    <a:pt x="108" y="5"/>
                    <a:pt x="72" y="12"/>
                  </a:cubicBezTo>
                  <a:cubicBezTo>
                    <a:pt x="29" y="19"/>
                    <a:pt x="0" y="69"/>
                    <a:pt x="11" y="113"/>
                  </a:cubicBezTo>
                  <a:cubicBezTo>
                    <a:pt x="23" y="152"/>
                    <a:pt x="56" y="176"/>
                    <a:pt x="94" y="176"/>
                  </a:cubicBezTo>
                  <a:cubicBezTo>
                    <a:pt x="101" y="176"/>
                    <a:pt x="108" y="175"/>
                    <a:pt x="115" y="174"/>
                  </a:cubicBezTo>
                  <a:cubicBezTo>
                    <a:pt x="123" y="174"/>
                    <a:pt x="133" y="170"/>
                    <a:pt x="141" y="170"/>
                  </a:cubicBezTo>
                  <a:cubicBezTo>
                    <a:pt x="148" y="168"/>
                    <a:pt x="154" y="167"/>
                    <a:pt x="160" y="167"/>
                  </a:cubicBezTo>
                  <a:cubicBezTo>
                    <a:pt x="167" y="167"/>
                    <a:pt x="173" y="168"/>
                    <a:pt x="180" y="170"/>
                  </a:cubicBezTo>
                  <a:cubicBezTo>
                    <a:pt x="227" y="167"/>
                    <a:pt x="263" y="134"/>
                    <a:pt x="267" y="84"/>
                  </a:cubicBezTo>
                  <a:cubicBezTo>
                    <a:pt x="267" y="41"/>
                    <a:pt x="231" y="1"/>
                    <a:pt x="184"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6" name="Google Shape;3243;p44">
              <a:extLst>
                <a:ext uri="{FF2B5EF4-FFF2-40B4-BE49-F238E27FC236}">
                  <a16:creationId xmlns:a16="http://schemas.microsoft.com/office/drawing/2014/main" id="{DC49C13D-1750-9865-DA7B-2BF0B03B9644}"/>
                </a:ext>
              </a:extLst>
            </p:cNvPr>
            <p:cNvSpPr/>
            <p:nvPr/>
          </p:nvSpPr>
          <p:spPr>
            <a:xfrm>
              <a:off x="8188338" y="3831546"/>
              <a:ext cx="12367" cy="7307"/>
            </a:xfrm>
            <a:custGeom>
              <a:avLst/>
              <a:gdLst/>
              <a:ahLst/>
              <a:cxnLst/>
              <a:rect l="l" t="t" r="r" b="b"/>
              <a:pathLst>
                <a:path w="268" h="177" extrusionOk="0">
                  <a:moveTo>
                    <a:pt x="148" y="0"/>
                  </a:moveTo>
                  <a:cubicBezTo>
                    <a:pt x="123" y="0"/>
                    <a:pt x="98" y="4"/>
                    <a:pt x="73" y="11"/>
                  </a:cubicBezTo>
                  <a:cubicBezTo>
                    <a:pt x="30" y="25"/>
                    <a:pt x="1" y="69"/>
                    <a:pt x="12" y="112"/>
                  </a:cubicBezTo>
                  <a:cubicBezTo>
                    <a:pt x="20" y="150"/>
                    <a:pt x="54" y="177"/>
                    <a:pt x="92" y="177"/>
                  </a:cubicBezTo>
                  <a:cubicBezTo>
                    <a:pt x="100" y="177"/>
                    <a:pt x="108" y="176"/>
                    <a:pt x="116" y="173"/>
                  </a:cubicBezTo>
                  <a:cubicBezTo>
                    <a:pt x="127" y="169"/>
                    <a:pt x="141" y="166"/>
                    <a:pt x="156" y="166"/>
                  </a:cubicBezTo>
                  <a:cubicBezTo>
                    <a:pt x="163" y="166"/>
                    <a:pt x="174" y="166"/>
                    <a:pt x="181" y="162"/>
                  </a:cubicBezTo>
                  <a:cubicBezTo>
                    <a:pt x="228" y="162"/>
                    <a:pt x="267" y="130"/>
                    <a:pt x="267" y="83"/>
                  </a:cubicBezTo>
                  <a:cubicBezTo>
                    <a:pt x="267" y="58"/>
                    <a:pt x="256" y="36"/>
                    <a:pt x="242" y="18"/>
                  </a:cubicBezTo>
                  <a:cubicBezTo>
                    <a:pt x="231" y="15"/>
                    <a:pt x="224" y="11"/>
                    <a:pt x="213" y="11"/>
                  </a:cubicBezTo>
                  <a:lnTo>
                    <a:pt x="220" y="11"/>
                  </a:lnTo>
                  <a:cubicBezTo>
                    <a:pt x="206" y="7"/>
                    <a:pt x="192" y="4"/>
                    <a:pt x="177" y="4"/>
                  </a:cubicBezTo>
                  <a:cubicBezTo>
                    <a:pt x="166" y="0"/>
                    <a:pt x="156" y="0"/>
                    <a:pt x="148"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7" name="Google Shape;3244;p44">
              <a:extLst>
                <a:ext uri="{FF2B5EF4-FFF2-40B4-BE49-F238E27FC236}">
                  <a16:creationId xmlns:a16="http://schemas.microsoft.com/office/drawing/2014/main" id="{FD800766-1CBF-8D45-4004-95A43477ADC0}"/>
                </a:ext>
              </a:extLst>
            </p:cNvPr>
            <p:cNvSpPr/>
            <p:nvPr/>
          </p:nvSpPr>
          <p:spPr>
            <a:xfrm>
              <a:off x="8187507" y="3831381"/>
              <a:ext cx="13197" cy="8173"/>
            </a:xfrm>
            <a:custGeom>
              <a:avLst/>
              <a:gdLst/>
              <a:ahLst/>
              <a:cxnLst/>
              <a:rect l="l" t="t" r="r" b="b"/>
              <a:pathLst>
                <a:path w="286" h="198" extrusionOk="0">
                  <a:moveTo>
                    <a:pt x="163" y="1"/>
                  </a:moveTo>
                  <a:cubicBezTo>
                    <a:pt x="148" y="4"/>
                    <a:pt x="134" y="8"/>
                    <a:pt x="120" y="11"/>
                  </a:cubicBezTo>
                  <a:cubicBezTo>
                    <a:pt x="94" y="19"/>
                    <a:pt x="69" y="29"/>
                    <a:pt x="48" y="40"/>
                  </a:cubicBezTo>
                  <a:cubicBezTo>
                    <a:pt x="30" y="47"/>
                    <a:pt x="12" y="73"/>
                    <a:pt x="8" y="91"/>
                  </a:cubicBezTo>
                  <a:cubicBezTo>
                    <a:pt x="1" y="112"/>
                    <a:pt x="4" y="134"/>
                    <a:pt x="15" y="155"/>
                  </a:cubicBezTo>
                  <a:cubicBezTo>
                    <a:pt x="26" y="173"/>
                    <a:pt x="44" y="188"/>
                    <a:pt x="66" y="195"/>
                  </a:cubicBezTo>
                  <a:cubicBezTo>
                    <a:pt x="73" y="197"/>
                    <a:pt x="79" y="198"/>
                    <a:pt x="85" y="198"/>
                  </a:cubicBezTo>
                  <a:cubicBezTo>
                    <a:pt x="101" y="198"/>
                    <a:pt x="115" y="192"/>
                    <a:pt x="130" y="184"/>
                  </a:cubicBezTo>
                  <a:lnTo>
                    <a:pt x="138" y="184"/>
                  </a:lnTo>
                  <a:cubicBezTo>
                    <a:pt x="163" y="173"/>
                    <a:pt x="188" y="166"/>
                    <a:pt x="217" y="163"/>
                  </a:cubicBezTo>
                  <a:cubicBezTo>
                    <a:pt x="260" y="155"/>
                    <a:pt x="285" y="101"/>
                    <a:pt x="274" y="62"/>
                  </a:cubicBezTo>
                  <a:cubicBezTo>
                    <a:pt x="271" y="44"/>
                    <a:pt x="264" y="33"/>
                    <a:pt x="253" y="22"/>
                  </a:cubicBezTo>
                  <a:cubicBezTo>
                    <a:pt x="246" y="19"/>
                    <a:pt x="238" y="15"/>
                    <a:pt x="231" y="15"/>
                  </a:cubicBezTo>
                  <a:lnTo>
                    <a:pt x="238" y="15"/>
                  </a:lnTo>
                  <a:cubicBezTo>
                    <a:pt x="224" y="11"/>
                    <a:pt x="210" y="8"/>
                    <a:pt x="195" y="4"/>
                  </a:cubicBezTo>
                  <a:cubicBezTo>
                    <a:pt x="184" y="4"/>
                    <a:pt x="174" y="4"/>
                    <a:pt x="163"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8" name="Google Shape;3245;p44">
              <a:extLst>
                <a:ext uri="{FF2B5EF4-FFF2-40B4-BE49-F238E27FC236}">
                  <a16:creationId xmlns:a16="http://schemas.microsoft.com/office/drawing/2014/main" id="{6CF21929-FD23-F4A5-A64A-C93B2FF6D3B5}"/>
                </a:ext>
              </a:extLst>
            </p:cNvPr>
            <p:cNvSpPr/>
            <p:nvPr/>
          </p:nvSpPr>
          <p:spPr>
            <a:xfrm>
              <a:off x="8186999" y="3831670"/>
              <a:ext cx="12182" cy="7802"/>
            </a:xfrm>
            <a:custGeom>
              <a:avLst/>
              <a:gdLst/>
              <a:ahLst/>
              <a:cxnLst/>
              <a:rect l="l" t="t" r="r" b="b"/>
              <a:pathLst>
                <a:path w="264" h="189" extrusionOk="0">
                  <a:moveTo>
                    <a:pt x="174" y="1"/>
                  </a:moveTo>
                  <a:cubicBezTo>
                    <a:pt x="156" y="1"/>
                    <a:pt x="134" y="4"/>
                    <a:pt x="116" y="8"/>
                  </a:cubicBezTo>
                  <a:cubicBezTo>
                    <a:pt x="95" y="12"/>
                    <a:pt x="73" y="22"/>
                    <a:pt x="51" y="30"/>
                  </a:cubicBezTo>
                  <a:cubicBezTo>
                    <a:pt x="12" y="51"/>
                    <a:pt x="1" y="109"/>
                    <a:pt x="23" y="145"/>
                  </a:cubicBezTo>
                  <a:cubicBezTo>
                    <a:pt x="33" y="166"/>
                    <a:pt x="51" y="177"/>
                    <a:pt x="69" y="184"/>
                  </a:cubicBezTo>
                  <a:cubicBezTo>
                    <a:pt x="78" y="187"/>
                    <a:pt x="87" y="188"/>
                    <a:pt x="95" y="188"/>
                  </a:cubicBezTo>
                  <a:cubicBezTo>
                    <a:pt x="109" y="188"/>
                    <a:pt x="123" y="184"/>
                    <a:pt x="134" y="177"/>
                  </a:cubicBezTo>
                  <a:cubicBezTo>
                    <a:pt x="138" y="177"/>
                    <a:pt x="141" y="174"/>
                    <a:pt x="145" y="174"/>
                  </a:cubicBezTo>
                  <a:cubicBezTo>
                    <a:pt x="149" y="170"/>
                    <a:pt x="156" y="170"/>
                    <a:pt x="159" y="170"/>
                  </a:cubicBezTo>
                  <a:lnTo>
                    <a:pt x="163" y="170"/>
                  </a:lnTo>
                  <a:cubicBezTo>
                    <a:pt x="167" y="166"/>
                    <a:pt x="174" y="166"/>
                    <a:pt x="177" y="166"/>
                  </a:cubicBezTo>
                  <a:cubicBezTo>
                    <a:pt x="174" y="166"/>
                    <a:pt x="167" y="170"/>
                    <a:pt x="163" y="170"/>
                  </a:cubicBezTo>
                  <a:lnTo>
                    <a:pt x="177" y="170"/>
                  </a:lnTo>
                  <a:cubicBezTo>
                    <a:pt x="224" y="170"/>
                    <a:pt x="264" y="134"/>
                    <a:pt x="264" y="87"/>
                  </a:cubicBezTo>
                  <a:cubicBezTo>
                    <a:pt x="264" y="40"/>
                    <a:pt x="228" y="4"/>
                    <a:pt x="18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59" name="Google Shape;3246;p44">
              <a:extLst>
                <a:ext uri="{FF2B5EF4-FFF2-40B4-BE49-F238E27FC236}">
                  <a16:creationId xmlns:a16="http://schemas.microsoft.com/office/drawing/2014/main" id="{0A6FC219-C18A-42D2-B263-C6573E355968}"/>
                </a:ext>
              </a:extLst>
            </p:cNvPr>
            <p:cNvSpPr/>
            <p:nvPr/>
          </p:nvSpPr>
          <p:spPr>
            <a:xfrm>
              <a:off x="8188015" y="3831381"/>
              <a:ext cx="12828" cy="7761"/>
            </a:xfrm>
            <a:custGeom>
              <a:avLst/>
              <a:gdLst/>
              <a:ahLst/>
              <a:cxnLst/>
              <a:rect l="l" t="t" r="r" b="b"/>
              <a:pathLst>
                <a:path w="278" h="188" extrusionOk="0">
                  <a:moveTo>
                    <a:pt x="220" y="13"/>
                  </a:moveTo>
                  <a:cubicBezTo>
                    <a:pt x="220" y="14"/>
                    <a:pt x="220" y="14"/>
                    <a:pt x="220" y="15"/>
                  </a:cubicBezTo>
                  <a:lnTo>
                    <a:pt x="227" y="15"/>
                  </a:lnTo>
                  <a:cubicBezTo>
                    <a:pt x="225" y="14"/>
                    <a:pt x="222" y="14"/>
                    <a:pt x="220" y="13"/>
                  </a:cubicBezTo>
                  <a:close/>
                  <a:moveTo>
                    <a:pt x="137" y="1"/>
                  </a:moveTo>
                  <a:cubicBezTo>
                    <a:pt x="134" y="1"/>
                    <a:pt x="130" y="1"/>
                    <a:pt x="130" y="4"/>
                  </a:cubicBezTo>
                  <a:cubicBezTo>
                    <a:pt x="119" y="4"/>
                    <a:pt x="109" y="8"/>
                    <a:pt x="98" y="8"/>
                  </a:cubicBezTo>
                  <a:cubicBezTo>
                    <a:pt x="80" y="15"/>
                    <a:pt x="62" y="22"/>
                    <a:pt x="44" y="29"/>
                  </a:cubicBezTo>
                  <a:cubicBezTo>
                    <a:pt x="26" y="40"/>
                    <a:pt x="11" y="62"/>
                    <a:pt x="4" y="80"/>
                  </a:cubicBezTo>
                  <a:cubicBezTo>
                    <a:pt x="1" y="101"/>
                    <a:pt x="4" y="127"/>
                    <a:pt x="15" y="145"/>
                  </a:cubicBezTo>
                  <a:cubicBezTo>
                    <a:pt x="22" y="163"/>
                    <a:pt x="44" y="177"/>
                    <a:pt x="62" y="184"/>
                  </a:cubicBezTo>
                  <a:cubicBezTo>
                    <a:pt x="71" y="187"/>
                    <a:pt x="79" y="188"/>
                    <a:pt x="86" y="188"/>
                  </a:cubicBezTo>
                  <a:cubicBezTo>
                    <a:pt x="100" y="188"/>
                    <a:pt x="113" y="184"/>
                    <a:pt x="127" y="177"/>
                  </a:cubicBezTo>
                  <a:cubicBezTo>
                    <a:pt x="130" y="173"/>
                    <a:pt x="137" y="173"/>
                    <a:pt x="141" y="173"/>
                  </a:cubicBezTo>
                  <a:cubicBezTo>
                    <a:pt x="155" y="166"/>
                    <a:pt x="170" y="163"/>
                    <a:pt x="188" y="163"/>
                  </a:cubicBezTo>
                  <a:cubicBezTo>
                    <a:pt x="177" y="163"/>
                    <a:pt x="170" y="166"/>
                    <a:pt x="163" y="166"/>
                  </a:cubicBezTo>
                  <a:lnTo>
                    <a:pt x="191" y="166"/>
                  </a:lnTo>
                  <a:cubicBezTo>
                    <a:pt x="238" y="166"/>
                    <a:pt x="278" y="130"/>
                    <a:pt x="278" y="83"/>
                  </a:cubicBezTo>
                  <a:cubicBezTo>
                    <a:pt x="278" y="62"/>
                    <a:pt x="271" y="44"/>
                    <a:pt x="256" y="26"/>
                  </a:cubicBezTo>
                  <a:cubicBezTo>
                    <a:pt x="245" y="22"/>
                    <a:pt x="231" y="19"/>
                    <a:pt x="220" y="15"/>
                  </a:cubicBezTo>
                  <a:cubicBezTo>
                    <a:pt x="220" y="15"/>
                    <a:pt x="217" y="15"/>
                    <a:pt x="217" y="12"/>
                  </a:cubicBezTo>
                  <a:lnTo>
                    <a:pt x="217" y="12"/>
                  </a:lnTo>
                  <a:cubicBezTo>
                    <a:pt x="218" y="13"/>
                    <a:pt x="219" y="13"/>
                    <a:pt x="220" y="13"/>
                  </a:cubicBezTo>
                  <a:lnTo>
                    <a:pt x="220" y="13"/>
                  </a:lnTo>
                  <a:cubicBezTo>
                    <a:pt x="219" y="11"/>
                    <a:pt x="217" y="11"/>
                    <a:pt x="217" y="11"/>
                  </a:cubicBezTo>
                  <a:lnTo>
                    <a:pt x="217" y="11"/>
                  </a:lnTo>
                  <a:cubicBezTo>
                    <a:pt x="217" y="12"/>
                    <a:pt x="217" y="12"/>
                    <a:pt x="217" y="12"/>
                  </a:cubicBezTo>
                  <a:lnTo>
                    <a:pt x="217" y="12"/>
                  </a:lnTo>
                  <a:cubicBezTo>
                    <a:pt x="206" y="10"/>
                    <a:pt x="195" y="7"/>
                    <a:pt x="184" y="4"/>
                  </a:cubicBezTo>
                  <a:cubicBezTo>
                    <a:pt x="170" y="4"/>
                    <a:pt x="155" y="1"/>
                    <a:pt x="14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60" name="Google Shape;3247;p44">
              <a:extLst>
                <a:ext uri="{FF2B5EF4-FFF2-40B4-BE49-F238E27FC236}">
                  <a16:creationId xmlns:a16="http://schemas.microsoft.com/office/drawing/2014/main" id="{1F6D486C-CCDE-0ABC-06CB-ED0821943D6A}"/>
                </a:ext>
              </a:extLst>
            </p:cNvPr>
            <p:cNvSpPr/>
            <p:nvPr/>
          </p:nvSpPr>
          <p:spPr>
            <a:xfrm>
              <a:off x="8186353" y="3831381"/>
              <a:ext cx="13336" cy="8173"/>
            </a:xfrm>
            <a:custGeom>
              <a:avLst/>
              <a:gdLst/>
              <a:ahLst/>
              <a:cxnLst/>
              <a:rect l="l" t="t" r="r" b="b"/>
              <a:pathLst>
                <a:path w="289" h="198" extrusionOk="0">
                  <a:moveTo>
                    <a:pt x="166" y="1"/>
                  </a:moveTo>
                  <a:cubicBezTo>
                    <a:pt x="166" y="1"/>
                    <a:pt x="166" y="4"/>
                    <a:pt x="163" y="4"/>
                  </a:cubicBezTo>
                  <a:cubicBezTo>
                    <a:pt x="166" y="1"/>
                    <a:pt x="166" y="1"/>
                    <a:pt x="166" y="1"/>
                  </a:cubicBezTo>
                  <a:close/>
                  <a:moveTo>
                    <a:pt x="166" y="1"/>
                  </a:moveTo>
                  <a:cubicBezTo>
                    <a:pt x="152" y="4"/>
                    <a:pt x="137" y="8"/>
                    <a:pt x="123" y="8"/>
                  </a:cubicBezTo>
                  <a:cubicBezTo>
                    <a:pt x="98" y="15"/>
                    <a:pt x="76" y="29"/>
                    <a:pt x="55" y="40"/>
                  </a:cubicBezTo>
                  <a:cubicBezTo>
                    <a:pt x="15" y="62"/>
                    <a:pt x="1" y="116"/>
                    <a:pt x="22" y="155"/>
                  </a:cubicBezTo>
                  <a:cubicBezTo>
                    <a:pt x="39" y="183"/>
                    <a:pt x="69" y="198"/>
                    <a:pt x="98" y="198"/>
                  </a:cubicBezTo>
                  <a:cubicBezTo>
                    <a:pt x="111" y="198"/>
                    <a:pt x="125" y="195"/>
                    <a:pt x="137" y="188"/>
                  </a:cubicBezTo>
                  <a:cubicBezTo>
                    <a:pt x="145" y="181"/>
                    <a:pt x="152" y="177"/>
                    <a:pt x="159" y="173"/>
                  </a:cubicBezTo>
                  <a:cubicBezTo>
                    <a:pt x="170" y="170"/>
                    <a:pt x="177" y="170"/>
                    <a:pt x="184" y="166"/>
                  </a:cubicBezTo>
                  <a:lnTo>
                    <a:pt x="202" y="166"/>
                  </a:lnTo>
                  <a:cubicBezTo>
                    <a:pt x="227" y="166"/>
                    <a:pt x="245" y="159"/>
                    <a:pt x="263" y="141"/>
                  </a:cubicBezTo>
                  <a:cubicBezTo>
                    <a:pt x="278" y="127"/>
                    <a:pt x="289" y="105"/>
                    <a:pt x="289" y="83"/>
                  </a:cubicBezTo>
                  <a:cubicBezTo>
                    <a:pt x="289" y="55"/>
                    <a:pt x="274" y="29"/>
                    <a:pt x="249" y="11"/>
                  </a:cubicBezTo>
                  <a:cubicBezTo>
                    <a:pt x="242" y="8"/>
                    <a:pt x="231" y="8"/>
                    <a:pt x="220" y="4"/>
                  </a:cubicBezTo>
                  <a:cubicBezTo>
                    <a:pt x="206" y="4"/>
                    <a:pt x="191" y="1"/>
                    <a:pt x="177"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61" name="Google Shape;3248;p44">
              <a:extLst>
                <a:ext uri="{FF2B5EF4-FFF2-40B4-BE49-F238E27FC236}">
                  <a16:creationId xmlns:a16="http://schemas.microsoft.com/office/drawing/2014/main" id="{33F43656-DFC9-138D-65CB-E17AB4CFEA50}"/>
                </a:ext>
              </a:extLst>
            </p:cNvPr>
            <p:cNvSpPr/>
            <p:nvPr/>
          </p:nvSpPr>
          <p:spPr>
            <a:xfrm>
              <a:off x="8194152" y="3831381"/>
              <a:ext cx="231" cy="41"/>
            </a:xfrm>
            <a:custGeom>
              <a:avLst/>
              <a:gdLst/>
              <a:ahLst/>
              <a:cxnLst/>
              <a:rect l="l" t="t" r="r" b="b"/>
              <a:pathLst>
                <a:path w="5" h="1" extrusionOk="0">
                  <a:moveTo>
                    <a:pt x="1" y="1"/>
                  </a:moveTo>
                  <a:cubicBezTo>
                    <a:pt x="1" y="1"/>
                    <a:pt x="4" y="1"/>
                    <a:pt x="4" y="1"/>
                  </a:cubicBezTo>
                  <a:cubicBezTo>
                    <a:pt x="1" y="1"/>
                    <a:pt x="1" y="1"/>
                    <a:pt x="1" y="1"/>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62" name="Google Shape;3249;p44">
              <a:extLst>
                <a:ext uri="{FF2B5EF4-FFF2-40B4-BE49-F238E27FC236}">
                  <a16:creationId xmlns:a16="http://schemas.microsoft.com/office/drawing/2014/main" id="{6DEB4068-1F5F-3E8E-3F23-752B181A5B2E}"/>
                </a:ext>
              </a:extLst>
            </p:cNvPr>
            <p:cNvSpPr/>
            <p:nvPr/>
          </p:nvSpPr>
          <p:spPr>
            <a:xfrm>
              <a:off x="8186030" y="3831546"/>
              <a:ext cx="12505" cy="9040"/>
            </a:xfrm>
            <a:custGeom>
              <a:avLst/>
              <a:gdLst/>
              <a:ahLst/>
              <a:cxnLst/>
              <a:rect l="l" t="t" r="r" b="b"/>
              <a:pathLst>
                <a:path w="271" h="219" extrusionOk="0">
                  <a:moveTo>
                    <a:pt x="177" y="0"/>
                  </a:moveTo>
                  <a:cubicBezTo>
                    <a:pt x="162" y="0"/>
                    <a:pt x="148" y="7"/>
                    <a:pt x="134" y="11"/>
                  </a:cubicBezTo>
                  <a:cubicBezTo>
                    <a:pt x="101" y="25"/>
                    <a:pt x="76" y="43"/>
                    <a:pt x="47" y="61"/>
                  </a:cubicBezTo>
                  <a:cubicBezTo>
                    <a:pt x="29" y="76"/>
                    <a:pt x="15" y="90"/>
                    <a:pt x="8" y="112"/>
                  </a:cubicBezTo>
                  <a:cubicBezTo>
                    <a:pt x="0" y="133"/>
                    <a:pt x="4" y="155"/>
                    <a:pt x="18" y="177"/>
                  </a:cubicBezTo>
                  <a:cubicBezTo>
                    <a:pt x="31" y="201"/>
                    <a:pt x="61" y="219"/>
                    <a:pt x="90" y="219"/>
                  </a:cubicBezTo>
                  <a:cubicBezTo>
                    <a:pt x="104" y="219"/>
                    <a:pt x="118" y="215"/>
                    <a:pt x="130" y="205"/>
                  </a:cubicBezTo>
                  <a:cubicBezTo>
                    <a:pt x="159" y="187"/>
                    <a:pt x="188" y="173"/>
                    <a:pt x="216" y="159"/>
                  </a:cubicBezTo>
                  <a:cubicBezTo>
                    <a:pt x="256" y="141"/>
                    <a:pt x="270" y="79"/>
                    <a:pt x="249" y="43"/>
                  </a:cubicBezTo>
                  <a:cubicBezTo>
                    <a:pt x="238" y="25"/>
                    <a:pt x="220" y="11"/>
                    <a:pt x="198" y="4"/>
                  </a:cubicBezTo>
                  <a:cubicBezTo>
                    <a:pt x="191" y="4"/>
                    <a:pt x="184" y="0"/>
                    <a:pt x="177" y="0"/>
                  </a:cubicBezTo>
                  <a:close/>
                </a:path>
              </a:pathLst>
            </a:custGeom>
            <a:solidFill>
              <a:srgbClr val="3A2030"/>
            </a:solidFill>
            <a:ln>
              <a:noFill/>
            </a:ln>
          </p:spPr>
          <p:txBody>
            <a:bodyPr spcFirstLastPara="1" wrap="square" lIns="91425" tIns="91425" rIns="91425" bIns="91425" anchor="ctr" anchorCtr="0">
              <a:noAutofit/>
            </a:bodyPr>
            <a:lstStyle/>
            <a:p>
              <a:endParaRPr/>
            </a:p>
          </p:txBody>
        </p:sp>
        <p:sp>
          <p:nvSpPr>
            <p:cNvPr id="1263" name="Google Shape;3250;p44">
              <a:extLst>
                <a:ext uri="{FF2B5EF4-FFF2-40B4-BE49-F238E27FC236}">
                  <a16:creationId xmlns:a16="http://schemas.microsoft.com/office/drawing/2014/main" id="{427F2927-3180-B81D-C970-909CFA0E344E}"/>
                </a:ext>
              </a:extLst>
            </p:cNvPr>
            <p:cNvSpPr/>
            <p:nvPr/>
          </p:nvSpPr>
          <p:spPr>
            <a:xfrm>
              <a:off x="8183216" y="3722153"/>
              <a:ext cx="64972" cy="97091"/>
            </a:xfrm>
            <a:custGeom>
              <a:avLst/>
              <a:gdLst/>
              <a:ahLst/>
              <a:cxnLst/>
              <a:rect l="l" t="t" r="r" b="b"/>
              <a:pathLst>
                <a:path w="1408" h="2352" extrusionOk="0">
                  <a:moveTo>
                    <a:pt x="1275" y="0"/>
                  </a:moveTo>
                  <a:cubicBezTo>
                    <a:pt x="1210" y="0"/>
                    <a:pt x="1156" y="54"/>
                    <a:pt x="1149" y="119"/>
                  </a:cubicBezTo>
                  <a:lnTo>
                    <a:pt x="1152" y="119"/>
                  </a:lnTo>
                  <a:cubicBezTo>
                    <a:pt x="1145" y="198"/>
                    <a:pt x="1131" y="274"/>
                    <a:pt x="1116" y="353"/>
                  </a:cubicBezTo>
                  <a:cubicBezTo>
                    <a:pt x="1055" y="627"/>
                    <a:pt x="958" y="890"/>
                    <a:pt x="850" y="1152"/>
                  </a:cubicBezTo>
                  <a:cubicBezTo>
                    <a:pt x="814" y="1127"/>
                    <a:pt x="774" y="1109"/>
                    <a:pt x="731" y="1095"/>
                  </a:cubicBezTo>
                  <a:cubicBezTo>
                    <a:pt x="682" y="1076"/>
                    <a:pt x="628" y="1068"/>
                    <a:pt x="575" y="1068"/>
                  </a:cubicBezTo>
                  <a:cubicBezTo>
                    <a:pt x="536" y="1068"/>
                    <a:pt x="496" y="1073"/>
                    <a:pt x="457" y="1080"/>
                  </a:cubicBezTo>
                  <a:cubicBezTo>
                    <a:pt x="371" y="1102"/>
                    <a:pt x="288" y="1145"/>
                    <a:pt x="220" y="1203"/>
                  </a:cubicBezTo>
                  <a:cubicBezTo>
                    <a:pt x="148" y="1264"/>
                    <a:pt x="97" y="1343"/>
                    <a:pt x="58" y="1423"/>
                  </a:cubicBezTo>
                  <a:cubicBezTo>
                    <a:pt x="18" y="1502"/>
                    <a:pt x="0" y="1592"/>
                    <a:pt x="0" y="1678"/>
                  </a:cubicBezTo>
                  <a:cubicBezTo>
                    <a:pt x="0" y="1779"/>
                    <a:pt x="25" y="1873"/>
                    <a:pt x="72" y="1959"/>
                  </a:cubicBezTo>
                  <a:cubicBezTo>
                    <a:pt x="123" y="2056"/>
                    <a:pt x="205" y="2139"/>
                    <a:pt x="295" y="2200"/>
                  </a:cubicBezTo>
                  <a:cubicBezTo>
                    <a:pt x="353" y="2240"/>
                    <a:pt x="421" y="2272"/>
                    <a:pt x="486" y="2301"/>
                  </a:cubicBezTo>
                  <a:cubicBezTo>
                    <a:pt x="551" y="2330"/>
                    <a:pt x="627" y="2344"/>
                    <a:pt x="699" y="2351"/>
                  </a:cubicBezTo>
                  <a:cubicBezTo>
                    <a:pt x="701" y="2351"/>
                    <a:pt x="703" y="2352"/>
                    <a:pt x="705" y="2352"/>
                  </a:cubicBezTo>
                  <a:cubicBezTo>
                    <a:pt x="771" y="2352"/>
                    <a:pt x="828" y="2299"/>
                    <a:pt x="835" y="2233"/>
                  </a:cubicBezTo>
                  <a:cubicBezTo>
                    <a:pt x="839" y="2164"/>
                    <a:pt x="785" y="2107"/>
                    <a:pt x="717" y="2099"/>
                  </a:cubicBezTo>
                  <a:cubicBezTo>
                    <a:pt x="695" y="2099"/>
                    <a:pt x="677" y="2096"/>
                    <a:pt x="655" y="2092"/>
                  </a:cubicBezTo>
                  <a:cubicBezTo>
                    <a:pt x="612" y="2081"/>
                    <a:pt x="573" y="2063"/>
                    <a:pt x="533" y="2045"/>
                  </a:cubicBezTo>
                  <a:cubicBezTo>
                    <a:pt x="475" y="2017"/>
                    <a:pt x="421" y="1984"/>
                    <a:pt x="375" y="1945"/>
                  </a:cubicBezTo>
                  <a:cubicBezTo>
                    <a:pt x="349" y="1919"/>
                    <a:pt x="328" y="1894"/>
                    <a:pt x="306" y="1865"/>
                  </a:cubicBezTo>
                  <a:cubicBezTo>
                    <a:pt x="292" y="1840"/>
                    <a:pt x="281" y="1815"/>
                    <a:pt x="270" y="1790"/>
                  </a:cubicBezTo>
                  <a:cubicBezTo>
                    <a:pt x="259" y="1761"/>
                    <a:pt x="256" y="1729"/>
                    <a:pt x="252" y="1700"/>
                  </a:cubicBezTo>
                  <a:cubicBezTo>
                    <a:pt x="252" y="1671"/>
                    <a:pt x="252" y="1639"/>
                    <a:pt x="259" y="1610"/>
                  </a:cubicBezTo>
                  <a:cubicBezTo>
                    <a:pt x="267" y="1577"/>
                    <a:pt x="277" y="1545"/>
                    <a:pt x="292" y="1516"/>
                  </a:cubicBezTo>
                  <a:cubicBezTo>
                    <a:pt x="310" y="1484"/>
                    <a:pt x="328" y="1455"/>
                    <a:pt x="349" y="1426"/>
                  </a:cubicBezTo>
                  <a:cubicBezTo>
                    <a:pt x="371" y="1405"/>
                    <a:pt x="396" y="1387"/>
                    <a:pt x="421" y="1369"/>
                  </a:cubicBezTo>
                  <a:cubicBezTo>
                    <a:pt x="443" y="1354"/>
                    <a:pt x="465" y="1343"/>
                    <a:pt x="490" y="1333"/>
                  </a:cubicBezTo>
                  <a:cubicBezTo>
                    <a:pt x="511" y="1325"/>
                    <a:pt x="537" y="1322"/>
                    <a:pt x="558" y="1322"/>
                  </a:cubicBezTo>
                  <a:cubicBezTo>
                    <a:pt x="580" y="1322"/>
                    <a:pt x="601" y="1322"/>
                    <a:pt x="619" y="1325"/>
                  </a:cubicBezTo>
                  <a:cubicBezTo>
                    <a:pt x="645" y="1333"/>
                    <a:pt x="670" y="1340"/>
                    <a:pt x="695" y="1351"/>
                  </a:cubicBezTo>
                  <a:cubicBezTo>
                    <a:pt x="724" y="1369"/>
                    <a:pt x="749" y="1387"/>
                    <a:pt x="774" y="1408"/>
                  </a:cubicBezTo>
                  <a:cubicBezTo>
                    <a:pt x="785" y="1415"/>
                    <a:pt x="796" y="1426"/>
                    <a:pt x="807" y="1441"/>
                  </a:cubicBezTo>
                  <a:cubicBezTo>
                    <a:pt x="833" y="1467"/>
                    <a:pt x="866" y="1483"/>
                    <a:pt x="900" y="1483"/>
                  </a:cubicBezTo>
                  <a:cubicBezTo>
                    <a:pt x="908" y="1483"/>
                    <a:pt x="917" y="1482"/>
                    <a:pt x="925" y="1480"/>
                  </a:cubicBezTo>
                  <a:cubicBezTo>
                    <a:pt x="972" y="1473"/>
                    <a:pt x="1005" y="1441"/>
                    <a:pt x="1023" y="1397"/>
                  </a:cubicBezTo>
                  <a:cubicBezTo>
                    <a:pt x="1105" y="1199"/>
                    <a:pt x="1185" y="1001"/>
                    <a:pt x="1253" y="796"/>
                  </a:cubicBezTo>
                  <a:cubicBezTo>
                    <a:pt x="1325" y="580"/>
                    <a:pt x="1379" y="360"/>
                    <a:pt x="1401" y="137"/>
                  </a:cubicBezTo>
                  <a:cubicBezTo>
                    <a:pt x="1408" y="69"/>
                    <a:pt x="1354" y="8"/>
                    <a:pt x="1285"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64" name="Google Shape;3251;p44">
              <a:extLst>
                <a:ext uri="{FF2B5EF4-FFF2-40B4-BE49-F238E27FC236}">
                  <a16:creationId xmlns:a16="http://schemas.microsoft.com/office/drawing/2014/main" id="{D35D14CD-D9F6-9B8B-A296-12424AA04564}"/>
                </a:ext>
              </a:extLst>
            </p:cNvPr>
            <p:cNvSpPr/>
            <p:nvPr/>
          </p:nvSpPr>
          <p:spPr>
            <a:xfrm>
              <a:off x="8127383" y="3639386"/>
              <a:ext cx="76278" cy="33643"/>
            </a:xfrm>
            <a:custGeom>
              <a:avLst/>
              <a:gdLst/>
              <a:ahLst/>
              <a:cxnLst/>
              <a:rect l="l" t="t" r="r" b="b"/>
              <a:pathLst>
                <a:path w="1653" h="815" extrusionOk="0">
                  <a:moveTo>
                    <a:pt x="1016" y="0"/>
                  </a:moveTo>
                  <a:cubicBezTo>
                    <a:pt x="991" y="0"/>
                    <a:pt x="965" y="0"/>
                    <a:pt x="937" y="4"/>
                  </a:cubicBezTo>
                  <a:cubicBezTo>
                    <a:pt x="854" y="11"/>
                    <a:pt x="775" y="36"/>
                    <a:pt x="695" y="65"/>
                  </a:cubicBezTo>
                  <a:cubicBezTo>
                    <a:pt x="631" y="90"/>
                    <a:pt x="573" y="133"/>
                    <a:pt x="515" y="169"/>
                  </a:cubicBezTo>
                  <a:cubicBezTo>
                    <a:pt x="458" y="209"/>
                    <a:pt x="404" y="256"/>
                    <a:pt x="357" y="306"/>
                  </a:cubicBezTo>
                  <a:cubicBezTo>
                    <a:pt x="310" y="349"/>
                    <a:pt x="267" y="396"/>
                    <a:pt x="224" y="439"/>
                  </a:cubicBezTo>
                  <a:cubicBezTo>
                    <a:pt x="170" y="493"/>
                    <a:pt x="116" y="544"/>
                    <a:pt x="62" y="598"/>
                  </a:cubicBezTo>
                  <a:cubicBezTo>
                    <a:pt x="11" y="645"/>
                    <a:pt x="1" y="717"/>
                    <a:pt x="44" y="771"/>
                  </a:cubicBezTo>
                  <a:cubicBezTo>
                    <a:pt x="68" y="799"/>
                    <a:pt x="105" y="815"/>
                    <a:pt x="142" y="815"/>
                  </a:cubicBezTo>
                  <a:cubicBezTo>
                    <a:pt x="170" y="815"/>
                    <a:pt x="198" y="805"/>
                    <a:pt x="220" y="785"/>
                  </a:cubicBezTo>
                  <a:cubicBezTo>
                    <a:pt x="256" y="749"/>
                    <a:pt x="296" y="720"/>
                    <a:pt x="339" y="691"/>
                  </a:cubicBezTo>
                  <a:cubicBezTo>
                    <a:pt x="382" y="666"/>
                    <a:pt x="425" y="645"/>
                    <a:pt x="476" y="627"/>
                  </a:cubicBezTo>
                  <a:cubicBezTo>
                    <a:pt x="544" y="609"/>
                    <a:pt x="616" y="598"/>
                    <a:pt x="688" y="591"/>
                  </a:cubicBezTo>
                  <a:cubicBezTo>
                    <a:pt x="702" y="590"/>
                    <a:pt x="715" y="590"/>
                    <a:pt x="729" y="590"/>
                  </a:cubicBezTo>
                  <a:cubicBezTo>
                    <a:pt x="820" y="590"/>
                    <a:pt x="910" y="600"/>
                    <a:pt x="1001" y="616"/>
                  </a:cubicBezTo>
                  <a:cubicBezTo>
                    <a:pt x="1045" y="627"/>
                    <a:pt x="1088" y="637"/>
                    <a:pt x="1131" y="648"/>
                  </a:cubicBezTo>
                  <a:cubicBezTo>
                    <a:pt x="1207" y="670"/>
                    <a:pt x="1282" y="691"/>
                    <a:pt x="1361" y="699"/>
                  </a:cubicBezTo>
                  <a:cubicBezTo>
                    <a:pt x="1365" y="699"/>
                    <a:pt x="1369" y="699"/>
                    <a:pt x="1373" y="699"/>
                  </a:cubicBezTo>
                  <a:cubicBezTo>
                    <a:pt x="1459" y="699"/>
                    <a:pt x="1543" y="659"/>
                    <a:pt x="1592" y="587"/>
                  </a:cubicBezTo>
                  <a:cubicBezTo>
                    <a:pt x="1642" y="515"/>
                    <a:pt x="1653" y="414"/>
                    <a:pt x="1613" y="331"/>
                  </a:cubicBezTo>
                  <a:cubicBezTo>
                    <a:pt x="1592" y="292"/>
                    <a:pt x="1570" y="256"/>
                    <a:pt x="1541" y="220"/>
                  </a:cubicBezTo>
                  <a:cubicBezTo>
                    <a:pt x="1534" y="213"/>
                    <a:pt x="1527" y="205"/>
                    <a:pt x="1520" y="198"/>
                  </a:cubicBezTo>
                  <a:cubicBezTo>
                    <a:pt x="1495" y="169"/>
                    <a:pt x="1466" y="148"/>
                    <a:pt x="1433" y="126"/>
                  </a:cubicBezTo>
                  <a:cubicBezTo>
                    <a:pt x="1397" y="97"/>
                    <a:pt x="1343" y="72"/>
                    <a:pt x="1304" y="58"/>
                  </a:cubicBezTo>
                  <a:cubicBezTo>
                    <a:pt x="1275" y="43"/>
                    <a:pt x="1246" y="33"/>
                    <a:pt x="1217" y="25"/>
                  </a:cubicBezTo>
                  <a:cubicBezTo>
                    <a:pt x="1149" y="7"/>
                    <a:pt x="1084" y="0"/>
                    <a:pt x="1016" y="0"/>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65" name="Google Shape;3252;p44">
              <a:extLst>
                <a:ext uri="{FF2B5EF4-FFF2-40B4-BE49-F238E27FC236}">
                  <a16:creationId xmlns:a16="http://schemas.microsoft.com/office/drawing/2014/main" id="{3DC62574-B5B2-2CCD-3E2B-E333B49D2D5C}"/>
                </a:ext>
              </a:extLst>
            </p:cNvPr>
            <p:cNvSpPr/>
            <p:nvPr/>
          </p:nvSpPr>
          <p:spPr>
            <a:xfrm>
              <a:off x="8300002" y="3660604"/>
              <a:ext cx="90213" cy="46027"/>
            </a:xfrm>
            <a:custGeom>
              <a:avLst/>
              <a:gdLst/>
              <a:ahLst/>
              <a:cxnLst/>
              <a:rect l="l" t="t" r="r" b="b"/>
              <a:pathLst>
                <a:path w="1955" h="1115" extrusionOk="0">
                  <a:moveTo>
                    <a:pt x="645" y="1"/>
                  </a:moveTo>
                  <a:cubicBezTo>
                    <a:pt x="605" y="1"/>
                    <a:pt x="569" y="1"/>
                    <a:pt x="529" y="5"/>
                  </a:cubicBezTo>
                  <a:cubicBezTo>
                    <a:pt x="479" y="5"/>
                    <a:pt x="403" y="12"/>
                    <a:pt x="353" y="26"/>
                  </a:cubicBezTo>
                  <a:cubicBezTo>
                    <a:pt x="310" y="37"/>
                    <a:pt x="270" y="51"/>
                    <a:pt x="231" y="69"/>
                  </a:cubicBezTo>
                  <a:cubicBezTo>
                    <a:pt x="220" y="77"/>
                    <a:pt x="209" y="80"/>
                    <a:pt x="198" y="84"/>
                  </a:cubicBezTo>
                  <a:cubicBezTo>
                    <a:pt x="155" y="109"/>
                    <a:pt x="115" y="138"/>
                    <a:pt x="83" y="170"/>
                  </a:cubicBezTo>
                  <a:cubicBezTo>
                    <a:pt x="11" y="235"/>
                    <a:pt x="0" y="336"/>
                    <a:pt x="43" y="422"/>
                  </a:cubicBezTo>
                  <a:cubicBezTo>
                    <a:pt x="87" y="512"/>
                    <a:pt x="184" y="577"/>
                    <a:pt x="295" y="602"/>
                  </a:cubicBezTo>
                  <a:cubicBezTo>
                    <a:pt x="393" y="624"/>
                    <a:pt x="490" y="627"/>
                    <a:pt x="587" y="631"/>
                  </a:cubicBezTo>
                  <a:cubicBezTo>
                    <a:pt x="645" y="631"/>
                    <a:pt x="699" y="635"/>
                    <a:pt x="753" y="642"/>
                  </a:cubicBezTo>
                  <a:cubicBezTo>
                    <a:pt x="886" y="656"/>
                    <a:pt x="1015" y="681"/>
                    <a:pt x="1145" y="717"/>
                  </a:cubicBezTo>
                  <a:cubicBezTo>
                    <a:pt x="1231" y="746"/>
                    <a:pt x="1314" y="779"/>
                    <a:pt x="1397" y="822"/>
                  </a:cubicBezTo>
                  <a:cubicBezTo>
                    <a:pt x="1447" y="854"/>
                    <a:pt x="1498" y="887"/>
                    <a:pt x="1545" y="926"/>
                  </a:cubicBezTo>
                  <a:cubicBezTo>
                    <a:pt x="1588" y="966"/>
                    <a:pt x="1631" y="1009"/>
                    <a:pt x="1667" y="1056"/>
                  </a:cubicBezTo>
                  <a:cubicBezTo>
                    <a:pt x="1697" y="1095"/>
                    <a:pt x="1750" y="1115"/>
                    <a:pt x="1802" y="1115"/>
                  </a:cubicBezTo>
                  <a:cubicBezTo>
                    <a:pt x="1831" y="1115"/>
                    <a:pt x="1860" y="1108"/>
                    <a:pt x="1883" y="1095"/>
                  </a:cubicBezTo>
                  <a:cubicBezTo>
                    <a:pt x="1951" y="1059"/>
                    <a:pt x="1955" y="984"/>
                    <a:pt x="1908" y="923"/>
                  </a:cubicBezTo>
                  <a:cubicBezTo>
                    <a:pt x="1854" y="858"/>
                    <a:pt x="1800" y="789"/>
                    <a:pt x="1750" y="721"/>
                  </a:cubicBezTo>
                  <a:cubicBezTo>
                    <a:pt x="1710" y="663"/>
                    <a:pt x="1667" y="606"/>
                    <a:pt x="1624" y="548"/>
                  </a:cubicBezTo>
                  <a:cubicBezTo>
                    <a:pt x="1573" y="483"/>
                    <a:pt x="1523" y="422"/>
                    <a:pt x="1462" y="365"/>
                  </a:cubicBezTo>
                  <a:cubicBezTo>
                    <a:pt x="1404" y="311"/>
                    <a:pt x="1343" y="249"/>
                    <a:pt x="1267" y="206"/>
                  </a:cubicBezTo>
                  <a:cubicBezTo>
                    <a:pt x="1181" y="152"/>
                    <a:pt x="1091" y="102"/>
                    <a:pt x="990" y="69"/>
                  </a:cubicBezTo>
                  <a:cubicBezTo>
                    <a:pt x="958" y="59"/>
                    <a:pt x="925" y="48"/>
                    <a:pt x="893" y="41"/>
                  </a:cubicBezTo>
                  <a:cubicBezTo>
                    <a:pt x="814" y="19"/>
                    <a:pt x="731" y="5"/>
                    <a:pt x="645"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66" name="Google Shape;3253;p44">
              <a:extLst>
                <a:ext uri="{FF2B5EF4-FFF2-40B4-BE49-F238E27FC236}">
                  <a16:creationId xmlns:a16="http://schemas.microsoft.com/office/drawing/2014/main" id="{BF586C27-CC3F-2432-7A0C-5903252C4264}"/>
                </a:ext>
              </a:extLst>
            </p:cNvPr>
            <p:cNvSpPr/>
            <p:nvPr/>
          </p:nvSpPr>
          <p:spPr>
            <a:xfrm>
              <a:off x="8157284" y="3439177"/>
              <a:ext cx="455913" cy="354925"/>
            </a:xfrm>
            <a:custGeom>
              <a:avLst/>
              <a:gdLst/>
              <a:ahLst/>
              <a:cxnLst/>
              <a:rect l="l" t="t" r="r" b="b"/>
              <a:pathLst>
                <a:path w="9880" h="8598" extrusionOk="0">
                  <a:moveTo>
                    <a:pt x="5257" y="1"/>
                  </a:moveTo>
                  <a:cubicBezTo>
                    <a:pt x="5127" y="1"/>
                    <a:pt x="4990" y="12"/>
                    <a:pt x="4854" y="30"/>
                  </a:cubicBezTo>
                  <a:cubicBezTo>
                    <a:pt x="4605" y="69"/>
                    <a:pt x="4393" y="130"/>
                    <a:pt x="4198" y="220"/>
                  </a:cubicBezTo>
                  <a:cubicBezTo>
                    <a:pt x="3982" y="138"/>
                    <a:pt x="3752" y="94"/>
                    <a:pt x="3507" y="87"/>
                  </a:cubicBezTo>
                  <a:cubicBezTo>
                    <a:pt x="3489" y="84"/>
                    <a:pt x="3471" y="84"/>
                    <a:pt x="3453" y="84"/>
                  </a:cubicBezTo>
                  <a:cubicBezTo>
                    <a:pt x="3262" y="84"/>
                    <a:pt x="3053" y="112"/>
                    <a:pt x="2830" y="170"/>
                  </a:cubicBezTo>
                  <a:cubicBezTo>
                    <a:pt x="2632" y="224"/>
                    <a:pt x="2423" y="303"/>
                    <a:pt x="2182" y="422"/>
                  </a:cubicBezTo>
                  <a:cubicBezTo>
                    <a:pt x="1991" y="519"/>
                    <a:pt x="1797" y="638"/>
                    <a:pt x="1588" y="786"/>
                  </a:cubicBezTo>
                  <a:cubicBezTo>
                    <a:pt x="1408" y="919"/>
                    <a:pt x="1239" y="1056"/>
                    <a:pt x="1095" y="1192"/>
                  </a:cubicBezTo>
                  <a:cubicBezTo>
                    <a:pt x="980" y="1300"/>
                    <a:pt x="865" y="1423"/>
                    <a:pt x="746" y="1574"/>
                  </a:cubicBezTo>
                  <a:cubicBezTo>
                    <a:pt x="490" y="1902"/>
                    <a:pt x="292" y="2247"/>
                    <a:pt x="159" y="2604"/>
                  </a:cubicBezTo>
                  <a:cubicBezTo>
                    <a:pt x="47" y="2906"/>
                    <a:pt x="1" y="3198"/>
                    <a:pt x="26" y="3468"/>
                  </a:cubicBezTo>
                  <a:cubicBezTo>
                    <a:pt x="40" y="3608"/>
                    <a:pt x="73" y="3745"/>
                    <a:pt x="127" y="3867"/>
                  </a:cubicBezTo>
                  <a:cubicBezTo>
                    <a:pt x="199" y="4026"/>
                    <a:pt x="285" y="4148"/>
                    <a:pt x="389" y="4242"/>
                  </a:cubicBezTo>
                  <a:cubicBezTo>
                    <a:pt x="490" y="4328"/>
                    <a:pt x="616" y="4386"/>
                    <a:pt x="746" y="4411"/>
                  </a:cubicBezTo>
                  <a:cubicBezTo>
                    <a:pt x="789" y="4418"/>
                    <a:pt x="836" y="4422"/>
                    <a:pt x="883" y="4422"/>
                  </a:cubicBezTo>
                  <a:cubicBezTo>
                    <a:pt x="969" y="4422"/>
                    <a:pt x="1059" y="4407"/>
                    <a:pt x="1153" y="4382"/>
                  </a:cubicBezTo>
                  <a:cubicBezTo>
                    <a:pt x="1279" y="4343"/>
                    <a:pt x="1405" y="4274"/>
                    <a:pt x="1527" y="4177"/>
                  </a:cubicBezTo>
                  <a:cubicBezTo>
                    <a:pt x="1570" y="4141"/>
                    <a:pt x="1613" y="4101"/>
                    <a:pt x="1660" y="4051"/>
                  </a:cubicBezTo>
                  <a:cubicBezTo>
                    <a:pt x="1718" y="4213"/>
                    <a:pt x="1815" y="4350"/>
                    <a:pt x="1945" y="4451"/>
                  </a:cubicBezTo>
                  <a:cubicBezTo>
                    <a:pt x="2081" y="4559"/>
                    <a:pt x="2258" y="4634"/>
                    <a:pt x="2452" y="4663"/>
                  </a:cubicBezTo>
                  <a:cubicBezTo>
                    <a:pt x="2535" y="4674"/>
                    <a:pt x="2625" y="4681"/>
                    <a:pt x="2711" y="4681"/>
                  </a:cubicBezTo>
                  <a:cubicBezTo>
                    <a:pt x="3053" y="4681"/>
                    <a:pt x="3417" y="4584"/>
                    <a:pt x="3788" y="4393"/>
                  </a:cubicBezTo>
                  <a:cubicBezTo>
                    <a:pt x="3979" y="4296"/>
                    <a:pt x="4173" y="4166"/>
                    <a:pt x="4375" y="4004"/>
                  </a:cubicBezTo>
                  <a:cubicBezTo>
                    <a:pt x="4422" y="3965"/>
                    <a:pt x="4468" y="3925"/>
                    <a:pt x="4515" y="3885"/>
                  </a:cubicBezTo>
                  <a:lnTo>
                    <a:pt x="4515" y="3885"/>
                  </a:lnTo>
                  <a:cubicBezTo>
                    <a:pt x="4461" y="4073"/>
                    <a:pt x="4443" y="4256"/>
                    <a:pt x="4454" y="4425"/>
                  </a:cubicBezTo>
                  <a:cubicBezTo>
                    <a:pt x="4465" y="4569"/>
                    <a:pt x="4501" y="4710"/>
                    <a:pt x="4558" y="4839"/>
                  </a:cubicBezTo>
                  <a:cubicBezTo>
                    <a:pt x="4612" y="4955"/>
                    <a:pt x="4684" y="5059"/>
                    <a:pt x="4778" y="5156"/>
                  </a:cubicBezTo>
                  <a:cubicBezTo>
                    <a:pt x="4998" y="5379"/>
                    <a:pt x="5286" y="5473"/>
                    <a:pt x="5484" y="5516"/>
                  </a:cubicBezTo>
                  <a:cubicBezTo>
                    <a:pt x="5602" y="5538"/>
                    <a:pt x="5721" y="5549"/>
                    <a:pt x="5847" y="5549"/>
                  </a:cubicBezTo>
                  <a:cubicBezTo>
                    <a:pt x="6020" y="5549"/>
                    <a:pt x="6200" y="5527"/>
                    <a:pt x="6384" y="5484"/>
                  </a:cubicBezTo>
                  <a:cubicBezTo>
                    <a:pt x="6517" y="5451"/>
                    <a:pt x="6650" y="5405"/>
                    <a:pt x="6780" y="5347"/>
                  </a:cubicBezTo>
                  <a:lnTo>
                    <a:pt x="6780" y="5347"/>
                  </a:lnTo>
                  <a:cubicBezTo>
                    <a:pt x="6675" y="5516"/>
                    <a:pt x="6571" y="5700"/>
                    <a:pt x="6463" y="5912"/>
                  </a:cubicBezTo>
                  <a:cubicBezTo>
                    <a:pt x="6196" y="6427"/>
                    <a:pt x="6009" y="6863"/>
                    <a:pt x="5880" y="7280"/>
                  </a:cubicBezTo>
                  <a:cubicBezTo>
                    <a:pt x="5808" y="7514"/>
                    <a:pt x="5768" y="7712"/>
                    <a:pt x="5754" y="7903"/>
                  </a:cubicBezTo>
                  <a:cubicBezTo>
                    <a:pt x="5739" y="8094"/>
                    <a:pt x="5768" y="8252"/>
                    <a:pt x="5840" y="8375"/>
                  </a:cubicBezTo>
                  <a:cubicBezTo>
                    <a:pt x="5880" y="8440"/>
                    <a:pt x="5937" y="8494"/>
                    <a:pt x="6006" y="8533"/>
                  </a:cubicBezTo>
                  <a:cubicBezTo>
                    <a:pt x="6070" y="8569"/>
                    <a:pt x="6150" y="8591"/>
                    <a:pt x="6250" y="8594"/>
                  </a:cubicBezTo>
                  <a:cubicBezTo>
                    <a:pt x="6265" y="8598"/>
                    <a:pt x="6276" y="8598"/>
                    <a:pt x="6286" y="8598"/>
                  </a:cubicBezTo>
                  <a:cubicBezTo>
                    <a:pt x="6384" y="8598"/>
                    <a:pt x="6477" y="8576"/>
                    <a:pt x="6549" y="8558"/>
                  </a:cubicBezTo>
                  <a:cubicBezTo>
                    <a:pt x="6686" y="8522"/>
                    <a:pt x="6816" y="8468"/>
                    <a:pt x="6927" y="8418"/>
                  </a:cubicBezTo>
                  <a:cubicBezTo>
                    <a:pt x="7057" y="8360"/>
                    <a:pt x="7183" y="8296"/>
                    <a:pt x="7305" y="8220"/>
                  </a:cubicBezTo>
                  <a:cubicBezTo>
                    <a:pt x="7435" y="8141"/>
                    <a:pt x="7568" y="8044"/>
                    <a:pt x="7734" y="7907"/>
                  </a:cubicBezTo>
                  <a:cubicBezTo>
                    <a:pt x="7979" y="7709"/>
                    <a:pt x="8220" y="7467"/>
                    <a:pt x="8468" y="7176"/>
                  </a:cubicBezTo>
                  <a:cubicBezTo>
                    <a:pt x="8475" y="7176"/>
                    <a:pt x="8483" y="7172"/>
                    <a:pt x="8486" y="7172"/>
                  </a:cubicBezTo>
                  <a:cubicBezTo>
                    <a:pt x="8526" y="7161"/>
                    <a:pt x="8544" y="7136"/>
                    <a:pt x="8562" y="7111"/>
                  </a:cubicBezTo>
                  <a:cubicBezTo>
                    <a:pt x="8875" y="6675"/>
                    <a:pt x="9105" y="6189"/>
                    <a:pt x="9293" y="5768"/>
                  </a:cubicBezTo>
                  <a:cubicBezTo>
                    <a:pt x="9375" y="5585"/>
                    <a:pt x="9455" y="5387"/>
                    <a:pt x="9534" y="5163"/>
                  </a:cubicBezTo>
                  <a:cubicBezTo>
                    <a:pt x="9739" y="4577"/>
                    <a:pt x="9843" y="4091"/>
                    <a:pt x="9861" y="3630"/>
                  </a:cubicBezTo>
                  <a:cubicBezTo>
                    <a:pt x="9879" y="3194"/>
                    <a:pt x="9786" y="2852"/>
                    <a:pt x="9591" y="2611"/>
                  </a:cubicBezTo>
                  <a:cubicBezTo>
                    <a:pt x="9545" y="2550"/>
                    <a:pt x="9487" y="2496"/>
                    <a:pt x="9404" y="2438"/>
                  </a:cubicBezTo>
                  <a:cubicBezTo>
                    <a:pt x="9325" y="2380"/>
                    <a:pt x="9235" y="2344"/>
                    <a:pt x="9163" y="2319"/>
                  </a:cubicBezTo>
                  <a:cubicBezTo>
                    <a:pt x="9080" y="2290"/>
                    <a:pt x="8987" y="2272"/>
                    <a:pt x="8864" y="2262"/>
                  </a:cubicBezTo>
                  <a:cubicBezTo>
                    <a:pt x="8817" y="2258"/>
                    <a:pt x="8767" y="2254"/>
                    <a:pt x="8717" y="2254"/>
                  </a:cubicBezTo>
                  <a:cubicBezTo>
                    <a:pt x="8677" y="2254"/>
                    <a:pt x="8641" y="2258"/>
                    <a:pt x="8601" y="2258"/>
                  </a:cubicBezTo>
                  <a:cubicBezTo>
                    <a:pt x="8605" y="2197"/>
                    <a:pt x="8601" y="2132"/>
                    <a:pt x="8594" y="2071"/>
                  </a:cubicBezTo>
                  <a:cubicBezTo>
                    <a:pt x="8580" y="1941"/>
                    <a:pt x="8547" y="1819"/>
                    <a:pt x="8501" y="1704"/>
                  </a:cubicBezTo>
                  <a:cubicBezTo>
                    <a:pt x="8450" y="1592"/>
                    <a:pt x="8385" y="1484"/>
                    <a:pt x="8306" y="1387"/>
                  </a:cubicBezTo>
                  <a:cubicBezTo>
                    <a:pt x="8234" y="1300"/>
                    <a:pt x="8148" y="1218"/>
                    <a:pt x="8029" y="1135"/>
                  </a:cubicBezTo>
                  <a:cubicBezTo>
                    <a:pt x="7939" y="1074"/>
                    <a:pt x="7835" y="1020"/>
                    <a:pt x="7719" y="976"/>
                  </a:cubicBezTo>
                  <a:cubicBezTo>
                    <a:pt x="7593" y="926"/>
                    <a:pt x="7467" y="894"/>
                    <a:pt x="7338" y="876"/>
                  </a:cubicBezTo>
                  <a:cubicBezTo>
                    <a:pt x="7251" y="865"/>
                    <a:pt x="7165" y="858"/>
                    <a:pt x="7078" y="858"/>
                  </a:cubicBezTo>
                  <a:cubicBezTo>
                    <a:pt x="6927" y="858"/>
                    <a:pt x="6776" y="876"/>
                    <a:pt x="6628" y="912"/>
                  </a:cubicBezTo>
                  <a:cubicBezTo>
                    <a:pt x="6625" y="883"/>
                    <a:pt x="6621" y="854"/>
                    <a:pt x="6614" y="825"/>
                  </a:cubicBezTo>
                  <a:cubicBezTo>
                    <a:pt x="6596" y="757"/>
                    <a:pt x="6571" y="692"/>
                    <a:pt x="6546" y="634"/>
                  </a:cubicBezTo>
                  <a:cubicBezTo>
                    <a:pt x="6499" y="534"/>
                    <a:pt x="6423" y="433"/>
                    <a:pt x="6330" y="343"/>
                  </a:cubicBezTo>
                  <a:cubicBezTo>
                    <a:pt x="6160" y="188"/>
                    <a:pt x="5930" y="84"/>
                    <a:pt x="5646" y="33"/>
                  </a:cubicBezTo>
                  <a:cubicBezTo>
                    <a:pt x="5523" y="12"/>
                    <a:pt x="5390" y="1"/>
                    <a:pt x="5257" y="1"/>
                  </a:cubicBezTo>
                  <a:close/>
                </a:path>
              </a:pathLst>
            </a:custGeom>
            <a:solidFill>
              <a:srgbClr val="FFCF74"/>
            </a:solidFill>
            <a:ln>
              <a:noFill/>
            </a:ln>
          </p:spPr>
          <p:txBody>
            <a:bodyPr spcFirstLastPara="1" wrap="square" lIns="91425" tIns="91425" rIns="91425" bIns="91425" anchor="ctr" anchorCtr="0">
              <a:noAutofit/>
            </a:bodyPr>
            <a:lstStyle/>
            <a:p>
              <a:endParaRPr/>
            </a:p>
          </p:txBody>
        </p:sp>
        <p:sp>
          <p:nvSpPr>
            <p:cNvPr id="1267" name="Google Shape;3254;p44">
              <a:extLst>
                <a:ext uri="{FF2B5EF4-FFF2-40B4-BE49-F238E27FC236}">
                  <a16:creationId xmlns:a16="http://schemas.microsoft.com/office/drawing/2014/main" id="{8B571274-11D8-B731-8CFE-259FCAAA32DA}"/>
                </a:ext>
              </a:extLst>
            </p:cNvPr>
            <p:cNvSpPr/>
            <p:nvPr/>
          </p:nvSpPr>
          <p:spPr>
            <a:xfrm>
              <a:off x="8286852" y="3711420"/>
              <a:ext cx="95751" cy="67410"/>
            </a:xfrm>
            <a:custGeom>
              <a:avLst/>
              <a:gdLst/>
              <a:ahLst/>
              <a:cxnLst/>
              <a:rect l="l" t="t" r="r" b="b"/>
              <a:pathLst>
                <a:path w="2075" h="1633" extrusionOk="0">
                  <a:moveTo>
                    <a:pt x="1037" y="0"/>
                  </a:moveTo>
                  <a:cubicBezTo>
                    <a:pt x="775" y="0"/>
                    <a:pt x="515" y="110"/>
                    <a:pt x="332" y="325"/>
                  </a:cubicBezTo>
                  <a:cubicBezTo>
                    <a:pt x="1" y="718"/>
                    <a:pt x="47" y="1301"/>
                    <a:pt x="440" y="1632"/>
                  </a:cubicBezTo>
                  <a:lnTo>
                    <a:pt x="1743" y="1524"/>
                  </a:lnTo>
                  <a:cubicBezTo>
                    <a:pt x="2074" y="1135"/>
                    <a:pt x="2028" y="548"/>
                    <a:pt x="1639" y="221"/>
                  </a:cubicBezTo>
                  <a:cubicBezTo>
                    <a:pt x="1463" y="73"/>
                    <a:pt x="1249" y="0"/>
                    <a:pt x="1037"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68" name="Google Shape;3255;p44">
              <a:extLst>
                <a:ext uri="{FF2B5EF4-FFF2-40B4-BE49-F238E27FC236}">
                  <a16:creationId xmlns:a16="http://schemas.microsoft.com/office/drawing/2014/main" id="{4B2DF098-125A-FF4D-CD86-2A96D324BF30}"/>
                </a:ext>
              </a:extLst>
            </p:cNvPr>
            <p:cNvSpPr/>
            <p:nvPr/>
          </p:nvSpPr>
          <p:spPr>
            <a:xfrm>
              <a:off x="8307108" y="3774332"/>
              <a:ext cx="60219" cy="13581"/>
            </a:xfrm>
            <a:custGeom>
              <a:avLst/>
              <a:gdLst/>
              <a:ahLst/>
              <a:cxnLst/>
              <a:rect l="l" t="t" r="r" b="b"/>
              <a:pathLst>
                <a:path w="1305" h="329" extrusionOk="0">
                  <a:moveTo>
                    <a:pt x="1304" y="0"/>
                  </a:moveTo>
                  <a:lnTo>
                    <a:pt x="1" y="108"/>
                  </a:lnTo>
                  <a:cubicBezTo>
                    <a:pt x="175" y="256"/>
                    <a:pt x="387" y="329"/>
                    <a:pt x="598" y="329"/>
                  </a:cubicBezTo>
                  <a:cubicBezTo>
                    <a:pt x="860" y="329"/>
                    <a:pt x="1121" y="217"/>
                    <a:pt x="1304" y="0"/>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269" name="Google Shape;3256;p44">
              <a:extLst>
                <a:ext uri="{FF2B5EF4-FFF2-40B4-BE49-F238E27FC236}">
                  <a16:creationId xmlns:a16="http://schemas.microsoft.com/office/drawing/2014/main" id="{64A168EC-239B-8D42-AFAC-C7459AD20261}"/>
                </a:ext>
              </a:extLst>
            </p:cNvPr>
            <p:cNvSpPr/>
            <p:nvPr/>
          </p:nvSpPr>
          <p:spPr>
            <a:xfrm>
              <a:off x="8292020" y="3718273"/>
              <a:ext cx="88598" cy="69516"/>
            </a:xfrm>
            <a:custGeom>
              <a:avLst/>
              <a:gdLst/>
              <a:ahLst/>
              <a:cxnLst/>
              <a:rect l="l" t="t" r="r" b="b"/>
              <a:pathLst>
                <a:path w="1920" h="1684" extrusionOk="0">
                  <a:moveTo>
                    <a:pt x="959" y="0"/>
                  </a:moveTo>
                  <a:cubicBezTo>
                    <a:pt x="802" y="0"/>
                    <a:pt x="642" y="45"/>
                    <a:pt x="501" y="138"/>
                  </a:cubicBezTo>
                  <a:cubicBezTo>
                    <a:pt x="112" y="393"/>
                    <a:pt x="0" y="915"/>
                    <a:pt x="256" y="1304"/>
                  </a:cubicBezTo>
                  <a:cubicBezTo>
                    <a:pt x="418" y="1550"/>
                    <a:pt x="686" y="1684"/>
                    <a:pt x="960" y="1684"/>
                  </a:cubicBezTo>
                  <a:cubicBezTo>
                    <a:pt x="1119" y="1684"/>
                    <a:pt x="1280" y="1639"/>
                    <a:pt x="1422" y="1545"/>
                  </a:cubicBezTo>
                  <a:cubicBezTo>
                    <a:pt x="1811" y="1293"/>
                    <a:pt x="1919" y="771"/>
                    <a:pt x="1664" y="382"/>
                  </a:cubicBezTo>
                  <a:cubicBezTo>
                    <a:pt x="1503" y="135"/>
                    <a:pt x="1234" y="0"/>
                    <a:pt x="959"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70" name="Google Shape;3257;p44">
              <a:extLst>
                <a:ext uri="{FF2B5EF4-FFF2-40B4-BE49-F238E27FC236}">
                  <a16:creationId xmlns:a16="http://schemas.microsoft.com/office/drawing/2014/main" id="{F33FF597-FA6F-6218-0E79-7BCBD9404420}"/>
                </a:ext>
              </a:extLst>
            </p:cNvPr>
            <p:cNvSpPr/>
            <p:nvPr/>
          </p:nvSpPr>
          <p:spPr>
            <a:xfrm>
              <a:off x="8310615" y="3729047"/>
              <a:ext cx="65341" cy="51435"/>
            </a:xfrm>
            <a:custGeom>
              <a:avLst/>
              <a:gdLst/>
              <a:ahLst/>
              <a:cxnLst/>
              <a:rect l="l" t="t" r="r" b="b"/>
              <a:pathLst>
                <a:path w="1416" h="1246" extrusionOk="0">
                  <a:moveTo>
                    <a:pt x="708" y="1"/>
                  </a:moveTo>
                  <a:cubicBezTo>
                    <a:pt x="591" y="1"/>
                    <a:pt x="473" y="34"/>
                    <a:pt x="368" y="103"/>
                  </a:cubicBezTo>
                  <a:cubicBezTo>
                    <a:pt x="80" y="291"/>
                    <a:pt x="1" y="676"/>
                    <a:pt x="188" y="964"/>
                  </a:cubicBezTo>
                  <a:cubicBezTo>
                    <a:pt x="306" y="1147"/>
                    <a:pt x="505" y="1245"/>
                    <a:pt x="708" y="1245"/>
                  </a:cubicBezTo>
                  <a:cubicBezTo>
                    <a:pt x="824" y="1245"/>
                    <a:pt x="943" y="1212"/>
                    <a:pt x="1048" y="1144"/>
                  </a:cubicBezTo>
                  <a:cubicBezTo>
                    <a:pt x="1336" y="957"/>
                    <a:pt x="1415" y="571"/>
                    <a:pt x="1228" y="283"/>
                  </a:cubicBezTo>
                  <a:cubicBezTo>
                    <a:pt x="1109" y="101"/>
                    <a:pt x="911" y="1"/>
                    <a:pt x="70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71" name="Google Shape;3258;p44">
              <a:extLst>
                <a:ext uri="{FF2B5EF4-FFF2-40B4-BE49-F238E27FC236}">
                  <a16:creationId xmlns:a16="http://schemas.microsoft.com/office/drawing/2014/main" id="{A5D60C9C-6E51-4ADF-2147-638066341CC1}"/>
                </a:ext>
              </a:extLst>
            </p:cNvPr>
            <p:cNvSpPr/>
            <p:nvPr/>
          </p:nvSpPr>
          <p:spPr>
            <a:xfrm>
              <a:off x="8305447" y="3739243"/>
              <a:ext cx="25472" cy="12838"/>
            </a:xfrm>
            <a:custGeom>
              <a:avLst/>
              <a:gdLst/>
              <a:ahLst/>
              <a:cxnLst/>
              <a:rect l="l" t="t" r="r" b="b"/>
              <a:pathLst>
                <a:path w="552" h="311" extrusionOk="0">
                  <a:moveTo>
                    <a:pt x="153" y="0"/>
                  </a:moveTo>
                  <a:cubicBezTo>
                    <a:pt x="91" y="0"/>
                    <a:pt x="44" y="19"/>
                    <a:pt x="30" y="54"/>
                  </a:cubicBezTo>
                  <a:cubicBezTo>
                    <a:pt x="1" y="119"/>
                    <a:pt x="91" y="216"/>
                    <a:pt x="228" y="274"/>
                  </a:cubicBezTo>
                  <a:lnTo>
                    <a:pt x="231" y="274"/>
                  </a:lnTo>
                  <a:cubicBezTo>
                    <a:pt x="292" y="298"/>
                    <a:pt x="353" y="310"/>
                    <a:pt x="403" y="310"/>
                  </a:cubicBezTo>
                  <a:cubicBezTo>
                    <a:pt x="466" y="310"/>
                    <a:pt x="513" y="292"/>
                    <a:pt x="527" y="256"/>
                  </a:cubicBezTo>
                  <a:cubicBezTo>
                    <a:pt x="552" y="191"/>
                    <a:pt x="462" y="94"/>
                    <a:pt x="325" y="36"/>
                  </a:cubicBezTo>
                  <a:cubicBezTo>
                    <a:pt x="264" y="12"/>
                    <a:pt x="203" y="0"/>
                    <a:pt x="153"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72" name="Google Shape;3259;p44">
              <a:extLst>
                <a:ext uri="{FF2B5EF4-FFF2-40B4-BE49-F238E27FC236}">
                  <a16:creationId xmlns:a16="http://schemas.microsoft.com/office/drawing/2014/main" id="{9D81000B-6155-99FD-8086-9323394AA5B6}"/>
                </a:ext>
              </a:extLst>
            </p:cNvPr>
            <p:cNvSpPr/>
            <p:nvPr/>
          </p:nvSpPr>
          <p:spPr>
            <a:xfrm>
              <a:off x="8116078" y="3689335"/>
              <a:ext cx="95751" cy="67493"/>
            </a:xfrm>
            <a:custGeom>
              <a:avLst/>
              <a:gdLst/>
              <a:ahLst/>
              <a:cxnLst/>
              <a:rect l="l" t="t" r="r" b="b"/>
              <a:pathLst>
                <a:path w="2075" h="1635" extrusionOk="0">
                  <a:moveTo>
                    <a:pt x="1040" y="0"/>
                  </a:moveTo>
                  <a:cubicBezTo>
                    <a:pt x="777" y="0"/>
                    <a:pt x="516" y="112"/>
                    <a:pt x="332" y="327"/>
                  </a:cubicBezTo>
                  <a:cubicBezTo>
                    <a:pt x="1" y="716"/>
                    <a:pt x="47" y="1303"/>
                    <a:pt x="436" y="1634"/>
                  </a:cubicBezTo>
                  <a:lnTo>
                    <a:pt x="1743" y="1526"/>
                  </a:lnTo>
                  <a:cubicBezTo>
                    <a:pt x="2074" y="1134"/>
                    <a:pt x="2028" y="551"/>
                    <a:pt x="1635" y="219"/>
                  </a:cubicBezTo>
                  <a:cubicBezTo>
                    <a:pt x="1462" y="72"/>
                    <a:pt x="1250" y="0"/>
                    <a:pt x="1040" y="0"/>
                  </a:cubicBezTo>
                  <a:close/>
                </a:path>
              </a:pathLst>
            </a:custGeom>
            <a:solidFill>
              <a:srgbClr val="3C3C3E">
                <a:alpha val="23900"/>
              </a:srgbClr>
            </a:solidFill>
            <a:ln>
              <a:noFill/>
            </a:ln>
          </p:spPr>
          <p:txBody>
            <a:bodyPr spcFirstLastPara="1" wrap="square" lIns="91425" tIns="91425" rIns="91425" bIns="91425" anchor="ctr" anchorCtr="0">
              <a:noAutofit/>
            </a:bodyPr>
            <a:lstStyle/>
            <a:p>
              <a:endParaRPr/>
            </a:p>
          </p:txBody>
        </p:sp>
        <p:sp>
          <p:nvSpPr>
            <p:cNvPr id="1273" name="Google Shape;3260;p44">
              <a:extLst>
                <a:ext uri="{FF2B5EF4-FFF2-40B4-BE49-F238E27FC236}">
                  <a16:creationId xmlns:a16="http://schemas.microsoft.com/office/drawing/2014/main" id="{0F35EAC3-0454-186F-E89E-D7EEB0E6737B}"/>
                </a:ext>
              </a:extLst>
            </p:cNvPr>
            <p:cNvSpPr/>
            <p:nvPr/>
          </p:nvSpPr>
          <p:spPr>
            <a:xfrm>
              <a:off x="8136197" y="3752329"/>
              <a:ext cx="60358" cy="13499"/>
            </a:xfrm>
            <a:custGeom>
              <a:avLst/>
              <a:gdLst/>
              <a:ahLst/>
              <a:cxnLst/>
              <a:rect l="l" t="t" r="r" b="b"/>
              <a:pathLst>
                <a:path w="1308" h="327" extrusionOk="0">
                  <a:moveTo>
                    <a:pt x="1307" y="0"/>
                  </a:moveTo>
                  <a:lnTo>
                    <a:pt x="0" y="108"/>
                  </a:lnTo>
                  <a:cubicBezTo>
                    <a:pt x="175" y="254"/>
                    <a:pt x="388" y="326"/>
                    <a:pt x="600" y="326"/>
                  </a:cubicBezTo>
                  <a:cubicBezTo>
                    <a:pt x="863" y="326"/>
                    <a:pt x="1124" y="216"/>
                    <a:pt x="1307" y="0"/>
                  </a:cubicBezTo>
                  <a:close/>
                </a:path>
              </a:pathLst>
            </a:custGeom>
            <a:solidFill>
              <a:srgbClr val="D29971"/>
            </a:solidFill>
            <a:ln>
              <a:noFill/>
            </a:ln>
          </p:spPr>
          <p:txBody>
            <a:bodyPr spcFirstLastPara="1" wrap="square" lIns="91425" tIns="91425" rIns="91425" bIns="91425" anchor="ctr" anchorCtr="0">
              <a:noAutofit/>
            </a:bodyPr>
            <a:lstStyle/>
            <a:p>
              <a:endParaRPr/>
            </a:p>
          </p:txBody>
        </p:sp>
        <p:sp>
          <p:nvSpPr>
            <p:cNvPr id="1274" name="Google Shape;3261;p44">
              <a:extLst>
                <a:ext uri="{FF2B5EF4-FFF2-40B4-BE49-F238E27FC236}">
                  <a16:creationId xmlns:a16="http://schemas.microsoft.com/office/drawing/2014/main" id="{53CCD899-809A-7CD7-4A46-196E6D141946}"/>
                </a:ext>
              </a:extLst>
            </p:cNvPr>
            <p:cNvSpPr/>
            <p:nvPr/>
          </p:nvSpPr>
          <p:spPr>
            <a:xfrm>
              <a:off x="8121246" y="3696229"/>
              <a:ext cx="88414" cy="69474"/>
            </a:xfrm>
            <a:custGeom>
              <a:avLst/>
              <a:gdLst/>
              <a:ahLst/>
              <a:cxnLst/>
              <a:rect l="l" t="t" r="r" b="b"/>
              <a:pathLst>
                <a:path w="1916" h="1683" extrusionOk="0">
                  <a:moveTo>
                    <a:pt x="959" y="0"/>
                  </a:moveTo>
                  <a:cubicBezTo>
                    <a:pt x="800" y="0"/>
                    <a:pt x="640" y="45"/>
                    <a:pt x="497" y="139"/>
                  </a:cubicBezTo>
                  <a:cubicBezTo>
                    <a:pt x="108" y="391"/>
                    <a:pt x="0" y="913"/>
                    <a:pt x="256" y="1302"/>
                  </a:cubicBezTo>
                  <a:cubicBezTo>
                    <a:pt x="416" y="1549"/>
                    <a:pt x="685" y="1682"/>
                    <a:pt x="960" y="1682"/>
                  </a:cubicBezTo>
                  <a:cubicBezTo>
                    <a:pt x="1118" y="1682"/>
                    <a:pt x="1277" y="1638"/>
                    <a:pt x="1419" y="1546"/>
                  </a:cubicBezTo>
                  <a:cubicBezTo>
                    <a:pt x="1808" y="1291"/>
                    <a:pt x="1916" y="769"/>
                    <a:pt x="1664" y="380"/>
                  </a:cubicBezTo>
                  <a:cubicBezTo>
                    <a:pt x="1502" y="134"/>
                    <a:pt x="1233" y="0"/>
                    <a:pt x="959"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1275" name="Google Shape;3262;p44">
              <a:extLst>
                <a:ext uri="{FF2B5EF4-FFF2-40B4-BE49-F238E27FC236}">
                  <a16:creationId xmlns:a16="http://schemas.microsoft.com/office/drawing/2014/main" id="{8BE928F0-D841-2BAA-753A-67A7B325BD05}"/>
                </a:ext>
              </a:extLst>
            </p:cNvPr>
            <p:cNvSpPr/>
            <p:nvPr/>
          </p:nvSpPr>
          <p:spPr>
            <a:xfrm>
              <a:off x="8139657" y="3706962"/>
              <a:ext cx="65526" cy="51435"/>
            </a:xfrm>
            <a:custGeom>
              <a:avLst/>
              <a:gdLst/>
              <a:ahLst/>
              <a:cxnLst/>
              <a:rect l="l" t="t" r="r" b="b"/>
              <a:pathLst>
                <a:path w="1420" h="1246" extrusionOk="0">
                  <a:moveTo>
                    <a:pt x="712" y="1"/>
                  </a:moveTo>
                  <a:cubicBezTo>
                    <a:pt x="595" y="1"/>
                    <a:pt x="477" y="34"/>
                    <a:pt x="372" y="102"/>
                  </a:cubicBezTo>
                  <a:cubicBezTo>
                    <a:pt x="84" y="289"/>
                    <a:pt x="1" y="678"/>
                    <a:pt x="192" y="962"/>
                  </a:cubicBezTo>
                  <a:cubicBezTo>
                    <a:pt x="311" y="1145"/>
                    <a:pt x="509" y="1245"/>
                    <a:pt x="712" y="1245"/>
                  </a:cubicBezTo>
                  <a:cubicBezTo>
                    <a:pt x="829" y="1245"/>
                    <a:pt x="947" y="1212"/>
                    <a:pt x="1052" y="1142"/>
                  </a:cubicBezTo>
                  <a:cubicBezTo>
                    <a:pt x="1340" y="955"/>
                    <a:pt x="1419" y="570"/>
                    <a:pt x="1232" y="282"/>
                  </a:cubicBezTo>
                  <a:cubicBezTo>
                    <a:pt x="1113" y="99"/>
                    <a:pt x="915" y="1"/>
                    <a:pt x="71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76" name="Google Shape;3263;p44">
              <a:extLst>
                <a:ext uri="{FF2B5EF4-FFF2-40B4-BE49-F238E27FC236}">
                  <a16:creationId xmlns:a16="http://schemas.microsoft.com/office/drawing/2014/main" id="{2BA4C9A6-2AF3-1B31-D6CD-843834E1D51B}"/>
                </a:ext>
              </a:extLst>
            </p:cNvPr>
            <p:cNvSpPr/>
            <p:nvPr/>
          </p:nvSpPr>
          <p:spPr>
            <a:xfrm>
              <a:off x="8134674" y="3717117"/>
              <a:ext cx="25472" cy="12921"/>
            </a:xfrm>
            <a:custGeom>
              <a:avLst/>
              <a:gdLst/>
              <a:ahLst/>
              <a:cxnLst/>
              <a:rect l="l" t="t" r="r" b="b"/>
              <a:pathLst>
                <a:path w="552" h="313" extrusionOk="0">
                  <a:moveTo>
                    <a:pt x="152" y="1"/>
                  </a:moveTo>
                  <a:cubicBezTo>
                    <a:pt x="89" y="1"/>
                    <a:pt x="42" y="20"/>
                    <a:pt x="26" y="58"/>
                  </a:cubicBezTo>
                  <a:cubicBezTo>
                    <a:pt x="1" y="122"/>
                    <a:pt x="91" y="220"/>
                    <a:pt x="228" y="274"/>
                  </a:cubicBezTo>
                  <a:cubicBezTo>
                    <a:pt x="290" y="300"/>
                    <a:pt x="352" y="313"/>
                    <a:pt x="403" y="313"/>
                  </a:cubicBezTo>
                  <a:cubicBezTo>
                    <a:pt x="464" y="313"/>
                    <a:pt x="511" y="295"/>
                    <a:pt x="527" y="259"/>
                  </a:cubicBezTo>
                  <a:cubicBezTo>
                    <a:pt x="552" y="194"/>
                    <a:pt x="462" y="94"/>
                    <a:pt x="325" y="40"/>
                  </a:cubicBezTo>
                  <a:cubicBezTo>
                    <a:pt x="263" y="14"/>
                    <a:pt x="203" y="1"/>
                    <a:pt x="152" y="1"/>
                  </a:cubicBezTo>
                  <a:close/>
                </a:path>
              </a:pathLst>
            </a:custGeom>
            <a:solidFill>
              <a:srgbClr val="FEFEFE"/>
            </a:solidFill>
            <a:ln>
              <a:noFill/>
            </a:ln>
          </p:spPr>
          <p:txBody>
            <a:bodyPr spcFirstLastPara="1" wrap="square" lIns="91425" tIns="91425" rIns="91425" bIns="91425" anchor="ctr" anchorCtr="0">
              <a:noAutofit/>
            </a:bodyPr>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4" name="Google Shape;393;p31">
            <a:extLst>
              <a:ext uri="{FF2B5EF4-FFF2-40B4-BE49-F238E27FC236}">
                <a16:creationId xmlns:a16="http://schemas.microsoft.com/office/drawing/2014/main" id="{0F4542DB-8390-D259-0911-A27ABD57FC23}"/>
              </a:ext>
            </a:extLst>
          </p:cNvPr>
          <p:cNvGrpSpPr/>
          <p:nvPr/>
        </p:nvGrpSpPr>
        <p:grpSpPr>
          <a:xfrm>
            <a:off x="-3134976" y="-345872"/>
            <a:ext cx="7697105" cy="7682746"/>
            <a:chOff x="-2852400" y="-689503"/>
            <a:chExt cx="5787146" cy="5776350"/>
          </a:xfrm>
        </p:grpSpPr>
        <p:sp>
          <p:nvSpPr>
            <p:cNvPr id="5" name="Google Shape;394;p31">
              <a:extLst>
                <a:ext uri="{FF2B5EF4-FFF2-40B4-BE49-F238E27FC236}">
                  <a16:creationId xmlns:a16="http://schemas.microsoft.com/office/drawing/2014/main" id="{41551061-DCB6-1FC9-A769-2F5DF6C01D09}"/>
                </a:ext>
              </a:extLst>
            </p:cNvPr>
            <p:cNvSpPr/>
            <p:nvPr/>
          </p:nvSpPr>
          <p:spPr>
            <a:xfrm>
              <a:off x="-2852400" y="-689503"/>
              <a:ext cx="5787146" cy="5776350"/>
            </a:xfrm>
            <a:custGeom>
              <a:avLst/>
              <a:gdLst/>
              <a:ahLst/>
              <a:cxnLst/>
              <a:rect l="l" t="t" r="r" b="b"/>
              <a:pathLst>
                <a:path w="83083" h="82928" extrusionOk="0">
                  <a:moveTo>
                    <a:pt x="66985" y="1"/>
                  </a:moveTo>
                  <a:cubicBezTo>
                    <a:pt x="66866" y="1"/>
                    <a:pt x="66771" y="84"/>
                    <a:pt x="66771" y="203"/>
                  </a:cubicBezTo>
                  <a:cubicBezTo>
                    <a:pt x="66771" y="310"/>
                    <a:pt x="66866" y="417"/>
                    <a:pt x="66985" y="417"/>
                  </a:cubicBezTo>
                  <a:cubicBezTo>
                    <a:pt x="67521" y="429"/>
                    <a:pt x="68069" y="465"/>
                    <a:pt x="68616" y="501"/>
                  </a:cubicBezTo>
                  <a:lnTo>
                    <a:pt x="68640" y="501"/>
                  </a:lnTo>
                  <a:cubicBezTo>
                    <a:pt x="68735" y="501"/>
                    <a:pt x="68831" y="429"/>
                    <a:pt x="68843" y="310"/>
                  </a:cubicBezTo>
                  <a:cubicBezTo>
                    <a:pt x="68843" y="191"/>
                    <a:pt x="68771" y="96"/>
                    <a:pt x="68652" y="84"/>
                  </a:cubicBezTo>
                  <a:cubicBezTo>
                    <a:pt x="68104" y="36"/>
                    <a:pt x="67533" y="13"/>
                    <a:pt x="66985" y="1"/>
                  </a:cubicBezTo>
                  <a:close/>
                  <a:moveTo>
                    <a:pt x="64921" y="36"/>
                  </a:moveTo>
                  <a:cubicBezTo>
                    <a:pt x="64915" y="36"/>
                    <a:pt x="64908" y="36"/>
                    <a:pt x="64902" y="36"/>
                  </a:cubicBezTo>
                  <a:cubicBezTo>
                    <a:pt x="64330" y="72"/>
                    <a:pt x="63782" y="120"/>
                    <a:pt x="63235" y="179"/>
                  </a:cubicBezTo>
                  <a:cubicBezTo>
                    <a:pt x="63128" y="191"/>
                    <a:pt x="63044" y="286"/>
                    <a:pt x="63056" y="406"/>
                  </a:cubicBezTo>
                  <a:cubicBezTo>
                    <a:pt x="63068" y="501"/>
                    <a:pt x="63163" y="584"/>
                    <a:pt x="63259" y="584"/>
                  </a:cubicBezTo>
                  <a:cubicBezTo>
                    <a:pt x="63282" y="584"/>
                    <a:pt x="63282" y="584"/>
                    <a:pt x="63294" y="596"/>
                  </a:cubicBezTo>
                  <a:cubicBezTo>
                    <a:pt x="63830" y="536"/>
                    <a:pt x="64378" y="489"/>
                    <a:pt x="64925" y="453"/>
                  </a:cubicBezTo>
                  <a:cubicBezTo>
                    <a:pt x="65033" y="441"/>
                    <a:pt x="65128" y="358"/>
                    <a:pt x="65128" y="239"/>
                  </a:cubicBezTo>
                  <a:cubicBezTo>
                    <a:pt x="65105" y="137"/>
                    <a:pt x="65040" y="36"/>
                    <a:pt x="64921" y="36"/>
                  </a:cubicBezTo>
                  <a:close/>
                  <a:moveTo>
                    <a:pt x="70686" y="321"/>
                  </a:moveTo>
                  <a:cubicBezTo>
                    <a:pt x="70579" y="321"/>
                    <a:pt x="70497" y="390"/>
                    <a:pt x="70486" y="501"/>
                  </a:cubicBezTo>
                  <a:cubicBezTo>
                    <a:pt x="70462" y="620"/>
                    <a:pt x="70545" y="727"/>
                    <a:pt x="70664" y="739"/>
                  </a:cubicBezTo>
                  <a:cubicBezTo>
                    <a:pt x="71200" y="822"/>
                    <a:pt x="71748" y="906"/>
                    <a:pt x="72284" y="1013"/>
                  </a:cubicBezTo>
                  <a:lnTo>
                    <a:pt x="72331" y="1013"/>
                  </a:lnTo>
                  <a:cubicBezTo>
                    <a:pt x="72426" y="1013"/>
                    <a:pt x="72510" y="941"/>
                    <a:pt x="72522" y="834"/>
                  </a:cubicBezTo>
                  <a:cubicBezTo>
                    <a:pt x="72534" y="727"/>
                    <a:pt x="72474" y="608"/>
                    <a:pt x="72355" y="596"/>
                  </a:cubicBezTo>
                  <a:cubicBezTo>
                    <a:pt x="71819" y="489"/>
                    <a:pt x="71271" y="406"/>
                    <a:pt x="70712" y="322"/>
                  </a:cubicBezTo>
                  <a:cubicBezTo>
                    <a:pt x="70703" y="321"/>
                    <a:pt x="70695" y="321"/>
                    <a:pt x="70686" y="321"/>
                  </a:cubicBezTo>
                  <a:close/>
                  <a:moveTo>
                    <a:pt x="61202" y="487"/>
                  </a:moveTo>
                  <a:cubicBezTo>
                    <a:pt x="61193" y="487"/>
                    <a:pt x="61184" y="488"/>
                    <a:pt x="61175" y="489"/>
                  </a:cubicBezTo>
                  <a:cubicBezTo>
                    <a:pt x="60639" y="596"/>
                    <a:pt x="60092" y="715"/>
                    <a:pt x="59556" y="858"/>
                  </a:cubicBezTo>
                  <a:cubicBezTo>
                    <a:pt x="59437" y="894"/>
                    <a:pt x="59377" y="1013"/>
                    <a:pt x="59413" y="1120"/>
                  </a:cubicBezTo>
                  <a:cubicBezTo>
                    <a:pt x="59425" y="1203"/>
                    <a:pt x="59508" y="1263"/>
                    <a:pt x="59603" y="1263"/>
                  </a:cubicBezTo>
                  <a:lnTo>
                    <a:pt x="59663" y="1263"/>
                  </a:lnTo>
                  <a:cubicBezTo>
                    <a:pt x="60187" y="1108"/>
                    <a:pt x="60723" y="1001"/>
                    <a:pt x="61258" y="894"/>
                  </a:cubicBezTo>
                  <a:cubicBezTo>
                    <a:pt x="61377" y="882"/>
                    <a:pt x="61425" y="775"/>
                    <a:pt x="61413" y="656"/>
                  </a:cubicBezTo>
                  <a:cubicBezTo>
                    <a:pt x="61402" y="546"/>
                    <a:pt x="61301" y="487"/>
                    <a:pt x="61202" y="487"/>
                  </a:cubicBezTo>
                  <a:close/>
                  <a:moveTo>
                    <a:pt x="74345" y="1032"/>
                  </a:moveTo>
                  <a:cubicBezTo>
                    <a:pt x="74245" y="1032"/>
                    <a:pt x="74162" y="1098"/>
                    <a:pt x="74141" y="1191"/>
                  </a:cubicBezTo>
                  <a:cubicBezTo>
                    <a:pt x="74105" y="1310"/>
                    <a:pt x="74189" y="1418"/>
                    <a:pt x="74284" y="1441"/>
                  </a:cubicBezTo>
                  <a:cubicBezTo>
                    <a:pt x="74808" y="1572"/>
                    <a:pt x="75343" y="1727"/>
                    <a:pt x="75879" y="1870"/>
                  </a:cubicBezTo>
                  <a:cubicBezTo>
                    <a:pt x="75903" y="1894"/>
                    <a:pt x="75927" y="1894"/>
                    <a:pt x="75939" y="1894"/>
                  </a:cubicBezTo>
                  <a:cubicBezTo>
                    <a:pt x="76034" y="1894"/>
                    <a:pt x="76117" y="1834"/>
                    <a:pt x="76141" y="1727"/>
                  </a:cubicBezTo>
                  <a:cubicBezTo>
                    <a:pt x="76177" y="1620"/>
                    <a:pt x="76105" y="1501"/>
                    <a:pt x="75998" y="1477"/>
                  </a:cubicBezTo>
                  <a:cubicBezTo>
                    <a:pt x="75462" y="1322"/>
                    <a:pt x="74927" y="1179"/>
                    <a:pt x="74391" y="1037"/>
                  </a:cubicBezTo>
                  <a:cubicBezTo>
                    <a:pt x="74375" y="1033"/>
                    <a:pt x="74360" y="1032"/>
                    <a:pt x="74345" y="1032"/>
                  </a:cubicBezTo>
                  <a:close/>
                  <a:moveTo>
                    <a:pt x="57638" y="1472"/>
                  </a:moveTo>
                  <a:cubicBezTo>
                    <a:pt x="57614" y="1472"/>
                    <a:pt x="57590" y="1478"/>
                    <a:pt x="57567" y="1489"/>
                  </a:cubicBezTo>
                  <a:cubicBezTo>
                    <a:pt x="57044" y="1668"/>
                    <a:pt x="56520" y="1894"/>
                    <a:pt x="56020" y="2108"/>
                  </a:cubicBezTo>
                  <a:cubicBezTo>
                    <a:pt x="55912" y="2156"/>
                    <a:pt x="55865" y="2275"/>
                    <a:pt x="55912" y="2382"/>
                  </a:cubicBezTo>
                  <a:cubicBezTo>
                    <a:pt x="55960" y="2453"/>
                    <a:pt x="56031" y="2501"/>
                    <a:pt x="56103" y="2501"/>
                  </a:cubicBezTo>
                  <a:lnTo>
                    <a:pt x="56198" y="2501"/>
                  </a:lnTo>
                  <a:cubicBezTo>
                    <a:pt x="56686" y="2275"/>
                    <a:pt x="57210" y="2072"/>
                    <a:pt x="57710" y="1870"/>
                  </a:cubicBezTo>
                  <a:cubicBezTo>
                    <a:pt x="57817" y="1834"/>
                    <a:pt x="57877" y="1715"/>
                    <a:pt x="57829" y="1608"/>
                  </a:cubicBezTo>
                  <a:cubicBezTo>
                    <a:pt x="57793" y="1526"/>
                    <a:pt x="57715" y="1472"/>
                    <a:pt x="57638" y="1472"/>
                  </a:cubicBezTo>
                  <a:close/>
                  <a:moveTo>
                    <a:pt x="77923" y="2091"/>
                  </a:moveTo>
                  <a:cubicBezTo>
                    <a:pt x="77828" y="2091"/>
                    <a:pt x="77753" y="2146"/>
                    <a:pt x="77713" y="2227"/>
                  </a:cubicBezTo>
                  <a:cubicBezTo>
                    <a:pt x="77689" y="2346"/>
                    <a:pt x="77737" y="2453"/>
                    <a:pt x="77844" y="2501"/>
                  </a:cubicBezTo>
                  <a:cubicBezTo>
                    <a:pt x="78368" y="2680"/>
                    <a:pt x="78891" y="2870"/>
                    <a:pt x="79392" y="3084"/>
                  </a:cubicBezTo>
                  <a:cubicBezTo>
                    <a:pt x="79427" y="3096"/>
                    <a:pt x="79439" y="3096"/>
                    <a:pt x="79475" y="3096"/>
                  </a:cubicBezTo>
                  <a:cubicBezTo>
                    <a:pt x="79546" y="3096"/>
                    <a:pt x="79630" y="3049"/>
                    <a:pt x="79665" y="2942"/>
                  </a:cubicBezTo>
                  <a:cubicBezTo>
                    <a:pt x="79701" y="2846"/>
                    <a:pt x="79642" y="2727"/>
                    <a:pt x="79546" y="2680"/>
                  </a:cubicBezTo>
                  <a:cubicBezTo>
                    <a:pt x="79022" y="2465"/>
                    <a:pt x="78499" y="2275"/>
                    <a:pt x="77975" y="2096"/>
                  </a:cubicBezTo>
                  <a:cubicBezTo>
                    <a:pt x="77957" y="2093"/>
                    <a:pt x="77940" y="2091"/>
                    <a:pt x="77923" y="2091"/>
                  </a:cubicBezTo>
                  <a:close/>
                  <a:moveTo>
                    <a:pt x="54249" y="3034"/>
                  </a:moveTo>
                  <a:cubicBezTo>
                    <a:pt x="54216" y="3034"/>
                    <a:pt x="54183" y="3043"/>
                    <a:pt x="54150" y="3061"/>
                  </a:cubicBezTo>
                  <a:cubicBezTo>
                    <a:pt x="53662" y="3346"/>
                    <a:pt x="53186" y="3632"/>
                    <a:pt x="52722" y="3942"/>
                  </a:cubicBezTo>
                  <a:cubicBezTo>
                    <a:pt x="52626" y="4001"/>
                    <a:pt x="52602" y="4132"/>
                    <a:pt x="52662" y="4227"/>
                  </a:cubicBezTo>
                  <a:cubicBezTo>
                    <a:pt x="52710" y="4287"/>
                    <a:pt x="52781" y="4311"/>
                    <a:pt x="52841" y="4311"/>
                  </a:cubicBezTo>
                  <a:cubicBezTo>
                    <a:pt x="52888" y="4311"/>
                    <a:pt x="52936" y="4299"/>
                    <a:pt x="52960" y="4287"/>
                  </a:cubicBezTo>
                  <a:cubicBezTo>
                    <a:pt x="53424" y="3989"/>
                    <a:pt x="53888" y="3692"/>
                    <a:pt x="54365" y="3418"/>
                  </a:cubicBezTo>
                  <a:cubicBezTo>
                    <a:pt x="54448" y="3358"/>
                    <a:pt x="54496" y="3239"/>
                    <a:pt x="54436" y="3144"/>
                  </a:cubicBezTo>
                  <a:cubicBezTo>
                    <a:pt x="54395" y="3078"/>
                    <a:pt x="54324" y="3034"/>
                    <a:pt x="54249" y="3034"/>
                  </a:cubicBezTo>
                  <a:close/>
                  <a:moveTo>
                    <a:pt x="81371" y="3506"/>
                  </a:moveTo>
                  <a:cubicBezTo>
                    <a:pt x="81293" y="3506"/>
                    <a:pt x="81213" y="3553"/>
                    <a:pt x="81177" y="3632"/>
                  </a:cubicBezTo>
                  <a:cubicBezTo>
                    <a:pt x="81130" y="3739"/>
                    <a:pt x="81177" y="3858"/>
                    <a:pt x="81285" y="3894"/>
                  </a:cubicBezTo>
                  <a:cubicBezTo>
                    <a:pt x="82225" y="4335"/>
                    <a:pt x="82761" y="4632"/>
                    <a:pt x="82761" y="4632"/>
                  </a:cubicBezTo>
                  <a:cubicBezTo>
                    <a:pt x="82785" y="4644"/>
                    <a:pt x="82832" y="4656"/>
                    <a:pt x="82868" y="4656"/>
                  </a:cubicBezTo>
                  <a:cubicBezTo>
                    <a:pt x="82940" y="4656"/>
                    <a:pt x="82999" y="4608"/>
                    <a:pt x="83023" y="4549"/>
                  </a:cubicBezTo>
                  <a:cubicBezTo>
                    <a:pt x="83082" y="4454"/>
                    <a:pt x="83059" y="4335"/>
                    <a:pt x="82952" y="4275"/>
                  </a:cubicBezTo>
                  <a:cubicBezTo>
                    <a:pt x="82916" y="4251"/>
                    <a:pt x="82404" y="3954"/>
                    <a:pt x="81451" y="3525"/>
                  </a:cubicBezTo>
                  <a:cubicBezTo>
                    <a:pt x="81426" y="3512"/>
                    <a:pt x="81399" y="3506"/>
                    <a:pt x="81371" y="3506"/>
                  </a:cubicBezTo>
                  <a:close/>
                  <a:moveTo>
                    <a:pt x="51196" y="5112"/>
                  </a:moveTo>
                  <a:cubicBezTo>
                    <a:pt x="51148" y="5112"/>
                    <a:pt x="51098" y="5130"/>
                    <a:pt x="51055" y="5168"/>
                  </a:cubicBezTo>
                  <a:cubicBezTo>
                    <a:pt x="50626" y="5501"/>
                    <a:pt x="50197" y="5870"/>
                    <a:pt x="49793" y="6251"/>
                  </a:cubicBezTo>
                  <a:cubicBezTo>
                    <a:pt x="49709" y="6335"/>
                    <a:pt x="49709" y="6454"/>
                    <a:pt x="49781" y="6549"/>
                  </a:cubicBezTo>
                  <a:cubicBezTo>
                    <a:pt x="49816" y="6573"/>
                    <a:pt x="49864" y="6609"/>
                    <a:pt x="49924" y="6609"/>
                  </a:cubicBezTo>
                  <a:cubicBezTo>
                    <a:pt x="49983" y="6609"/>
                    <a:pt x="50031" y="6597"/>
                    <a:pt x="50078" y="6561"/>
                  </a:cubicBezTo>
                  <a:cubicBezTo>
                    <a:pt x="50471" y="6192"/>
                    <a:pt x="50888" y="5835"/>
                    <a:pt x="51329" y="5489"/>
                  </a:cubicBezTo>
                  <a:cubicBezTo>
                    <a:pt x="51412" y="5418"/>
                    <a:pt x="51424" y="5275"/>
                    <a:pt x="51352" y="5192"/>
                  </a:cubicBezTo>
                  <a:cubicBezTo>
                    <a:pt x="51313" y="5139"/>
                    <a:pt x="51256" y="5112"/>
                    <a:pt x="51196" y="5112"/>
                  </a:cubicBezTo>
                  <a:close/>
                  <a:moveTo>
                    <a:pt x="48461" y="7653"/>
                  </a:moveTo>
                  <a:cubicBezTo>
                    <a:pt x="48401" y="7653"/>
                    <a:pt x="48343" y="7677"/>
                    <a:pt x="48304" y="7728"/>
                  </a:cubicBezTo>
                  <a:cubicBezTo>
                    <a:pt x="47935" y="8121"/>
                    <a:pt x="47554" y="8537"/>
                    <a:pt x="47197" y="8978"/>
                  </a:cubicBezTo>
                  <a:cubicBezTo>
                    <a:pt x="47126" y="9061"/>
                    <a:pt x="47138" y="9192"/>
                    <a:pt x="47233" y="9276"/>
                  </a:cubicBezTo>
                  <a:cubicBezTo>
                    <a:pt x="47280" y="9299"/>
                    <a:pt x="47328" y="9311"/>
                    <a:pt x="47364" y="9311"/>
                  </a:cubicBezTo>
                  <a:cubicBezTo>
                    <a:pt x="47423" y="9311"/>
                    <a:pt x="47483" y="9288"/>
                    <a:pt x="47530" y="9240"/>
                  </a:cubicBezTo>
                  <a:cubicBezTo>
                    <a:pt x="47888" y="8811"/>
                    <a:pt x="48245" y="8395"/>
                    <a:pt x="48614" y="8002"/>
                  </a:cubicBezTo>
                  <a:cubicBezTo>
                    <a:pt x="48685" y="7918"/>
                    <a:pt x="48685" y="7787"/>
                    <a:pt x="48602" y="7704"/>
                  </a:cubicBezTo>
                  <a:cubicBezTo>
                    <a:pt x="48563" y="7671"/>
                    <a:pt x="48512" y="7653"/>
                    <a:pt x="48461" y="7653"/>
                  </a:cubicBezTo>
                  <a:close/>
                  <a:moveTo>
                    <a:pt x="46110" y="10535"/>
                  </a:moveTo>
                  <a:cubicBezTo>
                    <a:pt x="46043" y="10535"/>
                    <a:pt x="45972" y="10569"/>
                    <a:pt x="45935" y="10621"/>
                  </a:cubicBezTo>
                  <a:cubicBezTo>
                    <a:pt x="45625" y="11073"/>
                    <a:pt x="45304" y="11538"/>
                    <a:pt x="45006" y="12014"/>
                  </a:cubicBezTo>
                  <a:cubicBezTo>
                    <a:pt x="44947" y="12097"/>
                    <a:pt x="44971" y="12228"/>
                    <a:pt x="45066" y="12288"/>
                  </a:cubicBezTo>
                  <a:cubicBezTo>
                    <a:pt x="45102" y="12312"/>
                    <a:pt x="45137" y="12324"/>
                    <a:pt x="45185" y="12324"/>
                  </a:cubicBezTo>
                  <a:cubicBezTo>
                    <a:pt x="45256" y="12324"/>
                    <a:pt x="45316" y="12276"/>
                    <a:pt x="45340" y="12216"/>
                  </a:cubicBezTo>
                  <a:cubicBezTo>
                    <a:pt x="45637" y="11752"/>
                    <a:pt x="45959" y="11300"/>
                    <a:pt x="46268" y="10859"/>
                  </a:cubicBezTo>
                  <a:cubicBezTo>
                    <a:pt x="46340" y="10776"/>
                    <a:pt x="46316" y="10633"/>
                    <a:pt x="46221" y="10573"/>
                  </a:cubicBezTo>
                  <a:cubicBezTo>
                    <a:pt x="46190" y="10547"/>
                    <a:pt x="46151" y="10535"/>
                    <a:pt x="46110" y="10535"/>
                  </a:cubicBezTo>
                  <a:close/>
                  <a:moveTo>
                    <a:pt x="60068" y="13181"/>
                  </a:moveTo>
                  <a:cubicBezTo>
                    <a:pt x="59925" y="13181"/>
                    <a:pt x="59841" y="13264"/>
                    <a:pt x="59841" y="13383"/>
                  </a:cubicBezTo>
                  <a:cubicBezTo>
                    <a:pt x="59830" y="13502"/>
                    <a:pt x="59913" y="13598"/>
                    <a:pt x="60032" y="13598"/>
                  </a:cubicBezTo>
                  <a:cubicBezTo>
                    <a:pt x="60603" y="13633"/>
                    <a:pt x="61127" y="13705"/>
                    <a:pt x="61639" y="13824"/>
                  </a:cubicBezTo>
                  <a:lnTo>
                    <a:pt x="61687" y="13824"/>
                  </a:lnTo>
                  <a:cubicBezTo>
                    <a:pt x="61770" y="13824"/>
                    <a:pt x="61866" y="13764"/>
                    <a:pt x="61889" y="13657"/>
                  </a:cubicBezTo>
                  <a:cubicBezTo>
                    <a:pt x="61913" y="13538"/>
                    <a:pt x="61830" y="13431"/>
                    <a:pt x="61735" y="13407"/>
                  </a:cubicBezTo>
                  <a:cubicBezTo>
                    <a:pt x="61211" y="13288"/>
                    <a:pt x="60639" y="13217"/>
                    <a:pt x="60068" y="13181"/>
                  </a:cubicBezTo>
                  <a:close/>
                  <a:moveTo>
                    <a:pt x="57985" y="13261"/>
                  </a:moveTo>
                  <a:cubicBezTo>
                    <a:pt x="57973" y="13261"/>
                    <a:pt x="57961" y="13262"/>
                    <a:pt x="57948" y="13264"/>
                  </a:cubicBezTo>
                  <a:cubicBezTo>
                    <a:pt x="57413" y="13324"/>
                    <a:pt x="56865" y="13407"/>
                    <a:pt x="56293" y="13526"/>
                  </a:cubicBezTo>
                  <a:cubicBezTo>
                    <a:pt x="56174" y="13538"/>
                    <a:pt x="56103" y="13657"/>
                    <a:pt x="56139" y="13764"/>
                  </a:cubicBezTo>
                  <a:cubicBezTo>
                    <a:pt x="56162" y="13871"/>
                    <a:pt x="56258" y="13931"/>
                    <a:pt x="56341" y="13931"/>
                  </a:cubicBezTo>
                  <a:cubicBezTo>
                    <a:pt x="56353" y="13931"/>
                    <a:pt x="56365" y="13931"/>
                    <a:pt x="56389" y="13919"/>
                  </a:cubicBezTo>
                  <a:cubicBezTo>
                    <a:pt x="56924" y="13800"/>
                    <a:pt x="57472" y="13717"/>
                    <a:pt x="57996" y="13657"/>
                  </a:cubicBezTo>
                  <a:cubicBezTo>
                    <a:pt x="58091" y="13645"/>
                    <a:pt x="58187" y="13562"/>
                    <a:pt x="58175" y="13443"/>
                  </a:cubicBezTo>
                  <a:cubicBezTo>
                    <a:pt x="58153" y="13347"/>
                    <a:pt x="58084" y="13261"/>
                    <a:pt x="57985" y="13261"/>
                  </a:cubicBezTo>
                  <a:close/>
                  <a:moveTo>
                    <a:pt x="54324" y="14056"/>
                  </a:moveTo>
                  <a:cubicBezTo>
                    <a:pt x="54306" y="14056"/>
                    <a:pt x="54287" y="14058"/>
                    <a:pt x="54269" y="14062"/>
                  </a:cubicBezTo>
                  <a:cubicBezTo>
                    <a:pt x="53769" y="14229"/>
                    <a:pt x="53234" y="14419"/>
                    <a:pt x="52710" y="14645"/>
                  </a:cubicBezTo>
                  <a:cubicBezTo>
                    <a:pt x="52591" y="14693"/>
                    <a:pt x="52543" y="14812"/>
                    <a:pt x="52591" y="14907"/>
                  </a:cubicBezTo>
                  <a:cubicBezTo>
                    <a:pt x="52626" y="15003"/>
                    <a:pt x="52710" y="15050"/>
                    <a:pt x="52781" y="15050"/>
                  </a:cubicBezTo>
                  <a:cubicBezTo>
                    <a:pt x="52817" y="15050"/>
                    <a:pt x="52841" y="15026"/>
                    <a:pt x="52876" y="15026"/>
                  </a:cubicBezTo>
                  <a:cubicBezTo>
                    <a:pt x="53376" y="14824"/>
                    <a:pt x="53900" y="14633"/>
                    <a:pt x="54400" y="14467"/>
                  </a:cubicBezTo>
                  <a:cubicBezTo>
                    <a:pt x="54507" y="14419"/>
                    <a:pt x="54567" y="14300"/>
                    <a:pt x="54543" y="14193"/>
                  </a:cubicBezTo>
                  <a:cubicBezTo>
                    <a:pt x="54504" y="14104"/>
                    <a:pt x="54415" y="14056"/>
                    <a:pt x="54324" y="14056"/>
                  </a:cubicBezTo>
                  <a:close/>
                  <a:moveTo>
                    <a:pt x="63604" y="14113"/>
                  </a:moveTo>
                  <a:cubicBezTo>
                    <a:pt x="63528" y="14113"/>
                    <a:pt x="63456" y="14153"/>
                    <a:pt x="63413" y="14229"/>
                  </a:cubicBezTo>
                  <a:cubicBezTo>
                    <a:pt x="63366" y="14336"/>
                    <a:pt x="63401" y="14455"/>
                    <a:pt x="63497" y="14514"/>
                  </a:cubicBezTo>
                  <a:cubicBezTo>
                    <a:pt x="63997" y="14764"/>
                    <a:pt x="64425" y="15086"/>
                    <a:pt x="64794" y="15443"/>
                  </a:cubicBezTo>
                  <a:cubicBezTo>
                    <a:pt x="64842" y="15491"/>
                    <a:pt x="64902" y="15503"/>
                    <a:pt x="64949" y="15503"/>
                  </a:cubicBezTo>
                  <a:cubicBezTo>
                    <a:pt x="64997" y="15503"/>
                    <a:pt x="65045" y="15491"/>
                    <a:pt x="65080" y="15431"/>
                  </a:cubicBezTo>
                  <a:cubicBezTo>
                    <a:pt x="65164" y="15348"/>
                    <a:pt x="65164" y="15205"/>
                    <a:pt x="65080" y="15134"/>
                  </a:cubicBezTo>
                  <a:cubicBezTo>
                    <a:pt x="64675" y="14753"/>
                    <a:pt x="64211" y="14419"/>
                    <a:pt x="63699" y="14133"/>
                  </a:cubicBezTo>
                  <a:cubicBezTo>
                    <a:pt x="63668" y="14119"/>
                    <a:pt x="63636" y="14113"/>
                    <a:pt x="63604" y="14113"/>
                  </a:cubicBezTo>
                  <a:close/>
                  <a:moveTo>
                    <a:pt x="44124" y="13676"/>
                  </a:moveTo>
                  <a:cubicBezTo>
                    <a:pt x="44052" y="13676"/>
                    <a:pt x="43986" y="13713"/>
                    <a:pt x="43947" y="13776"/>
                  </a:cubicBezTo>
                  <a:cubicBezTo>
                    <a:pt x="43661" y="14288"/>
                    <a:pt x="43411" y="14776"/>
                    <a:pt x="43173" y="15253"/>
                  </a:cubicBezTo>
                  <a:cubicBezTo>
                    <a:pt x="43113" y="15360"/>
                    <a:pt x="43161" y="15491"/>
                    <a:pt x="43256" y="15538"/>
                  </a:cubicBezTo>
                  <a:cubicBezTo>
                    <a:pt x="43292" y="15550"/>
                    <a:pt x="43316" y="15550"/>
                    <a:pt x="43351" y="15550"/>
                  </a:cubicBezTo>
                  <a:cubicBezTo>
                    <a:pt x="43423" y="15550"/>
                    <a:pt x="43494" y="15503"/>
                    <a:pt x="43530" y="15443"/>
                  </a:cubicBezTo>
                  <a:cubicBezTo>
                    <a:pt x="43768" y="14967"/>
                    <a:pt x="44018" y="14479"/>
                    <a:pt x="44304" y="13991"/>
                  </a:cubicBezTo>
                  <a:cubicBezTo>
                    <a:pt x="44363" y="13883"/>
                    <a:pt x="44328" y="13764"/>
                    <a:pt x="44232" y="13705"/>
                  </a:cubicBezTo>
                  <a:cubicBezTo>
                    <a:pt x="44197" y="13685"/>
                    <a:pt x="44160" y="13676"/>
                    <a:pt x="44124" y="13676"/>
                  </a:cubicBezTo>
                  <a:close/>
                  <a:moveTo>
                    <a:pt x="50923" y="15498"/>
                  </a:moveTo>
                  <a:cubicBezTo>
                    <a:pt x="50888" y="15498"/>
                    <a:pt x="50851" y="15507"/>
                    <a:pt x="50817" y="15526"/>
                  </a:cubicBezTo>
                  <a:cubicBezTo>
                    <a:pt x="50340" y="15788"/>
                    <a:pt x="49852" y="16062"/>
                    <a:pt x="49376" y="16360"/>
                  </a:cubicBezTo>
                  <a:cubicBezTo>
                    <a:pt x="49269" y="16419"/>
                    <a:pt x="49245" y="16538"/>
                    <a:pt x="49304" y="16634"/>
                  </a:cubicBezTo>
                  <a:cubicBezTo>
                    <a:pt x="49340" y="16717"/>
                    <a:pt x="49412" y="16741"/>
                    <a:pt x="49483" y="16741"/>
                  </a:cubicBezTo>
                  <a:cubicBezTo>
                    <a:pt x="49519" y="16741"/>
                    <a:pt x="49554" y="16729"/>
                    <a:pt x="49590" y="16717"/>
                  </a:cubicBezTo>
                  <a:cubicBezTo>
                    <a:pt x="50066" y="16419"/>
                    <a:pt x="50543" y="16146"/>
                    <a:pt x="51019" y="15896"/>
                  </a:cubicBezTo>
                  <a:cubicBezTo>
                    <a:pt x="51114" y="15836"/>
                    <a:pt x="51162" y="15717"/>
                    <a:pt x="51102" y="15610"/>
                  </a:cubicBezTo>
                  <a:cubicBezTo>
                    <a:pt x="51062" y="15538"/>
                    <a:pt x="50995" y="15498"/>
                    <a:pt x="50923" y="15498"/>
                  </a:cubicBezTo>
                  <a:close/>
                  <a:moveTo>
                    <a:pt x="66142" y="16770"/>
                  </a:moveTo>
                  <a:cubicBezTo>
                    <a:pt x="66114" y="16770"/>
                    <a:pt x="66085" y="16776"/>
                    <a:pt x="66057" y="16788"/>
                  </a:cubicBezTo>
                  <a:cubicBezTo>
                    <a:pt x="65949" y="16848"/>
                    <a:pt x="65914" y="16967"/>
                    <a:pt x="65949" y="17074"/>
                  </a:cubicBezTo>
                  <a:cubicBezTo>
                    <a:pt x="66176" y="17527"/>
                    <a:pt x="66342" y="18039"/>
                    <a:pt x="66461" y="18586"/>
                  </a:cubicBezTo>
                  <a:cubicBezTo>
                    <a:pt x="66497" y="18693"/>
                    <a:pt x="66580" y="18753"/>
                    <a:pt x="66676" y="18753"/>
                  </a:cubicBezTo>
                  <a:cubicBezTo>
                    <a:pt x="66688" y="18753"/>
                    <a:pt x="66699" y="18753"/>
                    <a:pt x="66711" y="18741"/>
                  </a:cubicBezTo>
                  <a:cubicBezTo>
                    <a:pt x="66830" y="18717"/>
                    <a:pt x="66914" y="18622"/>
                    <a:pt x="66878" y="18503"/>
                  </a:cubicBezTo>
                  <a:cubicBezTo>
                    <a:pt x="66759" y="17931"/>
                    <a:pt x="66580" y="17384"/>
                    <a:pt x="66342" y="16896"/>
                  </a:cubicBezTo>
                  <a:cubicBezTo>
                    <a:pt x="66298" y="16817"/>
                    <a:pt x="66222" y="16770"/>
                    <a:pt x="66142" y="16770"/>
                  </a:cubicBezTo>
                  <a:close/>
                  <a:moveTo>
                    <a:pt x="47767" y="17473"/>
                  </a:moveTo>
                  <a:cubicBezTo>
                    <a:pt x="47724" y="17473"/>
                    <a:pt x="47682" y="17487"/>
                    <a:pt x="47649" y="17515"/>
                  </a:cubicBezTo>
                  <a:cubicBezTo>
                    <a:pt x="47209" y="17848"/>
                    <a:pt x="46757" y="18205"/>
                    <a:pt x="46340" y="18562"/>
                  </a:cubicBezTo>
                  <a:cubicBezTo>
                    <a:pt x="46245" y="18634"/>
                    <a:pt x="46233" y="18765"/>
                    <a:pt x="46316" y="18860"/>
                  </a:cubicBezTo>
                  <a:cubicBezTo>
                    <a:pt x="46352" y="18896"/>
                    <a:pt x="46411" y="18932"/>
                    <a:pt x="46471" y="18932"/>
                  </a:cubicBezTo>
                  <a:cubicBezTo>
                    <a:pt x="46518" y="18932"/>
                    <a:pt x="46566" y="18920"/>
                    <a:pt x="46614" y="18872"/>
                  </a:cubicBezTo>
                  <a:cubicBezTo>
                    <a:pt x="47007" y="18515"/>
                    <a:pt x="47447" y="18170"/>
                    <a:pt x="47888" y="17848"/>
                  </a:cubicBezTo>
                  <a:cubicBezTo>
                    <a:pt x="47983" y="17789"/>
                    <a:pt x="48007" y="17646"/>
                    <a:pt x="47935" y="17562"/>
                  </a:cubicBezTo>
                  <a:cubicBezTo>
                    <a:pt x="47899" y="17505"/>
                    <a:pt x="47833" y="17473"/>
                    <a:pt x="47767" y="17473"/>
                  </a:cubicBezTo>
                  <a:close/>
                  <a:moveTo>
                    <a:pt x="42500" y="17022"/>
                  </a:moveTo>
                  <a:cubicBezTo>
                    <a:pt x="42418" y="17022"/>
                    <a:pt x="42340" y="17076"/>
                    <a:pt x="42304" y="17158"/>
                  </a:cubicBezTo>
                  <a:cubicBezTo>
                    <a:pt x="42101" y="17693"/>
                    <a:pt x="41923" y="18229"/>
                    <a:pt x="41768" y="18753"/>
                  </a:cubicBezTo>
                  <a:cubicBezTo>
                    <a:pt x="41744" y="18860"/>
                    <a:pt x="41815" y="18979"/>
                    <a:pt x="41923" y="19003"/>
                  </a:cubicBezTo>
                  <a:cubicBezTo>
                    <a:pt x="41946" y="19015"/>
                    <a:pt x="41970" y="19015"/>
                    <a:pt x="41982" y="19015"/>
                  </a:cubicBezTo>
                  <a:cubicBezTo>
                    <a:pt x="42077" y="19015"/>
                    <a:pt x="42161" y="18955"/>
                    <a:pt x="42173" y="18860"/>
                  </a:cubicBezTo>
                  <a:cubicBezTo>
                    <a:pt x="42315" y="18348"/>
                    <a:pt x="42482" y="17824"/>
                    <a:pt x="42696" y="17312"/>
                  </a:cubicBezTo>
                  <a:cubicBezTo>
                    <a:pt x="42732" y="17205"/>
                    <a:pt x="42673" y="17086"/>
                    <a:pt x="42577" y="17039"/>
                  </a:cubicBezTo>
                  <a:cubicBezTo>
                    <a:pt x="42552" y="17027"/>
                    <a:pt x="42526" y="17022"/>
                    <a:pt x="42500" y="17022"/>
                  </a:cubicBezTo>
                  <a:close/>
                  <a:moveTo>
                    <a:pt x="44973" y="19924"/>
                  </a:moveTo>
                  <a:cubicBezTo>
                    <a:pt x="44917" y="19924"/>
                    <a:pt x="44865" y="19948"/>
                    <a:pt x="44828" y="19991"/>
                  </a:cubicBezTo>
                  <a:cubicBezTo>
                    <a:pt x="44435" y="20372"/>
                    <a:pt x="44054" y="20789"/>
                    <a:pt x="43697" y="21206"/>
                  </a:cubicBezTo>
                  <a:cubicBezTo>
                    <a:pt x="43613" y="21301"/>
                    <a:pt x="43613" y="21432"/>
                    <a:pt x="43709" y="21503"/>
                  </a:cubicBezTo>
                  <a:cubicBezTo>
                    <a:pt x="43756" y="21539"/>
                    <a:pt x="43792" y="21551"/>
                    <a:pt x="43839" y="21551"/>
                  </a:cubicBezTo>
                  <a:cubicBezTo>
                    <a:pt x="43887" y="21551"/>
                    <a:pt x="43947" y="21539"/>
                    <a:pt x="44006" y="21491"/>
                  </a:cubicBezTo>
                  <a:cubicBezTo>
                    <a:pt x="44363" y="21075"/>
                    <a:pt x="44732" y="20670"/>
                    <a:pt x="45125" y="20289"/>
                  </a:cubicBezTo>
                  <a:cubicBezTo>
                    <a:pt x="45209" y="20194"/>
                    <a:pt x="45197" y="20063"/>
                    <a:pt x="45125" y="19991"/>
                  </a:cubicBezTo>
                  <a:cubicBezTo>
                    <a:pt x="45079" y="19945"/>
                    <a:pt x="45025" y="19924"/>
                    <a:pt x="44973" y="19924"/>
                  </a:cubicBezTo>
                  <a:close/>
                  <a:moveTo>
                    <a:pt x="66830" y="20408"/>
                  </a:moveTo>
                  <a:cubicBezTo>
                    <a:pt x="66711" y="20408"/>
                    <a:pt x="66628" y="20479"/>
                    <a:pt x="66616" y="20598"/>
                  </a:cubicBezTo>
                  <a:cubicBezTo>
                    <a:pt x="66580" y="21122"/>
                    <a:pt x="66473" y="21658"/>
                    <a:pt x="66318" y="22158"/>
                  </a:cubicBezTo>
                  <a:cubicBezTo>
                    <a:pt x="66283" y="22265"/>
                    <a:pt x="66342" y="22384"/>
                    <a:pt x="66449" y="22408"/>
                  </a:cubicBezTo>
                  <a:cubicBezTo>
                    <a:pt x="66461" y="22432"/>
                    <a:pt x="66497" y="22432"/>
                    <a:pt x="66509" y="22432"/>
                  </a:cubicBezTo>
                  <a:cubicBezTo>
                    <a:pt x="66592" y="22432"/>
                    <a:pt x="66676" y="22372"/>
                    <a:pt x="66699" y="22289"/>
                  </a:cubicBezTo>
                  <a:cubicBezTo>
                    <a:pt x="66878" y="21753"/>
                    <a:pt x="66985" y="21194"/>
                    <a:pt x="67021" y="20622"/>
                  </a:cubicBezTo>
                  <a:cubicBezTo>
                    <a:pt x="67021" y="20503"/>
                    <a:pt x="66950" y="20420"/>
                    <a:pt x="66830" y="20408"/>
                  </a:cubicBezTo>
                  <a:close/>
                  <a:moveTo>
                    <a:pt x="41566" y="20633"/>
                  </a:moveTo>
                  <a:cubicBezTo>
                    <a:pt x="41469" y="20633"/>
                    <a:pt x="41386" y="20702"/>
                    <a:pt x="41375" y="20813"/>
                  </a:cubicBezTo>
                  <a:cubicBezTo>
                    <a:pt x="41327" y="21229"/>
                    <a:pt x="41292" y="21658"/>
                    <a:pt x="41292" y="22051"/>
                  </a:cubicBezTo>
                  <a:cubicBezTo>
                    <a:pt x="41292" y="22206"/>
                    <a:pt x="41303" y="22349"/>
                    <a:pt x="41303" y="22503"/>
                  </a:cubicBezTo>
                  <a:cubicBezTo>
                    <a:pt x="41303" y="22611"/>
                    <a:pt x="41411" y="22694"/>
                    <a:pt x="41518" y="22694"/>
                  </a:cubicBezTo>
                  <a:cubicBezTo>
                    <a:pt x="41637" y="22682"/>
                    <a:pt x="41732" y="22587"/>
                    <a:pt x="41708" y="22492"/>
                  </a:cubicBezTo>
                  <a:cubicBezTo>
                    <a:pt x="41696" y="22337"/>
                    <a:pt x="41696" y="22206"/>
                    <a:pt x="41696" y="22051"/>
                  </a:cubicBezTo>
                  <a:cubicBezTo>
                    <a:pt x="41696" y="21670"/>
                    <a:pt x="41732" y="21265"/>
                    <a:pt x="41768" y="20860"/>
                  </a:cubicBezTo>
                  <a:cubicBezTo>
                    <a:pt x="41780" y="20765"/>
                    <a:pt x="41708" y="20658"/>
                    <a:pt x="41589" y="20634"/>
                  </a:cubicBezTo>
                  <a:cubicBezTo>
                    <a:pt x="41581" y="20633"/>
                    <a:pt x="41574" y="20633"/>
                    <a:pt x="41566" y="20633"/>
                  </a:cubicBezTo>
                  <a:close/>
                  <a:moveTo>
                    <a:pt x="65617" y="23867"/>
                  </a:moveTo>
                  <a:cubicBezTo>
                    <a:pt x="65547" y="23867"/>
                    <a:pt x="65477" y="23901"/>
                    <a:pt x="65437" y="23956"/>
                  </a:cubicBezTo>
                  <a:cubicBezTo>
                    <a:pt x="65152" y="24397"/>
                    <a:pt x="64806" y="24813"/>
                    <a:pt x="64425" y="25206"/>
                  </a:cubicBezTo>
                  <a:cubicBezTo>
                    <a:pt x="64330" y="25301"/>
                    <a:pt x="64330" y="25432"/>
                    <a:pt x="64425" y="25504"/>
                  </a:cubicBezTo>
                  <a:cubicBezTo>
                    <a:pt x="64473" y="25551"/>
                    <a:pt x="64533" y="25563"/>
                    <a:pt x="64568" y="25563"/>
                  </a:cubicBezTo>
                  <a:cubicBezTo>
                    <a:pt x="64616" y="25563"/>
                    <a:pt x="64675" y="25540"/>
                    <a:pt x="64723" y="25492"/>
                  </a:cubicBezTo>
                  <a:cubicBezTo>
                    <a:pt x="65128" y="25075"/>
                    <a:pt x="65485" y="24635"/>
                    <a:pt x="65783" y="24182"/>
                  </a:cubicBezTo>
                  <a:cubicBezTo>
                    <a:pt x="65842" y="24099"/>
                    <a:pt x="65807" y="23956"/>
                    <a:pt x="65723" y="23896"/>
                  </a:cubicBezTo>
                  <a:cubicBezTo>
                    <a:pt x="65691" y="23876"/>
                    <a:pt x="65654" y="23867"/>
                    <a:pt x="65617" y="23867"/>
                  </a:cubicBezTo>
                  <a:close/>
                  <a:moveTo>
                    <a:pt x="42526" y="22771"/>
                  </a:moveTo>
                  <a:cubicBezTo>
                    <a:pt x="42461" y="22771"/>
                    <a:pt x="42399" y="22803"/>
                    <a:pt x="42363" y="22861"/>
                  </a:cubicBezTo>
                  <a:cubicBezTo>
                    <a:pt x="42054" y="23313"/>
                    <a:pt x="41744" y="23777"/>
                    <a:pt x="41458" y="24254"/>
                  </a:cubicBezTo>
                  <a:cubicBezTo>
                    <a:pt x="41399" y="24361"/>
                    <a:pt x="41423" y="24480"/>
                    <a:pt x="41530" y="24539"/>
                  </a:cubicBezTo>
                  <a:cubicBezTo>
                    <a:pt x="41577" y="24575"/>
                    <a:pt x="41625" y="24575"/>
                    <a:pt x="41673" y="24575"/>
                  </a:cubicBezTo>
                  <a:lnTo>
                    <a:pt x="41673" y="24587"/>
                  </a:lnTo>
                  <a:cubicBezTo>
                    <a:pt x="41851" y="25123"/>
                    <a:pt x="42101" y="25647"/>
                    <a:pt x="42399" y="26123"/>
                  </a:cubicBezTo>
                  <a:cubicBezTo>
                    <a:pt x="42446" y="26182"/>
                    <a:pt x="42506" y="26206"/>
                    <a:pt x="42577" y="26206"/>
                  </a:cubicBezTo>
                  <a:cubicBezTo>
                    <a:pt x="42625" y="26206"/>
                    <a:pt x="42649" y="26206"/>
                    <a:pt x="42661" y="26171"/>
                  </a:cubicBezTo>
                  <a:cubicBezTo>
                    <a:pt x="42756" y="26123"/>
                    <a:pt x="42780" y="25980"/>
                    <a:pt x="42720" y="25897"/>
                  </a:cubicBezTo>
                  <a:cubicBezTo>
                    <a:pt x="42435" y="25444"/>
                    <a:pt x="42196" y="24956"/>
                    <a:pt x="42042" y="24444"/>
                  </a:cubicBezTo>
                  <a:cubicBezTo>
                    <a:pt x="42006" y="24373"/>
                    <a:pt x="41958" y="24325"/>
                    <a:pt x="41887" y="24313"/>
                  </a:cubicBezTo>
                  <a:cubicBezTo>
                    <a:pt x="42137" y="23896"/>
                    <a:pt x="42411" y="23492"/>
                    <a:pt x="42696" y="23099"/>
                  </a:cubicBezTo>
                  <a:cubicBezTo>
                    <a:pt x="42768" y="23004"/>
                    <a:pt x="42732" y="22873"/>
                    <a:pt x="42649" y="22813"/>
                  </a:cubicBezTo>
                  <a:cubicBezTo>
                    <a:pt x="42611" y="22785"/>
                    <a:pt x="42568" y="22771"/>
                    <a:pt x="42526" y="22771"/>
                  </a:cubicBezTo>
                  <a:close/>
                  <a:moveTo>
                    <a:pt x="63002" y="26502"/>
                  </a:moveTo>
                  <a:cubicBezTo>
                    <a:pt x="62957" y="26502"/>
                    <a:pt x="62912" y="26515"/>
                    <a:pt x="62878" y="26540"/>
                  </a:cubicBezTo>
                  <a:cubicBezTo>
                    <a:pt x="62461" y="26849"/>
                    <a:pt x="61997" y="27147"/>
                    <a:pt x="61508" y="27409"/>
                  </a:cubicBezTo>
                  <a:cubicBezTo>
                    <a:pt x="61413" y="27468"/>
                    <a:pt x="61365" y="27587"/>
                    <a:pt x="61425" y="27695"/>
                  </a:cubicBezTo>
                  <a:cubicBezTo>
                    <a:pt x="61461" y="27754"/>
                    <a:pt x="61532" y="27802"/>
                    <a:pt x="61616" y="27802"/>
                  </a:cubicBezTo>
                  <a:cubicBezTo>
                    <a:pt x="61639" y="27802"/>
                    <a:pt x="61675" y="27802"/>
                    <a:pt x="61699" y="27766"/>
                  </a:cubicBezTo>
                  <a:cubicBezTo>
                    <a:pt x="62211" y="27492"/>
                    <a:pt x="62687" y="27171"/>
                    <a:pt x="63116" y="26861"/>
                  </a:cubicBezTo>
                  <a:cubicBezTo>
                    <a:pt x="63199" y="26802"/>
                    <a:pt x="63235" y="26671"/>
                    <a:pt x="63163" y="26575"/>
                  </a:cubicBezTo>
                  <a:cubicBezTo>
                    <a:pt x="63129" y="26527"/>
                    <a:pt x="63066" y="26502"/>
                    <a:pt x="63002" y="26502"/>
                  </a:cubicBezTo>
                  <a:close/>
                  <a:moveTo>
                    <a:pt x="40692" y="25962"/>
                  </a:moveTo>
                  <a:cubicBezTo>
                    <a:pt x="40609" y="25962"/>
                    <a:pt x="40529" y="26008"/>
                    <a:pt x="40494" y="26087"/>
                  </a:cubicBezTo>
                  <a:cubicBezTo>
                    <a:pt x="40256" y="26575"/>
                    <a:pt x="40029" y="27099"/>
                    <a:pt x="39839" y="27623"/>
                  </a:cubicBezTo>
                  <a:cubicBezTo>
                    <a:pt x="39791" y="27718"/>
                    <a:pt x="39851" y="27837"/>
                    <a:pt x="39958" y="27885"/>
                  </a:cubicBezTo>
                  <a:cubicBezTo>
                    <a:pt x="39982" y="27909"/>
                    <a:pt x="39994" y="27909"/>
                    <a:pt x="40029" y="27909"/>
                  </a:cubicBezTo>
                  <a:cubicBezTo>
                    <a:pt x="40125" y="27909"/>
                    <a:pt x="40196" y="27861"/>
                    <a:pt x="40244" y="27766"/>
                  </a:cubicBezTo>
                  <a:cubicBezTo>
                    <a:pt x="40434" y="27266"/>
                    <a:pt x="40637" y="26754"/>
                    <a:pt x="40875" y="26266"/>
                  </a:cubicBezTo>
                  <a:cubicBezTo>
                    <a:pt x="40922" y="26159"/>
                    <a:pt x="40875" y="26028"/>
                    <a:pt x="40780" y="25980"/>
                  </a:cubicBezTo>
                  <a:cubicBezTo>
                    <a:pt x="40751" y="25968"/>
                    <a:pt x="40722" y="25962"/>
                    <a:pt x="40692" y="25962"/>
                  </a:cubicBezTo>
                  <a:close/>
                  <a:moveTo>
                    <a:pt x="43921" y="27343"/>
                  </a:moveTo>
                  <a:cubicBezTo>
                    <a:pt x="43863" y="27343"/>
                    <a:pt x="43807" y="27364"/>
                    <a:pt x="43768" y="27409"/>
                  </a:cubicBezTo>
                  <a:cubicBezTo>
                    <a:pt x="43685" y="27504"/>
                    <a:pt x="43709" y="27635"/>
                    <a:pt x="43792" y="27706"/>
                  </a:cubicBezTo>
                  <a:cubicBezTo>
                    <a:pt x="44197" y="28064"/>
                    <a:pt x="44673" y="28397"/>
                    <a:pt x="45173" y="28683"/>
                  </a:cubicBezTo>
                  <a:cubicBezTo>
                    <a:pt x="45209" y="28695"/>
                    <a:pt x="45256" y="28707"/>
                    <a:pt x="45280" y="28707"/>
                  </a:cubicBezTo>
                  <a:cubicBezTo>
                    <a:pt x="45352" y="28707"/>
                    <a:pt x="45435" y="28659"/>
                    <a:pt x="45459" y="28588"/>
                  </a:cubicBezTo>
                  <a:cubicBezTo>
                    <a:pt x="45518" y="28480"/>
                    <a:pt x="45494" y="28361"/>
                    <a:pt x="45387" y="28302"/>
                  </a:cubicBezTo>
                  <a:cubicBezTo>
                    <a:pt x="44899" y="28028"/>
                    <a:pt x="44447" y="27730"/>
                    <a:pt x="44066" y="27385"/>
                  </a:cubicBezTo>
                  <a:cubicBezTo>
                    <a:pt x="44022" y="27358"/>
                    <a:pt x="43971" y="27343"/>
                    <a:pt x="43921" y="27343"/>
                  </a:cubicBezTo>
                  <a:close/>
                  <a:moveTo>
                    <a:pt x="59747" y="28307"/>
                  </a:moveTo>
                  <a:cubicBezTo>
                    <a:pt x="59719" y="28307"/>
                    <a:pt x="59691" y="28313"/>
                    <a:pt x="59663" y="28326"/>
                  </a:cubicBezTo>
                  <a:cubicBezTo>
                    <a:pt x="59175" y="28516"/>
                    <a:pt x="58651" y="28707"/>
                    <a:pt x="58127" y="28873"/>
                  </a:cubicBezTo>
                  <a:cubicBezTo>
                    <a:pt x="58020" y="28897"/>
                    <a:pt x="57960" y="29016"/>
                    <a:pt x="57996" y="29123"/>
                  </a:cubicBezTo>
                  <a:cubicBezTo>
                    <a:pt x="58020" y="29219"/>
                    <a:pt x="58103" y="29266"/>
                    <a:pt x="58187" y="29266"/>
                  </a:cubicBezTo>
                  <a:cubicBezTo>
                    <a:pt x="58192" y="29266"/>
                    <a:pt x="58204" y="29263"/>
                    <a:pt x="58215" y="29263"/>
                  </a:cubicBezTo>
                  <a:cubicBezTo>
                    <a:pt x="58225" y="29263"/>
                    <a:pt x="58234" y="29266"/>
                    <a:pt x="58234" y="29278"/>
                  </a:cubicBezTo>
                  <a:cubicBezTo>
                    <a:pt x="58770" y="29111"/>
                    <a:pt x="59306" y="28921"/>
                    <a:pt x="59806" y="28707"/>
                  </a:cubicBezTo>
                  <a:cubicBezTo>
                    <a:pt x="59925" y="28659"/>
                    <a:pt x="59972" y="28540"/>
                    <a:pt x="59925" y="28445"/>
                  </a:cubicBezTo>
                  <a:cubicBezTo>
                    <a:pt x="59898" y="28356"/>
                    <a:pt x="59826" y="28307"/>
                    <a:pt x="59747" y="28307"/>
                  </a:cubicBezTo>
                  <a:close/>
                  <a:moveTo>
                    <a:pt x="47175" y="29101"/>
                  </a:moveTo>
                  <a:cubicBezTo>
                    <a:pt x="47082" y="29101"/>
                    <a:pt x="47002" y="29156"/>
                    <a:pt x="46983" y="29242"/>
                  </a:cubicBezTo>
                  <a:cubicBezTo>
                    <a:pt x="46947" y="29361"/>
                    <a:pt x="47007" y="29481"/>
                    <a:pt x="47114" y="29516"/>
                  </a:cubicBezTo>
                  <a:cubicBezTo>
                    <a:pt x="47626" y="29671"/>
                    <a:pt x="48173" y="29826"/>
                    <a:pt x="48733" y="29933"/>
                  </a:cubicBezTo>
                  <a:lnTo>
                    <a:pt x="48781" y="29933"/>
                  </a:lnTo>
                  <a:cubicBezTo>
                    <a:pt x="48888" y="29933"/>
                    <a:pt x="48971" y="29862"/>
                    <a:pt x="48983" y="29754"/>
                  </a:cubicBezTo>
                  <a:cubicBezTo>
                    <a:pt x="49007" y="29647"/>
                    <a:pt x="48947" y="29528"/>
                    <a:pt x="48828" y="29516"/>
                  </a:cubicBezTo>
                  <a:cubicBezTo>
                    <a:pt x="48269" y="29409"/>
                    <a:pt x="47757" y="29278"/>
                    <a:pt x="47245" y="29111"/>
                  </a:cubicBezTo>
                  <a:cubicBezTo>
                    <a:pt x="47221" y="29104"/>
                    <a:pt x="47198" y="29101"/>
                    <a:pt x="47175" y="29101"/>
                  </a:cubicBezTo>
                  <a:close/>
                  <a:moveTo>
                    <a:pt x="56196" y="29369"/>
                  </a:moveTo>
                  <a:cubicBezTo>
                    <a:pt x="56181" y="29369"/>
                    <a:pt x="56166" y="29370"/>
                    <a:pt x="56151" y="29373"/>
                  </a:cubicBezTo>
                  <a:cubicBezTo>
                    <a:pt x="55615" y="29481"/>
                    <a:pt x="55067" y="29564"/>
                    <a:pt x="54531" y="29647"/>
                  </a:cubicBezTo>
                  <a:cubicBezTo>
                    <a:pt x="54412" y="29659"/>
                    <a:pt x="54329" y="29766"/>
                    <a:pt x="54353" y="29885"/>
                  </a:cubicBezTo>
                  <a:cubicBezTo>
                    <a:pt x="54365" y="29992"/>
                    <a:pt x="54448" y="30064"/>
                    <a:pt x="54555" y="30064"/>
                  </a:cubicBezTo>
                  <a:lnTo>
                    <a:pt x="54567" y="30064"/>
                  </a:lnTo>
                  <a:cubicBezTo>
                    <a:pt x="55127" y="29992"/>
                    <a:pt x="55674" y="29897"/>
                    <a:pt x="56222" y="29778"/>
                  </a:cubicBezTo>
                  <a:cubicBezTo>
                    <a:pt x="56341" y="29766"/>
                    <a:pt x="56412" y="29659"/>
                    <a:pt x="56389" y="29540"/>
                  </a:cubicBezTo>
                  <a:cubicBezTo>
                    <a:pt x="56378" y="29436"/>
                    <a:pt x="56296" y="29369"/>
                    <a:pt x="56196" y="29369"/>
                  </a:cubicBezTo>
                  <a:close/>
                  <a:moveTo>
                    <a:pt x="50852" y="29778"/>
                  </a:moveTo>
                  <a:cubicBezTo>
                    <a:pt x="50709" y="29778"/>
                    <a:pt x="50626" y="29850"/>
                    <a:pt x="50626" y="29969"/>
                  </a:cubicBezTo>
                  <a:cubicBezTo>
                    <a:pt x="50626" y="30088"/>
                    <a:pt x="50697" y="30195"/>
                    <a:pt x="50817" y="30195"/>
                  </a:cubicBezTo>
                  <a:cubicBezTo>
                    <a:pt x="51209" y="30207"/>
                    <a:pt x="51590" y="30231"/>
                    <a:pt x="51995" y="30231"/>
                  </a:cubicBezTo>
                  <a:lnTo>
                    <a:pt x="52483" y="30219"/>
                  </a:lnTo>
                  <a:cubicBezTo>
                    <a:pt x="52602" y="30219"/>
                    <a:pt x="52698" y="30135"/>
                    <a:pt x="52698" y="30016"/>
                  </a:cubicBezTo>
                  <a:cubicBezTo>
                    <a:pt x="52698" y="29897"/>
                    <a:pt x="52602" y="29814"/>
                    <a:pt x="52483" y="29814"/>
                  </a:cubicBezTo>
                  <a:cubicBezTo>
                    <a:pt x="52346" y="29817"/>
                    <a:pt x="52209" y="29818"/>
                    <a:pt x="52071" y="29818"/>
                  </a:cubicBezTo>
                  <a:cubicBezTo>
                    <a:pt x="51658" y="29818"/>
                    <a:pt x="51245" y="29805"/>
                    <a:pt x="50852" y="29778"/>
                  </a:cubicBezTo>
                  <a:close/>
                  <a:moveTo>
                    <a:pt x="39425" y="29460"/>
                  </a:moveTo>
                  <a:cubicBezTo>
                    <a:pt x="39330" y="29460"/>
                    <a:pt x="39252" y="29532"/>
                    <a:pt x="39232" y="29611"/>
                  </a:cubicBezTo>
                  <a:cubicBezTo>
                    <a:pt x="39077" y="30147"/>
                    <a:pt x="38958" y="30707"/>
                    <a:pt x="38875" y="31255"/>
                  </a:cubicBezTo>
                  <a:cubicBezTo>
                    <a:pt x="38839" y="31374"/>
                    <a:pt x="38910" y="31481"/>
                    <a:pt x="39029" y="31493"/>
                  </a:cubicBezTo>
                  <a:lnTo>
                    <a:pt x="39065" y="31493"/>
                  </a:lnTo>
                  <a:cubicBezTo>
                    <a:pt x="39148" y="31493"/>
                    <a:pt x="39244" y="31433"/>
                    <a:pt x="39291" y="31314"/>
                  </a:cubicBezTo>
                  <a:cubicBezTo>
                    <a:pt x="39375" y="30778"/>
                    <a:pt x="39494" y="30243"/>
                    <a:pt x="39625" y="29719"/>
                  </a:cubicBezTo>
                  <a:cubicBezTo>
                    <a:pt x="39660" y="29611"/>
                    <a:pt x="39589" y="29492"/>
                    <a:pt x="39482" y="29469"/>
                  </a:cubicBezTo>
                  <a:cubicBezTo>
                    <a:pt x="39463" y="29463"/>
                    <a:pt x="39444" y="29460"/>
                    <a:pt x="39425" y="29460"/>
                  </a:cubicBezTo>
                  <a:close/>
                  <a:moveTo>
                    <a:pt x="38814" y="33123"/>
                  </a:moveTo>
                  <a:cubicBezTo>
                    <a:pt x="38696" y="33123"/>
                    <a:pt x="38613" y="33203"/>
                    <a:pt x="38613" y="33314"/>
                  </a:cubicBezTo>
                  <a:cubicBezTo>
                    <a:pt x="38589" y="33731"/>
                    <a:pt x="38577" y="34172"/>
                    <a:pt x="38577" y="34600"/>
                  </a:cubicBezTo>
                  <a:lnTo>
                    <a:pt x="38577" y="34993"/>
                  </a:lnTo>
                  <a:cubicBezTo>
                    <a:pt x="38577" y="35100"/>
                    <a:pt x="38660" y="35195"/>
                    <a:pt x="38779" y="35195"/>
                  </a:cubicBezTo>
                  <a:cubicBezTo>
                    <a:pt x="38898" y="35195"/>
                    <a:pt x="38994" y="35112"/>
                    <a:pt x="38994" y="34981"/>
                  </a:cubicBezTo>
                  <a:lnTo>
                    <a:pt x="38994" y="34600"/>
                  </a:lnTo>
                  <a:cubicBezTo>
                    <a:pt x="38994" y="34183"/>
                    <a:pt x="39006" y="33767"/>
                    <a:pt x="39029" y="33350"/>
                  </a:cubicBezTo>
                  <a:cubicBezTo>
                    <a:pt x="39029" y="33231"/>
                    <a:pt x="38958" y="33124"/>
                    <a:pt x="38839" y="33124"/>
                  </a:cubicBezTo>
                  <a:cubicBezTo>
                    <a:pt x="38830" y="33123"/>
                    <a:pt x="38822" y="33123"/>
                    <a:pt x="38814" y="33123"/>
                  </a:cubicBezTo>
                  <a:close/>
                  <a:moveTo>
                    <a:pt x="38919" y="36861"/>
                  </a:moveTo>
                  <a:cubicBezTo>
                    <a:pt x="38912" y="36861"/>
                    <a:pt x="38905" y="36862"/>
                    <a:pt x="38898" y="36862"/>
                  </a:cubicBezTo>
                  <a:cubicBezTo>
                    <a:pt x="38791" y="36862"/>
                    <a:pt x="38708" y="36970"/>
                    <a:pt x="38720" y="37089"/>
                  </a:cubicBezTo>
                  <a:cubicBezTo>
                    <a:pt x="38779" y="37636"/>
                    <a:pt x="38863" y="38184"/>
                    <a:pt x="38970" y="38744"/>
                  </a:cubicBezTo>
                  <a:cubicBezTo>
                    <a:pt x="39006" y="38827"/>
                    <a:pt x="39089" y="38898"/>
                    <a:pt x="39184" y="38898"/>
                  </a:cubicBezTo>
                  <a:lnTo>
                    <a:pt x="39208" y="38898"/>
                  </a:lnTo>
                  <a:cubicBezTo>
                    <a:pt x="39327" y="38886"/>
                    <a:pt x="39387" y="38779"/>
                    <a:pt x="39375" y="38660"/>
                  </a:cubicBezTo>
                  <a:cubicBezTo>
                    <a:pt x="39267" y="38124"/>
                    <a:pt x="39184" y="37577"/>
                    <a:pt x="39125" y="37041"/>
                  </a:cubicBezTo>
                  <a:cubicBezTo>
                    <a:pt x="39125" y="36941"/>
                    <a:pt x="39020" y="36861"/>
                    <a:pt x="38919" y="36861"/>
                  </a:cubicBezTo>
                  <a:close/>
                  <a:moveTo>
                    <a:pt x="39672" y="40500"/>
                  </a:moveTo>
                  <a:cubicBezTo>
                    <a:pt x="39656" y="40500"/>
                    <a:pt x="39640" y="40502"/>
                    <a:pt x="39625" y="40506"/>
                  </a:cubicBezTo>
                  <a:cubicBezTo>
                    <a:pt x="39506" y="40541"/>
                    <a:pt x="39446" y="40660"/>
                    <a:pt x="39482" y="40768"/>
                  </a:cubicBezTo>
                  <a:cubicBezTo>
                    <a:pt x="39625" y="41303"/>
                    <a:pt x="39791" y="41839"/>
                    <a:pt x="39982" y="42351"/>
                  </a:cubicBezTo>
                  <a:cubicBezTo>
                    <a:pt x="40018" y="42434"/>
                    <a:pt x="40089" y="42494"/>
                    <a:pt x="40184" y="42494"/>
                  </a:cubicBezTo>
                  <a:lnTo>
                    <a:pt x="40268" y="42494"/>
                  </a:lnTo>
                  <a:cubicBezTo>
                    <a:pt x="40375" y="42446"/>
                    <a:pt x="40434" y="42327"/>
                    <a:pt x="40387" y="42220"/>
                  </a:cubicBezTo>
                  <a:cubicBezTo>
                    <a:pt x="40196" y="41696"/>
                    <a:pt x="40029" y="41184"/>
                    <a:pt x="39887" y="40660"/>
                  </a:cubicBezTo>
                  <a:cubicBezTo>
                    <a:pt x="39856" y="40559"/>
                    <a:pt x="39765" y="40500"/>
                    <a:pt x="39672" y="40500"/>
                  </a:cubicBezTo>
                  <a:close/>
                  <a:moveTo>
                    <a:pt x="40960" y="43988"/>
                  </a:moveTo>
                  <a:cubicBezTo>
                    <a:pt x="40932" y="43988"/>
                    <a:pt x="40903" y="43994"/>
                    <a:pt x="40875" y="44006"/>
                  </a:cubicBezTo>
                  <a:cubicBezTo>
                    <a:pt x="40780" y="44054"/>
                    <a:pt x="40732" y="44173"/>
                    <a:pt x="40780" y="44280"/>
                  </a:cubicBezTo>
                  <a:cubicBezTo>
                    <a:pt x="40994" y="44780"/>
                    <a:pt x="41232" y="45292"/>
                    <a:pt x="41482" y="45780"/>
                  </a:cubicBezTo>
                  <a:cubicBezTo>
                    <a:pt x="41518" y="45852"/>
                    <a:pt x="41589" y="45899"/>
                    <a:pt x="41673" y="45899"/>
                  </a:cubicBezTo>
                  <a:cubicBezTo>
                    <a:pt x="41696" y="45899"/>
                    <a:pt x="41732" y="45899"/>
                    <a:pt x="41768" y="45875"/>
                  </a:cubicBezTo>
                  <a:cubicBezTo>
                    <a:pt x="41875" y="45828"/>
                    <a:pt x="41923" y="45697"/>
                    <a:pt x="41863" y="45602"/>
                  </a:cubicBezTo>
                  <a:cubicBezTo>
                    <a:pt x="41601" y="45101"/>
                    <a:pt x="41375" y="44601"/>
                    <a:pt x="41149" y="44113"/>
                  </a:cubicBezTo>
                  <a:cubicBezTo>
                    <a:pt x="41114" y="44034"/>
                    <a:pt x="41040" y="43988"/>
                    <a:pt x="40960" y="43988"/>
                  </a:cubicBezTo>
                  <a:close/>
                  <a:moveTo>
                    <a:pt x="42563" y="47338"/>
                  </a:moveTo>
                  <a:cubicBezTo>
                    <a:pt x="42536" y="47338"/>
                    <a:pt x="42509" y="47343"/>
                    <a:pt x="42482" y="47352"/>
                  </a:cubicBezTo>
                  <a:cubicBezTo>
                    <a:pt x="42375" y="47399"/>
                    <a:pt x="42339" y="47518"/>
                    <a:pt x="42375" y="47626"/>
                  </a:cubicBezTo>
                  <a:cubicBezTo>
                    <a:pt x="42601" y="48126"/>
                    <a:pt x="42804" y="48650"/>
                    <a:pt x="42958" y="49161"/>
                  </a:cubicBezTo>
                  <a:cubicBezTo>
                    <a:pt x="42994" y="49245"/>
                    <a:pt x="43066" y="49304"/>
                    <a:pt x="43161" y="49304"/>
                  </a:cubicBezTo>
                  <a:cubicBezTo>
                    <a:pt x="43173" y="49304"/>
                    <a:pt x="43197" y="49304"/>
                    <a:pt x="43208" y="49292"/>
                  </a:cubicBezTo>
                  <a:cubicBezTo>
                    <a:pt x="43316" y="49245"/>
                    <a:pt x="43375" y="49126"/>
                    <a:pt x="43351" y="49019"/>
                  </a:cubicBezTo>
                  <a:cubicBezTo>
                    <a:pt x="43173" y="48507"/>
                    <a:pt x="42970" y="47983"/>
                    <a:pt x="42756" y="47459"/>
                  </a:cubicBezTo>
                  <a:cubicBezTo>
                    <a:pt x="42720" y="47379"/>
                    <a:pt x="42644" y="47338"/>
                    <a:pt x="42563" y="47338"/>
                  </a:cubicBezTo>
                  <a:close/>
                  <a:moveTo>
                    <a:pt x="19600" y="51137"/>
                  </a:moveTo>
                  <a:cubicBezTo>
                    <a:pt x="19491" y="51137"/>
                    <a:pt x="19408" y="51217"/>
                    <a:pt x="19408" y="51328"/>
                  </a:cubicBezTo>
                  <a:cubicBezTo>
                    <a:pt x="19384" y="51447"/>
                    <a:pt x="19479" y="51555"/>
                    <a:pt x="19598" y="51555"/>
                  </a:cubicBezTo>
                  <a:cubicBezTo>
                    <a:pt x="19908" y="51567"/>
                    <a:pt x="20075" y="51578"/>
                    <a:pt x="20075" y="51578"/>
                  </a:cubicBezTo>
                  <a:lnTo>
                    <a:pt x="20087" y="51578"/>
                  </a:lnTo>
                  <a:cubicBezTo>
                    <a:pt x="20194" y="51578"/>
                    <a:pt x="20277" y="51507"/>
                    <a:pt x="20301" y="51388"/>
                  </a:cubicBezTo>
                  <a:cubicBezTo>
                    <a:pt x="20313" y="51281"/>
                    <a:pt x="20229" y="51186"/>
                    <a:pt x="20110" y="51162"/>
                  </a:cubicBezTo>
                  <a:cubicBezTo>
                    <a:pt x="20110" y="51162"/>
                    <a:pt x="19944" y="51150"/>
                    <a:pt x="19622" y="51138"/>
                  </a:cubicBezTo>
                  <a:cubicBezTo>
                    <a:pt x="19615" y="51137"/>
                    <a:pt x="19607" y="51137"/>
                    <a:pt x="19600" y="51137"/>
                  </a:cubicBezTo>
                  <a:close/>
                  <a:moveTo>
                    <a:pt x="17515" y="51126"/>
                  </a:moveTo>
                  <a:cubicBezTo>
                    <a:pt x="16967" y="51138"/>
                    <a:pt x="16396" y="51162"/>
                    <a:pt x="15848" y="51221"/>
                  </a:cubicBezTo>
                  <a:cubicBezTo>
                    <a:pt x="15741" y="51245"/>
                    <a:pt x="15657" y="51328"/>
                    <a:pt x="15669" y="51447"/>
                  </a:cubicBezTo>
                  <a:cubicBezTo>
                    <a:pt x="15681" y="51567"/>
                    <a:pt x="15776" y="51638"/>
                    <a:pt x="15872" y="51638"/>
                  </a:cubicBezTo>
                  <a:cubicBezTo>
                    <a:pt x="15896" y="51638"/>
                    <a:pt x="15896" y="51638"/>
                    <a:pt x="15896" y="51626"/>
                  </a:cubicBezTo>
                  <a:cubicBezTo>
                    <a:pt x="16431" y="51578"/>
                    <a:pt x="16979" y="51543"/>
                    <a:pt x="17527" y="51519"/>
                  </a:cubicBezTo>
                  <a:cubicBezTo>
                    <a:pt x="17634" y="51519"/>
                    <a:pt x="17717" y="51436"/>
                    <a:pt x="17717" y="51317"/>
                  </a:cubicBezTo>
                  <a:cubicBezTo>
                    <a:pt x="17717" y="51209"/>
                    <a:pt x="17622" y="51126"/>
                    <a:pt x="17515" y="51126"/>
                  </a:cubicBezTo>
                  <a:close/>
                  <a:moveTo>
                    <a:pt x="13833" y="51518"/>
                  </a:moveTo>
                  <a:cubicBezTo>
                    <a:pt x="13826" y="51518"/>
                    <a:pt x="13819" y="51518"/>
                    <a:pt x="13812" y="51519"/>
                  </a:cubicBezTo>
                  <a:cubicBezTo>
                    <a:pt x="13240" y="51626"/>
                    <a:pt x="12693" y="51745"/>
                    <a:pt x="12169" y="51876"/>
                  </a:cubicBezTo>
                  <a:cubicBezTo>
                    <a:pt x="12062" y="51912"/>
                    <a:pt x="11990" y="52031"/>
                    <a:pt x="12026" y="52138"/>
                  </a:cubicBezTo>
                  <a:cubicBezTo>
                    <a:pt x="12038" y="52221"/>
                    <a:pt x="12121" y="52281"/>
                    <a:pt x="12216" y="52281"/>
                  </a:cubicBezTo>
                  <a:cubicBezTo>
                    <a:pt x="12228" y="52281"/>
                    <a:pt x="12240" y="52281"/>
                    <a:pt x="12276" y="52269"/>
                  </a:cubicBezTo>
                  <a:cubicBezTo>
                    <a:pt x="12800" y="52150"/>
                    <a:pt x="13336" y="52031"/>
                    <a:pt x="13883" y="51924"/>
                  </a:cubicBezTo>
                  <a:cubicBezTo>
                    <a:pt x="13991" y="51912"/>
                    <a:pt x="14062" y="51805"/>
                    <a:pt x="14050" y="51686"/>
                  </a:cubicBezTo>
                  <a:cubicBezTo>
                    <a:pt x="14028" y="51586"/>
                    <a:pt x="13924" y="51518"/>
                    <a:pt x="13833" y="51518"/>
                  </a:cubicBezTo>
                  <a:close/>
                  <a:moveTo>
                    <a:pt x="43694" y="50907"/>
                  </a:moveTo>
                  <a:cubicBezTo>
                    <a:pt x="43679" y="50907"/>
                    <a:pt x="43664" y="50909"/>
                    <a:pt x="43649" y="50912"/>
                  </a:cubicBezTo>
                  <a:cubicBezTo>
                    <a:pt x="43530" y="50924"/>
                    <a:pt x="43447" y="51031"/>
                    <a:pt x="43482" y="51150"/>
                  </a:cubicBezTo>
                  <a:cubicBezTo>
                    <a:pt x="43589" y="51674"/>
                    <a:pt x="43673" y="52221"/>
                    <a:pt x="43732" y="52757"/>
                  </a:cubicBezTo>
                  <a:cubicBezTo>
                    <a:pt x="43756" y="52864"/>
                    <a:pt x="43839" y="52936"/>
                    <a:pt x="43947" y="52936"/>
                  </a:cubicBezTo>
                  <a:cubicBezTo>
                    <a:pt x="43959" y="52936"/>
                    <a:pt x="43970" y="52936"/>
                    <a:pt x="43970" y="52948"/>
                  </a:cubicBezTo>
                  <a:cubicBezTo>
                    <a:pt x="44078" y="52936"/>
                    <a:pt x="44161" y="52852"/>
                    <a:pt x="44149" y="52733"/>
                  </a:cubicBezTo>
                  <a:cubicBezTo>
                    <a:pt x="44090" y="52174"/>
                    <a:pt x="44006" y="51614"/>
                    <a:pt x="43887" y="51078"/>
                  </a:cubicBezTo>
                  <a:cubicBezTo>
                    <a:pt x="43866" y="50975"/>
                    <a:pt x="43791" y="50907"/>
                    <a:pt x="43694" y="50907"/>
                  </a:cubicBezTo>
                  <a:close/>
                  <a:moveTo>
                    <a:pt x="10234" y="52479"/>
                  </a:moveTo>
                  <a:cubicBezTo>
                    <a:pt x="10208" y="52479"/>
                    <a:pt x="10182" y="52484"/>
                    <a:pt x="10157" y="52495"/>
                  </a:cubicBezTo>
                  <a:cubicBezTo>
                    <a:pt x="9621" y="52686"/>
                    <a:pt x="9109" y="52888"/>
                    <a:pt x="8609" y="53126"/>
                  </a:cubicBezTo>
                  <a:cubicBezTo>
                    <a:pt x="8514" y="53186"/>
                    <a:pt x="8466" y="53305"/>
                    <a:pt x="8514" y="53412"/>
                  </a:cubicBezTo>
                  <a:cubicBezTo>
                    <a:pt x="8549" y="53483"/>
                    <a:pt x="8633" y="53531"/>
                    <a:pt x="8704" y="53531"/>
                  </a:cubicBezTo>
                  <a:cubicBezTo>
                    <a:pt x="8728" y="53531"/>
                    <a:pt x="8764" y="53531"/>
                    <a:pt x="8811" y="53507"/>
                  </a:cubicBezTo>
                  <a:cubicBezTo>
                    <a:pt x="9288" y="53281"/>
                    <a:pt x="9788" y="53067"/>
                    <a:pt x="10311" y="52876"/>
                  </a:cubicBezTo>
                  <a:cubicBezTo>
                    <a:pt x="10419" y="52829"/>
                    <a:pt x="10478" y="52710"/>
                    <a:pt x="10431" y="52614"/>
                  </a:cubicBezTo>
                  <a:cubicBezTo>
                    <a:pt x="10394" y="52533"/>
                    <a:pt x="10316" y="52479"/>
                    <a:pt x="10234" y="52479"/>
                  </a:cubicBezTo>
                  <a:close/>
                  <a:moveTo>
                    <a:pt x="6896" y="54129"/>
                  </a:moveTo>
                  <a:cubicBezTo>
                    <a:pt x="6857" y="54129"/>
                    <a:pt x="6819" y="54140"/>
                    <a:pt x="6787" y="54162"/>
                  </a:cubicBezTo>
                  <a:cubicBezTo>
                    <a:pt x="6311" y="54460"/>
                    <a:pt x="5859" y="54793"/>
                    <a:pt x="5430" y="55138"/>
                  </a:cubicBezTo>
                  <a:cubicBezTo>
                    <a:pt x="5335" y="55210"/>
                    <a:pt x="5323" y="55353"/>
                    <a:pt x="5394" y="55436"/>
                  </a:cubicBezTo>
                  <a:cubicBezTo>
                    <a:pt x="5442" y="55484"/>
                    <a:pt x="5501" y="55508"/>
                    <a:pt x="5561" y="55508"/>
                  </a:cubicBezTo>
                  <a:cubicBezTo>
                    <a:pt x="5609" y="55508"/>
                    <a:pt x="5656" y="55484"/>
                    <a:pt x="5680" y="55448"/>
                  </a:cubicBezTo>
                  <a:cubicBezTo>
                    <a:pt x="6097" y="55103"/>
                    <a:pt x="6549" y="54793"/>
                    <a:pt x="7002" y="54495"/>
                  </a:cubicBezTo>
                  <a:cubicBezTo>
                    <a:pt x="7097" y="54436"/>
                    <a:pt x="7121" y="54305"/>
                    <a:pt x="7061" y="54210"/>
                  </a:cubicBezTo>
                  <a:cubicBezTo>
                    <a:pt x="7024" y="54158"/>
                    <a:pt x="6959" y="54129"/>
                    <a:pt x="6896" y="54129"/>
                  </a:cubicBezTo>
                  <a:close/>
                  <a:moveTo>
                    <a:pt x="44066" y="54591"/>
                  </a:moveTo>
                  <a:cubicBezTo>
                    <a:pt x="43947" y="54591"/>
                    <a:pt x="43851" y="54674"/>
                    <a:pt x="43851" y="54793"/>
                  </a:cubicBezTo>
                  <a:cubicBezTo>
                    <a:pt x="43851" y="55353"/>
                    <a:pt x="43828" y="55889"/>
                    <a:pt x="43780" y="56436"/>
                  </a:cubicBezTo>
                  <a:cubicBezTo>
                    <a:pt x="43780" y="56555"/>
                    <a:pt x="43851" y="56639"/>
                    <a:pt x="43970" y="56662"/>
                  </a:cubicBezTo>
                  <a:lnTo>
                    <a:pt x="43994" y="56662"/>
                  </a:lnTo>
                  <a:cubicBezTo>
                    <a:pt x="44090" y="56662"/>
                    <a:pt x="44185" y="56567"/>
                    <a:pt x="44197" y="56460"/>
                  </a:cubicBezTo>
                  <a:cubicBezTo>
                    <a:pt x="44244" y="55912"/>
                    <a:pt x="44268" y="55353"/>
                    <a:pt x="44268" y="54793"/>
                  </a:cubicBezTo>
                  <a:cubicBezTo>
                    <a:pt x="44268" y="54674"/>
                    <a:pt x="44185" y="54591"/>
                    <a:pt x="44066" y="54591"/>
                  </a:cubicBezTo>
                  <a:close/>
                  <a:moveTo>
                    <a:pt x="4061" y="56515"/>
                  </a:moveTo>
                  <a:cubicBezTo>
                    <a:pt x="4005" y="56515"/>
                    <a:pt x="3949" y="56536"/>
                    <a:pt x="3906" y="56579"/>
                  </a:cubicBezTo>
                  <a:cubicBezTo>
                    <a:pt x="3537" y="56996"/>
                    <a:pt x="3192" y="57436"/>
                    <a:pt x="2870" y="57889"/>
                  </a:cubicBezTo>
                  <a:cubicBezTo>
                    <a:pt x="2799" y="57984"/>
                    <a:pt x="2822" y="58115"/>
                    <a:pt x="2918" y="58175"/>
                  </a:cubicBezTo>
                  <a:cubicBezTo>
                    <a:pt x="2942" y="58198"/>
                    <a:pt x="2989" y="58222"/>
                    <a:pt x="3037" y="58222"/>
                  </a:cubicBezTo>
                  <a:cubicBezTo>
                    <a:pt x="3096" y="58222"/>
                    <a:pt x="3156" y="58186"/>
                    <a:pt x="3215" y="58127"/>
                  </a:cubicBezTo>
                  <a:cubicBezTo>
                    <a:pt x="3525" y="57698"/>
                    <a:pt x="3870" y="57270"/>
                    <a:pt x="4227" y="56865"/>
                  </a:cubicBezTo>
                  <a:cubicBezTo>
                    <a:pt x="4299" y="56770"/>
                    <a:pt x="4299" y="56639"/>
                    <a:pt x="4204" y="56567"/>
                  </a:cubicBezTo>
                  <a:cubicBezTo>
                    <a:pt x="4164" y="56533"/>
                    <a:pt x="4112" y="56515"/>
                    <a:pt x="4061" y="56515"/>
                  </a:cubicBezTo>
                  <a:close/>
                  <a:moveTo>
                    <a:pt x="43693" y="58280"/>
                  </a:moveTo>
                  <a:cubicBezTo>
                    <a:pt x="43596" y="58280"/>
                    <a:pt x="43504" y="58339"/>
                    <a:pt x="43482" y="58448"/>
                  </a:cubicBezTo>
                  <a:cubicBezTo>
                    <a:pt x="43375" y="58972"/>
                    <a:pt x="43244" y="59520"/>
                    <a:pt x="43089" y="60032"/>
                  </a:cubicBezTo>
                  <a:cubicBezTo>
                    <a:pt x="43066" y="60139"/>
                    <a:pt x="43137" y="60258"/>
                    <a:pt x="43244" y="60282"/>
                  </a:cubicBezTo>
                  <a:cubicBezTo>
                    <a:pt x="43256" y="60306"/>
                    <a:pt x="43292" y="60306"/>
                    <a:pt x="43304" y="60306"/>
                  </a:cubicBezTo>
                  <a:cubicBezTo>
                    <a:pt x="43399" y="60306"/>
                    <a:pt x="43470" y="60246"/>
                    <a:pt x="43482" y="60139"/>
                  </a:cubicBezTo>
                  <a:cubicBezTo>
                    <a:pt x="43649" y="59603"/>
                    <a:pt x="43780" y="59056"/>
                    <a:pt x="43887" y="58520"/>
                  </a:cubicBezTo>
                  <a:cubicBezTo>
                    <a:pt x="43899" y="58413"/>
                    <a:pt x="43839" y="58305"/>
                    <a:pt x="43720" y="58282"/>
                  </a:cubicBezTo>
                  <a:cubicBezTo>
                    <a:pt x="43711" y="58281"/>
                    <a:pt x="43702" y="58280"/>
                    <a:pt x="43693" y="58280"/>
                  </a:cubicBezTo>
                  <a:close/>
                  <a:moveTo>
                    <a:pt x="1983" y="59577"/>
                  </a:moveTo>
                  <a:cubicBezTo>
                    <a:pt x="1905" y="59577"/>
                    <a:pt x="1832" y="59620"/>
                    <a:pt x="1799" y="59687"/>
                  </a:cubicBezTo>
                  <a:cubicBezTo>
                    <a:pt x="1548" y="60187"/>
                    <a:pt x="1322" y="60687"/>
                    <a:pt x="1132" y="61223"/>
                  </a:cubicBezTo>
                  <a:cubicBezTo>
                    <a:pt x="1084" y="61330"/>
                    <a:pt x="1144" y="61449"/>
                    <a:pt x="1251" y="61496"/>
                  </a:cubicBezTo>
                  <a:cubicBezTo>
                    <a:pt x="1275" y="61508"/>
                    <a:pt x="1287" y="61508"/>
                    <a:pt x="1322" y="61508"/>
                  </a:cubicBezTo>
                  <a:cubicBezTo>
                    <a:pt x="1394" y="61508"/>
                    <a:pt x="1489" y="61449"/>
                    <a:pt x="1525" y="61377"/>
                  </a:cubicBezTo>
                  <a:cubicBezTo>
                    <a:pt x="1703" y="60865"/>
                    <a:pt x="1929" y="60365"/>
                    <a:pt x="2168" y="59889"/>
                  </a:cubicBezTo>
                  <a:cubicBezTo>
                    <a:pt x="2227" y="59782"/>
                    <a:pt x="2180" y="59651"/>
                    <a:pt x="2084" y="59603"/>
                  </a:cubicBezTo>
                  <a:cubicBezTo>
                    <a:pt x="2052" y="59585"/>
                    <a:pt x="2017" y="59577"/>
                    <a:pt x="1983" y="59577"/>
                  </a:cubicBezTo>
                  <a:close/>
                  <a:moveTo>
                    <a:pt x="42631" y="61849"/>
                  </a:moveTo>
                  <a:cubicBezTo>
                    <a:pt x="42549" y="61849"/>
                    <a:pt x="42474" y="61903"/>
                    <a:pt x="42446" y="61985"/>
                  </a:cubicBezTo>
                  <a:cubicBezTo>
                    <a:pt x="42232" y="62496"/>
                    <a:pt x="42030" y="62997"/>
                    <a:pt x="41792" y="63485"/>
                  </a:cubicBezTo>
                  <a:cubicBezTo>
                    <a:pt x="41744" y="63592"/>
                    <a:pt x="41792" y="63723"/>
                    <a:pt x="41887" y="63770"/>
                  </a:cubicBezTo>
                  <a:cubicBezTo>
                    <a:pt x="41923" y="63782"/>
                    <a:pt x="41946" y="63782"/>
                    <a:pt x="41982" y="63782"/>
                  </a:cubicBezTo>
                  <a:cubicBezTo>
                    <a:pt x="42054" y="63782"/>
                    <a:pt x="42125" y="63747"/>
                    <a:pt x="42173" y="63663"/>
                  </a:cubicBezTo>
                  <a:cubicBezTo>
                    <a:pt x="42411" y="63163"/>
                    <a:pt x="42637" y="62639"/>
                    <a:pt x="42827" y="62127"/>
                  </a:cubicBezTo>
                  <a:cubicBezTo>
                    <a:pt x="42875" y="62032"/>
                    <a:pt x="42816" y="61913"/>
                    <a:pt x="42708" y="61865"/>
                  </a:cubicBezTo>
                  <a:cubicBezTo>
                    <a:pt x="42683" y="61854"/>
                    <a:pt x="42657" y="61849"/>
                    <a:pt x="42631" y="61849"/>
                  </a:cubicBezTo>
                  <a:close/>
                  <a:moveTo>
                    <a:pt x="725" y="63082"/>
                  </a:moveTo>
                  <a:cubicBezTo>
                    <a:pt x="632" y="63082"/>
                    <a:pt x="556" y="63146"/>
                    <a:pt x="536" y="63235"/>
                  </a:cubicBezTo>
                  <a:cubicBezTo>
                    <a:pt x="394" y="63759"/>
                    <a:pt x="298" y="64306"/>
                    <a:pt x="215" y="64878"/>
                  </a:cubicBezTo>
                  <a:cubicBezTo>
                    <a:pt x="203" y="64997"/>
                    <a:pt x="275" y="65092"/>
                    <a:pt x="394" y="65116"/>
                  </a:cubicBezTo>
                  <a:lnTo>
                    <a:pt x="429" y="65116"/>
                  </a:lnTo>
                  <a:cubicBezTo>
                    <a:pt x="536" y="65116"/>
                    <a:pt x="620" y="65032"/>
                    <a:pt x="632" y="64949"/>
                  </a:cubicBezTo>
                  <a:cubicBezTo>
                    <a:pt x="715" y="64401"/>
                    <a:pt x="810" y="63854"/>
                    <a:pt x="929" y="63342"/>
                  </a:cubicBezTo>
                  <a:cubicBezTo>
                    <a:pt x="965" y="63223"/>
                    <a:pt x="894" y="63116"/>
                    <a:pt x="786" y="63092"/>
                  </a:cubicBezTo>
                  <a:cubicBezTo>
                    <a:pt x="765" y="63085"/>
                    <a:pt x="745" y="63082"/>
                    <a:pt x="725" y="63082"/>
                  </a:cubicBezTo>
                  <a:close/>
                  <a:moveTo>
                    <a:pt x="40997" y="65215"/>
                  </a:moveTo>
                  <a:cubicBezTo>
                    <a:pt x="40928" y="65215"/>
                    <a:pt x="40865" y="65249"/>
                    <a:pt x="40827" y="65318"/>
                  </a:cubicBezTo>
                  <a:cubicBezTo>
                    <a:pt x="40565" y="65783"/>
                    <a:pt x="40268" y="66259"/>
                    <a:pt x="39970" y="66723"/>
                  </a:cubicBezTo>
                  <a:cubicBezTo>
                    <a:pt x="39910" y="66807"/>
                    <a:pt x="39946" y="66937"/>
                    <a:pt x="40029" y="66997"/>
                  </a:cubicBezTo>
                  <a:cubicBezTo>
                    <a:pt x="40077" y="67021"/>
                    <a:pt x="40101" y="67033"/>
                    <a:pt x="40149" y="67033"/>
                  </a:cubicBezTo>
                  <a:cubicBezTo>
                    <a:pt x="40220" y="67033"/>
                    <a:pt x="40280" y="66985"/>
                    <a:pt x="40315" y="66937"/>
                  </a:cubicBezTo>
                  <a:cubicBezTo>
                    <a:pt x="40625" y="66485"/>
                    <a:pt x="40922" y="66009"/>
                    <a:pt x="41184" y="65533"/>
                  </a:cubicBezTo>
                  <a:cubicBezTo>
                    <a:pt x="41256" y="65425"/>
                    <a:pt x="41220" y="65306"/>
                    <a:pt x="41113" y="65247"/>
                  </a:cubicBezTo>
                  <a:cubicBezTo>
                    <a:pt x="41075" y="65226"/>
                    <a:pt x="41035" y="65215"/>
                    <a:pt x="40997" y="65215"/>
                  </a:cubicBezTo>
                  <a:close/>
                  <a:moveTo>
                    <a:pt x="226" y="66746"/>
                  </a:moveTo>
                  <a:cubicBezTo>
                    <a:pt x="108" y="66746"/>
                    <a:pt x="24" y="66826"/>
                    <a:pt x="24" y="66937"/>
                  </a:cubicBezTo>
                  <a:cubicBezTo>
                    <a:pt x="13" y="67342"/>
                    <a:pt x="1" y="67759"/>
                    <a:pt x="1" y="68176"/>
                  </a:cubicBezTo>
                  <a:lnTo>
                    <a:pt x="1" y="68604"/>
                  </a:lnTo>
                  <a:cubicBezTo>
                    <a:pt x="1" y="68723"/>
                    <a:pt x="84" y="68819"/>
                    <a:pt x="203" y="68819"/>
                  </a:cubicBezTo>
                  <a:cubicBezTo>
                    <a:pt x="322" y="68819"/>
                    <a:pt x="417" y="68712"/>
                    <a:pt x="417" y="68604"/>
                  </a:cubicBezTo>
                  <a:lnTo>
                    <a:pt x="417" y="68188"/>
                  </a:lnTo>
                  <a:cubicBezTo>
                    <a:pt x="417" y="67771"/>
                    <a:pt x="429" y="67354"/>
                    <a:pt x="441" y="66973"/>
                  </a:cubicBezTo>
                  <a:cubicBezTo>
                    <a:pt x="453" y="66854"/>
                    <a:pt x="370" y="66747"/>
                    <a:pt x="251" y="66747"/>
                  </a:cubicBezTo>
                  <a:cubicBezTo>
                    <a:pt x="242" y="66746"/>
                    <a:pt x="234" y="66746"/>
                    <a:pt x="226" y="66746"/>
                  </a:cubicBezTo>
                  <a:close/>
                  <a:moveTo>
                    <a:pt x="38963" y="68306"/>
                  </a:moveTo>
                  <a:cubicBezTo>
                    <a:pt x="38903" y="68306"/>
                    <a:pt x="38841" y="68333"/>
                    <a:pt x="38791" y="68390"/>
                  </a:cubicBezTo>
                  <a:cubicBezTo>
                    <a:pt x="38470" y="68807"/>
                    <a:pt x="38124" y="69247"/>
                    <a:pt x="37767" y="69664"/>
                  </a:cubicBezTo>
                  <a:cubicBezTo>
                    <a:pt x="37696" y="69759"/>
                    <a:pt x="37708" y="69890"/>
                    <a:pt x="37803" y="69962"/>
                  </a:cubicBezTo>
                  <a:cubicBezTo>
                    <a:pt x="37839" y="69997"/>
                    <a:pt x="37886" y="70009"/>
                    <a:pt x="37934" y="70009"/>
                  </a:cubicBezTo>
                  <a:cubicBezTo>
                    <a:pt x="37994" y="70009"/>
                    <a:pt x="38053" y="69974"/>
                    <a:pt x="38077" y="69938"/>
                  </a:cubicBezTo>
                  <a:cubicBezTo>
                    <a:pt x="38434" y="69497"/>
                    <a:pt x="38791" y="69057"/>
                    <a:pt x="39125" y="68628"/>
                  </a:cubicBezTo>
                  <a:cubicBezTo>
                    <a:pt x="39184" y="68533"/>
                    <a:pt x="39172" y="68414"/>
                    <a:pt x="39077" y="68342"/>
                  </a:cubicBezTo>
                  <a:cubicBezTo>
                    <a:pt x="39043" y="68318"/>
                    <a:pt x="39004" y="68306"/>
                    <a:pt x="38963" y="68306"/>
                  </a:cubicBezTo>
                  <a:close/>
                  <a:moveTo>
                    <a:pt x="310" y="70486"/>
                  </a:moveTo>
                  <a:cubicBezTo>
                    <a:pt x="191" y="70497"/>
                    <a:pt x="96" y="70593"/>
                    <a:pt x="120" y="70700"/>
                  </a:cubicBezTo>
                  <a:cubicBezTo>
                    <a:pt x="179" y="71271"/>
                    <a:pt x="251" y="71819"/>
                    <a:pt x="334" y="72355"/>
                  </a:cubicBezTo>
                  <a:cubicBezTo>
                    <a:pt x="370" y="72450"/>
                    <a:pt x="441" y="72522"/>
                    <a:pt x="548" y="72522"/>
                  </a:cubicBezTo>
                  <a:cubicBezTo>
                    <a:pt x="554" y="72522"/>
                    <a:pt x="557" y="72519"/>
                    <a:pt x="563" y="72519"/>
                  </a:cubicBezTo>
                  <a:cubicBezTo>
                    <a:pt x="569" y="72519"/>
                    <a:pt x="578" y="72522"/>
                    <a:pt x="596" y="72533"/>
                  </a:cubicBezTo>
                  <a:cubicBezTo>
                    <a:pt x="691" y="72522"/>
                    <a:pt x="775" y="72414"/>
                    <a:pt x="751" y="72295"/>
                  </a:cubicBezTo>
                  <a:cubicBezTo>
                    <a:pt x="667" y="71771"/>
                    <a:pt x="596" y="71224"/>
                    <a:pt x="536" y="70676"/>
                  </a:cubicBezTo>
                  <a:cubicBezTo>
                    <a:pt x="513" y="70557"/>
                    <a:pt x="417" y="70486"/>
                    <a:pt x="310" y="70486"/>
                  </a:cubicBezTo>
                  <a:close/>
                  <a:moveTo>
                    <a:pt x="36549" y="71148"/>
                  </a:moveTo>
                  <a:cubicBezTo>
                    <a:pt x="36492" y="71148"/>
                    <a:pt x="36435" y="71169"/>
                    <a:pt x="36398" y="71212"/>
                  </a:cubicBezTo>
                  <a:cubicBezTo>
                    <a:pt x="36029" y="71593"/>
                    <a:pt x="35624" y="71998"/>
                    <a:pt x="35231" y="72379"/>
                  </a:cubicBezTo>
                  <a:cubicBezTo>
                    <a:pt x="35160" y="72462"/>
                    <a:pt x="35160" y="72581"/>
                    <a:pt x="35231" y="72676"/>
                  </a:cubicBezTo>
                  <a:cubicBezTo>
                    <a:pt x="35279" y="72712"/>
                    <a:pt x="35327" y="72736"/>
                    <a:pt x="35386" y="72736"/>
                  </a:cubicBezTo>
                  <a:cubicBezTo>
                    <a:pt x="35446" y="72736"/>
                    <a:pt x="35493" y="72712"/>
                    <a:pt x="35529" y="72676"/>
                  </a:cubicBezTo>
                  <a:cubicBezTo>
                    <a:pt x="35934" y="72295"/>
                    <a:pt x="36339" y="71902"/>
                    <a:pt x="36708" y="71498"/>
                  </a:cubicBezTo>
                  <a:cubicBezTo>
                    <a:pt x="36779" y="71402"/>
                    <a:pt x="36779" y="71271"/>
                    <a:pt x="36696" y="71200"/>
                  </a:cubicBezTo>
                  <a:cubicBezTo>
                    <a:pt x="36656" y="71166"/>
                    <a:pt x="36602" y="71148"/>
                    <a:pt x="36549" y="71148"/>
                  </a:cubicBezTo>
                  <a:close/>
                  <a:moveTo>
                    <a:pt x="33859" y="73707"/>
                  </a:moveTo>
                  <a:cubicBezTo>
                    <a:pt x="33811" y="73707"/>
                    <a:pt x="33761" y="73723"/>
                    <a:pt x="33719" y="73760"/>
                  </a:cubicBezTo>
                  <a:cubicBezTo>
                    <a:pt x="33314" y="74117"/>
                    <a:pt x="32886" y="74474"/>
                    <a:pt x="32457" y="74819"/>
                  </a:cubicBezTo>
                  <a:cubicBezTo>
                    <a:pt x="32362" y="74891"/>
                    <a:pt x="32350" y="75022"/>
                    <a:pt x="32421" y="75117"/>
                  </a:cubicBezTo>
                  <a:cubicBezTo>
                    <a:pt x="32469" y="75153"/>
                    <a:pt x="32529" y="75189"/>
                    <a:pt x="32588" y="75189"/>
                  </a:cubicBezTo>
                  <a:cubicBezTo>
                    <a:pt x="32636" y="75189"/>
                    <a:pt x="32683" y="75165"/>
                    <a:pt x="32719" y="75129"/>
                  </a:cubicBezTo>
                  <a:cubicBezTo>
                    <a:pt x="33160" y="74784"/>
                    <a:pt x="33588" y="74427"/>
                    <a:pt x="34005" y="74069"/>
                  </a:cubicBezTo>
                  <a:cubicBezTo>
                    <a:pt x="34076" y="73998"/>
                    <a:pt x="34088" y="73867"/>
                    <a:pt x="34017" y="73772"/>
                  </a:cubicBezTo>
                  <a:cubicBezTo>
                    <a:pt x="33977" y="73732"/>
                    <a:pt x="33919" y="73707"/>
                    <a:pt x="33859" y="73707"/>
                  </a:cubicBezTo>
                  <a:close/>
                  <a:moveTo>
                    <a:pt x="1023" y="74119"/>
                  </a:moveTo>
                  <a:cubicBezTo>
                    <a:pt x="1004" y="74119"/>
                    <a:pt x="984" y="74122"/>
                    <a:pt x="965" y="74129"/>
                  </a:cubicBezTo>
                  <a:cubicBezTo>
                    <a:pt x="858" y="74165"/>
                    <a:pt x="798" y="74272"/>
                    <a:pt x="834" y="74379"/>
                  </a:cubicBezTo>
                  <a:cubicBezTo>
                    <a:pt x="989" y="74938"/>
                    <a:pt x="1191" y="75474"/>
                    <a:pt x="1406" y="75962"/>
                  </a:cubicBezTo>
                  <a:cubicBezTo>
                    <a:pt x="1453" y="76034"/>
                    <a:pt x="1525" y="76081"/>
                    <a:pt x="1608" y="76081"/>
                  </a:cubicBezTo>
                  <a:cubicBezTo>
                    <a:pt x="1632" y="76081"/>
                    <a:pt x="1668" y="76058"/>
                    <a:pt x="1679" y="76058"/>
                  </a:cubicBezTo>
                  <a:cubicBezTo>
                    <a:pt x="1787" y="76022"/>
                    <a:pt x="1822" y="75903"/>
                    <a:pt x="1787" y="75796"/>
                  </a:cubicBezTo>
                  <a:cubicBezTo>
                    <a:pt x="1572" y="75308"/>
                    <a:pt x="1382" y="74796"/>
                    <a:pt x="1215" y="74260"/>
                  </a:cubicBezTo>
                  <a:cubicBezTo>
                    <a:pt x="1196" y="74182"/>
                    <a:pt x="1112" y="74119"/>
                    <a:pt x="1023" y="74119"/>
                  </a:cubicBezTo>
                  <a:close/>
                  <a:moveTo>
                    <a:pt x="30931" y="76013"/>
                  </a:moveTo>
                  <a:cubicBezTo>
                    <a:pt x="30891" y="76013"/>
                    <a:pt x="30850" y="76023"/>
                    <a:pt x="30814" y="76046"/>
                  </a:cubicBezTo>
                  <a:cubicBezTo>
                    <a:pt x="30374" y="76379"/>
                    <a:pt x="29909" y="76689"/>
                    <a:pt x="29445" y="76986"/>
                  </a:cubicBezTo>
                  <a:cubicBezTo>
                    <a:pt x="29361" y="77046"/>
                    <a:pt x="29326" y="77177"/>
                    <a:pt x="29385" y="77272"/>
                  </a:cubicBezTo>
                  <a:cubicBezTo>
                    <a:pt x="29433" y="77332"/>
                    <a:pt x="29492" y="77355"/>
                    <a:pt x="29564" y="77355"/>
                  </a:cubicBezTo>
                  <a:cubicBezTo>
                    <a:pt x="29600" y="77355"/>
                    <a:pt x="29647" y="77344"/>
                    <a:pt x="29671" y="77308"/>
                  </a:cubicBezTo>
                  <a:cubicBezTo>
                    <a:pt x="30147" y="77010"/>
                    <a:pt x="30612" y="76701"/>
                    <a:pt x="31052" y="76379"/>
                  </a:cubicBezTo>
                  <a:cubicBezTo>
                    <a:pt x="31147" y="76320"/>
                    <a:pt x="31159" y="76189"/>
                    <a:pt x="31100" y="76093"/>
                  </a:cubicBezTo>
                  <a:cubicBezTo>
                    <a:pt x="31063" y="76041"/>
                    <a:pt x="30998" y="76013"/>
                    <a:pt x="30931" y="76013"/>
                  </a:cubicBezTo>
                  <a:close/>
                  <a:moveTo>
                    <a:pt x="2583" y="77493"/>
                  </a:moveTo>
                  <a:cubicBezTo>
                    <a:pt x="2546" y="77493"/>
                    <a:pt x="2510" y="77502"/>
                    <a:pt x="2477" y="77522"/>
                  </a:cubicBezTo>
                  <a:cubicBezTo>
                    <a:pt x="2394" y="77582"/>
                    <a:pt x="2358" y="77713"/>
                    <a:pt x="2418" y="77808"/>
                  </a:cubicBezTo>
                  <a:cubicBezTo>
                    <a:pt x="2739" y="78272"/>
                    <a:pt x="3072" y="78713"/>
                    <a:pt x="3453" y="79129"/>
                  </a:cubicBezTo>
                  <a:cubicBezTo>
                    <a:pt x="3477" y="79177"/>
                    <a:pt x="3537" y="79201"/>
                    <a:pt x="3596" y="79201"/>
                  </a:cubicBezTo>
                  <a:cubicBezTo>
                    <a:pt x="3644" y="79201"/>
                    <a:pt x="3692" y="79177"/>
                    <a:pt x="3751" y="79165"/>
                  </a:cubicBezTo>
                  <a:cubicBezTo>
                    <a:pt x="3834" y="79070"/>
                    <a:pt x="3834" y="78951"/>
                    <a:pt x="3763" y="78868"/>
                  </a:cubicBezTo>
                  <a:cubicBezTo>
                    <a:pt x="3406" y="78475"/>
                    <a:pt x="3061" y="78046"/>
                    <a:pt x="2763" y="77582"/>
                  </a:cubicBezTo>
                  <a:cubicBezTo>
                    <a:pt x="2724" y="77527"/>
                    <a:pt x="2654" y="77493"/>
                    <a:pt x="2583" y="77493"/>
                  </a:cubicBezTo>
                  <a:close/>
                  <a:moveTo>
                    <a:pt x="27815" y="78029"/>
                  </a:moveTo>
                  <a:cubicBezTo>
                    <a:pt x="27779" y="78029"/>
                    <a:pt x="27742" y="78038"/>
                    <a:pt x="27707" y="78058"/>
                  </a:cubicBezTo>
                  <a:cubicBezTo>
                    <a:pt x="27230" y="78344"/>
                    <a:pt x="26742" y="78606"/>
                    <a:pt x="26266" y="78868"/>
                  </a:cubicBezTo>
                  <a:cubicBezTo>
                    <a:pt x="26159" y="78927"/>
                    <a:pt x="26111" y="79034"/>
                    <a:pt x="26171" y="79141"/>
                  </a:cubicBezTo>
                  <a:cubicBezTo>
                    <a:pt x="26206" y="79201"/>
                    <a:pt x="26278" y="79249"/>
                    <a:pt x="26349" y="79249"/>
                  </a:cubicBezTo>
                  <a:cubicBezTo>
                    <a:pt x="26385" y="79249"/>
                    <a:pt x="26409" y="79237"/>
                    <a:pt x="26456" y="79225"/>
                  </a:cubicBezTo>
                  <a:cubicBezTo>
                    <a:pt x="26945" y="78963"/>
                    <a:pt x="27421" y="78701"/>
                    <a:pt x="27921" y="78415"/>
                  </a:cubicBezTo>
                  <a:cubicBezTo>
                    <a:pt x="28016" y="78356"/>
                    <a:pt x="28052" y="78236"/>
                    <a:pt x="27992" y="78129"/>
                  </a:cubicBezTo>
                  <a:cubicBezTo>
                    <a:pt x="27953" y="78066"/>
                    <a:pt x="27886" y="78029"/>
                    <a:pt x="27815" y="78029"/>
                  </a:cubicBezTo>
                  <a:close/>
                  <a:moveTo>
                    <a:pt x="24507" y="79742"/>
                  </a:moveTo>
                  <a:cubicBezTo>
                    <a:pt x="24479" y="79742"/>
                    <a:pt x="24449" y="79748"/>
                    <a:pt x="24420" y="79760"/>
                  </a:cubicBezTo>
                  <a:cubicBezTo>
                    <a:pt x="23908" y="79999"/>
                    <a:pt x="23408" y="80201"/>
                    <a:pt x="22896" y="80415"/>
                  </a:cubicBezTo>
                  <a:cubicBezTo>
                    <a:pt x="22801" y="80451"/>
                    <a:pt x="22742" y="80570"/>
                    <a:pt x="22777" y="80677"/>
                  </a:cubicBezTo>
                  <a:cubicBezTo>
                    <a:pt x="22813" y="80773"/>
                    <a:pt x="22896" y="80808"/>
                    <a:pt x="22980" y="80808"/>
                  </a:cubicBezTo>
                  <a:cubicBezTo>
                    <a:pt x="23004" y="80808"/>
                    <a:pt x="23015" y="80808"/>
                    <a:pt x="23051" y="80784"/>
                  </a:cubicBezTo>
                  <a:cubicBezTo>
                    <a:pt x="23575" y="80570"/>
                    <a:pt x="24075" y="80356"/>
                    <a:pt x="24587" y="80130"/>
                  </a:cubicBezTo>
                  <a:cubicBezTo>
                    <a:pt x="24682" y="80082"/>
                    <a:pt x="24730" y="79963"/>
                    <a:pt x="24682" y="79856"/>
                  </a:cubicBezTo>
                  <a:cubicBezTo>
                    <a:pt x="24656" y="79786"/>
                    <a:pt x="24585" y="79742"/>
                    <a:pt x="24507" y="79742"/>
                  </a:cubicBezTo>
                  <a:close/>
                  <a:moveTo>
                    <a:pt x="5125" y="80180"/>
                  </a:moveTo>
                  <a:cubicBezTo>
                    <a:pt x="5061" y="80180"/>
                    <a:pt x="4998" y="80209"/>
                    <a:pt x="4954" y="80261"/>
                  </a:cubicBezTo>
                  <a:cubicBezTo>
                    <a:pt x="4894" y="80356"/>
                    <a:pt x="4906" y="80475"/>
                    <a:pt x="5001" y="80546"/>
                  </a:cubicBezTo>
                  <a:cubicBezTo>
                    <a:pt x="5442" y="80868"/>
                    <a:pt x="5918" y="81165"/>
                    <a:pt x="6430" y="81439"/>
                  </a:cubicBezTo>
                  <a:cubicBezTo>
                    <a:pt x="6454" y="81451"/>
                    <a:pt x="6490" y="81463"/>
                    <a:pt x="6513" y="81463"/>
                  </a:cubicBezTo>
                  <a:cubicBezTo>
                    <a:pt x="6585" y="81463"/>
                    <a:pt x="6668" y="81415"/>
                    <a:pt x="6692" y="81368"/>
                  </a:cubicBezTo>
                  <a:cubicBezTo>
                    <a:pt x="6740" y="81261"/>
                    <a:pt x="6704" y="81142"/>
                    <a:pt x="6609" y="81082"/>
                  </a:cubicBezTo>
                  <a:cubicBezTo>
                    <a:pt x="6132" y="80832"/>
                    <a:pt x="5668" y="80534"/>
                    <a:pt x="5239" y="80213"/>
                  </a:cubicBezTo>
                  <a:cubicBezTo>
                    <a:pt x="5203" y="80190"/>
                    <a:pt x="5164" y="80180"/>
                    <a:pt x="5125" y="80180"/>
                  </a:cubicBezTo>
                  <a:close/>
                  <a:moveTo>
                    <a:pt x="21044" y="81131"/>
                  </a:moveTo>
                  <a:cubicBezTo>
                    <a:pt x="21022" y="81131"/>
                    <a:pt x="21001" y="81135"/>
                    <a:pt x="20979" y="81142"/>
                  </a:cubicBezTo>
                  <a:cubicBezTo>
                    <a:pt x="20444" y="81320"/>
                    <a:pt x="19920" y="81463"/>
                    <a:pt x="19408" y="81618"/>
                  </a:cubicBezTo>
                  <a:cubicBezTo>
                    <a:pt x="19289" y="81642"/>
                    <a:pt x="19229" y="81761"/>
                    <a:pt x="19253" y="81868"/>
                  </a:cubicBezTo>
                  <a:cubicBezTo>
                    <a:pt x="19265" y="81963"/>
                    <a:pt x="19360" y="82011"/>
                    <a:pt x="19444" y="82011"/>
                  </a:cubicBezTo>
                  <a:cubicBezTo>
                    <a:pt x="19453" y="82011"/>
                    <a:pt x="19461" y="82009"/>
                    <a:pt x="19469" y="82009"/>
                  </a:cubicBezTo>
                  <a:cubicBezTo>
                    <a:pt x="19483" y="82009"/>
                    <a:pt x="19498" y="82013"/>
                    <a:pt x="19527" y="82035"/>
                  </a:cubicBezTo>
                  <a:cubicBezTo>
                    <a:pt x="20039" y="81880"/>
                    <a:pt x="20575" y="81713"/>
                    <a:pt x="21110" y="81535"/>
                  </a:cubicBezTo>
                  <a:cubicBezTo>
                    <a:pt x="21218" y="81499"/>
                    <a:pt x="21277" y="81380"/>
                    <a:pt x="21253" y="81273"/>
                  </a:cubicBezTo>
                  <a:cubicBezTo>
                    <a:pt x="21215" y="81187"/>
                    <a:pt x="21131" y="81131"/>
                    <a:pt x="21044" y="81131"/>
                  </a:cubicBezTo>
                  <a:close/>
                  <a:moveTo>
                    <a:pt x="8414" y="81858"/>
                  </a:moveTo>
                  <a:cubicBezTo>
                    <a:pt x="8327" y="81858"/>
                    <a:pt x="8247" y="81913"/>
                    <a:pt x="8228" y="81999"/>
                  </a:cubicBezTo>
                  <a:cubicBezTo>
                    <a:pt x="8192" y="82106"/>
                    <a:pt x="8252" y="82225"/>
                    <a:pt x="8359" y="82261"/>
                  </a:cubicBezTo>
                  <a:cubicBezTo>
                    <a:pt x="8871" y="82416"/>
                    <a:pt x="9419" y="82558"/>
                    <a:pt x="9978" y="82654"/>
                  </a:cubicBezTo>
                  <a:lnTo>
                    <a:pt x="10026" y="82654"/>
                  </a:lnTo>
                  <a:cubicBezTo>
                    <a:pt x="10133" y="82654"/>
                    <a:pt x="10216" y="82582"/>
                    <a:pt x="10216" y="82511"/>
                  </a:cubicBezTo>
                  <a:cubicBezTo>
                    <a:pt x="10252" y="82404"/>
                    <a:pt x="10181" y="82285"/>
                    <a:pt x="10061" y="82273"/>
                  </a:cubicBezTo>
                  <a:cubicBezTo>
                    <a:pt x="9502" y="82166"/>
                    <a:pt x="8990" y="82035"/>
                    <a:pt x="8478" y="81868"/>
                  </a:cubicBezTo>
                  <a:cubicBezTo>
                    <a:pt x="8457" y="81861"/>
                    <a:pt x="8435" y="81858"/>
                    <a:pt x="8414" y="81858"/>
                  </a:cubicBezTo>
                  <a:close/>
                  <a:moveTo>
                    <a:pt x="17441" y="82054"/>
                  </a:moveTo>
                  <a:cubicBezTo>
                    <a:pt x="17426" y="82054"/>
                    <a:pt x="17411" y="82055"/>
                    <a:pt x="17396" y="82058"/>
                  </a:cubicBezTo>
                  <a:cubicBezTo>
                    <a:pt x="16848" y="82166"/>
                    <a:pt x="16312" y="82261"/>
                    <a:pt x="15776" y="82332"/>
                  </a:cubicBezTo>
                  <a:cubicBezTo>
                    <a:pt x="15657" y="82344"/>
                    <a:pt x="15574" y="82451"/>
                    <a:pt x="15598" y="82570"/>
                  </a:cubicBezTo>
                  <a:cubicBezTo>
                    <a:pt x="15610" y="82678"/>
                    <a:pt x="15693" y="82749"/>
                    <a:pt x="15800" y="82749"/>
                  </a:cubicBezTo>
                  <a:cubicBezTo>
                    <a:pt x="15812" y="82749"/>
                    <a:pt x="15812" y="82749"/>
                    <a:pt x="15812" y="82737"/>
                  </a:cubicBezTo>
                  <a:cubicBezTo>
                    <a:pt x="16372" y="82654"/>
                    <a:pt x="16919" y="82570"/>
                    <a:pt x="17467" y="82463"/>
                  </a:cubicBezTo>
                  <a:cubicBezTo>
                    <a:pt x="17586" y="82451"/>
                    <a:pt x="17646" y="82344"/>
                    <a:pt x="17634" y="82225"/>
                  </a:cubicBezTo>
                  <a:cubicBezTo>
                    <a:pt x="17623" y="82121"/>
                    <a:pt x="17541" y="82054"/>
                    <a:pt x="17441" y="82054"/>
                  </a:cubicBezTo>
                  <a:close/>
                  <a:moveTo>
                    <a:pt x="12077" y="82474"/>
                  </a:moveTo>
                  <a:cubicBezTo>
                    <a:pt x="11966" y="82474"/>
                    <a:pt x="11871" y="82565"/>
                    <a:pt x="11871" y="82666"/>
                  </a:cubicBezTo>
                  <a:cubicBezTo>
                    <a:pt x="11859" y="82785"/>
                    <a:pt x="11943" y="82892"/>
                    <a:pt x="12062" y="82892"/>
                  </a:cubicBezTo>
                  <a:cubicBezTo>
                    <a:pt x="12407" y="82904"/>
                    <a:pt x="12764" y="82928"/>
                    <a:pt x="13109" y="82928"/>
                  </a:cubicBezTo>
                  <a:cubicBezTo>
                    <a:pt x="13336" y="82928"/>
                    <a:pt x="13538" y="82928"/>
                    <a:pt x="13752" y="82892"/>
                  </a:cubicBezTo>
                  <a:cubicBezTo>
                    <a:pt x="13848" y="82892"/>
                    <a:pt x="13943" y="82808"/>
                    <a:pt x="13943" y="82689"/>
                  </a:cubicBezTo>
                  <a:cubicBezTo>
                    <a:pt x="13943" y="82592"/>
                    <a:pt x="13865" y="82496"/>
                    <a:pt x="13762" y="82496"/>
                  </a:cubicBezTo>
                  <a:cubicBezTo>
                    <a:pt x="13751" y="82496"/>
                    <a:pt x="13740" y="82497"/>
                    <a:pt x="13729" y="82499"/>
                  </a:cubicBezTo>
                  <a:cubicBezTo>
                    <a:pt x="13528" y="82503"/>
                    <a:pt x="13328" y="82506"/>
                    <a:pt x="13128" y="82506"/>
                  </a:cubicBezTo>
                  <a:cubicBezTo>
                    <a:pt x="12782" y="82506"/>
                    <a:pt x="12437" y="82498"/>
                    <a:pt x="12097" y="82475"/>
                  </a:cubicBezTo>
                  <a:cubicBezTo>
                    <a:pt x="12091" y="82474"/>
                    <a:pt x="12084" y="82474"/>
                    <a:pt x="12077" y="82474"/>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nvGrpSpPr>
            <p:cNvPr id="6" name="Google Shape;395;p31">
              <a:extLst>
                <a:ext uri="{FF2B5EF4-FFF2-40B4-BE49-F238E27FC236}">
                  <a16:creationId xmlns:a16="http://schemas.microsoft.com/office/drawing/2014/main" id="{4D39C674-CC01-42EA-30B3-D28B43691303}"/>
                </a:ext>
              </a:extLst>
            </p:cNvPr>
            <p:cNvGrpSpPr/>
            <p:nvPr/>
          </p:nvGrpSpPr>
          <p:grpSpPr>
            <a:xfrm>
              <a:off x="982141" y="772856"/>
              <a:ext cx="747117" cy="563426"/>
              <a:chOff x="500936" y="675624"/>
              <a:chExt cx="816700" cy="615900"/>
            </a:xfrm>
          </p:grpSpPr>
          <p:sp>
            <p:nvSpPr>
              <p:cNvPr id="7" name="Google Shape;396;p31">
                <a:extLst>
                  <a:ext uri="{FF2B5EF4-FFF2-40B4-BE49-F238E27FC236}">
                    <a16:creationId xmlns:a16="http://schemas.microsoft.com/office/drawing/2014/main" id="{6FA01706-C607-5723-B4FA-1656515E4F87}"/>
                  </a:ext>
                </a:extLst>
              </p:cNvPr>
              <p:cNvSpPr/>
              <p:nvPr/>
            </p:nvSpPr>
            <p:spPr>
              <a:xfrm>
                <a:off x="839666" y="675624"/>
                <a:ext cx="477970" cy="615900"/>
              </a:xfrm>
              <a:custGeom>
                <a:avLst/>
                <a:gdLst/>
                <a:ahLst/>
                <a:cxnLst/>
                <a:rect l="l" t="t" r="r" b="b"/>
                <a:pathLst>
                  <a:path w="11003" h="14179" extrusionOk="0">
                    <a:moveTo>
                      <a:pt x="2764" y="0"/>
                    </a:moveTo>
                    <a:cubicBezTo>
                      <a:pt x="2398" y="0"/>
                      <a:pt x="2029" y="84"/>
                      <a:pt x="1680" y="269"/>
                    </a:cubicBezTo>
                    <a:cubicBezTo>
                      <a:pt x="299" y="1019"/>
                      <a:pt x="1" y="2805"/>
                      <a:pt x="13" y="4234"/>
                    </a:cubicBezTo>
                    <a:cubicBezTo>
                      <a:pt x="37" y="5853"/>
                      <a:pt x="311" y="7472"/>
                      <a:pt x="822" y="9020"/>
                    </a:cubicBezTo>
                    <a:cubicBezTo>
                      <a:pt x="1370" y="10734"/>
                      <a:pt x="2204" y="12306"/>
                      <a:pt x="3287" y="13735"/>
                    </a:cubicBezTo>
                    <a:cubicBezTo>
                      <a:pt x="3311" y="13759"/>
                      <a:pt x="3311" y="13782"/>
                      <a:pt x="3323" y="13794"/>
                    </a:cubicBezTo>
                    <a:cubicBezTo>
                      <a:pt x="3411" y="14019"/>
                      <a:pt x="3673" y="14179"/>
                      <a:pt x="3918" y="14179"/>
                    </a:cubicBezTo>
                    <a:cubicBezTo>
                      <a:pt x="4036" y="14179"/>
                      <a:pt x="4150" y="14142"/>
                      <a:pt x="4240" y="14056"/>
                    </a:cubicBezTo>
                    <a:cubicBezTo>
                      <a:pt x="6430" y="11996"/>
                      <a:pt x="8323" y="9627"/>
                      <a:pt x="9812" y="6996"/>
                    </a:cubicBezTo>
                    <a:cubicBezTo>
                      <a:pt x="10455" y="5900"/>
                      <a:pt x="11002" y="4626"/>
                      <a:pt x="10574" y="3352"/>
                    </a:cubicBezTo>
                    <a:cubicBezTo>
                      <a:pt x="10244" y="2402"/>
                      <a:pt x="9408" y="1775"/>
                      <a:pt x="8466" y="1775"/>
                    </a:cubicBezTo>
                    <a:cubicBezTo>
                      <a:pt x="8252" y="1775"/>
                      <a:pt x="8032" y="1808"/>
                      <a:pt x="7811" y="1876"/>
                    </a:cubicBezTo>
                    <a:cubicBezTo>
                      <a:pt x="6883" y="2174"/>
                      <a:pt x="6347" y="2900"/>
                      <a:pt x="5775" y="3614"/>
                    </a:cubicBezTo>
                    <a:cubicBezTo>
                      <a:pt x="5787" y="2781"/>
                      <a:pt x="5609" y="1948"/>
                      <a:pt x="5109" y="1257"/>
                    </a:cubicBezTo>
                    <a:cubicBezTo>
                      <a:pt x="4558" y="511"/>
                      <a:pt x="3668" y="0"/>
                      <a:pt x="276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 name="Google Shape;397;p31">
                <a:extLst>
                  <a:ext uri="{FF2B5EF4-FFF2-40B4-BE49-F238E27FC236}">
                    <a16:creationId xmlns:a16="http://schemas.microsoft.com/office/drawing/2014/main" id="{94867669-2CBF-E8DC-B28B-2B70D0C3B1CE}"/>
                  </a:ext>
                </a:extLst>
              </p:cNvPr>
              <p:cNvSpPr/>
              <p:nvPr/>
            </p:nvSpPr>
            <p:spPr>
              <a:xfrm>
                <a:off x="500936" y="679620"/>
                <a:ext cx="223977" cy="276349"/>
              </a:xfrm>
              <a:custGeom>
                <a:avLst/>
                <a:gdLst/>
                <a:ahLst/>
                <a:cxnLst/>
                <a:rect l="l" t="t" r="r" b="b"/>
                <a:pathLst>
                  <a:path w="5156" h="6362" extrusionOk="0">
                    <a:moveTo>
                      <a:pt x="3196" y="1"/>
                    </a:moveTo>
                    <a:cubicBezTo>
                      <a:pt x="2638" y="1"/>
                      <a:pt x="2179" y="458"/>
                      <a:pt x="2024" y="986"/>
                    </a:cubicBezTo>
                    <a:cubicBezTo>
                      <a:pt x="1917" y="1367"/>
                      <a:pt x="1977" y="1760"/>
                      <a:pt x="2120" y="2094"/>
                    </a:cubicBezTo>
                    <a:cubicBezTo>
                      <a:pt x="1780" y="1890"/>
                      <a:pt x="1440" y="1675"/>
                      <a:pt x="1019" y="1675"/>
                    </a:cubicBezTo>
                    <a:cubicBezTo>
                      <a:pt x="997" y="1675"/>
                      <a:pt x="975" y="1676"/>
                      <a:pt x="953" y="1677"/>
                    </a:cubicBezTo>
                    <a:cubicBezTo>
                      <a:pt x="369" y="1713"/>
                      <a:pt x="0" y="2201"/>
                      <a:pt x="12" y="2749"/>
                    </a:cubicBezTo>
                    <a:cubicBezTo>
                      <a:pt x="36" y="3380"/>
                      <a:pt x="477" y="3820"/>
                      <a:pt x="929" y="4189"/>
                    </a:cubicBezTo>
                    <a:cubicBezTo>
                      <a:pt x="2001" y="5106"/>
                      <a:pt x="3191" y="5808"/>
                      <a:pt x="4465" y="6344"/>
                    </a:cubicBezTo>
                    <a:cubicBezTo>
                      <a:pt x="4492" y="6356"/>
                      <a:pt x="4520" y="6361"/>
                      <a:pt x="4548" y="6361"/>
                    </a:cubicBezTo>
                    <a:cubicBezTo>
                      <a:pt x="4689" y="6361"/>
                      <a:pt x="4822" y="6222"/>
                      <a:pt x="4822" y="6082"/>
                    </a:cubicBezTo>
                    <a:lnTo>
                      <a:pt x="4822" y="6058"/>
                    </a:lnTo>
                    <a:cubicBezTo>
                      <a:pt x="5061" y="5273"/>
                      <a:pt x="5156" y="4463"/>
                      <a:pt x="5120" y="3630"/>
                    </a:cubicBezTo>
                    <a:cubicBezTo>
                      <a:pt x="5096" y="2891"/>
                      <a:pt x="4941" y="2141"/>
                      <a:pt x="4691" y="1439"/>
                    </a:cubicBezTo>
                    <a:cubicBezTo>
                      <a:pt x="4465" y="832"/>
                      <a:pt x="4048" y="117"/>
                      <a:pt x="3334" y="10"/>
                    </a:cubicBezTo>
                    <a:cubicBezTo>
                      <a:pt x="3287" y="4"/>
                      <a:pt x="3241" y="1"/>
                      <a:pt x="31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grpSp>
      </p:grpSp>
      <p:sp>
        <p:nvSpPr>
          <p:cNvPr id="9" name="Google Shape;622;p29">
            <a:extLst>
              <a:ext uri="{FF2B5EF4-FFF2-40B4-BE49-F238E27FC236}">
                <a16:creationId xmlns:a16="http://schemas.microsoft.com/office/drawing/2014/main" id="{D977DC7D-FA00-FD81-699A-1861E4D75B3D}"/>
              </a:ext>
            </a:extLst>
          </p:cNvPr>
          <p:cNvSpPr txBox="1">
            <a:spLocks/>
          </p:cNvSpPr>
          <p:nvPr/>
        </p:nvSpPr>
        <p:spPr>
          <a:xfrm>
            <a:off x="1462555" y="3290138"/>
            <a:ext cx="11147400" cy="714600"/>
          </a:xfrm>
          <a:prstGeom prst="rect">
            <a:avLst/>
          </a:prstGeom>
        </p:spPr>
        <p:txBody>
          <a:bodyPr spcFirstLastPara="1" wrap="square" lIns="0" tIns="0" rIns="0" bIns="0" anchor="ctr" anchorCtr="0">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spcBef>
                <a:spcPts val="0"/>
              </a:spcBef>
              <a:buFont typeface="Arial" pitchFamily="34" charset="0"/>
              <a:buNone/>
            </a:pPr>
            <a:r>
              <a:rPr lang="pt-BR" sz="6000" dirty="0">
                <a:ln w="0"/>
                <a:effectLst>
                  <a:outerShdw blurRad="38100" dist="19050" dir="2700000" algn="tl" rotWithShape="0">
                    <a:schemeClr val="dk1">
                      <a:alpha val="40000"/>
                    </a:schemeClr>
                  </a:outerShdw>
                </a:effectLst>
                <a:latin typeface="AvantGarde" panose="00000400000000000000" pitchFamily="2" charset="0"/>
                <a:ea typeface="AvantGarde" panose="00000400000000000000" pitchFamily="2" charset="0"/>
                <a:cs typeface="AvantGarde" panose="00000400000000000000" pitchFamily="2" charset="0"/>
              </a:rPr>
              <a:t>HĐ 1. Tìm hiểu vì sao cần quan tâm, chăm sóc bố mẹ.</a:t>
            </a:r>
          </a:p>
        </p:txBody>
      </p:sp>
      <p:pic>
        <p:nvPicPr>
          <p:cNvPr id="2" name="Picture 1">
            <a:extLst>
              <a:ext uri="{FF2B5EF4-FFF2-40B4-BE49-F238E27FC236}">
                <a16:creationId xmlns:a16="http://schemas.microsoft.com/office/drawing/2014/main" id="{F3D58231-54E3-0C2E-072E-CF913443093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312381" y="319423"/>
            <a:ext cx="1064854" cy="609536"/>
          </a:xfrm>
          <a:prstGeom prst="rect">
            <a:avLst/>
          </a:prstGeom>
        </p:spPr>
      </p:pic>
    </p:spTree>
    <p:extLst>
      <p:ext uri="{BB962C8B-B14F-4D97-AF65-F5344CB8AC3E}">
        <p14:creationId xmlns:p14="http://schemas.microsoft.com/office/powerpoint/2010/main" val="1254329432"/>
      </p:ext>
    </p:extLst>
  </p:cSld>
  <p:clrMapOvr>
    <a:masterClrMapping/>
  </p:clrMapOvr>
</p:sld>
</file>

<file path=ppt/theme/theme1.xml><?xml version="1.0" encoding="utf-8"?>
<a:theme xmlns:a="http://schemas.openxmlformats.org/drawingml/2006/main" name="My First Letters by Slidesgo">
  <a:themeElements>
    <a:clrScheme name="Simple Light">
      <a:dk1>
        <a:srgbClr val="3C3C3E"/>
      </a:dk1>
      <a:lt1>
        <a:srgbClr val="FFCF74"/>
      </a:lt1>
      <a:dk2>
        <a:srgbClr val="FF8195"/>
      </a:dk2>
      <a:lt2>
        <a:srgbClr val="FF8800"/>
      </a:lt2>
      <a:accent1>
        <a:srgbClr val="D29971"/>
      </a:accent1>
      <a:accent2>
        <a:srgbClr val="A75528"/>
      </a:accent2>
      <a:accent3>
        <a:srgbClr val="7D941A"/>
      </a:accent3>
      <a:accent4>
        <a:srgbClr val="708617"/>
      </a:accent4>
      <a:accent5>
        <a:srgbClr val="CD56C8"/>
      </a:accent5>
      <a:accent6>
        <a:srgbClr val="FFFFFF"/>
      </a:accent6>
      <a:hlink>
        <a:srgbClr val="3C3C3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854</Words>
  <Application>Microsoft Office PowerPoint</Application>
  <PresentationFormat>Custom</PresentationFormat>
  <Paragraphs>72</Paragraphs>
  <Slides>38</Slides>
  <Notes>29</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Fredoka</vt:lpstr>
      <vt:lpstr>Noto Sans Symbols</vt:lpstr>
      <vt:lpstr>Arial</vt:lpstr>
      <vt:lpstr>Annifont</vt:lpstr>
      <vt:lpstr>Golos Text ExtraBold</vt:lpstr>
      <vt:lpstr>Courier New</vt:lpstr>
      <vt:lpstr>One Little Font</vt:lpstr>
      <vt:lpstr>Hammersmith One</vt:lpstr>
      <vt:lpstr>AvantGarde</vt:lpstr>
      <vt:lpstr>My First Letters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3</cp:revision>
  <dcterms:modified xsi:type="dcterms:W3CDTF">2023-06-24T13:57:08Z</dcterms:modified>
</cp:coreProperties>
</file>