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94" r:id="rId2"/>
    <p:sldId id="275" r:id="rId3"/>
    <p:sldId id="295" r:id="rId4"/>
    <p:sldId id="281" r:id="rId5"/>
    <p:sldId id="263" r:id="rId6"/>
    <p:sldId id="277" r:id="rId7"/>
    <p:sldId id="278" r:id="rId8"/>
    <p:sldId id="262" r:id="rId9"/>
    <p:sldId id="292" r:id="rId10"/>
    <p:sldId id="288" r:id="rId11"/>
    <p:sldId id="291" r:id="rId12"/>
    <p:sldId id="280" r:id="rId13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EEAEA"/>
    <a:srgbClr val="9FA8CD"/>
    <a:srgbClr val="F9B1BC"/>
    <a:srgbClr val="FFD6D8"/>
    <a:srgbClr val="B4EFFF"/>
    <a:srgbClr val="F72F98"/>
    <a:srgbClr val="F8526B"/>
    <a:srgbClr val="F786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59" autoAdjust="0"/>
    <p:restoredTop sz="94660"/>
  </p:normalViewPr>
  <p:slideViewPr>
    <p:cSldViewPr snapToGrid="0">
      <p:cViewPr varScale="1">
        <p:scale>
          <a:sx n="72" d="100"/>
          <a:sy n="72" d="100"/>
        </p:scale>
        <p:origin x="47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QUÊ HƯƠNG EM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2BE6A57-6C0B-4A18-A1E6-77ABFCD091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565" y="1478407"/>
            <a:ext cx="6096315" cy="526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28;p3">
            <a:extLst>
              <a:ext uri="{FF2B5EF4-FFF2-40B4-BE49-F238E27FC236}">
                <a16:creationId xmlns:a16="http://schemas.microsoft.com/office/drawing/2014/main" id="{CE1FEF7C-A608-465F-872F-2E82D0183C7F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31;p3">
            <a:extLst>
              <a:ext uri="{FF2B5EF4-FFF2-40B4-BE49-F238E27FC236}">
                <a16:creationId xmlns:a16="http://schemas.microsoft.com/office/drawing/2014/main" id="{8B9286E6-3564-422A-81A0-228AF960DCAF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32;p3">
            <a:extLst>
              <a:ext uri="{FF2B5EF4-FFF2-40B4-BE49-F238E27FC236}">
                <a16:creationId xmlns:a16="http://schemas.microsoft.com/office/drawing/2014/main" id="{2E373646-138F-4174-B5DC-CB02BCF86D7C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3;p3">
            <a:extLst>
              <a:ext uri="{FF2B5EF4-FFF2-40B4-BE49-F238E27FC236}">
                <a16:creationId xmlns:a16="http://schemas.microsoft.com/office/drawing/2014/main" id="{BAFBCB57-75BE-4E7E-AACA-A67F31E6AAAE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6;p3">
            <a:extLst>
              <a:ext uri="{FF2B5EF4-FFF2-40B4-BE49-F238E27FC236}">
                <a16:creationId xmlns:a16="http://schemas.microsoft.com/office/drawing/2014/main" id="{2B950039-EE59-4687-A35C-612053A19A03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9;p3">
            <a:extLst>
              <a:ext uri="{FF2B5EF4-FFF2-40B4-BE49-F238E27FC236}">
                <a16:creationId xmlns:a16="http://schemas.microsoft.com/office/drawing/2014/main" id="{679E8608-4B1D-4040-98D9-863C35FBD356}"/>
              </a:ext>
            </a:extLst>
          </p:cNvPr>
          <p:cNvSpPr/>
          <p:nvPr userDrawn="1"/>
        </p:nvSpPr>
        <p:spPr>
          <a:xfrm>
            <a:off x="1035449" y="602411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0A80D99-9069-4588-88B1-CEE0DE893D97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176039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758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3" name="Picture 4" descr="Cute boy with many gesture expressions Premium Vector">
            <a:extLst>
              <a:ext uri="{FF2B5EF4-FFF2-40B4-BE49-F238E27FC236}">
                <a16:creationId xmlns:a16="http://schemas.microsoft.com/office/drawing/2014/main" id="{FECB7549-B6B1-4DE3-B268-C105DB5FD5A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39" t="48412" r="5014" b="3730"/>
          <a:stretch/>
        </p:blipFill>
        <p:spPr bwMode="auto">
          <a:xfrm rot="20822158">
            <a:off x="7159839" y="2626181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283016" y="1100807"/>
            <a:ext cx="3929071" cy="4812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THỂ 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HIỆN CẢM XÚC CÁ NHÂN</a:t>
            </a: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678923" y="569070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863021" y="323719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9475798" y="1931176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178295" y="6266196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6</a:t>
            </a:r>
          </a:p>
        </p:txBody>
      </p:sp>
      <p:pic>
        <p:nvPicPr>
          <p:cNvPr id="6148" name="Picture 4" descr="Cute boy with many gesture expressions Premium Vector">
            <a:extLst>
              <a:ext uri="{FF2B5EF4-FFF2-40B4-BE49-F238E27FC236}">
                <a16:creationId xmlns:a16="http://schemas.microsoft.com/office/drawing/2014/main" id="{49766EE7-F566-4AFB-A6C3-194958EA4FF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18" r="49435" b="52142"/>
          <a:stretch/>
        </p:blipFill>
        <p:spPr bwMode="auto">
          <a:xfrm rot="20647976">
            <a:off x="2799305" y="4360021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4" name="Picture 6" descr="Garotinha fofa posa com várias expressões Vetor Premium">
            <a:extLst>
              <a:ext uri="{FF2B5EF4-FFF2-40B4-BE49-F238E27FC236}">
                <a16:creationId xmlns:a16="http://schemas.microsoft.com/office/drawing/2014/main" id="{E5D0FBA7-FDA5-4564-BA4F-CBB021929C5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0" t="50410" r="55565" b="-25"/>
          <a:stretch/>
        </p:blipFill>
        <p:spPr bwMode="auto">
          <a:xfrm rot="748466">
            <a:off x="5437268" y="3073859"/>
            <a:ext cx="1370640" cy="2022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Picture 4" descr="Cute boy with many gesture expressions Premium Vector">
            <a:extLst>
              <a:ext uri="{FF2B5EF4-FFF2-40B4-BE49-F238E27FC236}">
                <a16:creationId xmlns:a16="http://schemas.microsoft.com/office/drawing/2014/main" id="{76E6E9AF-9A99-495C-8DF7-B3F9DCFDD1C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4" t="5965" r="27199" b="46177"/>
          <a:stretch/>
        </p:blipFill>
        <p:spPr bwMode="auto">
          <a:xfrm rot="378725">
            <a:off x="6369400" y="4468898"/>
            <a:ext cx="1318979" cy="20447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0" name="Picture 6" descr="Garotinha fofa posa com várias expressões Vetor Premium">
            <a:extLst>
              <a:ext uri="{FF2B5EF4-FFF2-40B4-BE49-F238E27FC236}">
                <a16:creationId xmlns:a16="http://schemas.microsoft.com/office/drawing/2014/main" id="{B23D142A-6CDA-4512-B313-CF47EA158C9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0" t="1654" r="14615" b="48731"/>
          <a:stretch/>
        </p:blipFill>
        <p:spPr bwMode="auto">
          <a:xfrm>
            <a:off x="4178295" y="4163016"/>
            <a:ext cx="1370640" cy="20224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7" name="Google Shape;28;p3">
            <a:extLst>
              <a:ext uri="{FF2B5EF4-FFF2-40B4-BE49-F238E27FC236}">
                <a16:creationId xmlns:a16="http://schemas.microsoft.com/office/drawing/2014/main" id="{11279A89-778E-42ED-967F-5333033758C5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1;p3">
            <a:extLst>
              <a:ext uri="{FF2B5EF4-FFF2-40B4-BE49-F238E27FC236}">
                <a16:creationId xmlns:a16="http://schemas.microsoft.com/office/drawing/2014/main" id="{4DF0A3AF-40BE-4357-883E-88B26CDA9236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32;p3">
            <a:extLst>
              <a:ext uri="{FF2B5EF4-FFF2-40B4-BE49-F238E27FC236}">
                <a16:creationId xmlns:a16="http://schemas.microsoft.com/office/drawing/2014/main" id="{6BEA95D6-AE7C-463B-8794-0E678FF5BD6F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Google Shape;33;p3">
            <a:extLst>
              <a:ext uri="{FF2B5EF4-FFF2-40B4-BE49-F238E27FC236}">
                <a16:creationId xmlns:a16="http://schemas.microsoft.com/office/drawing/2014/main" id="{D3481FB4-93ED-4A2F-9694-B65CD39B0D0A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3" name="Google Shape;36;p3">
            <a:extLst>
              <a:ext uri="{FF2B5EF4-FFF2-40B4-BE49-F238E27FC236}">
                <a16:creationId xmlns:a16="http://schemas.microsoft.com/office/drawing/2014/main" id="{CDBBC38C-DE88-44E8-B2F1-57A5FAB9ECB0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4" name="Google Shape;39;p3">
            <a:extLst>
              <a:ext uri="{FF2B5EF4-FFF2-40B4-BE49-F238E27FC236}">
                <a16:creationId xmlns:a16="http://schemas.microsoft.com/office/drawing/2014/main" id="{953DA865-4072-4D81-BA18-791DDF362826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B3C8884-940E-4342-8C64-73674B7D1109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708238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091805B-67E7-429E-A14C-448572DA2248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5035320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2">
              <a:lumMod val="9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07969" y="5554038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749964" y="921294"/>
            <a:ext cx="33820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TÌM   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KIẾM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SỰ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HỖ TRỢ</a:t>
            </a: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76997" y="1755013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7</a:t>
            </a:r>
          </a:p>
        </p:txBody>
      </p:sp>
      <p:pic>
        <p:nvPicPr>
          <p:cNvPr id="7170" name="Picture 2" descr="Happy cute student kid boy with book Premium Vector">
            <a:extLst>
              <a:ext uri="{FF2B5EF4-FFF2-40B4-BE49-F238E27FC236}">
                <a16:creationId xmlns:a16="http://schemas.microsoft.com/office/drawing/2014/main" id="{E0B3CC3E-8E44-4CAA-BEA7-A57E477BE8B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201" y="2185588"/>
            <a:ext cx="4524315" cy="4524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23F362A-C07B-4CE2-A439-135B6FDD1EED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9498437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rgbClr val="00B0F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94B95B1-1189-4793-8289-D679E108CC8F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8118778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group of toy figurines&#10;&#10;Description automatically generated">
            <a:extLst>
              <a:ext uri="{FF2B5EF4-FFF2-40B4-BE49-F238E27FC236}">
                <a16:creationId xmlns:a16="http://schemas.microsoft.com/office/drawing/2014/main" id="{696F7AD1-2B3D-4C92-B691-E24B552EBB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927" y="1729217"/>
            <a:ext cx="6443822" cy="6443822"/>
          </a:xfrm>
          <a:prstGeom prst="rect">
            <a:avLst/>
          </a:prstGeom>
        </p:spPr>
      </p:pic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4846083" y="946880"/>
            <a:ext cx="7941895" cy="5228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    TUÂN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   THỦ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          QUY ĐỊNH </a:t>
            </a:r>
          </a:p>
          <a:p>
            <a:pPr marL="0" marR="0" lvl="0" indent="0" algn="ctr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NƠI CÔNG CỘNG</a:t>
            </a:r>
          </a:p>
        </p:txBody>
      </p:sp>
      <p:sp>
        <p:nvSpPr>
          <p:cNvPr id="30" name="Google Shape;30;p3"/>
          <p:cNvSpPr/>
          <p:nvPr/>
        </p:nvSpPr>
        <p:spPr>
          <a:xfrm>
            <a:off x="9259285" y="323964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98369" y="2248198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5383111" y="4811039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CHỦ ĐỀ 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56CEC8-29A0-4771-958B-6C8423EE7BE5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848920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rgbClr val="92D050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77FE68D-4A6D-4297-A7CB-5588EC000CB0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2073828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6472074"/>
      </p:ext>
    </p:extLst>
  </p:cSld>
  <p:clrMapOvr>
    <a:masterClrMapping/>
  </p:clrMapOvr>
  <p:transition spd="slow" advTm="3000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0613448"/>
      </p:ext>
    </p:extLst>
  </p:cSld>
  <p:clrMapOvr>
    <a:masterClrMapping/>
  </p:clrMapOvr>
  <p:transition spd="slow" advTm="3000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244273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Title slide"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289FEB59-9F1B-409C-837D-E20FF8DA4D5B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42103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3E994F-4FCF-4A9F-BB15-DF78F9F6B7A0}"/>
              </a:ext>
            </a:extLst>
          </p:cNvPr>
          <p:cNvSpPr txBox="1"/>
          <p:nvPr userDrawn="1"/>
        </p:nvSpPr>
        <p:spPr>
          <a:xfrm>
            <a:off x="3684663" y="6634701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4675638" y="909619"/>
            <a:ext cx="7536449" cy="603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 KÍNH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TRỌNG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THẦY GIÁO, CÔ GIÁO VÀ YÊU QUÝ BẠN BÈ</a:t>
            </a: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1">
              <a:lumMod val="75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678923" y="569070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0659454" y="5555748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178295" y="6266196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2</a:t>
            </a:r>
          </a:p>
        </p:txBody>
      </p:sp>
      <p:pic>
        <p:nvPicPr>
          <p:cNvPr id="4" name="Picture 3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1615A6E5-55AE-4AF3-8171-CF240090A2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15966" y="1482254"/>
            <a:ext cx="3929071" cy="3929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762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itle and body">
    <p:bg>
      <p:bgPr>
        <a:solidFill>
          <a:schemeClr val="dk1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3" cy="6352781"/>
            <a:chOff x="262135" y="188414"/>
            <a:chExt cx="8616641" cy="4620554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1" cy="4620554"/>
              <a:chOff x="262135" y="188414"/>
              <a:chExt cx="8616641" cy="4620554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515528" y="4527116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477243" y="430748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chemeClr val="tx1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92C03D41-29FD-4C24-93B7-ACF0440DE4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674376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tx2">
              <a:lumMod val="9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QUÝ TRỌNG THỜI GIAN</a:t>
            </a: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76997" y="1755013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3462">
                  <a:solidFill>
                    <a:srgbClr val="B2DEEE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bl" rotWithShape="0">
                    <a:srgbClr val="D43733"/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3</a:t>
            </a:r>
          </a:p>
        </p:txBody>
      </p:sp>
      <p:pic>
        <p:nvPicPr>
          <p:cNvPr id="4098" name="Picture 2" descr="Cute children playing at pencil house Premium Vector">
            <a:extLst>
              <a:ext uri="{FF2B5EF4-FFF2-40B4-BE49-F238E27FC236}">
                <a16:creationId xmlns:a16="http://schemas.microsoft.com/office/drawing/2014/main" id="{26AF47D7-F8C3-4710-84DF-FDFCDEF039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220" y="1275121"/>
            <a:ext cx="4328489" cy="5504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28;p3">
            <a:extLst>
              <a:ext uri="{FF2B5EF4-FFF2-40B4-BE49-F238E27FC236}">
                <a16:creationId xmlns:a16="http://schemas.microsoft.com/office/drawing/2014/main" id="{A8F09454-8788-4190-86FB-DD38471C58D1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31;p3">
            <a:extLst>
              <a:ext uri="{FF2B5EF4-FFF2-40B4-BE49-F238E27FC236}">
                <a16:creationId xmlns:a16="http://schemas.microsoft.com/office/drawing/2014/main" id="{7475D6F5-5CC9-4492-88E1-8F3ADE6303ED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32;p3">
            <a:extLst>
              <a:ext uri="{FF2B5EF4-FFF2-40B4-BE49-F238E27FC236}">
                <a16:creationId xmlns:a16="http://schemas.microsoft.com/office/drawing/2014/main" id="{5DAD4EC7-8CC9-4988-9B2E-EE5891519296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3;p3">
            <a:extLst>
              <a:ext uri="{FF2B5EF4-FFF2-40B4-BE49-F238E27FC236}">
                <a16:creationId xmlns:a16="http://schemas.microsoft.com/office/drawing/2014/main" id="{47CA47C2-FDAD-4CE4-8131-DFCABFC8BA3E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6;p3">
            <a:extLst>
              <a:ext uri="{FF2B5EF4-FFF2-40B4-BE49-F238E27FC236}">
                <a16:creationId xmlns:a16="http://schemas.microsoft.com/office/drawing/2014/main" id="{314752F8-EF0C-43B8-9AA3-5B5800B38D7C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9;p3">
            <a:extLst>
              <a:ext uri="{FF2B5EF4-FFF2-40B4-BE49-F238E27FC236}">
                <a16:creationId xmlns:a16="http://schemas.microsoft.com/office/drawing/2014/main" id="{10E76702-E494-42C2-821E-CFEA1D7FF992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F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4AAE9D6-32CE-4088-98EA-A98425878F81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4223716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321734" y="237067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rgbClr val="00B0F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>
            <a:off x="281780" y="118534"/>
            <a:ext cx="11497733" cy="6620932"/>
            <a:chOff x="414535" y="398669"/>
            <a:chExt cx="8159441" cy="4410297"/>
          </a:xfrm>
          <a:solidFill>
            <a:schemeClr val="accent2"/>
          </a:solidFill>
        </p:grpSpPr>
        <p:sp>
          <p:nvSpPr>
            <p:cNvPr id="12" name="Google Shape;12;p2"/>
            <p:cNvSpPr/>
            <p:nvPr/>
          </p:nvSpPr>
          <p:spPr>
            <a:xfrm>
              <a:off x="6685541" y="4518232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16"/>
                  </a:lnTo>
                  <a:cubicBezTo>
                    <a:pt x="175704" y="250570"/>
                    <a:pt x="157257" y="269017"/>
                    <a:pt x="134514" y="269017"/>
                  </a:cubicBezTo>
                  <a:cubicBezTo>
                    <a:pt x="111770" y="269017"/>
                    <a:pt x="93323" y="250570"/>
                    <a:pt x="93323" y="227816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509279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4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4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719298" y="426478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8372198" y="2495532"/>
              <a:ext cx="201779" cy="202435"/>
            </a:xfrm>
            <a:custGeom>
              <a:avLst/>
              <a:gdLst/>
              <a:ahLst/>
              <a:cxnLst/>
              <a:rect l="l" t="t" r="r" b="b"/>
              <a:pathLst>
                <a:path w="269038" h="269017" extrusionOk="0">
                  <a:moveTo>
                    <a:pt x="41200" y="93323"/>
                  </a:moveTo>
                  <a:lnTo>
                    <a:pt x="93334" y="93323"/>
                  </a:lnTo>
                  <a:lnTo>
                    <a:pt x="93334" y="41190"/>
                  </a:lnTo>
                  <a:cubicBezTo>
                    <a:pt x="93334" y="18436"/>
                    <a:pt x="111781" y="0"/>
                    <a:pt x="134524" y="0"/>
                  </a:cubicBezTo>
                  <a:cubicBezTo>
                    <a:pt x="157268" y="0"/>
                    <a:pt x="175715" y="18436"/>
                    <a:pt x="175715" y="41190"/>
                  </a:cubicBezTo>
                  <a:lnTo>
                    <a:pt x="175715" y="93323"/>
                  </a:lnTo>
                  <a:lnTo>
                    <a:pt x="227848" y="93323"/>
                  </a:lnTo>
                  <a:cubicBezTo>
                    <a:pt x="250592" y="93323"/>
                    <a:pt x="269038" y="111759"/>
                    <a:pt x="269038" y="134514"/>
                  </a:cubicBezTo>
                  <a:cubicBezTo>
                    <a:pt x="269038" y="157268"/>
                    <a:pt x="250592" y="175704"/>
                    <a:pt x="227848" y="175704"/>
                  </a:cubicBezTo>
                  <a:lnTo>
                    <a:pt x="175715" y="175704"/>
                  </a:lnTo>
                  <a:lnTo>
                    <a:pt x="175715" y="227827"/>
                  </a:lnTo>
                  <a:cubicBezTo>
                    <a:pt x="175715" y="250581"/>
                    <a:pt x="157268" y="269017"/>
                    <a:pt x="134524" y="269017"/>
                  </a:cubicBezTo>
                  <a:cubicBezTo>
                    <a:pt x="111781" y="269017"/>
                    <a:pt x="93334" y="250581"/>
                    <a:pt x="93334" y="227827"/>
                  </a:cubicBezTo>
                  <a:lnTo>
                    <a:pt x="93334" y="175704"/>
                  </a:lnTo>
                  <a:lnTo>
                    <a:pt x="41200" y="175704"/>
                  </a:lnTo>
                  <a:cubicBezTo>
                    <a:pt x="18457" y="175704"/>
                    <a:pt x="0" y="157268"/>
                    <a:pt x="0" y="134514"/>
                  </a:cubicBezTo>
                  <a:cubicBezTo>
                    <a:pt x="0" y="111759"/>
                    <a:pt x="18457" y="93323"/>
                    <a:pt x="4120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14535" y="2484754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249166" y="4465700"/>
              <a:ext cx="201771" cy="202435"/>
            </a:xfrm>
            <a:custGeom>
              <a:avLst/>
              <a:gdLst/>
              <a:ahLst/>
              <a:cxnLst/>
              <a:rect l="l" t="t" r="r" b="b"/>
              <a:pathLst>
                <a:path w="269028" h="269017" extrusionOk="0">
                  <a:moveTo>
                    <a:pt x="41190" y="93323"/>
                  </a:moveTo>
                  <a:lnTo>
                    <a:pt x="93323" y="93323"/>
                  </a:lnTo>
                  <a:lnTo>
                    <a:pt x="93323" y="41190"/>
                  </a:lnTo>
                  <a:cubicBezTo>
                    <a:pt x="93323" y="18436"/>
                    <a:pt x="111770" y="0"/>
                    <a:pt x="134514" y="0"/>
                  </a:cubicBezTo>
                  <a:cubicBezTo>
                    <a:pt x="157257" y="0"/>
                    <a:pt x="175704" y="18436"/>
                    <a:pt x="175704" y="41190"/>
                  </a:cubicBezTo>
                  <a:lnTo>
                    <a:pt x="175704" y="93323"/>
                  </a:lnTo>
                  <a:lnTo>
                    <a:pt x="227837" y="93323"/>
                  </a:lnTo>
                  <a:cubicBezTo>
                    <a:pt x="250581" y="93323"/>
                    <a:pt x="269028" y="111759"/>
                    <a:pt x="269028" y="134514"/>
                  </a:cubicBezTo>
                  <a:cubicBezTo>
                    <a:pt x="269028" y="157268"/>
                    <a:pt x="250581" y="175704"/>
                    <a:pt x="227837" y="175704"/>
                  </a:cubicBezTo>
                  <a:lnTo>
                    <a:pt x="175704" y="175704"/>
                  </a:lnTo>
                  <a:lnTo>
                    <a:pt x="175704" y="227827"/>
                  </a:lnTo>
                  <a:cubicBezTo>
                    <a:pt x="175704" y="250581"/>
                    <a:pt x="157257" y="269017"/>
                    <a:pt x="134514" y="269017"/>
                  </a:cubicBezTo>
                  <a:cubicBezTo>
                    <a:pt x="111770" y="269017"/>
                    <a:pt x="93323" y="250581"/>
                    <a:pt x="93323" y="227827"/>
                  </a:cubicBezTo>
                  <a:lnTo>
                    <a:pt x="93323" y="175704"/>
                  </a:lnTo>
                  <a:lnTo>
                    <a:pt x="41190" y="175704"/>
                  </a:lnTo>
                  <a:cubicBezTo>
                    <a:pt x="18446" y="175704"/>
                    <a:pt x="0" y="157268"/>
                    <a:pt x="0" y="134514"/>
                  </a:cubicBezTo>
                  <a:cubicBezTo>
                    <a:pt x="0" y="111759"/>
                    <a:pt x="18446" y="93323"/>
                    <a:pt x="41190" y="9332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86155" y="531542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8244917" y="4538950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74415" y="213857"/>
                  </a:moveTo>
                  <a:lnTo>
                    <a:pt x="85026" y="213857"/>
                  </a:lnTo>
                  <a:cubicBezTo>
                    <a:pt x="38142" y="213857"/>
                    <a:pt x="0" y="175715"/>
                    <a:pt x="0" y="128830"/>
                  </a:cubicBezTo>
                  <a:cubicBezTo>
                    <a:pt x="0" y="81946"/>
                    <a:pt x="38142" y="43804"/>
                    <a:pt x="85026" y="43804"/>
                  </a:cubicBezTo>
                  <a:cubicBezTo>
                    <a:pt x="88444" y="43804"/>
                    <a:pt x="91863" y="44016"/>
                    <a:pt x="95260" y="44439"/>
                  </a:cubicBezTo>
                  <a:cubicBezTo>
                    <a:pt x="115167" y="16679"/>
                    <a:pt x="147118" y="0"/>
                    <a:pt x="182043" y="0"/>
                  </a:cubicBezTo>
                  <a:cubicBezTo>
                    <a:pt x="232367" y="0"/>
                    <a:pt x="274785" y="34702"/>
                    <a:pt x="286046" y="81957"/>
                  </a:cubicBezTo>
                  <a:cubicBezTo>
                    <a:pt x="317171" y="87471"/>
                    <a:pt x="340867" y="114712"/>
                    <a:pt x="340867" y="147394"/>
                  </a:cubicBezTo>
                  <a:cubicBezTo>
                    <a:pt x="340867" y="184044"/>
                    <a:pt x="311054" y="213857"/>
                    <a:pt x="274415" y="213857"/>
                  </a:cubicBezTo>
                  <a:close/>
                  <a:moveTo>
                    <a:pt x="85026" y="86137"/>
                  </a:moveTo>
                  <a:cubicBezTo>
                    <a:pt x="61478" y="86137"/>
                    <a:pt x="42333" y="105293"/>
                    <a:pt x="42333" y="128830"/>
                  </a:cubicBezTo>
                  <a:cubicBezTo>
                    <a:pt x="42333" y="152378"/>
                    <a:pt x="61478" y="171524"/>
                    <a:pt x="85026" y="171524"/>
                  </a:cubicBezTo>
                  <a:lnTo>
                    <a:pt x="274415" y="171524"/>
                  </a:lnTo>
                  <a:cubicBezTo>
                    <a:pt x="287707" y="171524"/>
                    <a:pt x="298534" y="160707"/>
                    <a:pt x="298534" y="147394"/>
                  </a:cubicBezTo>
                  <a:cubicBezTo>
                    <a:pt x="298534" y="134090"/>
                    <a:pt x="287707" y="123274"/>
                    <a:pt x="274415" y="123274"/>
                  </a:cubicBezTo>
                  <a:cubicBezTo>
                    <a:pt x="273198" y="123274"/>
                    <a:pt x="272012" y="123401"/>
                    <a:pt x="270848" y="123581"/>
                  </a:cubicBezTo>
                  <a:lnTo>
                    <a:pt x="247702" y="127063"/>
                  </a:lnTo>
                  <a:lnTo>
                    <a:pt x="246559" y="103695"/>
                  </a:lnTo>
                  <a:cubicBezTo>
                    <a:pt x="244866" y="69289"/>
                    <a:pt x="216524" y="42333"/>
                    <a:pt x="182043" y="42333"/>
                  </a:cubicBezTo>
                  <a:cubicBezTo>
                    <a:pt x="157511" y="42333"/>
                    <a:pt x="135403" y="55954"/>
                    <a:pt x="124332" y="77903"/>
                  </a:cubicBezTo>
                  <a:lnTo>
                    <a:pt x="116067" y="94286"/>
                  </a:lnTo>
                  <a:lnTo>
                    <a:pt x="98689" y="88423"/>
                  </a:lnTo>
                  <a:cubicBezTo>
                    <a:pt x="94181" y="86899"/>
                    <a:pt x="89587" y="86137"/>
                    <a:pt x="85026" y="86137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968893" y="4446205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15528" y="4527114"/>
              <a:ext cx="465415" cy="281852"/>
            </a:xfrm>
            <a:custGeom>
              <a:avLst/>
              <a:gdLst/>
              <a:ahLst/>
              <a:cxnLst/>
              <a:rect l="l" t="t" r="r" b="b"/>
              <a:pathLst>
                <a:path w="620553" h="374554" extrusionOk="0">
                  <a:moveTo>
                    <a:pt x="475689" y="374554"/>
                  </a:moveTo>
                  <a:lnTo>
                    <a:pt x="108902" y="374554"/>
                  </a:lnTo>
                  <a:cubicBezTo>
                    <a:pt x="48852" y="374554"/>
                    <a:pt x="0" y="325712"/>
                    <a:pt x="0" y="265662"/>
                  </a:cubicBezTo>
                  <a:cubicBezTo>
                    <a:pt x="0" y="207602"/>
                    <a:pt x="45656" y="160019"/>
                    <a:pt x="102965" y="156919"/>
                  </a:cubicBezTo>
                  <a:cubicBezTo>
                    <a:pt x="117485" y="67405"/>
                    <a:pt x="194955" y="0"/>
                    <a:pt x="287792" y="0"/>
                  </a:cubicBezTo>
                  <a:cubicBezTo>
                    <a:pt x="353059" y="0"/>
                    <a:pt x="412411" y="33263"/>
                    <a:pt x="446510" y="87862"/>
                  </a:cubicBezTo>
                  <a:cubicBezTo>
                    <a:pt x="456152" y="85862"/>
                    <a:pt x="465910" y="84846"/>
                    <a:pt x="475689" y="84846"/>
                  </a:cubicBezTo>
                  <a:cubicBezTo>
                    <a:pt x="555561" y="84846"/>
                    <a:pt x="620553" y="149838"/>
                    <a:pt x="620553" y="229711"/>
                  </a:cubicBezTo>
                  <a:cubicBezTo>
                    <a:pt x="620553" y="309573"/>
                    <a:pt x="555561" y="374554"/>
                    <a:pt x="475689" y="374554"/>
                  </a:cubicBezTo>
                  <a:close/>
                  <a:moveTo>
                    <a:pt x="108902" y="199093"/>
                  </a:moveTo>
                  <a:cubicBezTo>
                    <a:pt x="72188" y="199093"/>
                    <a:pt x="42333" y="228949"/>
                    <a:pt x="42333" y="265662"/>
                  </a:cubicBezTo>
                  <a:cubicBezTo>
                    <a:pt x="42333" y="302365"/>
                    <a:pt x="72188" y="332221"/>
                    <a:pt x="108902" y="332221"/>
                  </a:cubicBezTo>
                  <a:lnTo>
                    <a:pt x="475689" y="332221"/>
                  </a:lnTo>
                  <a:cubicBezTo>
                    <a:pt x="532225" y="332221"/>
                    <a:pt x="578220" y="286226"/>
                    <a:pt x="578220" y="229711"/>
                  </a:cubicBezTo>
                  <a:cubicBezTo>
                    <a:pt x="578220" y="173175"/>
                    <a:pt x="532225" y="127179"/>
                    <a:pt x="475689" y="127179"/>
                  </a:cubicBezTo>
                  <a:cubicBezTo>
                    <a:pt x="464682" y="127179"/>
                    <a:pt x="453654" y="129021"/>
                    <a:pt x="442933" y="132640"/>
                  </a:cubicBezTo>
                  <a:lnTo>
                    <a:pt x="425534" y="138514"/>
                  </a:lnTo>
                  <a:lnTo>
                    <a:pt x="417258" y="122121"/>
                  </a:lnTo>
                  <a:cubicBezTo>
                    <a:pt x="392440" y="72908"/>
                    <a:pt x="342836" y="42333"/>
                    <a:pt x="287792" y="42333"/>
                  </a:cubicBezTo>
                  <a:cubicBezTo>
                    <a:pt x="210417" y="42333"/>
                    <a:pt x="146833" y="102817"/>
                    <a:pt x="143044" y="180033"/>
                  </a:cubicBezTo>
                  <a:lnTo>
                    <a:pt x="141890" y="203358"/>
                  </a:lnTo>
                  <a:lnTo>
                    <a:pt x="118787" y="199929"/>
                  </a:lnTo>
                  <a:cubicBezTo>
                    <a:pt x="114945" y="199358"/>
                    <a:pt x="111802" y="199093"/>
                    <a:pt x="108902" y="199093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8288011" y="398669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77243" y="430751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F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61541BB-FAD3-4394-A920-0FA51790377E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29308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603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NHẬN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LỖI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VÀ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SỬA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LỖI</a:t>
            </a:r>
          </a:p>
        </p:txBody>
      </p:sp>
      <p:sp>
        <p:nvSpPr>
          <p:cNvPr id="30" name="Google Shape;30;p3"/>
          <p:cNvSpPr/>
          <p:nvPr/>
        </p:nvSpPr>
        <p:spPr>
          <a:xfrm>
            <a:off x="9303213" y="389218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598369" y="2248198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895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50" normalizeH="0" baseline="0" noProof="0" dirty="0">
                <a:ln w="952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+mj-lt"/>
                <a:cs typeface="Arial"/>
                <a:sym typeface="Arial"/>
              </a:rPr>
              <a:t>CHỦ ĐỀ 4</a:t>
            </a:r>
          </a:p>
        </p:txBody>
      </p:sp>
      <p:pic>
        <p:nvPicPr>
          <p:cNvPr id="1026" name="Picture 2" descr="IV: 5 biện pháp có thể giúp trẻ biết nghe lời và xây dựng nhân cách vững  vàng khi lớn lên">
            <a:extLst>
              <a:ext uri="{FF2B5EF4-FFF2-40B4-BE49-F238E27FC236}">
                <a16:creationId xmlns:a16="http://schemas.microsoft.com/office/drawing/2014/main" id="{6410E087-DD10-4329-B726-BAB2B3B44F4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69" b="98131" l="8219" r="90411">
                        <a14:foregroundMark x1="54110" y1="90966" x2="63242" y2="95327"/>
                        <a14:foregroundMark x1="80594" y1="16199" x2="85388" y2="90966"/>
                        <a14:foregroundMark x1="84932" y1="49221" x2="90411" y2="56075"/>
                        <a14:foregroundMark x1="80822" y1="51713" x2="78311" y2="84424"/>
                        <a14:foregroundMark x1="75799" y1="57944" x2="75799" y2="58255"/>
                        <a14:foregroundMark x1="77854" y1="88474" x2="84703" y2="94081"/>
                        <a14:foregroundMark x1="17288" y1="78816" x2="19635" y2="96573"/>
                        <a14:foregroundMark x1="17247" y1="78505" x2="17288" y2="78816"/>
                        <a14:foregroundMark x1="14612" y1="58567" x2="17247" y2="78505"/>
                        <a14:foregroundMark x1="51142" y1="98131" x2="63242" y2="98442"/>
                        <a14:foregroundMark x1="89726" y1="59190" x2="89726" y2="59502"/>
                        <a14:foregroundMark x1="80822" y1="52025" x2="76941" y2="78505"/>
                        <a14:foregroundMark x1="82192" y1="50467" x2="82192" y2="50467"/>
                        <a14:foregroundMark x1="81735" y1="48910" x2="81735" y2="48910"/>
                        <a14:foregroundMark x1="80594" y1="48910" x2="80594" y2="48910"/>
                        <a14:foregroundMark x1="24201" y1="98131" x2="24201" y2="98131"/>
                        <a14:foregroundMark x1="8219" y1="77570" x2="8219" y2="77570"/>
                        <a14:foregroundMark x1="41553" y1="83801" x2="41553" y2="83801"/>
                        <a14:foregroundMark x1="26941" y1="63240" x2="26941" y2="63240"/>
                        <a14:foregroundMark x1="40411" y1="85047" x2="40411" y2="82866"/>
                        <a14:backgroundMark x1="14612" y1="78505" x2="14612" y2="78505"/>
                        <a14:backgroundMark x1="12557" y1="76947" x2="12557" y2="76947"/>
                        <a14:backgroundMark x1="17123" y1="78816" x2="17123" y2="78816"/>
                        <a14:backgroundMark x1="17580" y1="78816" x2="17580" y2="78816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971" y="2495261"/>
            <a:ext cx="5951836" cy="4361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Google Shape;28;p3">
            <a:extLst>
              <a:ext uri="{FF2B5EF4-FFF2-40B4-BE49-F238E27FC236}">
                <a16:creationId xmlns:a16="http://schemas.microsoft.com/office/drawing/2014/main" id="{9A9E6374-6F27-4919-828F-EDB8D36687CA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1;p3">
            <a:extLst>
              <a:ext uri="{FF2B5EF4-FFF2-40B4-BE49-F238E27FC236}">
                <a16:creationId xmlns:a16="http://schemas.microsoft.com/office/drawing/2014/main" id="{08181C7D-9182-4C61-8E2B-2996BEB330D7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2;p3">
            <a:extLst>
              <a:ext uri="{FF2B5EF4-FFF2-40B4-BE49-F238E27FC236}">
                <a16:creationId xmlns:a16="http://schemas.microsoft.com/office/drawing/2014/main" id="{A84F8B0B-AD1E-4180-B7EC-F7275A58B3CC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3;p3">
            <a:extLst>
              <a:ext uri="{FF2B5EF4-FFF2-40B4-BE49-F238E27FC236}">
                <a16:creationId xmlns:a16="http://schemas.microsoft.com/office/drawing/2014/main" id="{FA4B92BF-D0D0-45F0-8607-EDCF53D9735A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6;p3">
            <a:extLst>
              <a:ext uri="{FF2B5EF4-FFF2-40B4-BE49-F238E27FC236}">
                <a16:creationId xmlns:a16="http://schemas.microsoft.com/office/drawing/2014/main" id="{B0B3D858-9A4A-4251-9AA5-F05D60970416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39;p3">
            <a:extLst>
              <a:ext uri="{FF2B5EF4-FFF2-40B4-BE49-F238E27FC236}">
                <a16:creationId xmlns:a16="http://schemas.microsoft.com/office/drawing/2014/main" id="{E13B4C12-5701-460B-86DE-FEE31944CC33}"/>
              </a:ext>
            </a:extLst>
          </p:cNvPr>
          <p:cNvSpPr/>
          <p:nvPr userDrawn="1"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00B05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EF186DA-4F6F-4EB7-B7BF-4A5C7D7582CD}"/>
              </a:ext>
            </a:extLst>
          </p:cNvPr>
          <p:cNvSpPr txBox="1"/>
          <p:nvPr userDrawn="1"/>
        </p:nvSpPr>
        <p:spPr>
          <a:xfrm>
            <a:off x="9027688" y="6604772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750999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rgbClr val="92D050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5" name="Google Shape;45;p4"/>
          <p:cNvGrpSpPr/>
          <p:nvPr/>
        </p:nvGrpSpPr>
        <p:grpSpPr>
          <a:xfrm>
            <a:off x="340636" y="251219"/>
            <a:ext cx="11497734" cy="6522921"/>
            <a:chOff x="262135" y="188414"/>
            <a:chExt cx="8616642" cy="4744301"/>
          </a:xfrm>
          <a:solidFill>
            <a:schemeClr val="accent2"/>
          </a:solidFill>
        </p:grpSpPr>
        <p:grpSp>
          <p:nvGrpSpPr>
            <p:cNvPr id="46" name="Google Shape;46;p4"/>
            <p:cNvGrpSpPr/>
            <p:nvPr/>
          </p:nvGrpSpPr>
          <p:grpSpPr>
            <a:xfrm>
              <a:off x="262135" y="188414"/>
              <a:ext cx="8616642" cy="4744301"/>
              <a:chOff x="262135" y="188414"/>
              <a:chExt cx="8616642" cy="4744301"/>
            </a:xfrm>
            <a:grpFill/>
          </p:grpSpPr>
          <p:sp>
            <p:nvSpPr>
              <p:cNvPr id="47" name="Google Shape;47;p4"/>
              <p:cNvSpPr/>
              <p:nvPr/>
            </p:nvSpPr>
            <p:spPr>
              <a:xfrm>
                <a:off x="1671079" y="188414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4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16"/>
                    </a:lnTo>
                    <a:cubicBezTo>
                      <a:pt x="175704" y="250581"/>
                      <a:pt x="15724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16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48;p4"/>
              <p:cNvSpPr/>
              <p:nvPr/>
            </p:nvSpPr>
            <p:spPr>
              <a:xfrm>
                <a:off x="6024098" y="274080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14"/>
                    </a:cubicBezTo>
                    <a:cubicBezTo>
                      <a:pt x="269028" y="157268"/>
                      <a:pt x="250581" y="175704"/>
                      <a:pt x="227837" y="175704"/>
                    </a:cubicBezTo>
                    <a:lnTo>
                      <a:pt x="175704" y="175704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04"/>
                    </a:lnTo>
                    <a:lnTo>
                      <a:pt x="41190" y="175704"/>
                    </a:lnTo>
                    <a:cubicBezTo>
                      <a:pt x="18446" y="175704"/>
                      <a:pt x="0" y="157268"/>
                      <a:pt x="0" y="13451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49;p4"/>
              <p:cNvSpPr/>
              <p:nvPr/>
            </p:nvSpPr>
            <p:spPr>
              <a:xfrm>
                <a:off x="8676998" y="1943199"/>
                <a:ext cx="201779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38" h="269017" extrusionOk="0">
                    <a:moveTo>
                      <a:pt x="41200" y="93323"/>
                    </a:moveTo>
                    <a:lnTo>
                      <a:pt x="93334" y="93323"/>
                    </a:lnTo>
                    <a:lnTo>
                      <a:pt x="93334" y="41190"/>
                    </a:lnTo>
                    <a:cubicBezTo>
                      <a:pt x="93334" y="18436"/>
                      <a:pt x="111781" y="0"/>
                      <a:pt x="134524" y="0"/>
                    </a:cubicBezTo>
                    <a:cubicBezTo>
                      <a:pt x="157268" y="0"/>
                      <a:pt x="175715" y="18436"/>
                      <a:pt x="175715" y="41190"/>
                    </a:cubicBezTo>
                    <a:lnTo>
                      <a:pt x="175715" y="93323"/>
                    </a:lnTo>
                    <a:lnTo>
                      <a:pt x="227848" y="93323"/>
                    </a:lnTo>
                    <a:cubicBezTo>
                      <a:pt x="250592" y="93323"/>
                      <a:pt x="269038" y="111759"/>
                      <a:pt x="269038" y="134514"/>
                    </a:cubicBezTo>
                    <a:cubicBezTo>
                      <a:pt x="269038" y="157268"/>
                      <a:pt x="250592" y="175704"/>
                      <a:pt x="227848" y="175704"/>
                    </a:cubicBezTo>
                    <a:lnTo>
                      <a:pt x="175715" y="175704"/>
                    </a:lnTo>
                    <a:lnTo>
                      <a:pt x="175715" y="227827"/>
                    </a:lnTo>
                    <a:cubicBezTo>
                      <a:pt x="175715" y="250581"/>
                      <a:pt x="157268" y="269017"/>
                      <a:pt x="134524" y="269017"/>
                    </a:cubicBezTo>
                    <a:cubicBezTo>
                      <a:pt x="111781" y="269017"/>
                      <a:pt x="93334" y="250581"/>
                      <a:pt x="93334" y="227827"/>
                    </a:cubicBezTo>
                    <a:lnTo>
                      <a:pt x="93334" y="175704"/>
                    </a:lnTo>
                    <a:lnTo>
                      <a:pt x="41200" y="175704"/>
                    </a:lnTo>
                    <a:cubicBezTo>
                      <a:pt x="18457" y="175704"/>
                      <a:pt x="0" y="157268"/>
                      <a:pt x="0" y="134514"/>
                    </a:cubicBezTo>
                    <a:cubicBezTo>
                      <a:pt x="0" y="111759"/>
                      <a:pt x="18457" y="93323"/>
                      <a:pt x="4120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50;p4"/>
              <p:cNvSpPr/>
              <p:nvPr/>
            </p:nvSpPr>
            <p:spPr>
              <a:xfrm>
                <a:off x="262135" y="2103752"/>
                <a:ext cx="201771" cy="202435"/>
              </a:xfrm>
              <a:custGeom>
                <a:avLst/>
                <a:gdLst/>
                <a:ahLst/>
                <a:cxnLst/>
                <a:rect l="l" t="t" r="r" b="b"/>
                <a:pathLst>
                  <a:path w="269028" h="269017" extrusionOk="0">
                    <a:moveTo>
                      <a:pt x="41190" y="93323"/>
                    </a:moveTo>
                    <a:lnTo>
                      <a:pt x="93323" y="93323"/>
                    </a:lnTo>
                    <a:lnTo>
                      <a:pt x="93323" y="41190"/>
                    </a:lnTo>
                    <a:cubicBezTo>
                      <a:pt x="93323" y="18436"/>
                      <a:pt x="111770" y="0"/>
                      <a:pt x="134514" y="0"/>
                    </a:cubicBezTo>
                    <a:cubicBezTo>
                      <a:pt x="157257" y="0"/>
                      <a:pt x="175704" y="18436"/>
                      <a:pt x="175704" y="41190"/>
                    </a:cubicBezTo>
                    <a:lnTo>
                      <a:pt x="175704" y="93323"/>
                    </a:lnTo>
                    <a:lnTo>
                      <a:pt x="227837" y="93323"/>
                    </a:lnTo>
                    <a:cubicBezTo>
                      <a:pt x="250581" y="93323"/>
                      <a:pt x="269028" y="111759"/>
                      <a:pt x="269028" y="134524"/>
                    </a:cubicBezTo>
                    <a:cubicBezTo>
                      <a:pt x="269028" y="157268"/>
                      <a:pt x="250581" y="175715"/>
                      <a:pt x="227837" y="175715"/>
                    </a:cubicBezTo>
                    <a:lnTo>
                      <a:pt x="175704" y="175715"/>
                    </a:lnTo>
                    <a:lnTo>
                      <a:pt x="175704" y="227827"/>
                    </a:lnTo>
                    <a:cubicBezTo>
                      <a:pt x="175704" y="250581"/>
                      <a:pt x="157257" y="269017"/>
                      <a:pt x="134514" y="269017"/>
                    </a:cubicBezTo>
                    <a:cubicBezTo>
                      <a:pt x="111770" y="269017"/>
                      <a:pt x="93323" y="250581"/>
                      <a:pt x="93323" y="227827"/>
                    </a:cubicBezTo>
                    <a:lnTo>
                      <a:pt x="93323" y="175715"/>
                    </a:lnTo>
                    <a:lnTo>
                      <a:pt x="41190" y="175715"/>
                    </a:lnTo>
                    <a:cubicBezTo>
                      <a:pt x="18446" y="175715"/>
                      <a:pt x="0" y="157268"/>
                      <a:pt x="0" y="134524"/>
                    </a:cubicBezTo>
                    <a:cubicBezTo>
                      <a:pt x="0" y="111759"/>
                      <a:pt x="18446" y="93323"/>
                      <a:pt x="41190" y="9332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4"/>
              <p:cNvSpPr/>
              <p:nvPr/>
            </p:nvSpPr>
            <p:spPr>
              <a:xfrm>
                <a:off x="4038555" y="226740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74415" y="213857"/>
                    </a:moveTo>
                    <a:lnTo>
                      <a:pt x="85026" y="213857"/>
                    </a:lnTo>
                    <a:cubicBezTo>
                      <a:pt x="38142" y="213857"/>
                      <a:pt x="0" y="175715"/>
                      <a:pt x="0" y="128830"/>
                    </a:cubicBezTo>
                    <a:cubicBezTo>
                      <a:pt x="0" y="81946"/>
                      <a:pt x="38142" y="43804"/>
                      <a:pt x="85026" y="43804"/>
                    </a:cubicBezTo>
                    <a:cubicBezTo>
                      <a:pt x="88444" y="43804"/>
                      <a:pt x="91863" y="44016"/>
                      <a:pt x="95260" y="44439"/>
                    </a:cubicBezTo>
                    <a:cubicBezTo>
                      <a:pt x="115167" y="16679"/>
                      <a:pt x="147118" y="0"/>
                      <a:pt x="182043" y="0"/>
                    </a:cubicBezTo>
                    <a:cubicBezTo>
                      <a:pt x="232367" y="0"/>
                      <a:pt x="274785" y="34702"/>
                      <a:pt x="286046" y="81957"/>
                    </a:cubicBezTo>
                    <a:cubicBezTo>
                      <a:pt x="317171" y="87471"/>
                      <a:pt x="340867" y="114712"/>
                      <a:pt x="340867" y="147394"/>
                    </a:cubicBezTo>
                    <a:cubicBezTo>
                      <a:pt x="340867" y="184044"/>
                      <a:pt x="311054" y="213857"/>
                      <a:pt x="274415" y="213857"/>
                    </a:cubicBezTo>
                    <a:close/>
                    <a:moveTo>
                      <a:pt x="85026" y="86137"/>
                    </a:moveTo>
                    <a:cubicBezTo>
                      <a:pt x="61478" y="86137"/>
                      <a:pt x="42333" y="105293"/>
                      <a:pt x="42333" y="128830"/>
                    </a:cubicBezTo>
                    <a:cubicBezTo>
                      <a:pt x="42333" y="152378"/>
                      <a:pt x="61478" y="171524"/>
                      <a:pt x="85026" y="171524"/>
                    </a:cubicBezTo>
                    <a:lnTo>
                      <a:pt x="274415" y="171524"/>
                    </a:lnTo>
                    <a:cubicBezTo>
                      <a:pt x="287707" y="171524"/>
                      <a:pt x="298534" y="160707"/>
                      <a:pt x="298534" y="147394"/>
                    </a:cubicBezTo>
                    <a:cubicBezTo>
                      <a:pt x="298534" y="134090"/>
                      <a:pt x="287707" y="123274"/>
                      <a:pt x="274415" y="123274"/>
                    </a:cubicBezTo>
                    <a:cubicBezTo>
                      <a:pt x="273198" y="123274"/>
                      <a:pt x="272012" y="123401"/>
                      <a:pt x="270848" y="123581"/>
                    </a:cubicBezTo>
                    <a:lnTo>
                      <a:pt x="247702" y="127063"/>
                    </a:lnTo>
                    <a:lnTo>
                      <a:pt x="246559" y="103695"/>
                    </a:lnTo>
                    <a:cubicBezTo>
                      <a:pt x="244866" y="69289"/>
                      <a:pt x="216524" y="42333"/>
                      <a:pt x="182043" y="42333"/>
                    </a:cubicBezTo>
                    <a:cubicBezTo>
                      <a:pt x="157511" y="42333"/>
                      <a:pt x="135403" y="55954"/>
                      <a:pt x="124332" y="77903"/>
                    </a:cubicBezTo>
                    <a:lnTo>
                      <a:pt x="116067" y="94286"/>
                    </a:lnTo>
                    <a:lnTo>
                      <a:pt x="98689" y="88423"/>
                    </a:lnTo>
                    <a:cubicBezTo>
                      <a:pt x="94181" y="86899"/>
                      <a:pt x="89587" y="86137"/>
                      <a:pt x="85026" y="86137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2" name="Google Shape;52;p4"/>
              <p:cNvSpPr/>
              <p:nvPr/>
            </p:nvSpPr>
            <p:spPr>
              <a:xfrm>
                <a:off x="475155" y="4650863"/>
                <a:ext cx="465415" cy="281852"/>
              </a:xfrm>
              <a:custGeom>
                <a:avLst/>
                <a:gdLst/>
                <a:ahLst/>
                <a:cxnLst/>
                <a:rect l="l" t="t" r="r" b="b"/>
                <a:pathLst>
                  <a:path w="620553" h="374554" extrusionOk="0">
                    <a:moveTo>
                      <a:pt x="475689" y="374554"/>
                    </a:moveTo>
                    <a:lnTo>
                      <a:pt x="108902" y="374554"/>
                    </a:lnTo>
                    <a:cubicBezTo>
                      <a:pt x="48852" y="374554"/>
                      <a:pt x="0" y="325712"/>
                      <a:pt x="0" y="265662"/>
                    </a:cubicBezTo>
                    <a:cubicBezTo>
                      <a:pt x="0" y="207602"/>
                      <a:pt x="45656" y="160019"/>
                      <a:pt x="102965" y="156919"/>
                    </a:cubicBezTo>
                    <a:cubicBezTo>
                      <a:pt x="117485" y="67405"/>
                      <a:pt x="194955" y="0"/>
                      <a:pt x="287792" y="0"/>
                    </a:cubicBezTo>
                    <a:cubicBezTo>
                      <a:pt x="353059" y="0"/>
                      <a:pt x="412411" y="33263"/>
                      <a:pt x="446510" y="87862"/>
                    </a:cubicBezTo>
                    <a:cubicBezTo>
                      <a:pt x="456152" y="85862"/>
                      <a:pt x="465910" y="84846"/>
                      <a:pt x="475689" y="84846"/>
                    </a:cubicBezTo>
                    <a:cubicBezTo>
                      <a:pt x="555561" y="84846"/>
                      <a:pt x="620553" y="149838"/>
                      <a:pt x="620553" y="229711"/>
                    </a:cubicBezTo>
                    <a:cubicBezTo>
                      <a:pt x="620553" y="309573"/>
                      <a:pt x="555561" y="374554"/>
                      <a:pt x="475689" y="374554"/>
                    </a:cubicBezTo>
                    <a:close/>
                    <a:moveTo>
                      <a:pt x="108902" y="199093"/>
                    </a:moveTo>
                    <a:cubicBezTo>
                      <a:pt x="72188" y="199093"/>
                      <a:pt x="42333" y="228949"/>
                      <a:pt x="42333" y="265662"/>
                    </a:cubicBezTo>
                    <a:cubicBezTo>
                      <a:pt x="42333" y="302365"/>
                      <a:pt x="72188" y="332221"/>
                      <a:pt x="108902" y="332221"/>
                    </a:cubicBezTo>
                    <a:lnTo>
                      <a:pt x="475689" y="332221"/>
                    </a:lnTo>
                    <a:cubicBezTo>
                      <a:pt x="532225" y="332221"/>
                      <a:pt x="578220" y="286226"/>
                      <a:pt x="578220" y="229711"/>
                    </a:cubicBezTo>
                    <a:cubicBezTo>
                      <a:pt x="578220" y="173175"/>
                      <a:pt x="532225" y="127179"/>
                      <a:pt x="475689" y="127179"/>
                    </a:cubicBezTo>
                    <a:cubicBezTo>
                      <a:pt x="464682" y="127179"/>
                      <a:pt x="453654" y="129021"/>
                      <a:pt x="442933" y="132640"/>
                    </a:cubicBezTo>
                    <a:lnTo>
                      <a:pt x="425534" y="138514"/>
                    </a:lnTo>
                    <a:lnTo>
                      <a:pt x="417258" y="122121"/>
                    </a:lnTo>
                    <a:cubicBezTo>
                      <a:pt x="392440" y="72908"/>
                      <a:pt x="342836" y="42333"/>
                      <a:pt x="287792" y="42333"/>
                    </a:cubicBezTo>
                    <a:cubicBezTo>
                      <a:pt x="210417" y="42333"/>
                      <a:pt x="146833" y="102817"/>
                      <a:pt x="143044" y="180033"/>
                    </a:cubicBezTo>
                    <a:lnTo>
                      <a:pt x="141890" y="203358"/>
                    </a:lnTo>
                    <a:lnTo>
                      <a:pt x="118787" y="199929"/>
                    </a:lnTo>
                    <a:cubicBezTo>
                      <a:pt x="114945" y="199358"/>
                      <a:pt x="111802" y="199093"/>
                      <a:pt x="108902" y="199093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4"/>
              <p:cNvSpPr/>
              <p:nvPr/>
            </p:nvSpPr>
            <p:spPr>
              <a:xfrm>
                <a:off x="8288011" y="398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4" name="Google Shape;54;p4"/>
              <p:cNvSpPr/>
              <p:nvPr/>
            </p:nvSpPr>
            <p:spPr>
              <a:xfrm>
                <a:off x="271874" y="387667"/>
                <a:ext cx="255650" cy="160927"/>
              </a:xfrm>
              <a:custGeom>
                <a:avLst/>
                <a:gdLst/>
                <a:ahLst/>
                <a:cxnLst/>
                <a:rect l="l" t="t" r="r" b="b"/>
                <a:pathLst>
                  <a:path w="340867" h="213857" extrusionOk="0">
                    <a:moveTo>
                      <a:pt x="255841" y="213857"/>
                    </a:moveTo>
                    <a:lnTo>
                      <a:pt x="66463" y="213857"/>
                    </a:lnTo>
                    <a:cubicBezTo>
                      <a:pt x="29813" y="213857"/>
                      <a:pt x="0" y="184033"/>
                      <a:pt x="0" y="147383"/>
                    </a:cubicBezTo>
                    <a:cubicBezTo>
                      <a:pt x="0" y="114712"/>
                      <a:pt x="23706" y="87471"/>
                      <a:pt x="54821" y="81957"/>
                    </a:cubicBezTo>
                    <a:cubicBezTo>
                      <a:pt x="66082" y="34692"/>
                      <a:pt x="108500" y="0"/>
                      <a:pt x="158834" y="0"/>
                    </a:cubicBezTo>
                    <a:cubicBezTo>
                      <a:pt x="193749" y="0"/>
                      <a:pt x="225710" y="16679"/>
                      <a:pt x="245607" y="44428"/>
                    </a:cubicBezTo>
                    <a:cubicBezTo>
                      <a:pt x="249004" y="44005"/>
                      <a:pt x="252412" y="43793"/>
                      <a:pt x="255841" y="43793"/>
                    </a:cubicBezTo>
                    <a:cubicBezTo>
                      <a:pt x="302715" y="43793"/>
                      <a:pt x="340867" y="81946"/>
                      <a:pt x="340867" y="128820"/>
                    </a:cubicBezTo>
                    <a:cubicBezTo>
                      <a:pt x="340867" y="175704"/>
                      <a:pt x="302715" y="213857"/>
                      <a:pt x="255841" y="213857"/>
                    </a:cubicBezTo>
                    <a:close/>
                    <a:moveTo>
                      <a:pt x="66463" y="123264"/>
                    </a:moveTo>
                    <a:cubicBezTo>
                      <a:pt x="53149" y="123264"/>
                      <a:pt x="42333" y="134080"/>
                      <a:pt x="42333" y="147383"/>
                    </a:cubicBezTo>
                    <a:cubicBezTo>
                      <a:pt x="42333" y="160697"/>
                      <a:pt x="53149" y="171524"/>
                      <a:pt x="66463" y="171524"/>
                    </a:cubicBezTo>
                    <a:lnTo>
                      <a:pt x="255841" y="171524"/>
                    </a:lnTo>
                    <a:cubicBezTo>
                      <a:pt x="279378" y="171524"/>
                      <a:pt x="298534" y="152368"/>
                      <a:pt x="298534" y="128820"/>
                    </a:cubicBezTo>
                    <a:cubicBezTo>
                      <a:pt x="298534" y="105282"/>
                      <a:pt x="279378" y="86127"/>
                      <a:pt x="255841" y="86127"/>
                    </a:cubicBezTo>
                    <a:cubicBezTo>
                      <a:pt x="251280" y="86127"/>
                      <a:pt x="246676" y="86889"/>
                      <a:pt x="242178" y="88413"/>
                    </a:cubicBezTo>
                    <a:lnTo>
                      <a:pt x="224789" y="94265"/>
                    </a:lnTo>
                    <a:lnTo>
                      <a:pt x="216524" y="77882"/>
                    </a:lnTo>
                    <a:cubicBezTo>
                      <a:pt x="205464" y="55954"/>
                      <a:pt x="183356" y="42333"/>
                      <a:pt x="158834" y="42333"/>
                    </a:cubicBezTo>
                    <a:cubicBezTo>
                      <a:pt x="124343" y="42333"/>
                      <a:pt x="96001" y="69278"/>
                      <a:pt x="94318" y="103684"/>
                    </a:cubicBezTo>
                    <a:lnTo>
                      <a:pt x="93154" y="127063"/>
                    </a:lnTo>
                    <a:lnTo>
                      <a:pt x="70008" y="123570"/>
                    </a:lnTo>
                    <a:cubicBezTo>
                      <a:pt x="68855" y="123401"/>
                      <a:pt x="67669" y="123264"/>
                      <a:pt x="66463" y="123264"/>
                    </a:cubicBezTo>
                    <a:close/>
                  </a:path>
                </a:pathLst>
              </a:custGeom>
              <a:grpFill/>
              <a:ln>
                <a:solidFill>
                  <a:srgbClr val="00B050"/>
                </a:solidFill>
              </a:ln>
            </p:spPr>
            <p:txBody>
              <a:bodyPr spcFirstLastPara="1" wrap="square" lIns="68650" tIns="34325" rIns="68650" bIns="34325" anchor="ctr" anchorCtr="0">
                <a:no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5" name="Google Shape;55;p4"/>
            <p:cNvSpPr/>
            <p:nvPr/>
          </p:nvSpPr>
          <p:spPr>
            <a:xfrm>
              <a:off x="8421361" y="4527117"/>
              <a:ext cx="255650" cy="160927"/>
            </a:xfrm>
            <a:custGeom>
              <a:avLst/>
              <a:gdLst/>
              <a:ahLst/>
              <a:cxnLst/>
              <a:rect l="l" t="t" r="r" b="b"/>
              <a:pathLst>
                <a:path w="340867" h="213857" extrusionOk="0">
                  <a:moveTo>
                    <a:pt x="255841" y="213857"/>
                  </a:moveTo>
                  <a:lnTo>
                    <a:pt x="66463" y="213857"/>
                  </a:lnTo>
                  <a:cubicBezTo>
                    <a:pt x="29813" y="213857"/>
                    <a:pt x="0" y="184033"/>
                    <a:pt x="0" y="147383"/>
                  </a:cubicBezTo>
                  <a:cubicBezTo>
                    <a:pt x="0" y="114712"/>
                    <a:pt x="23706" y="87471"/>
                    <a:pt x="54821" y="81957"/>
                  </a:cubicBezTo>
                  <a:cubicBezTo>
                    <a:pt x="66082" y="34692"/>
                    <a:pt x="108500" y="0"/>
                    <a:pt x="158834" y="0"/>
                  </a:cubicBezTo>
                  <a:cubicBezTo>
                    <a:pt x="193749" y="0"/>
                    <a:pt x="225710" y="16679"/>
                    <a:pt x="245607" y="44428"/>
                  </a:cubicBezTo>
                  <a:cubicBezTo>
                    <a:pt x="249004" y="44005"/>
                    <a:pt x="252412" y="43793"/>
                    <a:pt x="255841" y="43793"/>
                  </a:cubicBezTo>
                  <a:cubicBezTo>
                    <a:pt x="302715" y="43793"/>
                    <a:pt x="340867" y="81946"/>
                    <a:pt x="340867" y="128820"/>
                  </a:cubicBezTo>
                  <a:cubicBezTo>
                    <a:pt x="340867" y="175704"/>
                    <a:pt x="302715" y="213857"/>
                    <a:pt x="255841" y="213857"/>
                  </a:cubicBezTo>
                  <a:close/>
                  <a:moveTo>
                    <a:pt x="66463" y="123264"/>
                  </a:moveTo>
                  <a:cubicBezTo>
                    <a:pt x="53149" y="123264"/>
                    <a:pt x="42333" y="134080"/>
                    <a:pt x="42333" y="147383"/>
                  </a:cubicBezTo>
                  <a:cubicBezTo>
                    <a:pt x="42333" y="160697"/>
                    <a:pt x="53149" y="171524"/>
                    <a:pt x="66463" y="171524"/>
                  </a:cubicBezTo>
                  <a:lnTo>
                    <a:pt x="255841" y="171524"/>
                  </a:lnTo>
                  <a:cubicBezTo>
                    <a:pt x="279378" y="171524"/>
                    <a:pt x="298534" y="152368"/>
                    <a:pt x="298534" y="128820"/>
                  </a:cubicBezTo>
                  <a:cubicBezTo>
                    <a:pt x="298534" y="105282"/>
                    <a:pt x="279378" y="86127"/>
                    <a:pt x="255841" y="86127"/>
                  </a:cubicBezTo>
                  <a:cubicBezTo>
                    <a:pt x="251280" y="86127"/>
                    <a:pt x="246676" y="86889"/>
                    <a:pt x="242178" y="88413"/>
                  </a:cubicBezTo>
                  <a:lnTo>
                    <a:pt x="224789" y="94265"/>
                  </a:lnTo>
                  <a:lnTo>
                    <a:pt x="216524" y="77882"/>
                  </a:lnTo>
                  <a:cubicBezTo>
                    <a:pt x="205464" y="55954"/>
                    <a:pt x="183356" y="42333"/>
                    <a:pt x="158834" y="42333"/>
                  </a:cubicBezTo>
                  <a:cubicBezTo>
                    <a:pt x="124343" y="42333"/>
                    <a:pt x="96001" y="69278"/>
                    <a:pt x="94318" y="103684"/>
                  </a:cubicBezTo>
                  <a:lnTo>
                    <a:pt x="93154" y="127063"/>
                  </a:lnTo>
                  <a:lnTo>
                    <a:pt x="70008" y="123570"/>
                  </a:lnTo>
                  <a:cubicBezTo>
                    <a:pt x="68855" y="123401"/>
                    <a:pt x="67669" y="123264"/>
                    <a:pt x="66463" y="123264"/>
                  </a:cubicBezTo>
                  <a:close/>
                </a:path>
              </a:pathLst>
            </a:custGeom>
            <a:grpFill/>
            <a:ln>
              <a:solidFill>
                <a:srgbClr val="00B050"/>
              </a:solidFill>
            </a:ln>
          </p:spPr>
          <p:txBody>
            <a:bodyPr spcFirstLastPara="1" wrap="square" lIns="68650" tIns="34325" rIns="68650" bIns="34325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BCC72087-4FA3-4794-934B-D71FADABB6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205286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1035449" y="602411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56798B-C569-4288-8547-D3A8F47EE487}"/>
              </a:ext>
            </a:extLst>
          </p:cNvPr>
          <p:cNvSpPr txBox="1"/>
          <p:nvPr userDrawn="1"/>
        </p:nvSpPr>
        <p:spPr>
          <a:xfrm>
            <a:off x="4828038" y="909619"/>
            <a:ext cx="7536449" cy="603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 BẢO   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   QUẢN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 ĐỒ DÙNG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CÁ NHÂN VÀ </a:t>
            </a:r>
          </a:p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           GIA ĐÌNH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775BC22-8A81-4B68-82BE-E53C9B004DA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EA8D"/>
              </a:clrFrom>
              <a:clrTo>
                <a:srgbClr val="FFEA8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8"/>
          <a:stretch/>
        </p:blipFill>
        <p:spPr bwMode="auto">
          <a:xfrm>
            <a:off x="1796184" y="3292193"/>
            <a:ext cx="5351217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F89F3C3-1506-4047-95DD-45D7831B32ED}"/>
              </a:ext>
            </a:extLst>
          </p:cNvPr>
          <p:cNvSpPr txBox="1"/>
          <p:nvPr userDrawn="1"/>
        </p:nvSpPr>
        <p:spPr>
          <a:xfrm>
            <a:off x="6874155" y="6584138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668148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537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6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7" r:id="rId17"/>
    <p:sldLayoutId id="2147483668" r:id="rId18"/>
    <p:sldLayoutId id="2147483669" r:id="rId19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Relationship Id="rId6" Type="http://schemas.microsoft.com/office/2007/relationships/hdphoto" Target="../media/hdphoto7.wdp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png"/><Relationship Id="rId5" Type="http://schemas.microsoft.com/office/2007/relationships/hdphoto" Target="../media/hdphoto3.wdp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0087" y="1462329"/>
            <a:ext cx="10946296" cy="2132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NHIỆT LIỆT CHÀO MỪNG CÁC THẦY CÔ VỀ DỰ GIỜ THĂM </a:t>
            </a:r>
            <a:r>
              <a:rPr lang="en-US" sz="47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LỚP 2B </a:t>
            </a:r>
            <a:r>
              <a:rPr lang="en-US" sz="4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534F1B-46E1-E666-679C-813052B0688F}"/>
              </a:ext>
            </a:extLst>
          </p:cNvPr>
          <p:cNvSpPr txBox="1"/>
          <p:nvPr/>
        </p:nvSpPr>
        <p:spPr>
          <a:xfrm>
            <a:off x="2252870" y="4338983"/>
            <a:ext cx="92235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>
                <a:latin typeface="HP001 4 hàng" panose="020B0603050302020204" pitchFamily="34" charset="0"/>
              </a:rPr>
              <a:t>Người thực hiện: Đỗ Thị Tuyến</a:t>
            </a:r>
          </a:p>
        </p:txBody>
      </p:sp>
    </p:spTree>
    <p:extLst>
      <p:ext uri="{BB962C8B-B14F-4D97-AF65-F5344CB8AC3E}">
        <p14:creationId xmlns:p14="http://schemas.microsoft.com/office/powerpoint/2010/main" val="16718707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DC13AA8-2893-99C9-A883-E7F9D0C85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94944" y="665833"/>
            <a:ext cx="13256705" cy="612748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0CD0C97-83FC-FB97-FF81-9FEBB45DBF55}"/>
              </a:ext>
            </a:extLst>
          </p:cNvPr>
          <p:cNvSpPr txBox="1"/>
          <p:nvPr/>
        </p:nvSpPr>
        <p:spPr>
          <a:xfrm rot="217871">
            <a:off x="1386350" y="2565245"/>
            <a:ext cx="86941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Cambria" panose="020405030504060302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noProof="0">
                <a:solidFill>
                  <a:srgbClr val="FF0000"/>
                </a:solidFill>
                <a:latin typeface="UTM Avo" panose="02040603050506020204" pitchFamily="18" charset="0"/>
                <a:ea typeface="Cambria" panose="02040503050406030204" pitchFamily="18" charset="0"/>
              </a:rPr>
              <a:t>LIÊN HỆ BẢN THÂN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Cambria" panose="020405030504060302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0271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"/>
          <a:stretch/>
        </p:blipFill>
        <p:spPr>
          <a:xfrm>
            <a:off x="0" y="-6350"/>
            <a:ext cx="12192000" cy="68643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6" t="-1" r="10937" b="-2029"/>
          <a:stretch/>
        </p:blipFill>
        <p:spPr>
          <a:xfrm>
            <a:off x="451413" y="-380999"/>
            <a:ext cx="11076972" cy="675041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42"/>
          <a:stretch/>
        </p:blipFill>
        <p:spPr>
          <a:xfrm>
            <a:off x="8215169" y="838200"/>
            <a:ext cx="3976831" cy="6019800"/>
          </a:xfrm>
          <a:custGeom>
            <a:avLst/>
            <a:gdLst>
              <a:gd name="connsiteX0" fmla="*/ 0 w 3976831"/>
              <a:gd name="connsiteY0" fmla="*/ 0 h 6019800"/>
              <a:gd name="connsiteX1" fmla="*/ 579204 w 3976831"/>
              <a:gd name="connsiteY1" fmla="*/ 0 h 6019800"/>
              <a:gd name="connsiteX2" fmla="*/ 474613 w 3976831"/>
              <a:gd name="connsiteY2" fmla="*/ 143429 h 6019800"/>
              <a:gd name="connsiteX3" fmla="*/ 204931 w 3976831"/>
              <a:gd name="connsiteY3" fmla="*/ 1225550 h 6019800"/>
              <a:gd name="connsiteX4" fmla="*/ 1125681 w 3976831"/>
              <a:gd name="connsiteY4" fmla="*/ 2755900 h 6019800"/>
              <a:gd name="connsiteX5" fmla="*/ 2046431 w 3976831"/>
              <a:gd name="connsiteY5" fmla="*/ 1225550 h 6019800"/>
              <a:gd name="connsiteX6" fmla="*/ 1776750 w 3976831"/>
              <a:gd name="connsiteY6" fmla="*/ 143429 h 6019800"/>
              <a:gd name="connsiteX7" fmla="*/ 1672158 w 3976831"/>
              <a:gd name="connsiteY7" fmla="*/ 0 h 6019800"/>
              <a:gd name="connsiteX8" fmla="*/ 3976831 w 3976831"/>
              <a:gd name="connsiteY8" fmla="*/ 0 h 6019800"/>
              <a:gd name="connsiteX9" fmla="*/ 3976831 w 3976831"/>
              <a:gd name="connsiteY9" fmla="*/ 6019800 h 6019800"/>
              <a:gd name="connsiteX10" fmla="*/ 0 w 3976831"/>
              <a:gd name="connsiteY10" fmla="*/ 6019800 h 601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76831" h="6019800">
                <a:moveTo>
                  <a:pt x="0" y="0"/>
                </a:moveTo>
                <a:lnTo>
                  <a:pt x="579204" y="0"/>
                </a:lnTo>
                <a:lnTo>
                  <a:pt x="474613" y="143429"/>
                </a:lnTo>
                <a:cubicBezTo>
                  <a:pt x="307990" y="420368"/>
                  <a:pt x="204931" y="802956"/>
                  <a:pt x="204931" y="1225550"/>
                </a:cubicBezTo>
                <a:cubicBezTo>
                  <a:pt x="204931" y="2070739"/>
                  <a:pt x="617165" y="2755900"/>
                  <a:pt x="1125681" y="2755900"/>
                </a:cubicBezTo>
                <a:cubicBezTo>
                  <a:pt x="1634197" y="2755900"/>
                  <a:pt x="2046431" y="2070739"/>
                  <a:pt x="2046431" y="1225550"/>
                </a:cubicBezTo>
                <a:cubicBezTo>
                  <a:pt x="2046431" y="802956"/>
                  <a:pt x="1943372" y="420368"/>
                  <a:pt x="1776750" y="143429"/>
                </a:cubicBezTo>
                <a:lnTo>
                  <a:pt x="1672158" y="0"/>
                </a:lnTo>
                <a:lnTo>
                  <a:pt x="3976831" y="0"/>
                </a:lnTo>
                <a:lnTo>
                  <a:pt x="3976831" y="6019800"/>
                </a:lnTo>
                <a:lnTo>
                  <a:pt x="0" y="6019800"/>
                </a:lnTo>
                <a:close/>
              </a:path>
            </a:pathLst>
          </a:cu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63" r="15270" b="54219"/>
          <a:stretch/>
        </p:blipFill>
        <p:spPr>
          <a:xfrm>
            <a:off x="10437487" y="69484"/>
            <a:ext cx="1841500" cy="2755900"/>
          </a:xfrm>
          <a:custGeom>
            <a:avLst/>
            <a:gdLst>
              <a:gd name="connsiteX0" fmla="*/ 374273 w 1841500"/>
              <a:gd name="connsiteY0" fmla="*/ 0 h 2755900"/>
              <a:gd name="connsiteX1" fmla="*/ 1467228 w 1841500"/>
              <a:gd name="connsiteY1" fmla="*/ 0 h 2755900"/>
              <a:gd name="connsiteX2" fmla="*/ 1571819 w 1841500"/>
              <a:gd name="connsiteY2" fmla="*/ 143429 h 2755900"/>
              <a:gd name="connsiteX3" fmla="*/ 1841500 w 1841500"/>
              <a:gd name="connsiteY3" fmla="*/ 1225550 h 2755900"/>
              <a:gd name="connsiteX4" fmla="*/ 920750 w 1841500"/>
              <a:gd name="connsiteY4" fmla="*/ 2755900 h 2755900"/>
              <a:gd name="connsiteX5" fmla="*/ 0 w 1841500"/>
              <a:gd name="connsiteY5" fmla="*/ 1225550 h 2755900"/>
              <a:gd name="connsiteX6" fmla="*/ 269682 w 1841500"/>
              <a:gd name="connsiteY6" fmla="*/ 143429 h 275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1500" h="2755900">
                <a:moveTo>
                  <a:pt x="374273" y="0"/>
                </a:moveTo>
                <a:lnTo>
                  <a:pt x="1467228" y="0"/>
                </a:lnTo>
                <a:lnTo>
                  <a:pt x="1571819" y="143429"/>
                </a:lnTo>
                <a:cubicBezTo>
                  <a:pt x="1738442" y="420368"/>
                  <a:pt x="1841500" y="802956"/>
                  <a:pt x="1841500" y="1225550"/>
                </a:cubicBezTo>
                <a:cubicBezTo>
                  <a:pt x="1841500" y="2070739"/>
                  <a:pt x="1429266" y="2755900"/>
                  <a:pt x="920750" y="2755900"/>
                </a:cubicBezTo>
                <a:cubicBezTo>
                  <a:pt x="412234" y="2755900"/>
                  <a:pt x="0" y="2070739"/>
                  <a:pt x="0" y="1225550"/>
                </a:cubicBezTo>
                <a:cubicBezTo>
                  <a:pt x="0" y="802956"/>
                  <a:pt x="103059" y="420368"/>
                  <a:pt x="269682" y="143429"/>
                </a:cubicBezTo>
                <a:close/>
              </a:path>
            </a:pathLst>
          </a:cu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55" r="73021"/>
          <a:stretch/>
        </p:blipFill>
        <p:spPr>
          <a:xfrm flipH="1">
            <a:off x="-498615" y="-381000"/>
            <a:ext cx="3289300" cy="2551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0D441C5-B110-2A3C-D7FE-04675583400A}"/>
              </a:ext>
            </a:extLst>
          </p:cNvPr>
          <p:cNvSpPr txBox="1"/>
          <p:nvPr/>
        </p:nvSpPr>
        <p:spPr>
          <a:xfrm rot="21373118">
            <a:off x="1464170" y="1277455"/>
            <a:ext cx="9051458" cy="3845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KẾT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LUẬN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Trong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tập,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ta </a:t>
            </a:r>
            <a:r>
              <a:rPr lang="en-US" sz="3200" b="1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đều</a:t>
            </a:r>
            <a:r>
              <a:rPr lang="en-US" sz="32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có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mắc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Tuy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nhiên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ta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lỗi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sửa</a:t>
            </a:r>
            <a:r>
              <a:rPr lang="en-US" sz="32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lỗi bằng những hành động thiết thực để khắc phục lỗi 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thì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mọi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thông</a:t>
            </a:r>
            <a:r>
              <a:rPr lang="en-US" sz="32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cảm, tha thứ cho mình và bản thân mình sẽ mau tiến bộ.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36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"/>
          <a:stretch/>
        </p:blipFill>
        <p:spPr>
          <a:xfrm>
            <a:off x="0" y="-6350"/>
            <a:ext cx="12192000" cy="68643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6" t="-1" r="10937" b="-2029"/>
          <a:stretch/>
        </p:blipFill>
        <p:spPr>
          <a:xfrm>
            <a:off x="1454347" y="587948"/>
            <a:ext cx="8912165" cy="5594631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42"/>
          <a:stretch/>
        </p:blipFill>
        <p:spPr>
          <a:xfrm>
            <a:off x="8215169" y="838200"/>
            <a:ext cx="3976831" cy="6019800"/>
          </a:xfrm>
          <a:custGeom>
            <a:avLst/>
            <a:gdLst>
              <a:gd name="connsiteX0" fmla="*/ 0 w 3976831"/>
              <a:gd name="connsiteY0" fmla="*/ 0 h 6019800"/>
              <a:gd name="connsiteX1" fmla="*/ 579204 w 3976831"/>
              <a:gd name="connsiteY1" fmla="*/ 0 h 6019800"/>
              <a:gd name="connsiteX2" fmla="*/ 474613 w 3976831"/>
              <a:gd name="connsiteY2" fmla="*/ 143429 h 6019800"/>
              <a:gd name="connsiteX3" fmla="*/ 204931 w 3976831"/>
              <a:gd name="connsiteY3" fmla="*/ 1225550 h 6019800"/>
              <a:gd name="connsiteX4" fmla="*/ 1125681 w 3976831"/>
              <a:gd name="connsiteY4" fmla="*/ 2755900 h 6019800"/>
              <a:gd name="connsiteX5" fmla="*/ 2046431 w 3976831"/>
              <a:gd name="connsiteY5" fmla="*/ 1225550 h 6019800"/>
              <a:gd name="connsiteX6" fmla="*/ 1776750 w 3976831"/>
              <a:gd name="connsiteY6" fmla="*/ 143429 h 6019800"/>
              <a:gd name="connsiteX7" fmla="*/ 1672158 w 3976831"/>
              <a:gd name="connsiteY7" fmla="*/ 0 h 6019800"/>
              <a:gd name="connsiteX8" fmla="*/ 3976831 w 3976831"/>
              <a:gd name="connsiteY8" fmla="*/ 0 h 6019800"/>
              <a:gd name="connsiteX9" fmla="*/ 3976831 w 3976831"/>
              <a:gd name="connsiteY9" fmla="*/ 6019800 h 6019800"/>
              <a:gd name="connsiteX10" fmla="*/ 0 w 3976831"/>
              <a:gd name="connsiteY10" fmla="*/ 6019800 h 6019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976831" h="6019800">
                <a:moveTo>
                  <a:pt x="0" y="0"/>
                </a:moveTo>
                <a:lnTo>
                  <a:pt x="579204" y="0"/>
                </a:lnTo>
                <a:lnTo>
                  <a:pt x="474613" y="143429"/>
                </a:lnTo>
                <a:cubicBezTo>
                  <a:pt x="307990" y="420368"/>
                  <a:pt x="204931" y="802956"/>
                  <a:pt x="204931" y="1225550"/>
                </a:cubicBezTo>
                <a:cubicBezTo>
                  <a:pt x="204931" y="2070739"/>
                  <a:pt x="617165" y="2755900"/>
                  <a:pt x="1125681" y="2755900"/>
                </a:cubicBezTo>
                <a:cubicBezTo>
                  <a:pt x="1634197" y="2755900"/>
                  <a:pt x="2046431" y="2070739"/>
                  <a:pt x="2046431" y="1225550"/>
                </a:cubicBezTo>
                <a:cubicBezTo>
                  <a:pt x="2046431" y="802956"/>
                  <a:pt x="1943372" y="420368"/>
                  <a:pt x="1776750" y="143429"/>
                </a:cubicBezTo>
                <a:lnTo>
                  <a:pt x="1672158" y="0"/>
                </a:lnTo>
                <a:lnTo>
                  <a:pt x="3976831" y="0"/>
                </a:lnTo>
                <a:lnTo>
                  <a:pt x="3976831" y="6019800"/>
                </a:lnTo>
                <a:lnTo>
                  <a:pt x="0" y="6019800"/>
                </a:lnTo>
                <a:close/>
              </a:path>
            </a:pathLst>
          </a:cu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63" r="15270" b="54219"/>
          <a:stretch/>
        </p:blipFill>
        <p:spPr>
          <a:xfrm>
            <a:off x="8994802" y="-381000"/>
            <a:ext cx="1841500" cy="2755900"/>
          </a:xfrm>
          <a:custGeom>
            <a:avLst/>
            <a:gdLst>
              <a:gd name="connsiteX0" fmla="*/ 374273 w 1841500"/>
              <a:gd name="connsiteY0" fmla="*/ 0 h 2755900"/>
              <a:gd name="connsiteX1" fmla="*/ 1467228 w 1841500"/>
              <a:gd name="connsiteY1" fmla="*/ 0 h 2755900"/>
              <a:gd name="connsiteX2" fmla="*/ 1571819 w 1841500"/>
              <a:gd name="connsiteY2" fmla="*/ 143429 h 2755900"/>
              <a:gd name="connsiteX3" fmla="*/ 1841500 w 1841500"/>
              <a:gd name="connsiteY3" fmla="*/ 1225550 h 2755900"/>
              <a:gd name="connsiteX4" fmla="*/ 920750 w 1841500"/>
              <a:gd name="connsiteY4" fmla="*/ 2755900 h 2755900"/>
              <a:gd name="connsiteX5" fmla="*/ 0 w 1841500"/>
              <a:gd name="connsiteY5" fmla="*/ 1225550 h 2755900"/>
              <a:gd name="connsiteX6" fmla="*/ 269682 w 1841500"/>
              <a:gd name="connsiteY6" fmla="*/ 143429 h 275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41500" h="2755900">
                <a:moveTo>
                  <a:pt x="374273" y="0"/>
                </a:moveTo>
                <a:lnTo>
                  <a:pt x="1467228" y="0"/>
                </a:lnTo>
                <a:lnTo>
                  <a:pt x="1571819" y="143429"/>
                </a:lnTo>
                <a:cubicBezTo>
                  <a:pt x="1738442" y="420368"/>
                  <a:pt x="1841500" y="802956"/>
                  <a:pt x="1841500" y="1225550"/>
                </a:cubicBezTo>
                <a:cubicBezTo>
                  <a:pt x="1841500" y="2070739"/>
                  <a:pt x="1429266" y="2755900"/>
                  <a:pt x="920750" y="2755900"/>
                </a:cubicBezTo>
                <a:cubicBezTo>
                  <a:pt x="412234" y="2755900"/>
                  <a:pt x="0" y="2070739"/>
                  <a:pt x="0" y="1225550"/>
                </a:cubicBezTo>
                <a:cubicBezTo>
                  <a:pt x="0" y="802956"/>
                  <a:pt x="103059" y="420368"/>
                  <a:pt x="269682" y="143429"/>
                </a:cubicBezTo>
                <a:close/>
              </a:path>
            </a:pathLst>
          </a:cu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538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2983" y="3045108"/>
            <a:ext cx="2883328" cy="3618418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55" r="73021"/>
          <a:stretch/>
        </p:blipFill>
        <p:spPr>
          <a:xfrm flipH="1">
            <a:off x="315473" y="235878"/>
            <a:ext cx="3289300" cy="2551325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29" t="56476" r="24896"/>
          <a:stretch/>
        </p:blipFill>
        <p:spPr>
          <a:xfrm>
            <a:off x="8750849" y="2879600"/>
            <a:ext cx="2817027" cy="40616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467DE3-CB9B-45C3-C1EE-CA0BE1C802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22112" y="1948301"/>
            <a:ext cx="10047079" cy="320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21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split orient="vert"/>
      </p:transition>
    </mc:Choice>
    <mc:Fallback xmlns="">
      <p:transition spd="slow" advTm="3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udolph - Hãy dũng cảm nhận lỗi của mình cắt">
            <a:hlinkClick r:id="" action="ppaction://media"/>
            <a:extLst>
              <a:ext uri="{FF2B5EF4-FFF2-40B4-BE49-F238E27FC236}">
                <a16:creationId xmlns:a16="http://schemas.microsoft.com/office/drawing/2014/main" id="{F17C6186-EECD-4B0D-E8DA-0D8EF663B03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5374" y="347233"/>
            <a:ext cx="10163175" cy="571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888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3B19F49-778B-7499-FD71-F11E0231AE35}"/>
              </a:ext>
            </a:extLst>
          </p:cNvPr>
          <p:cNvSpPr txBox="1"/>
          <p:nvPr/>
        </p:nvSpPr>
        <p:spPr>
          <a:xfrm>
            <a:off x="2213112" y="781225"/>
            <a:ext cx="7765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YÊU CẦU CẦN ĐẠT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50477F-1219-7F8E-AFB5-C5F4A2DBE6AF}"/>
              </a:ext>
            </a:extLst>
          </p:cNvPr>
          <p:cNvSpPr txBox="1"/>
          <p:nvPr/>
        </p:nvSpPr>
        <p:spPr>
          <a:xfrm>
            <a:off x="947529" y="1709531"/>
            <a:ext cx="1074751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000000"/>
                </a:solidFill>
              </a:rPr>
              <a:t>- Nêu được một số biểu hiện của việc biết nhận lỗi và sửa lỗi.</a:t>
            </a:r>
          </a:p>
          <a:p>
            <a:endParaRPr lang="en-US" sz="3200" b="1">
              <a:solidFill>
                <a:srgbClr val="000000"/>
              </a:solidFill>
            </a:endParaRPr>
          </a:p>
          <a:p>
            <a:r>
              <a:rPr lang="en-US" sz="3200" b="1">
                <a:solidFill>
                  <a:srgbClr val="000000"/>
                </a:solidFill>
              </a:rPr>
              <a:t>- Bước đầu xác định được vì sao cần phải nhận lỗi và sửa lỗi.</a:t>
            </a:r>
          </a:p>
          <a:p>
            <a:endParaRPr lang="en-US" sz="3200" b="1">
              <a:solidFill>
                <a:srgbClr val="000000"/>
              </a:solidFill>
            </a:endParaRPr>
          </a:p>
          <a:p>
            <a:r>
              <a:rPr lang="en-US" sz="3200" b="1">
                <a:solidFill>
                  <a:srgbClr val="000000"/>
                </a:solidFill>
              </a:rPr>
              <a:t>- Vận dụng thực hiện việc nhận lỗi và sửa lỗi trong thực tế.</a:t>
            </a:r>
          </a:p>
        </p:txBody>
      </p:sp>
    </p:spTree>
    <p:extLst>
      <p:ext uri="{BB962C8B-B14F-4D97-AF65-F5344CB8AC3E}">
        <p14:creationId xmlns:p14="http://schemas.microsoft.com/office/powerpoint/2010/main" val="15169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52776" y="554359"/>
            <a:ext cx="6658974" cy="665897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0615ED9-EA2F-77C2-C605-EA8679F6D1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8" y="145800"/>
            <a:ext cx="7587342" cy="6712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9743EB7-9831-43FF-78F7-FDBA12343E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800993"/>
            <a:ext cx="7023201" cy="39627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12717B-DA32-1255-5C81-7A4BC1DB47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096000" y="2895257"/>
            <a:ext cx="5961390" cy="39627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E3A2DD-6E1E-DDF7-10F4-BDDF8FB47BDE}"/>
              </a:ext>
            </a:extLst>
          </p:cNvPr>
          <p:cNvSpPr txBox="1"/>
          <p:nvPr/>
        </p:nvSpPr>
        <p:spPr>
          <a:xfrm rot="362278">
            <a:off x="1629543" y="2587120"/>
            <a:ext cx="53239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Chia sẻ</a:t>
            </a:r>
            <a:r>
              <a:rPr kumimoji="0" lang="en-US" sz="4800" b="1" i="0" u="none" strike="noStrike" kern="1200" cap="none" spc="0" normalizeH="0" noProof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về một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noProof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lần mắc lỗi em nhớ nhất.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FD08F93-1C79-80EE-61E8-EE4C5478E0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1423" y="-279093"/>
            <a:ext cx="2232353" cy="2700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85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FCC409D7-DEED-4CFC-8307-14A64DE36C48}"/>
              </a:ext>
            </a:extLst>
          </p:cNvPr>
          <p:cNvGrpSpPr/>
          <p:nvPr/>
        </p:nvGrpSpPr>
        <p:grpSpPr>
          <a:xfrm>
            <a:off x="569825" y="401248"/>
            <a:ext cx="2816950" cy="1489289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84537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FF42F663-F3A2-4AB3-B9A5-6F4D44B3BC5B}"/>
              </a:ext>
            </a:extLst>
          </p:cNvPr>
          <p:cNvSpPr/>
          <p:nvPr/>
        </p:nvSpPr>
        <p:spPr>
          <a:xfrm>
            <a:off x="3661665" y="731132"/>
            <a:ext cx="463826" cy="46382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>
                <a:solidFill>
                  <a:schemeClr val="accent2"/>
                </a:solidFill>
                <a:latin typeface="+mj-lt"/>
              </a:rPr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025334-9B63-44D3-957B-00AB8843D486}"/>
              </a:ext>
            </a:extLst>
          </p:cNvPr>
          <p:cNvSpPr txBox="1"/>
          <p:nvPr/>
        </p:nvSpPr>
        <p:spPr>
          <a:xfrm>
            <a:off x="4125491" y="693967"/>
            <a:ext cx="6343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B050"/>
                </a:solidFill>
              </a:rPr>
              <a:t>Quan sát tranh và trả lời câu hỏi:</a:t>
            </a: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FEFBB6F9-4F1A-43F6-A2EB-44E27BB586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8" t="9847" r="5150" b="16402"/>
          <a:stretch/>
        </p:blipFill>
        <p:spPr bwMode="auto">
          <a:xfrm>
            <a:off x="6935978" y="1616603"/>
            <a:ext cx="860399" cy="76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7AA28DF-AE39-40EA-9974-1F00F1EA7DF9}"/>
              </a:ext>
            </a:extLst>
          </p:cNvPr>
          <p:cNvSpPr txBox="1"/>
          <p:nvPr/>
        </p:nvSpPr>
        <p:spPr>
          <a:xfrm flipH="1">
            <a:off x="7704661" y="1616603"/>
            <a:ext cx="38176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000000"/>
                </a:solidFill>
              </a:rPr>
              <a:t>- Các bạn trong tranh mắc lỗi gì?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A782231-2FCC-45BF-A95C-9751121E6788}"/>
              </a:ext>
            </a:extLst>
          </p:cNvPr>
          <p:cNvSpPr txBox="1"/>
          <p:nvPr/>
        </p:nvSpPr>
        <p:spPr>
          <a:xfrm flipH="1">
            <a:off x="6935978" y="2413607"/>
            <a:ext cx="4586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>
                <a:solidFill>
                  <a:srgbClr val="000000"/>
                </a:solidFill>
              </a:rPr>
              <a:t>- Các bạn đã nhận lỗi và sửa lỗi như thế nào?</a:t>
            </a:r>
          </a:p>
        </p:txBody>
      </p:sp>
      <p:sp>
        <p:nvSpPr>
          <p:cNvPr id="28" name="Scroll: Horizontal 27">
            <a:extLst>
              <a:ext uri="{FF2B5EF4-FFF2-40B4-BE49-F238E27FC236}">
                <a16:creationId xmlns:a16="http://schemas.microsoft.com/office/drawing/2014/main" id="{A5873399-7AD2-4617-91AD-6578FE1CC610}"/>
              </a:ext>
            </a:extLst>
          </p:cNvPr>
          <p:cNvSpPr/>
          <p:nvPr/>
        </p:nvSpPr>
        <p:spPr>
          <a:xfrm>
            <a:off x="7148136" y="4268451"/>
            <a:ext cx="4374212" cy="1746982"/>
          </a:xfrm>
          <a:prstGeom prst="horizontalScroll">
            <a:avLst/>
          </a:prstGeom>
          <a:solidFill>
            <a:srgbClr val="FEEAEA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b="1">
                <a:solidFill>
                  <a:srgbClr val="FF0000"/>
                </a:solidFill>
              </a:rPr>
              <a:t>Khi mắc lỗi, chúng ta cần nhận lỗi và sửa lỗi.</a:t>
            </a:r>
            <a:endParaRPr lang="vi-VN" sz="2700" b="1" dirty="0">
              <a:solidFill>
                <a:srgbClr val="FF0000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9E1438-F82D-4250-A8E0-0A5A0CC20F1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8276" y="2003884"/>
            <a:ext cx="6700449" cy="2850231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359C8F2-3E8C-40EA-B7E6-2F822B243970}"/>
              </a:ext>
            </a:extLst>
          </p:cNvPr>
          <p:cNvSpPr txBox="1"/>
          <p:nvPr/>
        </p:nvSpPr>
        <p:spPr>
          <a:xfrm>
            <a:off x="768627" y="4861271"/>
            <a:ext cx="1763484" cy="800219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300" i="1" dirty="0">
                <a:solidFill>
                  <a:srgbClr val="000000"/>
                </a:solidFill>
              </a:rPr>
              <a:t>Bạn nhỏ làm vỡ bát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1173132-51D7-410C-83C1-3C58D6ABAC44}"/>
              </a:ext>
            </a:extLst>
          </p:cNvPr>
          <p:cNvSpPr txBox="1"/>
          <p:nvPr/>
        </p:nvSpPr>
        <p:spPr>
          <a:xfrm>
            <a:off x="2856758" y="4854115"/>
            <a:ext cx="1763484" cy="1154162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300" i="1">
                <a:solidFill>
                  <a:srgbClr val="000000"/>
                </a:solidFill>
              </a:rPr>
              <a:t>Bạn nhỏ vứt rác không đúng chỗ</a:t>
            </a:r>
            <a:endParaRPr lang="vi-VN" sz="2300" i="1" dirty="0">
              <a:solidFill>
                <a:srgbClr val="0000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05420F3-BABB-448E-85E8-ABCAF738142F}"/>
              </a:ext>
            </a:extLst>
          </p:cNvPr>
          <p:cNvSpPr txBox="1"/>
          <p:nvPr/>
        </p:nvSpPr>
        <p:spPr>
          <a:xfrm>
            <a:off x="5003366" y="4861271"/>
            <a:ext cx="1763484" cy="1154162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vi-VN" sz="2300" i="1">
                <a:solidFill>
                  <a:srgbClr val="000000"/>
                </a:solidFill>
              </a:rPr>
              <a:t>Chị gái va vào làm em nhỏ ngã</a:t>
            </a:r>
            <a:endParaRPr lang="vi-VN" sz="2300" i="1" dirty="0">
              <a:solidFill>
                <a:srgbClr val="00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EA42955-CA17-4EA9-B548-3D28A97A4AF1}"/>
              </a:ext>
            </a:extLst>
          </p:cNvPr>
          <p:cNvSpPr txBox="1"/>
          <p:nvPr/>
        </p:nvSpPr>
        <p:spPr>
          <a:xfrm flipH="1">
            <a:off x="7088725" y="3304497"/>
            <a:ext cx="4586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b="1" dirty="0">
                <a:solidFill>
                  <a:srgbClr val="000000"/>
                </a:solidFill>
              </a:rPr>
              <a:t>- Theo em, cần làm gì khi mắc lỗi?</a:t>
            </a:r>
          </a:p>
        </p:txBody>
      </p:sp>
    </p:spTree>
    <p:extLst>
      <p:ext uri="{BB962C8B-B14F-4D97-AF65-F5344CB8AC3E}">
        <p14:creationId xmlns:p14="http://schemas.microsoft.com/office/powerpoint/2010/main" val="240334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24" grpId="0"/>
      <p:bldP spid="26" grpId="0"/>
      <p:bldP spid="28" grpId="0" animBg="1"/>
      <p:bldP spid="27" grpId="0" animBg="1"/>
      <p:bldP spid="29" grpId="0" animBg="1"/>
      <p:bldP spid="30" grpId="0" animBg="1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B43D1D01-D1FB-A300-C29A-D461E6489E77}"/>
              </a:ext>
            </a:extLst>
          </p:cNvPr>
          <p:cNvGrpSpPr/>
          <p:nvPr/>
        </p:nvGrpSpPr>
        <p:grpSpPr>
          <a:xfrm>
            <a:off x="2305880" y="300904"/>
            <a:ext cx="7123706" cy="6231440"/>
            <a:chOff x="5580297" y="266128"/>
            <a:chExt cx="5956383" cy="636463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9BD00C5-8C14-0535-83B2-87DD201085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140256" y="323920"/>
              <a:ext cx="5039665" cy="6274327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58097B1-392A-D9CE-D6E6-794D99103620}"/>
                </a:ext>
              </a:extLst>
            </p:cNvPr>
            <p:cNvSpPr txBox="1"/>
            <p:nvPr/>
          </p:nvSpPr>
          <p:spPr>
            <a:xfrm>
              <a:off x="9651537" y="6415315"/>
              <a:ext cx="160506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chemeClr val="bg2"/>
                  </a:solidFill>
                </a:rPr>
                <a:t>FeistyForwarders_0968120672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C3E31B3-E955-1FA7-2A8A-9CE2122D3872}"/>
                </a:ext>
              </a:extLst>
            </p:cNvPr>
            <p:cNvSpPr txBox="1"/>
            <p:nvPr/>
          </p:nvSpPr>
          <p:spPr>
            <a:xfrm>
              <a:off x="6951844" y="266128"/>
              <a:ext cx="2809595" cy="471533"/>
            </a:xfrm>
            <a:prstGeom prst="rect">
              <a:avLst/>
            </a:prstGeom>
            <a:solidFill>
              <a:schemeClr val="accent2"/>
            </a:solidFill>
          </p:spPr>
          <p:txBody>
            <a:bodyPr wrap="none" rtlCol="0">
              <a:spAutoFit/>
            </a:bodyPr>
            <a:lstStyle/>
            <a:p>
              <a:r>
                <a:rPr lang="vi-VN" sz="2400" b="1" dirty="0">
                  <a:solidFill>
                    <a:srgbClr val="FF0000"/>
                  </a:solidFill>
                </a:rPr>
                <a:t>Làm thế nào là đúng?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D54751B-6230-0E54-3BB3-B29ED518B9B5}"/>
                </a:ext>
              </a:extLst>
            </p:cNvPr>
            <p:cNvGrpSpPr/>
            <p:nvPr/>
          </p:nvGrpSpPr>
          <p:grpSpPr>
            <a:xfrm>
              <a:off x="9609928" y="420298"/>
              <a:ext cx="1926752" cy="906780"/>
              <a:chOff x="9609928" y="420298"/>
              <a:chExt cx="1926752" cy="906780"/>
            </a:xfrm>
          </p:grpSpPr>
          <p:sp>
            <p:nvSpPr>
              <p:cNvPr id="24" name="Speech Bubble: Oval 2">
                <a:extLst>
                  <a:ext uri="{FF2B5EF4-FFF2-40B4-BE49-F238E27FC236}">
                    <a16:creationId xmlns:a16="http://schemas.microsoft.com/office/drawing/2014/main" id="{6222F0F1-53DE-7191-A465-0BFE8C2111EF}"/>
                  </a:ext>
                </a:extLst>
              </p:cNvPr>
              <p:cNvSpPr/>
              <p:nvPr/>
            </p:nvSpPr>
            <p:spPr>
              <a:xfrm>
                <a:off x="9609928" y="420298"/>
                <a:ext cx="1926752" cy="906780"/>
              </a:xfrm>
              <a:custGeom>
                <a:avLst/>
                <a:gdLst>
                  <a:gd name="connsiteX0" fmla="*/ 561976 w 1926752"/>
                  <a:gd name="connsiteY0" fmla="*/ 1020128 h 906780"/>
                  <a:gd name="connsiteX1" fmla="*/ 489943 w 1926752"/>
                  <a:gd name="connsiteY1" fmla="*/ 848255 h 906780"/>
                  <a:gd name="connsiteX2" fmla="*/ 510967 w 1926752"/>
                  <a:gd name="connsiteY2" fmla="*/ 53103 h 906780"/>
                  <a:gd name="connsiteX3" fmla="*/ 1243320 w 1926752"/>
                  <a:gd name="connsiteY3" fmla="*/ 19564 h 906780"/>
                  <a:gd name="connsiteX4" fmla="*/ 1660637 w 1926752"/>
                  <a:gd name="connsiteY4" fmla="*/ 766248 h 906780"/>
                  <a:gd name="connsiteX5" fmla="*/ 838719 w 1926752"/>
                  <a:gd name="connsiteY5" fmla="*/ 902968 h 906780"/>
                  <a:gd name="connsiteX6" fmla="*/ 561976 w 1926752"/>
                  <a:gd name="connsiteY6" fmla="*/ 1020128 h 906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26752" h="906780" fill="none" extrusionOk="0">
                    <a:moveTo>
                      <a:pt x="561976" y="1020128"/>
                    </a:moveTo>
                    <a:cubicBezTo>
                      <a:pt x="539121" y="948892"/>
                      <a:pt x="523497" y="934697"/>
                      <a:pt x="489943" y="848255"/>
                    </a:cubicBezTo>
                    <a:cubicBezTo>
                      <a:pt x="-189421" y="733655"/>
                      <a:pt x="-122230" y="217610"/>
                      <a:pt x="510967" y="53103"/>
                    </a:cubicBezTo>
                    <a:cubicBezTo>
                      <a:pt x="698456" y="-12469"/>
                      <a:pt x="967108" y="-33857"/>
                      <a:pt x="1243320" y="19564"/>
                    </a:cubicBezTo>
                    <a:cubicBezTo>
                      <a:pt x="1946486" y="217987"/>
                      <a:pt x="2101022" y="445970"/>
                      <a:pt x="1660637" y="766248"/>
                    </a:cubicBezTo>
                    <a:cubicBezTo>
                      <a:pt x="1386270" y="890265"/>
                      <a:pt x="1162173" y="903025"/>
                      <a:pt x="838719" y="902968"/>
                    </a:cubicBezTo>
                    <a:cubicBezTo>
                      <a:pt x="741675" y="934991"/>
                      <a:pt x="654654" y="983214"/>
                      <a:pt x="561976" y="1020128"/>
                    </a:cubicBezTo>
                    <a:close/>
                  </a:path>
                  <a:path w="1926752" h="906780" stroke="0" extrusionOk="0">
                    <a:moveTo>
                      <a:pt x="561976" y="1020128"/>
                    </a:moveTo>
                    <a:cubicBezTo>
                      <a:pt x="539603" y="945277"/>
                      <a:pt x="527234" y="926635"/>
                      <a:pt x="489943" y="848255"/>
                    </a:cubicBezTo>
                    <a:cubicBezTo>
                      <a:pt x="-151712" y="674927"/>
                      <a:pt x="-153626" y="297243"/>
                      <a:pt x="510967" y="53103"/>
                    </a:cubicBezTo>
                    <a:cubicBezTo>
                      <a:pt x="735678" y="10650"/>
                      <a:pt x="1046835" y="-43647"/>
                      <a:pt x="1243320" y="19564"/>
                    </a:cubicBezTo>
                    <a:cubicBezTo>
                      <a:pt x="1923937" y="97216"/>
                      <a:pt x="2155487" y="607427"/>
                      <a:pt x="1660637" y="766248"/>
                    </a:cubicBezTo>
                    <a:cubicBezTo>
                      <a:pt x="1496834" y="859556"/>
                      <a:pt x="1122227" y="911586"/>
                      <a:pt x="838719" y="902968"/>
                    </a:cubicBezTo>
                    <a:cubicBezTo>
                      <a:pt x="727465" y="935845"/>
                      <a:pt x="680028" y="972124"/>
                      <a:pt x="561976" y="1020128"/>
                    </a:cubicBezTo>
                    <a:close/>
                  </a:path>
                </a:pathLst>
              </a:custGeom>
              <a:solidFill>
                <a:srgbClr val="FEEAEA"/>
              </a:solidFill>
              <a:ln>
                <a:solidFill>
                  <a:srgbClr val="F9B1BC"/>
                </a:solidFill>
                <a:extLst>
                  <a:ext uri="{C807C97D-BFC1-408E-A445-0C87EB9F89A2}">
                    <ask:lineSketchStyleProps xmlns:ask="http://schemas.microsoft.com/office/drawing/2018/sketchyshapes" sd="601708552">
                      <a:custGeom>
                        <a:avLst/>
                        <a:gdLst>
                          <a:gd name="connsiteX0" fmla="*/ 672111 w 2304354"/>
                          <a:gd name="connsiteY0" fmla="*/ 998780 h 887804"/>
                          <a:gd name="connsiteX1" fmla="*/ 585962 w 2304354"/>
                          <a:gd name="connsiteY1" fmla="*/ 830504 h 887804"/>
                          <a:gd name="connsiteX2" fmla="*/ 755743 w 2304354"/>
                          <a:gd name="connsiteY2" fmla="*/ 27104 h 887804"/>
                          <a:gd name="connsiteX3" fmla="*/ 1475502 w 2304354"/>
                          <a:gd name="connsiteY3" fmla="*/ 17837 h 887804"/>
                          <a:gd name="connsiteX4" fmla="*/ 1829108 w 2304354"/>
                          <a:gd name="connsiteY4" fmla="*/ 803111 h 887804"/>
                          <a:gd name="connsiteX5" fmla="*/ 1003091 w 2304354"/>
                          <a:gd name="connsiteY5" fmla="*/ 884072 h 887804"/>
                          <a:gd name="connsiteX6" fmla="*/ 672111 w 2304354"/>
                          <a:gd name="connsiteY6" fmla="*/ 998780 h 8878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304354" h="887804" fill="none" extrusionOk="0">
                            <a:moveTo>
                              <a:pt x="672111" y="998780"/>
                            </a:moveTo>
                            <a:cubicBezTo>
                              <a:pt x="651892" y="947612"/>
                              <a:pt x="621957" y="891142"/>
                              <a:pt x="585962" y="830504"/>
                            </a:cubicBezTo>
                            <a:cubicBezTo>
                              <a:pt x="-283528" y="693973"/>
                              <a:pt x="-71996" y="148393"/>
                              <a:pt x="755743" y="27104"/>
                            </a:cubicBezTo>
                            <a:cubicBezTo>
                              <a:pt x="954587" y="-13478"/>
                              <a:pt x="1234251" y="-11614"/>
                              <a:pt x="1475502" y="17837"/>
                            </a:cubicBezTo>
                            <a:cubicBezTo>
                              <a:pt x="2414349" y="241393"/>
                              <a:pt x="2593619" y="572272"/>
                              <a:pt x="1829108" y="803111"/>
                            </a:cubicBezTo>
                            <a:cubicBezTo>
                              <a:pt x="1564427" y="877962"/>
                              <a:pt x="1307030" y="887009"/>
                              <a:pt x="1003091" y="884072"/>
                            </a:cubicBezTo>
                            <a:cubicBezTo>
                              <a:pt x="876183" y="927427"/>
                              <a:pt x="765133" y="967506"/>
                              <a:pt x="672111" y="998780"/>
                            </a:cubicBezTo>
                            <a:close/>
                          </a:path>
                          <a:path w="2304354" h="887804" stroke="0" extrusionOk="0">
                            <a:moveTo>
                              <a:pt x="672111" y="998780"/>
                            </a:moveTo>
                            <a:cubicBezTo>
                              <a:pt x="649677" y="952988"/>
                              <a:pt x="623722" y="911753"/>
                              <a:pt x="585962" y="830504"/>
                            </a:cubicBezTo>
                            <a:cubicBezTo>
                              <a:pt x="-204942" y="652602"/>
                              <a:pt x="-155958" y="276023"/>
                              <a:pt x="755743" y="27104"/>
                            </a:cubicBezTo>
                            <a:cubicBezTo>
                              <a:pt x="985728" y="40621"/>
                              <a:pt x="1277487" y="-31673"/>
                              <a:pt x="1475502" y="17837"/>
                            </a:cubicBezTo>
                            <a:cubicBezTo>
                              <a:pt x="2369796" y="35614"/>
                              <a:pt x="2603542" y="689407"/>
                              <a:pt x="1829108" y="803111"/>
                            </a:cubicBezTo>
                            <a:cubicBezTo>
                              <a:pt x="1624875" y="861759"/>
                              <a:pt x="1262689" y="883233"/>
                              <a:pt x="1003091" y="884072"/>
                            </a:cubicBezTo>
                            <a:cubicBezTo>
                              <a:pt x="866156" y="945925"/>
                              <a:pt x="834077" y="952468"/>
                              <a:pt x="672111" y="998780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i="1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5D76C4BE-C917-362B-A11E-FC205DDE5461}"/>
                  </a:ext>
                </a:extLst>
              </p:cNvPr>
              <p:cNvSpPr/>
              <p:nvPr/>
            </p:nvSpPr>
            <p:spPr>
              <a:xfrm>
                <a:off x="9674666" y="583492"/>
                <a:ext cx="179727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vi-VN" i="1" dirty="0">
                    <a:solidFill>
                      <a:sysClr val="windowText" lastClr="000000"/>
                    </a:solidFill>
                  </a:rPr>
                  <a:t>Muộn rồi, các cháu về nhà đi.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17EBA68-DAD1-E780-3813-8736116E4D9D}"/>
                </a:ext>
              </a:extLst>
            </p:cNvPr>
            <p:cNvGrpSpPr/>
            <p:nvPr/>
          </p:nvGrpSpPr>
          <p:grpSpPr>
            <a:xfrm>
              <a:off x="8527316" y="2706471"/>
              <a:ext cx="2788383" cy="906780"/>
              <a:chOff x="9609928" y="420298"/>
              <a:chExt cx="1926752" cy="906780"/>
            </a:xfrm>
          </p:grpSpPr>
          <p:sp>
            <p:nvSpPr>
              <p:cNvPr id="22" name="Speech Bubble: Oval 33">
                <a:extLst>
                  <a:ext uri="{FF2B5EF4-FFF2-40B4-BE49-F238E27FC236}">
                    <a16:creationId xmlns:a16="http://schemas.microsoft.com/office/drawing/2014/main" id="{C80529E3-2DD4-58B3-9D23-2B76D2BA9846}"/>
                  </a:ext>
                </a:extLst>
              </p:cNvPr>
              <p:cNvSpPr/>
              <p:nvPr/>
            </p:nvSpPr>
            <p:spPr>
              <a:xfrm>
                <a:off x="9609928" y="420298"/>
                <a:ext cx="1926752" cy="906780"/>
              </a:xfrm>
              <a:custGeom>
                <a:avLst/>
                <a:gdLst>
                  <a:gd name="connsiteX0" fmla="*/ 388221 w 1926752"/>
                  <a:gd name="connsiteY0" fmla="*/ 966791 h 906780"/>
                  <a:gd name="connsiteX1" fmla="*/ 359724 w 1926752"/>
                  <a:gd name="connsiteY1" fmla="*/ 806735 h 906780"/>
                  <a:gd name="connsiteX2" fmla="*/ 640472 w 1926752"/>
                  <a:gd name="connsiteY2" fmla="*/ 26227 h 906780"/>
                  <a:gd name="connsiteX3" fmla="*/ 1387441 w 1926752"/>
                  <a:gd name="connsiteY3" fmla="*/ 46289 h 906780"/>
                  <a:gd name="connsiteX4" fmla="*/ 1441982 w 1926752"/>
                  <a:gd name="connsiteY4" fmla="*/ 846872 h 906780"/>
                  <a:gd name="connsiteX5" fmla="*/ 684933 w 1926752"/>
                  <a:gd name="connsiteY5" fmla="*/ 887430 h 906780"/>
                  <a:gd name="connsiteX6" fmla="*/ 388221 w 1926752"/>
                  <a:gd name="connsiteY6" fmla="*/ 966791 h 906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26752" h="906780" fill="none" extrusionOk="0">
                    <a:moveTo>
                      <a:pt x="388221" y="966791"/>
                    </a:moveTo>
                    <a:cubicBezTo>
                      <a:pt x="371360" y="901082"/>
                      <a:pt x="363483" y="848462"/>
                      <a:pt x="359724" y="806735"/>
                    </a:cubicBezTo>
                    <a:cubicBezTo>
                      <a:pt x="-251568" y="671981"/>
                      <a:pt x="27246" y="135954"/>
                      <a:pt x="640472" y="26227"/>
                    </a:cubicBezTo>
                    <a:cubicBezTo>
                      <a:pt x="849833" y="-23365"/>
                      <a:pt x="1106944" y="-34747"/>
                      <a:pt x="1387441" y="46289"/>
                    </a:cubicBezTo>
                    <a:cubicBezTo>
                      <a:pt x="2083924" y="223279"/>
                      <a:pt x="2045915" y="573914"/>
                      <a:pt x="1441982" y="846872"/>
                    </a:cubicBezTo>
                    <a:cubicBezTo>
                      <a:pt x="1161097" y="924648"/>
                      <a:pt x="943487" y="918412"/>
                      <a:pt x="684933" y="887430"/>
                    </a:cubicBezTo>
                    <a:cubicBezTo>
                      <a:pt x="585831" y="898412"/>
                      <a:pt x="476753" y="939007"/>
                      <a:pt x="388221" y="966791"/>
                    </a:cubicBezTo>
                    <a:close/>
                  </a:path>
                  <a:path w="1926752" h="906780" stroke="0" extrusionOk="0">
                    <a:moveTo>
                      <a:pt x="388221" y="966791"/>
                    </a:moveTo>
                    <a:cubicBezTo>
                      <a:pt x="372534" y="907226"/>
                      <a:pt x="372203" y="877527"/>
                      <a:pt x="359724" y="806735"/>
                    </a:cubicBezTo>
                    <a:cubicBezTo>
                      <a:pt x="-178755" y="590616"/>
                      <a:pt x="-59348" y="255091"/>
                      <a:pt x="640472" y="26227"/>
                    </a:cubicBezTo>
                    <a:cubicBezTo>
                      <a:pt x="884752" y="-3794"/>
                      <a:pt x="1164092" y="-13300"/>
                      <a:pt x="1387441" y="46289"/>
                    </a:cubicBezTo>
                    <a:cubicBezTo>
                      <a:pt x="2076309" y="189605"/>
                      <a:pt x="2112357" y="698291"/>
                      <a:pt x="1441982" y="846872"/>
                    </a:cubicBezTo>
                    <a:cubicBezTo>
                      <a:pt x="1218518" y="907290"/>
                      <a:pt x="904576" y="907279"/>
                      <a:pt x="684933" y="887430"/>
                    </a:cubicBezTo>
                    <a:cubicBezTo>
                      <a:pt x="622022" y="909396"/>
                      <a:pt x="452274" y="939144"/>
                      <a:pt x="388221" y="966791"/>
                    </a:cubicBezTo>
                    <a:close/>
                  </a:path>
                </a:pathLst>
              </a:custGeom>
              <a:solidFill>
                <a:srgbClr val="FEEAEA"/>
              </a:solidFill>
              <a:ln>
                <a:solidFill>
                  <a:srgbClr val="F9B1BC"/>
                </a:solidFill>
                <a:extLst>
                  <a:ext uri="{C807C97D-BFC1-408E-A445-0C87EB9F89A2}">
                    <ask:lineSketchStyleProps xmlns:ask="http://schemas.microsoft.com/office/drawing/2018/sketchyshapes" sd="601708552">
                      <a:custGeom>
                        <a:avLst/>
                        <a:gdLst>
                          <a:gd name="connsiteX0" fmla="*/ 671938 w 3334846"/>
                          <a:gd name="connsiteY0" fmla="*/ 946559 h 887804"/>
                          <a:gd name="connsiteX1" fmla="*/ 622615 w 3334846"/>
                          <a:gd name="connsiteY1" fmla="*/ 789853 h 887804"/>
                          <a:gd name="connsiteX2" fmla="*/ 1470326 w 3334846"/>
                          <a:gd name="connsiteY2" fmla="*/ 3112 h 887804"/>
                          <a:gd name="connsiteX3" fmla="*/ 2368826 w 3334846"/>
                          <a:gd name="connsiteY3" fmla="*/ 41184 h 887804"/>
                          <a:gd name="connsiteX4" fmla="*/ 1979984 w 3334846"/>
                          <a:gd name="connsiteY4" fmla="*/ 879935 h 887804"/>
                          <a:gd name="connsiteX5" fmla="*/ 1185492 w 3334846"/>
                          <a:gd name="connsiteY5" fmla="*/ 868858 h 887804"/>
                          <a:gd name="connsiteX6" fmla="*/ 671938 w 3334846"/>
                          <a:gd name="connsiteY6" fmla="*/ 946559 h 8878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3334846" h="887804" fill="none" extrusionOk="0">
                            <a:moveTo>
                              <a:pt x="671938" y="946559"/>
                            </a:moveTo>
                            <a:cubicBezTo>
                              <a:pt x="654826" y="887192"/>
                              <a:pt x="632604" y="824950"/>
                              <a:pt x="622615" y="789853"/>
                            </a:cubicBezTo>
                            <a:cubicBezTo>
                              <a:pt x="-567239" y="684764"/>
                              <a:pt x="106636" y="39832"/>
                              <a:pt x="1470326" y="3112"/>
                            </a:cubicBezTo>
                            <a:cubicBezTo>
                              <a:pt x="1742618" y="-15131"/>
                              <a:pt x="2080510" y="2045"/>
                              <a:pt x="2368826" y="41184"/>
                            </a:cubicBezTo>
                            <a:cubicBezTo>
                              <a:pt x="3857515" y="336669"/>
                              <a:pt x="3486761" y="681767"/>
                              <a:pt x="1979984" y="879935"/>
                            </a:cubicBezTo>
                            <a:cubicBezTo>
                              <a:pt x="1691186" y="900969"/>
                              <a:pt x="1476098" y="856869"/>
                              <a:pt x="1185492" y="868858"/>
                            </a:cubicBezTo>
                            <a:cubicBezTo>
                              <a:pt x="955155" y="925634"/>
                              <a:pt x="829364" y="928930"/>
                              <a:pt x="671938" y="946559"/>
                            </a:cubicBezTo>
                            <a:close/>
                          </a:path>
                          <a:path w="3334846" h="887804" stroke="0" extrusionOk="0">
                            <a:moveTo>
                              <a:pt x="671938" y="946559"/>
                            </a:moveTo>
                            <a:cubicBezTo>
                              <a:pt x="656933" y="874194"/>
                              <a:pt x="649992" y="858703"/>
                              <a:pt x="622615" y="789853"/>
                            </a:cubicBezTo>
                            <a:cubicBezTo>
                              <a:pt x="-366722" y="563794"/>
                              <a:pt x="10888" y="129317"/>
                              <a:pt x="1470326" y="3112"/>
                            </a:cubicBezTo>
                            <a:cubicBezTo>
                              <a:pt x="1776937" y="7017"/>
                              <a:pt x="2136742" y="-22333"/>
                              <a:pt x="2368826" y="41184"/>
                            </a:cubicBezTo>
                            <a:cubicBezTo>
                              <a:pt x="3803397" y="100056"/>
                              <a:pt x="3571014" y="907564"/>
                              <a:pt x="1979984" y="879935"/>
                            </a:cubicBezTo>
                            <a:cubicBezTo>
                              <a:pt x="1755187" y="884069"/>
                              <a:pt x="1435065" y="885729"/>
                              <a:pt x="1185492" y="868858"/>
                            </a:cubicBezTo>
                            <a:cubicBezTo>
                              <a:pt x="1036926" y="906503"/>
                              <a:pt x="779084" y="955453"/>
                              <a:pt x="671938" y="946559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i="1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1E7ADF3C-4B38-8FE4-E9B2-6CC1556EF41A}"/>
                  </a:ext>
                </a:extLst>
              </p:cNvPr>
              <p:cNvSpPr/>
              <p:nvPr/>
            </p:nvSpPr>
            <p:spPr>
              <a:xfrm>
                <a:off x="9674666" y="545392"/>
                <a:ext cx="179727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vi-VN" i="1" dirty="0">
                    <a:solidFill>
                      <a:sysClr val="windowText" lastClr="000000"/>
                    </a:solidFill>
                  </a:rPr>
                  <a:t>Huy: Tớ sẽ nói là ở lại làm bài tập với các bạn.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187CE6B-EE32-6F91-7B2E-33786AFBFABC}"/>
                </a:ext>
              </a:extLst>
            </p:cNvPr>
            <p:cNvGrpSpPr/>
            <p:nvPr/>
          </p:nvGrpSpPr>
          <p:grpSpPr>
            <a:xfrm>
              <a:off x="5783497" y="2831565"/>
              <a:ext cx="2018764" cy="906780"/>
              <a:chOff x="9609928" y="420298"/>
              <a:chExt cx="1926752" cy="906780"/>
            </a:xfrm>
          </p:grpSpPr>
          <p:sp>
            <p:nvSpPr>
              <p:cNvPr id="20" name="Speech Bubble: Oval 36">
                <a:extLst>
                  <a:ext uri="{FF2B5EF4-FFF2-40B4-BE49-F238E27FC236}">
                    <a16:creationId xmlns:a16="http://schemas.microsoft.com/office/drawing/2014/main" id="{0869273E-C35A-3947-CA65-E6808EBEA42A}"/>
                  </a:ext>
                </a:extLst>
              </p:cNvPr>
              <p:cNvSpPr/>
              <p:nvPr/>
            </p:nvSpPr>
            <p:spPr>
              <a:xfrm flipH="1">
                <a:off x="9609928" y="420298"/>
                <a:ext cx="1926752" cy="906780"/>
              </a:xfrm>
              <a:custGeom>
                <a:avLst/>
                <a:gdLst>
                  <a:gd name="connsiteX0" fmla="*/ 406761 w 2018764"/>
                  <a:gd name="connsiteY0" fmla="*/ 966791 h 906780"/>
                  <a:gd name="connsiteX1" fmla="*/ 376902 w 2018764"/>
                  <a:gd name="connsiteY1" fmla="*/ 806735 h 906780"/>
                  <a:gd name="connsiteX2" fmla="*/ 697098 w 2018764"/>
                  <a:gd name="connsiteY2" fmla="*/ 22244 h 906780"/>
                  <a:gd name="connsiteX3" fmla="*/ 1451886 w 2018764"/>
                  <a:gd name="connsiteY3" fmla="*/ 45890 h 906780"/>
                  <a:gd name="connsiteX4" fmla="*/ 1477496 w 2018764"/>
                  <a:gd name="connsiteY4" fmla="*/ 855075 h 906780"/>
                  <a:gd name="connsiteX5" fmla="*/ 717642 w 2018764"/>
                  <a:gd name="connsiteY5" fmla="*/ 887430 h 906780"/>
                  <a:gd name="connsiteX6" fmla="*/ 406761 w 2018764"/>
                  <a:gd name="connsiteY6" fmla="*/ 966791 h 906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8764" h="906780" fill="none" extrusionOk="0">
                    <a:moveTo>
                      <a:pt x="406761" y="966791"/>
                    </a:moveTo>
                    <a:cubicBezTo>
                      <a:pt x="389448" y="896672"/>
                      <a:pt x="390874" y="855952"/>
                      <a:pt x="376902" y="806735"/>
                    </a:cubicBezTo>
                    <a:cubicBezTo>
                      <a:pt x="-265841" y="645597"/>
                      <a:pt x="11835" y="126377"/>
                      <a:pt x="697098" y="22244"/>
                    </a:cubicBezTo>
                    <a:cubicBezTo>
                      <a:pt x="924092" y="-19511"/>
                      <a:pt x="1177300" y="-28263"/>
                      <a:pt x="1451886" y="45890"/>
                    </a:cubicBezTo>
                    <a:cubicBezTo>
                      <a:pt x="2206704" y="274324"/>
                      <a:pt x="2151939" y="600934"/>
                      <a:pt x="1477496" y="855075"/>
                    </a:cubicBezTo>
                    <a:cubicBezTo>
                      <a:pt x="1231617" y="913776"/>
                      <a:pt x="996127" y="896446"/>
                      <a:pt x="717642" y="887430"/>
                    </a:cubicBezTo>
                    <a:cubicBezTo>
                      <a:pt x="567098" y="928516"/>
                      <a:pt x="550339" y="928078"/>
                      <a:pt x="406761" y="966791"/>
                    </a:cubicBezTo>
                    <a:close/>
                  </a:path>
                  <a:path w="2018764" h="906780" stroke="0" extrusionOk="0">
                    <a:moveTo>
                      <a:pt x="406761" y="966791"/>
                    </a:moveTo>
                    <a:cubicBezTo>
                      <a:pt x="392267" y="919018"/>
                      <a:pt x="383299" y="873218"/>
                      <a:pt x="376902" y="806735"/>
                    </a:cubicBezTo>
                    <a:cubicBezTo>
                      <a:pt x="-181771" y="589335"/>
                      <a:pt x="-56889" y="227186"/>
                      <a:pt x="697098" y="22244"/>
                    </a:cubicBezTo>
                    <a:cubicBezTo>
                      <a:pt x="945653" y="-692"/>
                      <a:pt x="1221434" y="-8521"/>
                      <a:pt x="1451886" y="45890"/>
                    </a:cubicBezTo>
                    <a:cubicBezTo>
                      <a:pt x="2169860" y="118372"/>
                      <a:pt x="2210769" y="701223"/>
                      <a:pt x="1477496" y="855075"/>
                    </a:cubicBezTo>
                    <a:cubicBezTo>
                      <a:pt x="1302130" y="896302"/>
                      <a:pt x="914609" y="894978"/>
                      <a:pt x="717642" y="887430"/>
                    </a:cubicBezTo>
                    <a:cubicBezTo>
                      <a:pt x="587361" y="931093"/>
                      <a:pt x="489889" y="942413"/>
                      <a:pt x="406761" y="966791"/>
                    </a:cubicBezTo>
                    <a:close/>
                  </a:path>
                </a:pathLst>
              </a:custGeom>
              <a:solidFill>
                <a:srgbClr val="FEEAEA"/>
              </a:solidFill>
              <a:ln>
                <a:solidFill>
                  <a:srgbClr val="F9B1BC"/>
                </a:solidFill>
                <a:extLst>
                  <a:ext uri="{C807C97D-BFC1-408E-A445-0C87EB9F89A2}">
                    <ask:lineSketchStyleProps xmlns:ask="http://schemas.microsoft.com/office/drawing/2018/sketchyshapes" sd="601708552">
                      <a:custGeom>
                        <a:avLst/>
                        <a:gdLst>
                          <a:gd name="connsiteX0" fmla="*/ 486477 w 2414398"/>
                          <a:gd name="connsiteY0" fmla="*/ 946559 h 887804"/>
                          <a:gd name="connsiteX1" fmla="*/ 450767 w 2414398"/>
                          <a:gd name="connsiteY1" fmla="*/ 789853 h 887804"/>
                          <a:gd name="connsiteX2" fmla="*/ 945916 w 2414398"/>
                          <a:gd name="connsiteY2" fmla="*/ 10522 h 887804"/>
                          <a:gd name="connsiteX3" fmla="*/ 1727449 w 2414398"/>
                          <a:gd name="connsiteY3" fmla="*/ 43337 h 887804"/>
                          <a:gd name="connsiteX4" fmla="*/ 1612452 w 2414398"/>
                          <a:gd name="connsiteY4" fmla="*/ 862044 h 887804"/>
                          <a:gd name="connsiteX5" fmla="*/ 858284 w 2414398"/>
                          <a:gd name="connsiteY5" fmla="*/ 868858 h 887804"/>
                          <a:gd name="connsiteX6" fmla="*/ 486477 w 2414398"/>
                          <a:gd name="connsiteY6" fmla="*/ 946559 h 887804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414398" h="887804" fill="none" extrusionOk="0">
                            <a:moveTo>
                              <a:pt x="486477" y="946559"/>
                            </a:moveTo>
                            <a:cubicBezTo>
                              <a:pt x="470022" y="896634"/>
                              <a:pt x="461443" y="834855"/>
                              <a:pt x="450767" y="789853"/>
                            </a:cubicBezTo>
                            <a:cubicBezTo>
                              <a:pt x="-359760" y="634745"/>
                              <a:pt x="56086" y="81765"/>
                              <a:pt x="945916" y="10522"/>
                            </a:cubicBezTo>
                            <a:cubicBezTo>
                              <a:pt x="1157681" y="-23555"/>
                              <a:pt x="1475224" y="-4543"/>
                              <a:pt x="1727449" y="43337"/>
                            </a:cubicBezTo>
                            <a:cubicBezTo>
                              <a:pt x="2708618" y="285586"/>
                              <a:pt x="2581929" y="670833"/>
                              <a:pt x="1612452" y="862044"/>
                            </a:cubicBezTo>
                            <a:cubicBezTo>
                              <a:pt x="1348525" y="900396"/>
                              <a:pt x="1121065" y="880556"/>
                              <a:pt x="858284" y="868858"/>
                            </a:cubicBezTo>
                            <a:cubicBezTo>
                              <a:pt x="720753" y="915214"/>
                              <a:pt x="595350" y="928847"/>
                              <a:pt x="486477" y="946559"/>
                            </a:cubicBezTo>
                            <a:close/>
                          </a:path>
                          <a:path w="2414398" h="887804" stroke="0" extrusionOk="0">
                            <a:moveTo>
                              <a:pt x="486477" y="946559"/>
                            </a:moveTo>
                            <a:cubicBezTo>
                              <a:pt x="478075" y="875523"/>
                              <a:pt x="472460" y="861921"/>
                              <a:pt x="450767" y="789853"/>
                            </a:cubicBezTo>
                            <a:cubicBezTo>
                              <a:pt x="-309517" y="560167"/>
                              <a:pt x="-30826" y="217896"/>
                              <a:pt x="945916" y="10522"/>
                            </a:cubicBezTo>
                            <a:cubicBezTo>
                              <a:pt x="1207956" y="32384"/>
                              <a:pt x="1531901" y="-27874"/>
                              <a:pt x="1727449" y="43337"/>
                            </a:cubicBezTo>
                            <a:cubicBezTo>
                              <a:pt x="2687625" y="182116"/>
                              <a:pt x="2623937" y="821617"/>
                              <a:pt x="1612452" y="862044"/>
                            </a:cubicBezTo>
                            <a:cubicBezTo>
                              <a:pt x="1405034" y="885523"/>
                              <a:pt x="1072571" y="880677"/>
                              <a:pt x="858284" y="868858"/>
                            </a:cubicBezTo>
                            <a:cubicBezTo>
                              <a:pt x="697894" y="889785"/>
                              <a:pt x="602510" y="930576"/>
                              <a:pt x="486477" y="946559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i="1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F80C0AED-E7AA-D957-6514-F064F93B5FB0}"/>
                  </a:ext>
                </a:extLst>
              </p:cNvPr>
              <p:cNvSpPr/>
              <p:nvPr/>
            </p:nvSpPr>
            <p:spPr>
              <a:xfrm>
                <a:off x="9674666" y="545392"/>
                <a:ext cx="179727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vi-VN" i="1" dirty="0">
                    <a:solidFill>
                      <a:sysClr val="windowText" lastClr="000000"/>
                    </a:solidFill>
                  </a:rPr>
                  <a:t>Nam: Tớ sẽ nói thật với mẹ.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E38E58A-3255-8534-50EC-FF58239A098C}"/>
                </a:ext>
              </a:extLst>
            </p:cNvPr>
            <p:cNvGrpSpPr/>
            <p:nvPr/>
          </p:nvGrpSpPr>
          <p:grpSpPr>
            <a:xfrm>
              <a:off x="5580297" y="4341779"/>
              <a:ext cx="2018764" cy="1200328"/>
              <a:chOff x="9609928" y="420298"/>
              <a:chExt cx="1926752" cy="974721"/>
            </a:xfrm>
          </p:grpSpPr>
          <p:sp>
            <p:nvSpPr>
              <p:cNvPr id="18" name="Speech Bubble: Oval 39">
                <a:extLst>
                  <a:ext uri="{FF2B5EF4-FFF2-40B4-BE49-F238E27FC236}">
                    <a16:creationId xmlns:a16="http://schemas.microsoft.com/office/drawing/2014/main" id="{30217B6F-C480-0919-9B0C-ED1992BF28A4}"/>
                  </a:ext>
                </a:extLst>
              </p:cNvPr>
              <p:cNvSpPr/>
              <p:nvPr/>
            </p:nvSpPr>
            <p:spPr>
              <a:xfrm flipH="1">
                <a:off x="9609928" y="420298"/>
                <a:ext cx="1926752" cy="906780"/>
              </a:xfrm>
              <a:custGeom>
                <a:avLst/>
                <a:gdLst>
                  <a:gd name="connsiteX0" fmla="*/ 406761 w 2018764"/>
                  <a:gd name="connsiteY0" fmla="*/ 1190563 h 1116662"/>
                  <a:gd name="connsiteX1" fmla="*/ 376902 w 2018764"/>
                  <a:gd name="connsiteY1" fmla="*/ 993461 h 1116662"/>
                  <a:gd name="connsiteX2" fmla="*/ 568979 w 2018764"/>
                  <a:gd name="connsiteY2" fmla="*/ 55947 h 1116662"/>
                  <a:gd name="connsiteX3" fmla="*/ 1460011 w 2018764"/>
                  <a:gd name="connsiteY3" fmla="*/ 58729 h 1116662"/>
                  <a:gd name="connsiteX4" fmla="*/ 1630248 w 2018764"/>
                  <a:gd name="connsiteY4" fmla="*/ 998548 h 1116662"/>
                  <a:gd name="connsiteX5" fmla="*/ 717642 w 2018764"/>
                  <a:gd name="connsiteY5" fmla="*/ 1092832 h 1116662"/>
                  <a:gd name="connsiteX6" fmla="*/ 406761 w 2018764"/>
                  <a:gd name="connsiteY6" fmla="*/ 1190563 h 1116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8764" h="1116662" fill="none" extrusionOk="0">
                    <a:moveTo>
                      <a:pt x="406761" y="1190563"/>
                    </a:moveTo>
                    <a:cubicBezTo>
                      <a:pt x="386434" y="1108025"/>
                      <a:pt x="396386" y="1062131"/>
                      <a:pt x="376902" y="993461"/>
                    </a:cubicBezTo>
                    <a:cubicBezTo>
                      <a:pt x="-231212" y="849249"/>
                      <a:pt x="22744" y="223359"/>
                      <a:pt x="568979" y="55947"/>
                    </a:cubicBezTo>
                    <a:cubicBezTo>
                      <a:pt x="782466" y="-36370"/>
                      <a:pt x="1171106" y="-23615"/>
                      <a:pt x="1460011" y="58729"/>
                    </a:cubicBezTo>
                    <a:cubicBezTo>
                      <a:pt x="2136351" y="314538"/>
                      <a:pt x="2201715" y="726729"/>
                      <a:pt x="1630248" y="998548"/>
                    </a:cubicBezTo>
                    <a:cubicBezTo>
                      <a:pt x="1316010" y="1127405"/>
                      <a:pt x="1058182" y="1118793"/>
                      <a:pt x="717642" y="1092832"/>
                    </a:cubicBezTo>
                    <a:cubicBezTo>
                      <a:pt x="616536" y="1115854"/>
                      <a:pt x="488167" y="1178583"/>
                      <a:pt x="406761" y="1190563"/>
                    </a:cubicBezTo>
                    <a:close/>
                  </a:path>
                  <a:path w="2018764" h="1116662" stroke="0" extrusionOk="0">
                    <a:moveTo>
                      <a:pt x="406761" y="1190563"/>
                    </a:moveTo>
                    <a:cubicBezTo>
                      <a:pt x="403969" y="1112734"/>
                      <a:pt x="389783" y="1060449"/>
                      <a:pt x="376902" y="993461"/>
                    </a:cubicBezTo>
                    <a:cubicBezTo>
                      <a:pt x="-138132" y="744514"/>
                      <a:pt x="-90054" y="315928"/>
                      <a:pt x="568979" y="55947"/>
                    </a:cubicBezTo>
                    <a:cubicBezTo>
                      <a:pt x="850158" y="1061"/>
                      <a:pt x="1198591" y="-29780"/>
                      <a:pt x="1460011" y="58729"/>
                    </a:cubicBezTo>
                    <a:cubicBezTo>
                      <a:pt x="2092618" y="131610"/>
                      <a:pt x="2215376" y="824718"/>
                      <a:pt x="1630248" y="998548"/>
                    </a:cubicBezTo>
                    <a:cubicBezTo>
                      <a:pt x="1385504" y="1106855"/>
                      <a:pt x="964459" y="1113215"/>
                      <a:pt x="717642" y="1092832"/>
                    </a:cubicBezTo>
                    <a:cubicBezTo>
                      <a:pt x="560990" y="1128141"/>
                      <a:pt x="468245" y="1158808"/>
                      <a:pt x="406761" y="1190563"/>
                    </a:cubicBezTo>
                    <a:close/>
                  </a:path>
                </a:pathLst>
              </a:custGeom>
              <a:solidFill>
                <a:srgbClr val="FEEAEA"/>
              </a:solidFill>
              <a:ln>
                <a:solidFill>
                  <a:srgbClr val="F9B1BC"/>
                </a:solidFill>
                <a:extLst>
                  <a:ext uri="{C807C97D-BFC1-408E-A445-0C87EB9F89A2}">
                    <ask:lineSketchStyleProps xmlns:ask="http://schemas.microsoft.com/office/drawing/2018/sketchyshapes" sd="601708552">
                      <a:custGeom>
                        <a:avLst/>
                        <a:gdLst>
                          <a:gd name="connsiteX0" fmla="*/ 486477 w 2414398"/>
                          <a:gd name="connsiteY0" fmla="*/ 1165647 h 1093293"/>
                          <a:gd name="connsiteX1" fmla="*/ 450767 w 2414398"/>
                          <a:gd name="connsiteY1" fmla="*/ 972670 h 1093293"/>
                          <a:gd name="connsiteX2" fmla="*/ 828455 w 2414398"/>
                          <a:gd name="connsiteY2" fmla="*/ 27600 h 1093293"/>
                          <a:gd name="connsiteX3" fmla="*/ 1736800 w 2414398"/>
                          <a:gd name="connsiteY3" fmla="*/ 55412 h 1093293"/>
                          <a:gd name="connsiteX4" fmla="*/ 1773887 w 2414398"/>
                          <a:gd name="connsiteY4" fmla="*/ 1029321 h 1093293"/>
                          <a:gd name="connsiteX5" fmla="*/ 858284 w 2414398"/>
                          <a:gd name="connsiteY5" fmla="*/ 1069963 h 1093293"/>
                          <a:gd name="connsiteX6" fmla="*/ 486477 w 2414398"/>
                          <a:gd name="connsiteY6" fmla="*/ 1165647 h 109329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414398" h="1093293" fill="none" extrusionOk="0">
                            <a:moveTo>
                              <a:pt x="486477" y="1165647"/>
                            </a:moveTo>
                            <a:cubicBezTo>
                              <a:pt x="469753" y="1115369"/>
                              <a:pt x="462890" y="1060114"/>
                              <a:pt x="450767" y="972670"/>
                            </a:cubicBezTo>
                            <a:cubicBezTo>
                              <a:pt x="-328178" y="823144"/>
                              <a:pt x="29220" y="153191"/>
                              <a:pt x="828455" y="27600"/>
                            </a:cubicBezTo>
                            <a:cubicBezTo>
                              <a:pt x="1073773" y="-30397"/>
                              <a:pt x="1392238" y="-42481"/>
                              <a:pt x="1736800" y="55412"/>
                            </a:cubicBezTo>
                            <a:cubicBezTo>
                              <a:pt x="2638352" y="343516"/>
                              <a:pt x="2595519" y="751476"/>
                              <a:pt x="1773887" y="1029321"/>
                            </a:cubicBezTo>
                            <a:cubicBezTo>
                              <a:pt x="1478937" y="1101274"/>
                              <a:pt x="1214339" y="1061194"/>
                              <a:pt x="858284" y="1069963"/>
                            </a:cubicBezTo>
                            <a:cubicBezTo>
                              <a:pt x="757489" y="1081889"/>
                              <a:pt x="589616" y="1157810"/>
                              <a:pt x="486477" y="1165647"/>
                            </a:cubicBezTo>
                            <a:close/>
                          </a:path>
                          <a:path w="2414398" h="1093293" stroke="0" extrusionOk="0">
                            <a:moveTo>
                              <a:pt x="486477" y="1165647"/>
                            </a:moveTo>
                            <a:cubicBezTo>
                              <a:pt x="473872" y="1099803"/>
                              <a:pt x="461741" y="1050810"/>
                              <a:pt x="450767" y="972670"/>
                            </a:cubicBezTo>
                            <a:cubicBezTo>
                              <a:pt x="-263623" y="705121"/>
                              <a:pt x="-71925" y="250045"/>
                              <a:pt x="828455" y="27600"/>
                            </a:cubicBezTo>
                            <a:cubicBezTo>
                              <a:pt x="1126306" y="34443"/>
                              <a:pt x="1484690" y="-25737"/>
                              <a:pt x="1736800" y="55412"/>
                            </a:cubicBezTo>
                            <a:cubicBezTo>
                              <a:pt x="2600985" y="174497"/>
                              <a:pt x="2644579" y="853853"/>
                              <a:pt x="1773887" y="1029321"/>
                            </a:cubicBezTo>
                            <a:cubicBezTo>
                              <a:pt x="1544675" y="1084789"/>
                              <a:pt x="1125148" y="1093406"/>
                              <a:pt x="858284" y="1069963"/>
                            </a:cubicBezTo>
                            <a:cubicBezTo>
                              <a:pt x="711528" y="1116559"/>
                              <a:pt x="621440" y="1138415"/>
                              <a:pt x="486477" y="1165647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i="1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9748113F-383C-08BF-0551-59367D9DD827}"/>
                  </a:ext>
                </a:extLst>
              </p:cNvPr>
              <p:cNvSpPr/>
              <p:nvPr/>
            </p:nvSpPr>
            <p:spPr>
              <a:xfrm>
                <a:off x="9674665" y="471689"/>
                <a:ext cx="1797276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vi-VN" i="1" dirty="0">
                    <a:solidFill>
                      <a:sysClr val="windowText" lastClr="000000"/>
                    </a:solidFill>
                  </a:rPr>
                  <a:t>Lần sau con không được về muộn nữa nhé.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162A642-1AC0-6C8B-452D-E33C981C0C59}"/>
                </a:ext>
              </a:extLst>
            </p:cNvPr>
            <p:cNvGrpSpPr/>
            <p:nvPr/>
          </p:nvGrpSpPr>
          <p:grpSpPr>
            <a:xfrm>
              <a:off x="7678282" y="4840329"/>
              <a:ext cx="1679057" cy="1213844"/>
              <a:chOff x="9988410" y="530216"/>
              <a:chExt cx="1809050" cy="907275"/>
            </a:xfrm>
          </p:grpSpPr>
          <p:sp>
            <p:nvSpPr>
              <p:cNvPr id="16" name="Speech Bubble: Oval 42">
                <a:extLst>
                  <a:ext uri="{FF2B5EF4-FFF2-40B4-BE49-F238E27FC236}">
                    <a16:creationId xmlns:a16="http://schemas.microsoft.com/office/drawing/2014/main" id="{EC302A0A-806D-E48B-3D30-976C5F58E6E9}"/>
                  </a:ext>
                </a:extLst>
              </p:cNvPr>
              <p:cNvSpPr/>
              <p:nvPr/>
            </p:nvSpPr>
            <p:spPr>
              <a:xfrm flipH="1">
                <a:off x="9988410" y="530216"/>
                <a:ext cx="1580629" cy="897172"/>
              </a:xfrm>
              <a:custGeom>
                <a:avLst/>
                <a:gdLst>
                  <a:gd name="connsiteX0" fmla="*/ 1138710 w 1467050"/>
                  <a:gd name="connsiteY0" fmla="*/ 1289476 h 1200328"/>
                  <a:gd name="connsiteX1" fmla="*/ 919475 w 1467050"/>
                  <a:gd name="connsiteY1" fmla="*/ 1180724 h 1200328"/>
                  <a:gd name="connsiteX2" fmla="*/ 88523 w 1467050"/>
                  <a:gd name="connsiteY2" fmla="*/ 885982 h 1200328"/>
                  <a:gd name="connsiteX3" fmla="*/ 419816 w 1467050"/>
                  <a:gd name="connsiteY3" fmla="*/ 57655 h 1200328"/>
                  <a:gd name="connsiteX4" fmla="*/ 1280429 w 1467050"/>
                  <a:gd name="connsiteY4" fmla="*/ 200206 h 1200328"/>
                  <a:gd name="connsiteX5" fmla="*/ 1171742 w 1467050"/>
                  <a:gd name="connsiteY5" fmla="*/ 1081455 h 1200328"/>
                  <a:gd name="connsiteX6" fmla="*/ 1138710 w 1467050"/>
                  <a:gd name="connsiteY6" fmla="*/ 1289476 h 1200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67050" h="1200328" fill="none" extrusionOk="0">
                    <a:moveTo>
                      <a:pt x="1138710" y="1289476"/>
                    </a:moveTo>
                    <a:cubicBezTo>
                      <a:pt x="1092237" y="1257158"/>
                      <a:pt x="1021303" y="1238940"/>
                      <a:pt x="919475" y="1180724"/>
                    </a:cubicBezTo>
                    <a:cubicBezTo>
                      <a:pt x="584238" y="1281394"/>
                      <a:pt x="311803" y="1123210"/>
                      <a:pt x="88523" y="885982"/>
                    </a:cubicBezTo>
                    <a:cubicBezTo>
                      <a:pt x="-208211" y="559578"/>
                      <a:pt x="-40785" y="158784"/>
                      <a:pt x="419816" y="57655"/>
                    </a:cubicBezTo>
                    <a:cubicBezTo>
                      <a:pt x="722705" y="-1350"/>
                      <a:pt x="1037744" y="-34276"/>
                      <a:pt x="1280429" y="200206"/>
                    </a:cubicBezTo>
                    <a:cubicBezTo>
                      <a:pt x="1476682" y="491290"/>
                      <a:pt x="1572045" y="816607"/>
                      <a:pt x="1171742" y="1081455"/>
                    </a:cubicBezTo>
                    <a:cubicBezTo>
                      <a:pt x="1164651" y="1137749"/>
                      <a:pt x="1161406" y="1197574"/>
                      <a:pt x="1138710" y="1289476"/>
                    </a:cubicBezTo>
                    <a:close/>
                  </a:path>
                  <a:path w="1467050" h="1200328" stroke="0" extrusionOk="0">
                    <a:moveTo>
                      <a:pt x="1138710" y="1289476"/>
                    </a:moveTo>
                    <a:cubicBezTo>
                      <a:pt x="1074840" y="1267253"/>
                      <a:pt x="1005107" y="1215263"/>
                      <a:pt x="919475" y="1180724"/>
                    </a:cubicBezTo>
                    <a:cubicBezTo>
                      <a:pt x="663274" y="1259708"/>
                      <a:pt x="250792" y="1143332"/>
                      <a:pt x="88523" y="885982"/>
                    </a:cubicBezTo>
                    <a:cubicBezTo>
                      <a:pt x="-113443" y="643405"/>
                      <a:pt x="79861" y="180753"/>
                      <a:pt x="419816" y="57655"/>
                    </a:cubicBezTo>
                    <a:cubicBezTo>
                      <a:pt x="710670" y="-66308"/>
                      <a:pt x="1063693" y="58004"/>
                      <a:pt x="1280429" y="200206"/>
                    </a:cubicBezTo>
                    <a:cubicBezTo>
                      <a:pt x="1623427" y="449922"/>
                      <a:pt x="1485745" y="855767"/>
                      <a:pt x="1171742" y="1081455"/>
                    </a:cubicBezTo>
                    <a:cubicBezTo>
                      <a:pt x="1151146" y="1172490"/>
                      <a:pt x="1149686" y="1203206"/>
                      <a:pt x="1138710" y="1289476"/>
                    </a:cubicBezTo>
                    <a:close/>
                  </a:path>
                </a:pathLst>
              </a:custGeom>
              <a:solidFill>
                <a:srgbClr val="FEEAEA"/>
              </a:solidFill>
              <a:ln>
                <a:solidFill>
                  <a:srgbClr val="F9B1BC"/>
                </a:solidFill>
                <a:extLst>
                  <a:ext uri="{C807C97D-BFC1-408E-A445-0C87EB9F89A2}">
                    <ask:lineSketchStyleProps xmlns:ask="http://schemas.microsoft.com/office/drawing/2018/sketchyshapes" sd="601708552">
                      <a:custGeom>
                        <a:avLst/>
                        <a:gdLst>
                          <a:gd name="connsiteX0" fmla="*/ 1361872 w 1754560"/>
                          <a:gd name="connsiteY0" fmla="*/ 1262492 h 1175209"/>
                          <a:gd name="connsiteX1" fmla="*/ 1099672 w 1754560"/>
                          <a:gd name="connsiteY1" fmla="*/ 1156015 h 1175209"/>
                          <a:gd name="connsiteX2" fmla="*/ 190582 w 1754560"/>
                          <a:gd name="connsiteY2" fmla="*/ 953286 h 1175209"/>
                          <a:gd name="connsiteX3" fmla="*/ 508118 w 1754560"/>
                          <a:gd name="connsiteY3" fmla="*/ 54557 h 1175209"/>
                          <a:gd name="connsiteX4" fmla="*/ 1408315 w 1754560"/>
                          <a:gd name="connsiteY4" fmla="*/ 119881 h 1175209"/>
                          <a:gd name="connsiteX5" fmla="*/ 1401378 w 1754560"/>
                          <a:gd name="connsiteY5" fmla="*/ 1058824 h 1175209"/>
                          <a:gd name="connsiteX6" fmla="*/ 1361872 w 1754560"/>
                          <a:gd name="connsiteY6" fmla="*/ 1262492 h 117520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754560" h="1175209" fill="none" extrusionOk="0">
                            <a:moveTo>
                              <a:pt x="1361872" y="1262492"/>
                            </a:moveTo>
                            <a:cubicBezTo>
                              <a:pt x="1250307" y="1208265"/>
                              <a:pt x="1151273" y="1183180"/>
                              <a:pt x="1099672" y="1156015"/>
                            </a:cubicBezTo>
                            <a:cubicBezTo>
                              <a:pt x="758575" y="1232869"/>
                              <a:pt x="451674" y="1131286"/>
                              <a:pt x="190582" y="953286"/>
                            </a:cubicBezTo>
                            <a:cubicBezTo>
                              <a:pt x="-246473" y="634968"/>
                              <a:pt x="-31562" y="200602"/>
                              <a:pt x="508118" y="54557"/>
                            </a:cubicBezTo>
                            <a:cubicBezTo>
                              <a:pt x="810334" y="6586"/>
                              <a:pt x="1128601" y="-40964"/>
                              <a:pt x="1408315" y="119881"/>
                            </a:cubicBezTo>
                            <a:cubicBezTo>
                              <a:pt x="1840683" y="366488"/>
                              <a:pt x="1939487" y="755874"/>
                              <a:pt x="1401378" y="1058824"/>
                            </a:cubicBezTo>
                            <a:cubicBezTo>
                              <a:pt x="1392293" y="1130796"/>
                              <a:pt x="1364644" y="1212736"/>
                              <a:pt x="1361872" y="1262492"/>
                            </a:cubicBezTo>
                            <a:close/>
                          </a:path>
                          <a:path w="1754560" h="1175209" stroke="0" extrusionOk="0">
                            <a:moveTo>
                              <a:pt x="1361872" y="1262492"/>
                            </a:moveTo>
                            <a:cubicBezTo>
                              <a:pt x="1287421" y="1218951"/>
                              <a:pt x="1167251" y="1196895"/>
                              <a:pt x="1099672" y="1156015"/>
                            </a:cubicBezTo>
                            <a:cubicBezTo>
                              <a:pt x="785676" y="1217831"/>
                              <a:pt x="408380" y="1151364"/>
                              <a:pt x="190582" y="953286"/>
                            </a:cubicBezTo>
                            <a:cubicBezTo>
                              <a:pt x="-164207" y="706091"/>
                              <a:pt x="28469" y="193376"/>
                              <a:pt x="508118" y="54557"/>
                            </a:cubicBezTo>
                            <a:cubicBezTo>
                              <a:pt x="796637" y="-59522"/>
                              <a:pt x="1149464" y="5354"/>
                              <a:pt x="1408315" y="119881"/>
                            </a:cubicBezTo>
                            <a:cubicBezTo>
                              <a:pt x="1932017" y="342580"/>
                              <a:pt x="1858290" y="819996"/>
                              <a:pt x="1401378" y="1058824"/>
                            </a:cubicBezTo>
                            <a:cubicBezTo>
                              <a:pt x="1378301" y="1135167"/>
                              <a:pt x="1375938" y="1202778"/>
                              <a:pt x="1361872" y="1262492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i="1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4CB609B-6BC9-AC6E-354E-3CCCDD17B808}"/>
                  </a:ext>
                </a:extLst>
              </p:cNvPr>
              <p:cNvSpPr/>
              <p:nvPr/>
            </p:nvSpPr>
            <p:spPr>
              <a:xfrm>
                <a:off x="10141274" y="632336"/>
                <a:ext cx="1656186" cy="8051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vi-VN" sz="1600" i="1" dirty="0">
                    <a:solidFill>
                      <a:sysClr val="windowText" lastClr="000000"/>
                    </a:solidFill>
                  </a:rPr>
                  <a:t>Con xin </a:t>
                </a:r>
              </a:p>
              <a:p>
                <a:r>
                  <a:rPr lang="vi-VN" sz="1600" i="1" dirty="0">
                    <a:solidFill>
                      <a:sysClr val="windowText" lastClr="000000"/>
                    </a:solidFill>
                  </a:rPr>
                  <a:t>lỗi mẹ, lần sau tan học con sẽ   </a:t>
                </a:r>
              </a:p>
              <a:p>
                <a:r>
                  <a:rPr lang="vi-VN" sz="1600" i="1" dirty="0">
                    <a:solidFill>
                      <a:sysClr val="windowText" lastClr="000000"/>
                    </a:solidFill>
                  </a:rPr>
                  <a:t>   về ngay ạ.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56D3EDD-6D37-E2EF-A47C-CBE7CC860294}"/>
                </a:ext>
              </a:extLst>
            </p:cNvPr>
            <p:cNvGrpSpPr/>
            <p:nvPr/>
          </p:nvGrpSpPr>
          <p:grpSpPr>
            <a:xfrm>
              <a:off x="8367251" y="4581198"/>
              <a:ext cx="2788382" cy="740761"/>
              <a:chOff x="9609929" y="420298"/>
              <a:chExt cx="1926752" cy="1071217"/>
            </a:xfrm>
          </p:grpSpPr>
          <p:sp>
            <p:nvSpPr>
              <p:cNvPr id="14" name="Speech Bubble: Oval 45">
                <a:extLst>
                  <a:ext uri="{FF2B5EF4-FFF2-40B4-BE49-F238E27FC236}">
                    <a16:creationId xmlns:a16="http://schemas.microsoft.com/office/drawing/2014/main" id="{49BFD9B5-8B82-4923-95F6-FC4ADE443755}"/>
                  </a:ext>
                </a:extLst>
              </p:cNvPr>
              <p:cNvSpPr/>
              <p:nvPr/>
            </p:nvSpPr>
            <p:spPr>
              <a:xfrm flipH="1">
                <a:off x="9609929" y="420298"/>
                <a:ext cx="1926752" cy="1071217"/>
              </a:xfrm>
              <a:custGeom>
                <a:avLst/>
                <a:gdLst>
                  <a:gd name="connsiteX0" fmla="*/ 1561717 w 2788382"/>
                  <a:gd name="connsiteY0" fmla="*/ 1093104 h 740761"/>
                  <a:gd name="connsiteX1" fmla="*/ 1212787 w 2788382"/>
                  <a:gd name="connsiteY1" fmla="*/ 737612 h 740761"/>
                  <a:gd name="connsiteX2" fmla="*/ 184202 w 2788382"/>
                  <a:gd name="connsiteY2" fmla="*/ 186384 h 740761"/>
                  <a:gd name="connsiteX3" fmla="*/ 1335610 w 2788382"/>
                  <a:gd name="connsiteY3" fmla="*/ 326 h 740761"/>
                  <a:gd name="connsiteX4" fmla="*/ 2046740 w 2788382"/>
                  <a:gd name="connsiteY4" fmla="*/ 43073 h 740761"/>
                  <a:gd name="connsiteX5" fmla="*/ 1743830 w 2788382"/>
                  <a:gd name="connsiteY5" fmla="*/ 728925 h 740761"/>
                  <a:gd name="connsiteX6" fmla="*/ 1561717 w 2788382"/>
                  <a:gd name="connsiteY6" fmla="*/ 1093104 h 740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88382" h="740761" fill="none" extrusionOk="0">
                    <a:moveTo>
                      <a:pt x="1561717" y="1093104"/>
                    </a:moveTo>
                    <a:cubicBezTo>
                      <a:pt x="1401618" y="921082"/>
                      <a:pt x="1358456" y="911624"/>
                      <a:pt x="1212787" y="737612"/>
                    </a:cubicBezTo>
                    <a:cubicBezTo>
                      <a:pt x="224472" y="722047"/>
                      <a:pt x="-209690" y="405674"/>
                      <a:pt x="184202" y="186384"/>
                    </a:cubicBezTo>
                    <a:cubicBezTo>
                      <a:pt x="322101" y="51351"/>
                      <a:pt x="792685" y="-31282"/>
                      <a:pt x="1335610" y="326"/>
                    </a:cubicBezTo>
                    <a:cubicBezTo>
                      <a:pt x="1591091" y="47844"/>
                      <a:pt x="1809139" y="-14091"/>
                      <a:pt x="2046740" y="43073"/>
                    </a:cubicBezTo>
                    <a:cubicBezTo>
                      <a:pt x="3088508" y="226979"/>
                      <a:pt x="3049445" y="571041"/>
                      <a:pt x="1743830" y="728925"/>
                    </a:cubicBezTo>
                    <a:cubicBezTo>
                      <a:pt x="1682525" y="831580"/>
                      <a:pt x="1604260" y="963339"/>
                      <a:pt x="1561717" y="1093104"/>
                    </a:cubicBezTo>
                    <a:close/>
                  </a:path>
                  <a:path w="2788382" h="740761" stroke="0" extrusionOk="0">
                    <a:moveTo>
                      <a:pt x="1561717" y="1093104"/>
                    </a:moveTo>
                    <a:cubicBezTo>
                      <a:pt x="1397804" y="943529"/>
                      <a:pt x="1288891" y="826659"/>
                      <a:pt x="1212787" y="737612"/>
                    </a:cubicBezTo>
                    <a:cubicBezTo>
                      <a:pt x="313218" y="713855"/>
                      <a:pt x="-300049" y="504230"/>
                      <a:pt x="184202" y="186384"/>
                    </a:cubicBezTo>
                    <a:cubicBezTo>
                      <a:pt x="420797" y="129366"/>
                      <a:pt x="942869" y="-45646"/>
                      <a:pt x="1335610" y="326"/>
                    </a:cubicBezTo>
                    <a:cubicBezTo>
                      <a:pt x="1568684" y="-51404"/>
                      <a:pt x="1828143" y="21842"/>
                      <a:pt x="2046740" y="43073"/>
                    </a:cubicBezTo>
                    <a:cubicBezTo>
                      <a:pt x="3220558" y="189685"/>
                      <a:pt x="2920296" y="617709"/>
                      <a:pt x="1743830" y="728925"/>
                    </a:cubicBezTo>
                    <a:cubicBezTo>
                      <a:pt x="1673451" y="827820"/>
                      <a:pt x="1637711" y="944004"/>
                      <a:pt x="1561717" y="1093104"/>
                    </a:cubicBezTo>
                    <a:close/>
                  </a:path>
                </a:pathLst>
              </a:custGeom>
              <a:solidFill>
                <a:srgbClr val="FEEAEA"/>
              </a:solidFill>
              <a:ln>
                <a:solidFill>
                  <a:srgbClr val="F9B1BC"/>
                </a:solidFill>
                <a:extLst>
                  <a:ext uri="{C807C97D-BFC1-408E-A445-0C87EB9F89A2}">
                    <ask:lineSketchStyleProps xmlns:ask="http://schemas.microsoft.com/office/drawing/2018/sketchyshapes" sd="601708552">
                      <a:custGeom>
                        <a:avLst/>
                        <a:gdLst>
                          <a:gd name="connsiteX0" fmla="*/ 1867780 w 3334845"/>
                          <a:gd name="connsiteY0" fmla="*/ 1070228 h 725259"/>
                          <a:gd name="connsiteX1" fmla="*/ 1450467 w 3334845"/>
                          <a:gd name="connsiteY1" fmla="*/ 722176 h 725259"/>
                          <a:gd name="connsiteX2" fmla="*/ 415639 w 3334845"/>
                          <a:gd name="connsiteY2" fmla="*/ 123072 h 725259"/>
                          <a:gd name="connsiteX3" fmla="*/ 1607171 w 3334845"/>
                          <a:gd name="connsiteY3" fmla="*/ 236 h 725259"/>
                          <a:gd name="connsiteX4" fmla="*/ 2261187 w 3334845"/>
                          <a:gd name="connsiteY4" fmla="*/ 23770 h 725259"/>
                          <a:gd name="connsiteX5" fmla="*/ 2085583 w 3334845"/>
                          <a:gd name="connsiteY5" fmla="*/ 713671 h 725259"/>
                          <a:gd name="connsiteX6" fmla="*/ 1867780 w 3334845"/>
                          <a:gd name="connsiteY6" fmla="*/ 1070228 h 72525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3334845" h="725259" fill="none" extrusionOk="0">
                            <a:moveTo>
                              <a:pt x="1867780" y="1070228"/>
                            </a:moveTo>
                            <a:cubicBezTo>
                              <a:pt x="1740004" y="939992"/>
                              <a:pt x="1597078" y="868423"/>
                              <a:pt x="1450467" y="722176"/>
                            </a:cubicBezTo>
                            <a:cubicBezTo>
                              <a:pt x="104122" y="770755"/>
                              <a:pt x="-445129" y="338947"/>
                              <a:pt x="415639" y="123072"/>
                            </a:cubicBezTo>
                            <a:cubicBezTo>
                              <a:pt x="640156" y="29061"/>
                              <a:pt x="1133131" y="-5435"/>
                              <a:pt x="1607171" y="236"/>
                            </a:cubicBezTo>
                            <a:cubicBezTo>
                              <a:pt x="1838692" y="49425"/>
                              <a:pt x="2030082" y="-24799"/>
                              <a:pt x="2261187" y="23770"/>
                            </a:cubicBezTo>
                            <a:cubicBezTo>
                              <a:pt x="3724208" y="166625"/>
                              <a:pt x="3728459" y="555383"/>
                              <a:pt x="2085583" y="713671"/>
                            </a:cubicBezTo>
                            <a:cubicBezTo>
                              <a:pt x="1988377" y="853897"/>
                              <a:pt x="1914883" y="967666"/>
                              <a:pt x="1867780" y="1070228"/>
                            </a:cubicBezTo>
                            <a:close/>
                          </a:path>
                          <a:path w="3334845" h="725259" stroke="0" extrusionOk="0">
                            <a:moveTo>
                              <a:pt x="1867780" y="1070228"/>
                            </a:moveTo>
                            <a:cubicBezTo>
                              <a:pt x="1759464" y="1001755"/>
                              <a:pt x="1661861" y="874997"/>
                              <a:pt x="1450467" y="722176"/>
                            </a:cubicBezTo>
                            <a:cubicBezTo>
                              <a:pt x="167988" y="689495"/>
                              <a:pt x="-453236" y="473780"/>
                              <a:pt x="415639" y="123072"/>
                            </a:cubicBezTo>
                            <a:cubicBezTo>
                              <a:pt x="716256" y="128247"/>
                              <a:pt x="1193554" y="-22629"/>
                              <a:pt x="1607171" y="236"/>
                            </a:cubicBezTo>
                            <a:cubicBezTo>
                              <a:pt x="1818054" y="-43934"/>
                              <a:pt x="2052577" y="23875"/>
                              <a:pt x="2261187" y="23770"/>
                            </a:cubicBezTo>
                            <a:cubicBezTo>
                              <a:pt x="3850325" y="132821"/>
                              <a:pt x="3579378" y="587461"/>
                              <a:pt x="2085583" y="713671"/>
                            </a:cubicBezTo>
                            <a:cubicBezTo>
                              <a:pt x="2045247" y="817388"/>
                              <a:pt x="1946273" y="949489"/>
                              <a:pt x="1867780" y="1070228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i="1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4D860E0C-97D4-600B-C4B1-9A9AE5256CE9}"/>
                  </a:ext>
                </a:extLst>
              </p:cNvPr>
              <p:cNvSpPr/>
              <p:nvPr/>
            </p:nvSpPr>
            <p:spPr>
              <a:xfrm>
                <a:off x="9674665" y="614936"/>
                <a:ext cx="1797276" cy="8637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vi-VN" sz="1600" i="1" dirty="0">
                    <a:solidFill>
                      <a:sysClr val="windowText" lastClr="000000"/>
                    </a:solidFill>
                  </a:rPr>
                  <a:t>Cô giáo có giao bài đâu mà cậu lại nói vậy!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1009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3B68F6-35E0-5786-8053-BB355E291D1E}"/>
              </a:ext>
            </a:extLst>
          </p:cNvPr>
          <p:cNvSpPr txBox="1"/>
          <p:nvPr/>
        </p:nvSpPr>
        <p:spPr>
          <a:xfrm>
            <a:off x="1002101" y="500387"/>
            <a:ext cx="7028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B050"/>
                </a:solidFill>
              </a:rPr>
              <a:t>Đóng vai, kể lại câu</a:t>
            </a:r>
            <a:r>
              <a:rPr lang="vi-VN" sz="2800" b="1">
                <a:solidFill>
                  <a:srgbClr val="00B050"/>
                </a:solidFill>
              </a:rPr>
              <a:t> chuyện</a:t>
            </a:r>
            <a:endParaRPr lang="vi-VN" sz="2800" b="1" dirty="0">
              <a:solidFill>
                <a:srgbClr val="00B050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49FA149-76FB-04A0-A795-46C100FE4815}"/>
              </a:ext>
            </a:extLst>
          </p:cNvPr>
          <p:cNvSpPr/>
          <p:nvPr/>
        </p:nvSpPr>
        <p:spPr>
          <a:xfrm>
            <a:off x="392500" y="500387"/>
            <a:ext cx="508648" cy="5232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2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5DDF2B5-4587-B96E-3E7A-4B4A835C11AE}"/>
              </a:ext>
            </a:extLst>
          </p:cNvPr>
          <p:cNvGrpSpPr/>
          <p:nvPr/>
        </p:nvGrpSpPr>
        <p:grpSpPr>
          <a:xfrm>
            <a:off x="2743200" y="1023607"/>
            <a:ext cx="6249064" cy="5347323"/>
            <a:chOff x="5580297" y="266128"/>
            <a:chExt cx="5956383" cy="6364631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81AC91A-FFF7-A8B3-C992-719290A395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140256" y="323920"/>
              <a:ext cx="5039665" cy="6274327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0101AAB-085D-8B8B-81CB-5AC24E97F3DB}"/>
                </a:ext>
              </a:extLst>
            </p:cNvPr>
            <p:cNvSpPr txBox="1"/>
            <p:nvPr/>
          </p:nvSpPr>
          <p:spPr>
            <a:xfrm>
              <a:off x="9651537" y="6415315"/>
              <a:ext cx="160506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dirty="0">
                  <a:solidFill>
                    <a:schemeClr val="bg2"/>
                  </a:solidFill>
                </a:rPr>
                <a:t>FeistyForwarders_0968120672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DBDF826-E887-C830-294E-CB8A5A5CA09A}"/>
                </a:ext>
              </a:extLst>
            </p:cNvPr>
            <p:cNvSpPr txBox="1"/>
            <p:nvPr/>
          </p:nvSpPr>
          <p:spPr>
            <a:xfrm>
              <a:off x="6951844" y="266128"/>
              <a:ext cx="2809595" cy="471533"/>
            </a:xfrm>
            <a:prstGeom prst="rect">
              <a:avLst/>
            </a:prstGeom>
            <a:solidFill>
              <a:schemeClr val="accent2"/>
            </a:solidFill>
          </p:spPr>
          <p:txBody>
            <a:bodyPr wrap="none" rtlCol="0">
              <a:spAutoFit/>
            </a:bodyPr>
            <a:lstStyle/>
            <a:p>
              <a:r>
                <a:rPr lang="vi-VN" sz="2400" b="1" dirty="0">
                  <a:solidFill>
                    <a:srgbClr val="FF0000"/>
                  </a:solidFill>
                </a:rPr>
                <a:t>Làm thế nào là đúng?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A03048F-A18B-E5B9-642B-C98604FFF8D5}"/>
                </a:ext>
              </a:extLst>
            </p:cNvPr>
            <p:cNvGrpSpPr/>
            <p:nvPr/>
          </p:nvGrpSpPr>
          <p:grpSpPr>
            <a:xfrm>
              <a:off x="9609928" y="420298"/>
              <a:ext cx="1926752" cy="906780"/>
              <a:chOff x="9609928" y="420298"/>
              <a:chExt cx="1926752" cy="906780"/>
            </a:xfrm>
          </p:grpSpPr>
          <p:sp>
            <p:nvSpPr>
              <p:cNvPr id="24" name="Speech Bubble: Oval 2">
                <a:extLst>
                  <a:ext uri="{FF2B5EF4-FFF2-40B4-BE49-F238E27FC236}">
                    <a16:creationId xmlns:a16="http://schemas.microsoft.com/office/drawing/2014/main" id="{A644FAFE-25F9-95A3-E983-9AF85128B469}"/>
                  </a:ext>
                </a:extLst>
              </p:cNvPr>
              <p:cNvSpPr/>
              <p:nvPr/>
            </p:nvSpPr>
            <p:spPr>
              <a:xfrm>
                <a:off x="9609928" y="420298"/>
                <a:ext cx="1926752" cy="906780"/>
              </a:xfrm>
              <a:custGeom>
                <a:avLst/>
                <a:gdLst>
                  <a:gd name="connsiteX0" fmla="*/ 561976 w 1926752"/>
                  <a:gd name="connsiteY0" fmla="*/ 1020128 h 906780"/>
                  <a:gd name="connsiteX1" fmla="*/ 489943 w 1926752"/>
                  <a:gd name="connsiteY1" fmla="*/ 848255 h 906780"/>
                  <a:gd name="connsiteX2" fmla="*/ 510967 w 1926752"/>
                  <a:gd name="connsiteY2" fmla="*/ 53103 h 906780"/>
                  <a:gd name="connsiteX3" fmla="*/ 1243320 w 1926752"/>
                  <a:gd name="connsiteY3" fmla="*/ 19564 h 906780"/>
                  <a:gd name="connsiteX4" fmla="*/ 1660637 w 1926752"/>
                  <a:gd name="connsiteY4" fmla="*/ 766248 h 906780"/>
                  <a:gd name="connsiteX5" fmla="*/ 838719 w 1926752"/>
                  <a:gd name="connsiteY5" fmla="*/ 902968 h 906780"/>
                  <a:gd name="connsiteX6" fmla="*/ 561976 w 1926752"/>
                  <a:gd name="connsiteY6" fmla="*/ 1020128 h 906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26752" h="906780" fill="none" extrusionOk="0">
                    <a:moveTo>
                      <a:pt x="561976" y="1020128"/>
                    </a:moveTo>
                    <a:cubicBezTo>
                      <a:pt x="539121" y="948892"/>
                      <a:pt x="523497" y="934697"/>
                      <a:pt x="489943" y="848255"/>
                    </a:cubicBezTo>
                    <a:cubicBezTo>
                      <a:pt x="-189421" y="733655"/>
                      <a:pt x="-122230" y="217610"/>
                      <a:pt x="510967" y="53103"/>
                    </a:cubicBezTo>
                    <a:cubicBezTo>
                      <a:pt x="698456" y="-12469"/>
                      <a:pt x="967108" y="-33857"/>
                      <a:pt x="1243320" y="19564"/>
                    </a:cubicBezTo>
                    <a:cubicBezTo>
                      <a:pt x="1946486" y="217987"/>
                      <a:pt x="2101022" y="445970"/>
                      <a:pt x="1660637" y="766248"/>
                    </a:cubicBezTo>
                    <a:cubicBezTo>
                      <a:pt x="1386270" y="890265"/>
                      <a:pt x="1162173" y="903025"/>
                      <a:pt x="838719" y="902968"/>
                    </a:cubicBezTo>
                    <a:cubicBezTo>
                      <a:pt x="741675" y="934991"/>
                      <a:pt x="654654" y="983214"/>
                      <a:pt x="561976" y="1020128"/>
                    </a:cubicBezTo>
                    <a:close/>
                  </a:path>
                  <a:path w="1926752" h="906780" stroke="0" extrusionOk="0">
                    <a:moveTo>
                      <a:pt x="561976" y="1020128"/>
                    </a:moveTo>
                    <a:cubicBezTo>
                      <a:pt x="539603" y="945277"/>
                      <a:pt x="527234" y="926635"/>
                      <a:pt x="489943" y="848255"/>
                    </a:cubicBezTo>
                    <a:cubicBezTo>
                      <a:pt x="-151712" y="674927"/>
                      <a:pt x="-153626" y="297243"/>
                      <a:pt x="510967" y="53103"/>
                    </a:cubicBezTo>
                    <a:cubicBezTo>
                      <a:pt x="735678" y="10650"/>
                      <a:pt x="1046835" y="-43647"/>
                      <a:pt x="1243320" y="19564"/>
                    </a:cubicBezTo>
                    <a:cubicBezTo>
                      <a:pt x="1923937" y="97216"/>
                      <a:pt x="2155487" y="607427"/>
                      <a:pt x="1660637" y="766248"/>
                    </a:cubicBezTo>
                    <a:cubicBezTo>
                      <a:pt x="1496834" y="859556"/>
                      <a:pt x="1122227" y="911586"/>
                      <a:pt x="838719" y="902968"/>
                    </a:cubicBezTo>
                    <a:cubicBezTo>
                      <a:pt x="727465" y="935845"/>
                      <a:pt x="680028" y="972124"/>
                      <a:pt x="561976" y="1020128"/>
                    </a:cubicBezTo>
                    <a:close/>
                  </a:path>
                </a:pathLst>
              </a:custGeom>
              <a:solidFill>
                <a:srgbClr val="FEEAEA"/>
              </a:solidFill>
              <a:ln>
                <a:solidFill>
                  <a:srgbClr val="F9B1BC"/>
                </a:solidFill>
                <a:extLst>
                  <a:ext uri="{C807C97D-BFC1-408E-A445-0C87EB9F89A2}">
                    <ask:lineSketchStyleProps xmlns:ask="http://schemas.microsoft.com/office/drawing/2018/sketchyshapes" sd="601708552">
                      <a:custGeom>
                        <a:avLst/>
                        <a:gdLst>
                          <a:gd name="connsiteX0" fmla="*/ 589590 w 2021428"/>
                          <a:gd name="connsiteY0" fmla="*/ 857072 h 761842"/>
                          <a:gd name="connsiteX1" fmla="*/ 514017 w 2021428"/>
                          <a:gd name="connsiteY1" fmla="*/ 712671 h 761842"/>
                          <a:gd name="connsiteX2" fmla="*/ 536074 w 2021428"/>
                          <a:gd name="connsiteY2" fmla="*/ 44615 h 761842"/>
                          <a:gd name="connsiteX3" fmla="*/ 1304413 w 2021428"/>
                          <a:gd name="connsiteY3" fmla="*/ 16436 h 761842"/>
                          <a:gd name="connsiteX4" fmla="*/ 1742236 w 2021428"/>
                          <a:gd name="connsiteY4" fmla="*/ 643772 h 761842"/>
                          <a:gd name="connsiteX5" fmla="*/ 879931 w 2021428"/>
                          <a:gd name="connsiteY5" fmla="*/ 758639 h 761842"/>
                          <a:gd name="connsiteX6" fmla="*/ 589590 w 2021428"/>
                          <a:gd name="connsiteY6" fmla="*/ 857072 h 761842"/>
                          <a:gd name="connsiteX0" fmla="*/ 589590 w 2021428"/>
                          <a:gd name="connsiteY0" fmla="*/ 857072 h 761842"/>
                          <a:gd name="connsiteX1" fmla="*/ 514017 w 2021428"/>
                          <a:gd name="connsiteY1" fmla="*/ 712671 h 761842"/>
                          <a:gd name="connsiteX2" fmla="*/ 536074 w 2021428"/>
                          <a:gd name="connsiteY2" fmla="*/ 44615 h 761842"/>
                          <a:gd name="connsiteX3" fmla="*/ 1304413 w 2021428"/>
                          <a:gd name="connsiteY3" fmla="*/ 16436 h 761842"/>
                          <a:gd name="connsiteX4" fmla="*/ 1742236 w 2021428"/>
                          <a:gd name="connsiteY4" fmla="*/ 643772 h 761842"/>
                          <a:gd name="connsiteX5" fmla="*/ 879931 w 2021428"/>
                          <a:gd name="connsiteY5" fmla="*/ 758639 h 761842"/>
                          <a:gd name="connsiteX6" fmla="*/ 589590 w 2021428"/>
                          <a:gd name="connsiteY6" fmla="*/ 857072 h 76184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021428" h="761842" fill="none" extrusionOk="0">
                            <a:moveTo>
                              <a:pt x="589590" y="857072"/>
                            </a:moveTo>
                            <a:cubicBezTo>
                              <a:pt x="564114" y="798601"/>
                              <a:pt x="548167" y="786347"/>
                              <a:pt x="514017" y="712671"/>
                            </a:cubicBezTo>
                            <a:cubicBezTo>
                              <a:pt x="-168888" y="625392"/>
                              <a:pt x="-35851" y="210357"/>
                              <a:pt x="536074" y="44615"/>
                            </a:cubicBezTo>
                            <a:cubicBezTo>
                              <a:pt x="749586" y="9345"/>
                              <a:pt x="991565" y="-5993"/>
                              <a:pt x="1304413" y="16436"/>
                            </a:cubicBezTo>
                            <a:cubicBezTo>
                              <a:pt x="2056770" y="183155"/>
                              <a:pt x="2208784" y="384824"/>
                              <a:pt x="1742236" y="643772"/>
                            </a:cubicBezTo>
                            <a:cubicBezTo>
                              <a:pt x="1490044" y="722611"/>
                              <a:pt x="1212319" y="748969"/>
                              <a:pt x="879931" y="758639"/>
                            </a:cubicBezTo>
                            <a:cubicBezTo>
                              <a:pt x="792548" y="777412"/>
                              <a:pt x="694958" y="804588"/>
                              <a:pt x="589590" y="857072"/>
                            </a:cubicBezTo>
                            <a:close/>
                          </a:path>
                          <a:path w="2021428" h="761842" stroke="0" extrusionOk="0">
                            <a:moveTo>
                              <a:pt x="589590" y="857072"/>
                            </a:moveTo>
                            <a:cubicBezTo>
                              <a:pt x="565476" y="791868"/>
                              <a:pt x="556033" y="781114"/>
                              <a:pt x="514017" y="712671"/>
                            </a:cubicBezTo>
                            <a:cubicBezTo>
                              <a:pt x="-138403" y="587749"/>
                              <a:pt x="-184521" y="253025"/>
                              <a:pt x="536074" y="44615"/>
                            </a:cubicBezTo>
                            <a:cubicBezTo>
                              <a:pt x="760423" y="35587"/>
                              <a:pt x="1091499" y="-746"/>
                              <a:pt x="1304413" y="16436"/>
                            </a:cubicBezTo>
                            <a:cubicBezTo>
                              <a:pt x="1996327" y="92154"/>
                              <a:pt x="2371630" y="460575"/>
                              <a:pt x="1742236" y="643772"/>
                            </a:cubicBezTo>
                            <a:cubicBezTo>
                              <a:pt x="1605820" y="684878"/>
                              <a:pt x="1132879" y="725176"/>
                              <a:pt x="879931" y="758639"/>
                            </a:cubicBezTo>
                            <a:cubicBezTo>
                              <a:pt x="765436" y="776094"/>
                              <a:pt x="703674" y="819085"/>
                              <a:pt x="589590" y="857072"/>
                            </a:cubicBezTo>
                            <a:close/>
                          </a:path>
                          <a:path w="2021428" h="761842" fill="none" stroke="0" extrusionOk="0">
                            <a:moveTo>
                              <a:pt x="589590" y="857072"/>
                            </a:moveTo>
                            <a:cubicBezTo>
                              <a:pt x="566142" y="794842"/>
                              <a:pt x="547344" y="785859"/>
                              <a:pt x="514017" y="712671"/>
                            </a:cubicBezTo>
                            <a:cubicBezTo>
                              <a:pt x="-220623" y="569540"/>
                              <a:pt x="-135167" y="163743"/>
                              <a:pt x="536074" y="44615"/>
                            </a:cubicBezTo>
                            <a:cubicBezTo>
                              <a:pt x="736215" y="12172"/>
                              <a:pt x="1003034" y="-44783"/>
                              <a:pt x="1304413" y="16436"/>
                            </a:cubicBezTo>
                            <a:cubicBezTo>
                              <a:pt x="1986497" y="190026"/>
                              <a:pt x="2186272" y="345511"/>
                              <a:pt x="1742236" y="643772"/>
                            </a:cubicBezTo>
                            <a:cubicBezTo>
                              <a:pt x="1419795" y="702387"/>
                              <a:pt x="1246527" y="780084"/>
                              <a:pt x="879931" y="758639"/>
                            </a:cubicBezTo>
                            <a:cubicBezTo>
                              <a:pt x="791070" y="769439"/>
                              <a:pt x="687441" y="837737"/>
                              <a:pt x="589590" y="857072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i="1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69498054-73AF-ED6C-FC3B-94C245D89B7E}"/>
                  </a:ext>
                </a:extLst>
              </p:cNvPr>
              <p:cNvSpPr/>
              <p:nvPr/>
            </p:nvSpPr>
            <p:spPr>
              <a:xfrm>
                <a:off x="9686078" y="489363"/>
                <a:ext cx="179727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vi-VN" i="1" dirty="0">
                    <a:solidFill>
                      <a:sysClr val="windowText" lastClr="000000"/>
                    </a:solidFill>
                  </a:rPr>
                  <a:t>Muộn rồi, các cháu về nhà đi.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7CEEFA4-9FB9-E14D-B365-D2EFF402E040}"/>
                </a:ext>
              </a:extLst>
            </p:cNvPr>
            <p:cNvGrpSpPr/>
            <p:nvPr/>
          </p:nvGrpSpPr>
          <p:grpSpPr>
            <a:xfrm>
              <a:off x="8527316" y="2706471"/>
              <a:ext cx="2788383" cy="906780"/>
              <a:chOff x="9609928" y="420298"/>
              <a:chExt cx="1926752" cy="906780"/>
            </a:xfrm>
          </p:grpSpPr>
          <p:sp>
            <p:nvSpPr>
              <p:cNvPr id="22" name="Speech Bubble: Oval 33">
                <a:extLst>
                  <a:ext uri="{FF2B5EF4-FFF2-40B4-BE49-F238E27FC236}">
                    <a16:creationId xmlns:a16="http://schemas.microsoft.com/office/drawing/2014/main" id="{C2E72093-F5DD-8B51-9E1A-F814354E6935}"/>
                  </a:ext>
                </a:extLst>
              </p:cNvPr>
              <p:cNvSpPr/>
              <p:nvPr/>
            </p:nvSpPr>
            <p:spPr>
              <a:xfrm>
                <a:off x="9609928" y="420298"/>
                <a:ext cx="1926752" cy="906780"/>
              </a:xfrm>
              <a:custGeom>
                <a:avLst/>
                <a:gdLst>
                  <a:gd name="connsiteX0" fmla="*/ 388221 w 1926752"/>
                  <a:gd name="connsiteY0" fmla="*/ 966791 h 906780"/>
                  <a:gd name="connsiteX1" fmla="*/ 359724 w 1926752"/>
                  <a:gd name="connsiteY1" fmla="*/ 806735 h 906780"/>
                  <a:gd name="connsiteX2" fmla="*/ 640472 w 1926752"/>
                  <a:gd name="connsiteY2" fmla="*/ 26227 h 906780"/>
                  <a:gd name="connsiteX3" fmla="*/ 1387441 w 1926752"/>
                  <a:gd name="connsiteY3" fmla="*/ 46289 h 906780"/>
                  <a:gd name="connsiteX4" fmla="*/ 1441982 w 1926752"/>
                  <a:gd name="connsiteY4" fmla="*/ 846872 h 906780"/>
                  <a:gd name="connsiteX5" fmla="*/ 684933 w 1926752"/>
                  <a:gd name="connsiteY5" fmla="*/ 887430 h 906780"/>
                  <a:gd name="connsiteX6" fmla="*/ 388221 w 1926752"/>
                  <a:gd name="connsiteY6" fmla="*/ 966791 h 906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26752" h="906780" fill="none" extrusionOk="0">
                    <a:moveTo>
                      <a:pt x="388221" y="966791"/>
                    </a:moveTo>
                    <a:cubicBezTo>
                      <a:pt x="371360" y="901082"/>
                      <a:pt x="363483" y="848462"/>
                      <a:pt x="359724" y="806735"/>
                    </a:cubicBezTo>
                    <a:cubicBezTo>
                      <a:pt x="-251568" y="671981"/>
                      <a:pt x="27246" y="135954"/>
                      <a:pt x="640472" y="26227"/>
                    </a:cubicBezTo>
                    <a:cubicBezTo>
                      <a:pt x="849833" y="-23365"/>
                      <a:pt x="1106944" y="-34747"/>
                      <a:pt x="1387441" y="46289"/>
                    </a:cubicBezTo>
                    <a:cubicBezTo>
                      <a:pt x="2083924" y="223279"/>
                      <a:pt x="2045915" y="573914"/>
                      <a:pt x="1441982" y="846872"/>
                    </a:cubicBezTo>
                    <a:cubicBezTo>
                      <a:pt x="1161097" y="924648"/>
                      <a:pt x="943487" y="918412"/>
                      <a:pt x="684933" y="887430"/>
                    </a:cubicBezTo>
                    <a:cubicBezTo>
                      <a:pt x="585831" y="898412"/>
                      <a:pt x="476753" y="939007"/>
                      <a:pt x="388221" y="966791"/>
                    </a:cubicBezTo>
                    <a:close/>
                  </a:path>
                  <a:path w="1926752" h="906780" stroke="0" extrusionOk="0">
                    <a:moveTo>
                      <a:pt x="388221" y="966791"/>
                    </a:moveTo>
                    <a:cubicBezTo>
                      <a:pt x="372534" y="907226"/>
                      <a:pt x="372203" y="877527"/>
                      <a:pt x="359724" y="806735"/>
                    </a:cubicBezTo>
                    <a:cubicBezTo>
                      <a:pt x="-178755" y="590616"/>
                      <a:pt x="-59348" y="255091"/>
                      <a:pt x="640472" y="26227"/>
                    </a:cubicBezTo>
                    <a:cubicBezTo>
                      <a:pt x="884752" y="-3794"/>
                      <a:pt x="1164092" y="-13300"/>
                      <a:pt x="1387441" y="46289"/>
                    </a:cubicBezTo>
                    <a:cubicBezTo>
                      <a:pt x="2076309" y="189605"/>
                      <a:pt x="2112357" y="698291"/>
                      <a:pt x="1441982" y="846872"/>
                    </a:cubicBezTo>
                    <a:cubicBezTo>
                      <a:pt x="1218518" y="907290"/>
                      <a:pt x="904576" y="907279"/>
                      <a:pt x="684933" y="887430"/>
                    </a:cubicBezTo>
                    <a:cubicBezTo>
                      <a:pt x="622022" y="909396"/>
                      <a:pt x="452274" y="939144"/>
                      <a:pt x="388221" y="966791"/>
                    </a:cubicBezTo>
                    <a:close/>
                  </a:path>
                </a:pathLst>
              </a:custGeom>
              <a:solidFill>
                <a:srgbClr val="FEEAEA"/>
              </a:solidFill>
              <a:ln>
                <a:solidFill>
                  <a:srgbClr val="F9B1BC"/>
                </a:solidFill>
                <a:extLst>
                  <a:ext uri="{C807C97D-BFC1-408E-A445-0C87EB9F89A2}">
                    <ask:lineSketchStyleProps xmlns:ask="http://schemas.microsoft.com/office/drawing/2018/sketchyshapes" sd="601708552">
                      <a:custGeom>
                        <a:avLst/>
                        <a:gdLst>
                          <a:gd name="connsiteX0" fmla="*/ 589437 w 2925397"/>
                          <a:gd name="connsiteY0" fmla="*/ 812260 h 761842"/>
                          <a:gd name="connsiteX1" fmla="*/ 546170 w 2925397"/>
                          <a:gd name="connsiteY1" fmla="*/ 677788 h 761842"/>
                          <a:gd name="connsiteX2" fmla="*/ 972431 w 2925397"/>
                          <a:gd name="connsiteY2" fmla="*/ 22034 h 761842"/>
                          <a:gd name="connsiteX3" fmla="*/ 2106558 w 2925397"/>
                          <a:gd name="connsiteY3" fmla="*/ 38890 h 761842"/>
                          <a:gd name="connsiteX4" fmla="*/ 2189368 w 2925397"/>
                          <a:gd name="connsiteY4" fmla="*/ 711509 h 761842"/>
                          <a:gd name="connsiteX5" fmla="*/ 1039937 w 2925397"/>
                          <a:gd name="connsiteY5" fmla="*/ 745584 h 761842"/>
                          <a:gd name="connsiteX6" fmla="*/ 589437 w 2925397"/>
                          <a:gd name="connsiteY6" fmla="*/ 812260 h 761842"/>
                          <a:gd name="connsiteX0" fmla="*/ 589437 w 2925397"/>
                          <a:gd name="connsiteY0" fmla="*/ 812260 h 761842"/>
                          <a:gd name="connsiteX1" fmla="*/ 546170 w 2925397"/>
                          <a:gd name="connsiteY1" fmla="*/ 677788 h 761842"/>
                          <a:gd name="connsiteX2" fmla="*/ 972431 w 2925397"/>
                          <a:gd name="connsiteY2" fmla="*/ 22034 h 761842"/>
                          <a:gd name="connsiteX3" fmla="*/ 2106558 w 2925397"/>
                          <a:gd name="connsiteY3" fmla="*/ 38890 h 761842"/>
                          <a:gd name="connsiteX4" fmla="*/ 2189368 w 2925397"/>
                          <a:gd name="connsiteY4" fmla="*/ 711509 h 761842"/>
                          <a:gd name="connsiteX5" fmla="*/ 1039937 w 2925397"/>
                          <a:gd name="connsiteY5" fmla="*/ 745584 h 761842"/>
                          <a:gd name="connsiteX6" fmla="*/ 589437 w 2925397"/>
                          <a:gd name="connsiteY6" fmla="*/ 812260 h 76184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925397" h="761842" fill="none" extrusionOk="0">
                            <a:moveTo>
                              <a:pt x="589437" y="812260"/>
                            </a:moveTo>
                            <a:cubicBezTo>
                              <a:pt x="558367" y="762088"/>
                              <a:pt x="550888" y="713833"/>
                              <a:pt x="546170" y="677788"/>
                            </a:cubicBezTo>
                            <a:cubicBezTo>
                              <a:pt x="-348561" y="574648"/>
                              <a:pt x="112304" y="135361"/>
                              <a:pt x="972431" y="22034"/>
                            </a:cubicBezTo>
                            <a:cubicBezTo>
                              <a:pt x="1333142" y="30879"/>
                              <a:pt x="1621488" y="28427"/>
                              <a:pt x="2106558" y="38890"/>
                            </a:cubicBezTo>
                            <a:cubicBezTo>
                              <a:pt x="3176589" y="187600"/>
                              <a:pt x="3116900" y="505889"/>
                              <a:pt x="2189368" y="711509"/>
                            </a:cubicBezTo>
                            <a:cubicBezTo>
                              <a:pt x="1796342" y="753073"/>
                              <a:pt x="1406276" y="735001"/>
                              <a:pt x="1039937" y="745584"/>
                            </a:cubicBezTo>
                            <a:cubicBezTo>
                              <a:pt x="912981" y="741561"/>
                              <a:pt x="734167" y="761709"/>
                              <a:pt x="589437" y="812260"/>
                            </a:cubicBezTo>
                            <a:close/>
                          </a:path>
                          <a:path w="2925397" h="761842" stroke="0" extrusionOk="0">
                            <a:moveTo>
                              <a:pt x="589437" y="812260"/>
                            </a:moveTo>
                            <a:cubicBezTo>
                              <a:pt x="564898" y="759608"/>
                              <a:pt x="567210" y="739139"/>
                              <a:pt x="546170" y="677788"/>
                            </a:cubicBezTo>
                            <a:cubicBezTo>
                              <a:pt x="-252411" y="515150"/>
                              <a:pt x="-171379" y="225780"/>
                              <a:pt x="972431" y="22034"/>
                            </a:cubicBezTo>
                            <a:cubicBezTo>
                              <a:pt x="1322813" y="44725"/>
                              <a:pt x="1761910" y="18184"/>
                              <a:pt x="2106558" y="38890"/>
                            </a:cubicBezTo>
                            <a:cubicBezTo>
                              <a:pt x="3119231" y="175023"/>
                              <a:pt x="3249104" y="567760"/>
                              <a:pt x="2189368" y="711509"/>
                            </a:cubicBezTo>
                            <a:cubicBezTo>
                              <a:pt x="1859567" y="752288"/>
                              <a:pt x="1353200" y="743761"/>
                              <a:pt x="1039937" y="745584"/>
                            </a:cubicBezTo>
                            <a:cubicBezTo>
                              <a:pt x="947422" y="750327"/>
                              <a:pt x="682342" y="790075"/>
                              <a:pt x="589437" y="812260"/>
                            </a:cubicBezTo>
                            <a:close/>
                          </a:path>
                          <a:path w="2925397" h="761842" fill="none" stroke="0" extrusionOk="0">
                            <a:moveTo>
                              <a:pt x="589437" y="812260"/>
                            </a:moveTo>
                            <a:cubicBezTo>
                              <a:pt x="564388" y="754578"/>
                              <a:pt x="547091" y="714282"/>
                              <a:pt x="546170" y="677788"/>
                            </a:cubicBezTo>
                            <a:cubicBezTo>
                              <a:pt x="-393630" y="539594"/>
                              <a:pt x="5781" y="16233"/>
                              <a:pt x="972431" y="22034"/>
                            </a:cubicBezTo>
                            <a:cubicBezTo>
                              <a:pt x="1293461" y="1156"/>
                              <a:pt x="1669967" y="-44285"/>
                              <a:pt x="2106558" y="38890"/>
                            </a:cubicBezTo>
                            <a:cubicBezTo>
                              <a:pt x="3091028" y="196620"/>
                              <a:pt x="3094847" y="463569"/>
                              <a:pt x="2189368" y="711509"/>
                            </a:cubicBezTo>
                            <a:cubicBezTo>
                              <a:pt x="1739970" y="746643"/>
                              <a:pt x="1496604" y="821953"/>
                              <a:pt x="1039937" y="745584"/>
                            </a:cubicBezTo>
                            <a:cubicBezTo>
                              <a:pt x="900268" y="741385"/>
                              <a:pt x="724778" y="806304"/>
                              <a:pt x="589437" y="812260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i="1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557BD232-3151-9700-79E8-B05AEE6F2C03}"/>
                  </a:ext>
                </a:extLst>
              </p:cNvPr>
              <p:cNvSpPr/>
              <p:nvPr/>
            </p:nvSpPr>
            <p:spPr>
              <a:xfrm>
                <a:off x="9701672" y="458854"/>
                <a:ext cx="179727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vi-VN" i="1" dirty="0">
                    <a:solidFill>
                      <a:sysClr val="windowText" lastClr="000000"/>
                    </a:solidFill>
                  </a:rPr>
                  <a:t>Huy: Tớ sẽ nói là ở lại làm bài tập với các bạn.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36782C2-DDB6-936B-620B-7AB5395DB2C5}"/>
                </a:ext>
              </a:extLst>
            </p:cNvPr>
            <p:cNvGrpSpPr/>
            <p:nvPr/>
          </p:nvGrpSpPr>
          <p:grpSpPr>
            <a:xfrm>
              <a:off x="5783497" y="2831565"/>
              <a:ext cx="2018764" cy="906780"/>
              <a:chOff x="9609928" y="420298"/>
              <a:chExt cx="1926752" cy="906780"/>
            </a:xfrm>
          </p:grpSpPr>
          <p:sp>
            <p:nvSpPr>
              <p:cNvPr id="20" name="Speech Bubble: Oval 36">
                <a:extLst>
                  <a:ext uri="{FF2B5EF4-FFF2-40B4-BE49-F238E27FC236}">
                    <a16:creationId xmlns:a16="http://schemas.microsoft.com/office/drawing/2014/main" id="{AE5FE96C-6CFE-17D7-0835-6E459D2E520C}"/>
                  </a:ext>
                </a:extLst>
              </p:cNvPr>
              <p:cNvSpPr/>
              <p:nvPr/>
            </p:nvSpPr>
            <p:spPr>
              <a:xfrm flipH="1">
                <a:off x="9609928" y="420298"/>
                <a:ext cx="1926752" cy="906780"/>
              </a:xfrm>
              <a:custGeom>
                <a:avLst/>
                <a:gdLst>
                  <a:gd name="connsiteX0" fmla="*/ 406761 w 2018764"/>
                  <a:gd name="connsiteY0" fmla="*/ 966791 h 906780"/>
                  <a:gd name="connsiteX1" fmla="*/ 376902 w 2018764"/>
                  <a:gd name="connsiteY1" fmla="*/ 806735 h 906780"/>
                  <a:gd name="connsiteX2" fmla="*/ 697098 w 2018764"/>
                  <a:gd name="connsiteY2" fmla="*/ 22244 h 906780"/>
                  <a:gd name="connsiteX3" fmla="*/ 1451886 w 2018764"/>
                  <a:gd name="connsiteY3" fmla="*/ 45890 h 906780"/>
                  <a:gd name="connsiteX4" fmla="*/ 1477496 w 2018764"/>
                  <a:gd name="connsiteY4" fmla="*/ 855075 h 906780"/>
                  <a:gd name="connsiteX5" fmla="*/ 717642 w 2018764"/>
                  <a:gd name="connsiteY5" fmla="*/ 887430 h 906780"/>
                  <a:gd name="connsiteX6" fmla="*/ 406761 w 2018764"/>
                  <a:gd name="connsiteY6" fmla="*/ 966791 h 9067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8764" h="906780" fill="none" extrusionOk="0">
                    <a:moveTo>
                      <a:pt x="406761" y="966791"/>
                    </a:moveTo>
                    <a:cubicBezTo>
                      <a:pt x="389448" y="896672"/>
                      <a:pt x="390874" y="855952"/>
                      <a:pt x="376902" y="806735"/>
                    </a:cubicBezTo>
                    <a:cubicBezTo>
                      <a:pt x="-265841" y="645597"/>
                      <a:pt x="11835" y="126377"/>
                      <a:pt x="697098" y="22244"/>
                    </a:cubicBezTo>
                    <a:cubicBezTo>
                      <a:pt x="924092" y="-19511"/>
                      <a:pt x="1177300" y="-28263"/>
                      <a:pt x="1451886" y="45890"/>
                    </a:cubicBezTo>
                    <a:cubicBezTo>
                      <a:pt x="2206704" y="274324"/>
                      <a:pt x="2151939" y="600934"/>
                      <a:pt x="1477496" y="855075"/>
                    </a:cubicBezTo>
                    <a:cubicBezTo>
                      <a:pt x="1231617" y="913776"/>
                      <a:pt x="996127" y="896446"/>
                      <a:pt x="717642" y="887430"/>
                    </a:cubicBezTo>
                    <a:cubicBezTo>
                      <a:pt x="567098" y="928516"/>
                      <a:pt x="550339" y="928078"/>
                      <a:pt x="406761" y="966791"/>
                    </a:cubicBezTo>
                    <a:close/>
                  </a:path>
                  <a:path w="2018764" h="906780" stroke="0" extrusionOk="0">
                    <a:moveTo>
                      <a:pt x="406761" y="966791"/>
                    </a:moveTo>
                    <a:cubicBezTo>
                      <a:pt x="392267" y="919018"/>
                      <a:pt x="383299" y="873218"/>
                      <a:pt x="376902" y="806735"/>
                    </a:cubicBezTo>
                    <a:cubicBezTo>
                      <a:pt x="-181771" y="589335"/>
                      <a:pt x="-56889" y="227186"/>
                      <a:pt x="697098" y="22244"/>
                    </a:cubicBezTo>
                    <a:cubicBezTo>
                      <a:pt x="945653" y="-692"/>
                      <a:pt x="1221434" y="-8521"/>
                      <a:pt x="1451886" y="45890"/>
                    </a:cubicBezTo>
                    <a:cubicBezTo>
                      <a:pt x="2169860" y="118372"/>
                      <a:pt x="2210769" y="701223"/>
                      <a:pt x="1477496" y="855075"/>
                    </a:cubicBezTo>
                    <a:cubicBezTo>
                      <a:pt x="1302130" y="896302"/>
                      <a:pt x="914609" y="894978"/>
                      <a:pt x="717642" y="887430"/>
                    </a:cubicBezTo>
                    <a:cubicBezTo>
                      <a:pt x="587361" y="931093"/>
                      <a:pt x="489889" y="942413"/>
                      <a:pt x="406761" y="966791"/>
                    </a:cubicBezTo>
                    <a:close/>
                  </a:path>
                </a:pathLst>
              </a:custGeom>
              <a:solidFill>
                <a:srgbClr val="FEEAEA"/>
              </a:solidFill>
              <a:ln>
                <a:solidFill>
                  <a:srgbClr val="F9B1BC"/>
                </a:solidFill>
                <a:extLst>
                  <a:ext uri="{C807C97D-BFC1-408E-A445-0C87EB9F89A2}">
                    <ask:lineSketchStyleProps xmlns:ask="http://schemas.microsoft.com/office/drawing/2018/sketchyshapes" sd="601708552">
                      <a:custGeom>
                        <a:avLst/>
                        <a:gdLst>
                          <a:gd name="connsiteX0" fmla="*/ 426748 w 2117961"/>
                          <a:gd name="connsiteY0" fmla="*/ 812260 h 761842"/>
                          <a:gd name="connsiteX1" fmla="*/ 395422 w 2117961"/>
                          <a:gd name="connsiteY1" fmla="*/ 677788 h 761842"/>
                          <a:gd name="connsiteX2" fmla="*/ 731351 w 2117961"/>
                          <a:gd name="connsiteY2" fmla="*/ 18688 h 761842"/>
                          <a:gd name="connsiteX3" fmla="*/ 1523228 w 2117961"/>
                          <a:gd name="connsiteY3" fmla="*/ 38555 h 761842"/>
                          <a:gd name="connsiteX4" fmla="*/ 1550096 w 2117961"/>
                          <a:gd name="connsiteY4" fmla="*/ 718401 h 761842"/>
                          <a:gd name="connsiteX5" fmla="*/ 752905 w 2117961"/>
                          <a:gd name="connsiteY5" fmla="*/ 745584 h 761842"/>
                          <a:gd name="connsiteX6" fmla="*/ 426748 w 2117961"/>
                          <a:gd name="connsiteY6" fmla="*/ 812260 h 761842"/>
                          <a:gd name="connsiteX0" fmla="*/ 426748 w 2117961"/>
                          <a:gd name="connsiteY0" fmla="*/ 812260 h 761842"/>
                          <a:gd name="connsiteX1" fmla="*/ 395422 w 2117961"/>
                          <a:gd name="connsiteY1" fmla="*/ 677788 h 761842"/>
                          <a:gd name="connsiteX2" fmla="*/ 731351 w 2117961"/>
                          <a:gd name="connsiteY2" fmla="*/ 18688 h 761842"/>
                          <a:gd name="connsiteX3" fmla="*/ 1523228 w 2117961"/>
                          <a:gd name="connsiteY3" fmla="*/ 38555 h 761842"/>
                          <a:gd name="connsiteX4" fmla="*/ 1550096 w 2117961"/>
                          <a:gd name="connsiteY4" fmla="*/ 718401 h 761842"/>
                          <a:gd name="connsiteX5" fmla="*/ 752905 w 2117961"/>
                          <a:gd name="connsiteY5" fmla="*/ 745584 h 761842"/>
                          <a:gd name="connsiteX6" fmla="*/ 426748 w 2117961"/>
                          <a:gd name="connsiteY6" fmla="*/ 812260 h 76184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117961" h="761842" fill="none" extrusionOk="0">
                            <a:moveTo>
                              <a:pt x="426748" y="812260"/>
                            </a:moveTo>
                            <a:cubicBezTo>
                              <a:pt x="407912" y="753967"/>
                              <a:pt x="406379" y="722831"/>
                              <a:pt x="395422" y="677788"/>
                            </a:cubicBezTo>
                            <a:cubicBezTo>
                              <a:pt x="-194343" y="567919"/>
                              <a:pt x="83236" y="127280"/>
                              <a:pt x="731351" y="18688"/>
                            </a:cubicBezTo>
                            <a:cubicBezTo>
                              <a:pt x="1010185" y="31581"/>
                              <a:pt x="1196285" y="14088"/>
                              <a:pt x="1523228" y="38555"/>
                            </a:cubicBezTo>
                            <a:cubicBezTo>
                              <a:pt x="2344651" y="230499"/>
                              <a:pt x="2282447" y="560396"/>
                              <a:pt x="1550096" y="718401"/>
                            </a:cubicBezTo>
                            <a:cubicBezTo>
                              <a:pt x="1321030" y="747172"/>
                              <a:pt x="1030162" y="732339"/>
                              <a:pt x="752905" y="745584"/>
                            </a:cubicBezTo>
                            <a:cubicBezTo>
                              <a:pt x="598090" y="778341"/>
                              <a:pt x="578775" y="776058"/>
                              <a:pt x="426748" y="812260"/>
                            </a:cubicBezTo>
                            <a:close/>
                          </a:path>
                          <a:path w="2117961" h="761842" stroke="0" extrusionOk="0">
                            <a:moveTo>
                              <a:pt x="426748" y="812260"/>
                            </a:moveTo>
                            <a:cubicBezTo>
                              <a:pt x="410979" y="770089"/>
                              <a:pt x="408294" y="739163"/>
                              <a:pt x="395422" y="677788"/>
                            </a:cubicBezTo>
                            <a:cubicBezTo>
                              <a:pt x="-134998" y="550675"/>
                              <a:pt x="-104466" y="197189"/>
                              <a:pt x="731351" y="18688"/>
                            </a:cubicBezTo>
                            <a:cubicBezTo>
                              <a:pt x="967927" y="55936"/>
                              <a:pt x="1271350" y="46412"/>
                              <a:pt x="1523228" y="38555"/>
                            </a:cubicBezTo>
                            <a:cubicBezTo>
                              <a:pt x="2176240" y="146873"/>
                              <a:pt x="2414565" y="546177"/>
                              <a:pt x="1550096" y="718401"/>
                            </a:cubicBezTo>
                            <a:cubicBezTo>
                              <a:pt x="1369345" y="749637"/>
                              <a:pt x="923367" y="718824"/>
                              <a:pt x="752905" y="745584"/>
                            </a:cubicBezTo>
                            <a:cubicBezTo>
                              <a:pt x="616807" y="779599"/>
                              <a:pt x="501708" y="794719"/>
                              <a:pt x="426748" y="812260"/>
                            </a:cubicBezTo>
                            <a:close/>
                          </a:path>
                          <a:path w="2117961" h="761842" fill="none" stroke="0" extrusionOk="0">
                            <a:moveTo>
                              <a:pt x="426748" y="812260"/>
                            </a:moveTo>
                            <a:cubicBezTo>
                              <a:pt x="408932" y="751787"/>
                              <a:pt x="402452" y="721428"/>
                              <a:pt x="395422" y="677788"/>
                            </a:cubicBezTo>
                            <a:cubicBezTo>
                              <a:pt x="-316152" y="462703"/>
                              <a:pt x="-8768" y="47845"/>
                              <a:pt x="731351" y="18688"/>
                            </a:cubicBezTo>
                            <a:cubicBezTo>
                              <a:pt x="971276" y="-4692"/>
                              <a:pt x="1216124" y="-50552"/>
                              <a:pt x="1523228" y="38555"/>
                            </a:cubicBezTo>
                            <a:cubicBezTo>
                              <a:pt x="2273622" y="235611"/>
                              <a:pt x="2228175" y="457032"/>
                              <a:pt x="1550096" y="718401"/>
                            </a:cubicBezTo>
                            <a:cubicBezTo>
                              <a:pt x="1259865" y="725202"/>
                              <a:pt x="1061566" y="766110"/>
                              <a:pt x="752905" y="745584"/>
                            </a:cubicBezTo>
                            <a:cubicBezTo>
                              <a:pt x="596064" y="778734"/>
                              <a:pt x="577452" y="781070"/>
                              <a:pt x="426748" y="812260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i="1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2BE4E961-EC03-89A2-C6DD-991A702DB689}"/>
                  </a:ext>
                </a:extLst>
              </p:cNvPr>
              <p:cNvSpPr/>
              <p:nvPr/>
            </p:nvSpPr>
            <p:spPr>
              <a:xfrm>
                <a:off x="9674666" y="545392"/>
                <a:ext cx="1797276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vi-VN" i="1" dirty="0">
                    <a:solidFill>
                      <a:sysClr val="windowText" lastClr="000000"/>
                    </a:solidFill>
                  </a:rPr>
                  <a:t>Nam: Tớ sẽ nói thật với mẹ.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B9F967F-915D-E9B9-05FD-282210F45BE0}"/>
                </a:ext>
              </a:extLst>
            </p:cNvPr>
            <p:cNvGrpSpPr/>
            <p:nvPr/>
          </p:nvGrpSpPr>
          <p:grpSpPr>
            <a:xfrm>
              <a:off x="5580297" y="4321398"/>
              <a:ext cx="2018764" cy="1137042"/>
              <a:chOff x="9609928" y="403748"/>
              <a:chExt cx="1926752" cy="923330"/>
            </a:xfrm>
          </p:grpSpPr>
          <p:sp>
            <p:nvSpPr>
              <p:cNvPr id="18" name="Speech Bubble: Oval 39">
                <a:extLst>
                  <a:ext uri="{FF2B5EF4-FFF2-40B4-BE49-F238E27FC236}">
                    <a16:creationId xmlns:a16="http://schemas.microsoft.com/office/drawing/2014/main" id="{6DF7C2F6-4696-2C61-F739-E79DE916766C}"/>
                  </a:ext>
                </a:extLst>
              </p:cNvPr>
              <p:cNvSpPr/>
              <p:nvPr/>
            </p:nvSpPr>
            <p:spPr>
              <a:xfrm flipH="1">
                <a:off x="9609928" y="420298"/>
                <a:ext cx="1926752" cy="906780"/>
              </a:xfrm>
              <a:custGeom>
                <a:avLst/>
                <a:gdLst>
                  <a:gd name="connsiteX0" fmla="*/ 406761 w 2018764"/>
                  <a:gd name="connsiteY0" fmla="*/ 1190563 h 1116662"/>
                  <a:gd name="connsiteX1" fmla="*/ 376902 w 2018764"/>
                  <a:gd name="connsiteY1" fmla="*/ 993461 h 1116662"/>
                  <a:gd name="connsiteX2" fmla="*/ 568979 w 2018764"/>
                  <a:gd name="connsiteY2" fmla="*/ 55947 h 1116662"/>
                  <a:gd name="connsiteX3" fmla="*/ 1460011 w 2018764"/>
                  <a:gd name="connsiteY3" fmla="*/ 58729 h 1116662"/>
                  <a:gd name="connsiteX4" fmla="*/ 1630248 w 2018764"/>
                  <a:gd name="connsiteY4" fmla="*/ 998548 h 1116662"/>
                  <a:gd name="connsiteX5" fmla="*/ 717642 w 2018764"/>
                  <a:gd name="connsiteY5" fmla="*/ 1092832 h 1116662"/>
                  <a:gd name="connsiteX6" fmla="*/ 406761 w 2018764"/>
                  <a:gd name="connsiteY6" fmla="*/ 1190563 h 1116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18764" h="1116662" fill="none" extrusionOk="0">
                    <a:moveTo>
                      <a:pt x="406761" y="1190563"/>
                    </a:moveTo>
                    <a:cubicBezTo>
                      <a:pt x="386434" y="1108025"/>
                      <a:pt x="396386" y="1062131"/>
                      <a:pt x="376902" y="993461"/>
                    </a:cubicBezTo>
                    <a:cubicBezTo>
                      <a:pt x="-231212" y="849249"/>
                      <a:pt x="22744" y="223359"/>
                      <a:pt x="568979" y="55947"/>
                    </a:cubicBezTo>
                    <a:cubicBezTo>
                      <a:pt x="782466" y="-36370"/>
                      <a:pt x="1171106" y="-23615"/>
                      <a:pt x="1460011" y="58729"/>
                    </a:cubicBezTo>
                    <a:cubicBezTo>
                      <a:pt x="2136351" y="314538"/>
                      <a:pt x="2201715" y="726729"/>
                      <a:pt x="1630248" y="998548"/>
                    </a:cubicBezTo>
                    <a:cubicBezTo>
                      <a:pt x="1316010" y="1127405"/>
                      <a:pt x="1058182" y="1118793"/>
                      <a:pt x="717642" y="1092832"/>
                    </a:cubicBezTo>
                    <a:cubicBezTo>
                      <a:pt x="616536" y="1115854"/>
                      <a:pt x="488167" y="1178583"/>
                      <a:pt x="406761" y="1190563"/>
                    </a:cubicBezTo>
                    <a:close/>
                  </a:path>
                  <a:path w="2018764" h="1116662" stroke="0" extrusionOk="0">
                    <a:moveTo>
                      <a:pt x="406761" y="1190563"/>
                    </a:moveTo>
                    <a:cubicBezTo>
                      <a:pt x="403969" y="1112734"/>
                      <a:pt x="389783" y="1060449"/>
                      <a:pt x="376902" y="993461"/>
                    </a:cubicBezTo>
                    <a:cubicBezTo>
                      <a:pt x="-138132" y="744514"/>
                      <a:pt x="-90054" y="315928"/>
                      <a:pt x="568979" y="55947"/>
                    </a:cubicBezTo>
                    <a:cubicBezTo>
                      <a:pt x="850158" y="1061"/>
                      <a:pt x="1198591" y="-29780"/>
                      <a:pt x="1460011" y="58729"/>
                    </a:cubicBezTo>
                    <a:cubicBezTo>
                      <a:pt x="2092618" y="131610"/>
                      <a:pt x="2215376" y="824718"/>
                      <a:pt x="1630248" y="998548"/>
                    </a:cubicBezTo>
                    <a:cubicBezTo>
                      <a:pt x="1385504" y="1106855"/>
                      <a:pt x="964459" y="1113215"/>
                      <a:pt x="717642" y="1092832"/>
                    </a:cubicBezTo>
                    <a:cubicBezTo>
                      <a:pt x="560990" y="1128141"/>
                      <a:pt x="468245" y="1158808"/>
                      <a:pt x="406761" y="1190563"/>
                    </a:cubicBezTo>
                    <a:close/>
                  </a:path>
                </a:pathLst>
              </a:custGeom>
              <a:solidFill>
                <a:srgbClr val="FEEAEA"/>
              </a:solidFill>
              <a:ln>
                <a:solidFill>
                  <a:srgbClr val="F9B1BC"/>
                </a:solidFill>
                <a:extLst>
                  <a:ext uri="{C807C97D-BFC1-408E-A445-0C87EB9F89A2}">
                    <ask:lineSketchStyleProps xmlns:ask="http://schemas.microsoft.com/office/drawing/2018/sketchyshapes" sd="601708552">
                      <a:custGeom>
                        <a:avLst/>
                        <a:gdLst>
                          <a:gd name="connsiteX0" fmla="*/ 426748 w 2117961"/>
                          <a:gd name="connsiteY0" fmla="*/ 1000265 h 938177"/>
                          <a:gd name="connsiteX1" fmla="*/ 395422 w 2117961"/>
                          <a:gd name="connsiteY1" fmla="*/ 834668 h 938177"/>
                          <a:gd name="connsiteX2" fmla="*/ 596937 w 2117961"/>
                          <a:gd name="connsiteY2" fmla="*/ 47004 h 938177"/>
                          <a:gd name="connsiteX3" fmla="*/ 1531752 w 2117961"/>
                          <a:gd name="connsiteY3" fmla="*/ 49341 h 938177"/>
                          <a:gd name="connsiteX4" fmla="*/ 1710354 w 2117961"/>
                          <a:gd name="connsiteY4" fmla="*/ 838942 h 938177"/>
                          <a:gd name="connsiteX5" fmla="*/ 752905 w 2117961"/>
                          <a:gd name="connsiteY5" fmla="*/ 918155 h 938177"/>
                          <a:gd name="connsiteX6" fmla="*/ 426748 w 2117961"/>
                          <a:gd name="connsiteY6" fmla="*/ 1000265 h 938177"/>
                          <a:gd name="connsiteX0" fmla="*/ 426748 w 2117961"/>
                          <a:gd name="connsiteY0" fmla="*/ 1000265 h 938177"/>
                          <a:gd name="connsiteX1" fmla="*/ 395422 w 2117961"/>
                          <a:gd name="connsiteY1" fmla="*/ 834668 h 938177"/>
                          <a:gd name="connsiteX2" fmla="*/ 596937 w 2117961"/>
                          <a:gd name="connsiteY2" fmla="*/ 47004 h 938177"/>
                          <a:gd name="connsiteX3" fmla="*/ 1531752 w 2117961"/>
                          <a:gd name="connsiteY3" fmla="*/ 49341 h 938177"/>
                          <a:gd name="connsiteX4" fmla="*/ 1710354 w 2117961"/>
                          <a:gd name="connsiteY4" fmla="*/ 838942 h 938177"/>
                          <a:gd name="connsiteX5" fmla="*/ 752905 w 2117961"/>
                          <a:gd name="connsiteY5" fmla="*/ 918155 h 938177"/>
                          <a:gd name="connsiteX6" fmla="*/ 426748 w 2117961"/>
                          <a:gd name="connsiteY6" fmla="*/ 1000265 h 9381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117961" h="938177" fill="none" extrusionOk="0">
                            <a:moveTo>
                              <a:pt x="426748" y="1000265"/>
                            </a:moveTo>
                            <a:cubicBezTo>
                              <a:pt x="404542" y="931730"/>
                              <a:pt x="409724" y="898488"/>
                              <a:pt x="395422" y="834668"/>
                            </a:cubicBezTo>
                            <a:cubicBezTo>
                              <a:pt x="-175476" y="733751"/>
                              <a:pt x="82925" y="205257"/>
                              <a:pt x="596937" y="47004"/>
                            </a:cubicBezTo>
                            <a:cubicBezTo>
                              <a:pt x="857533" y="12621"/>
                              <a:pt x="1197202" y="10774"/>
                              <a:pt x="1531752" y="49341"/>
                            </a:cubicBezTo>
                            <a:cubicBezTo>
                              <a:pt x="2295601" y="264304"/>
                              <a:pt x="2327492" y="649998"/>
                              <a:pt x="1710354" y="838942"/>
                            </a:cubicBezTo>
                            <a:cubicBezTo>
                              <a:pt x="1414878" y="922881"/>
                              <a:pt x="1091068" y="913286"/>
                              <a:pt x="752905" y="918155"/>
                            </a:cubicBezTo>
                            <a:cubicBezTo>
                              <a:pt x="662805" y="928495"/>
                              <a:pt x="515287" y="981932"/>
                              <a:pt x="426748" y="1000265"/>
                            </a:cubicBezTo>
                            <a:close/>
                          </a:path>
                          <a:path w="2117961" h="938177" stroke="0" extrusionOk="0">
                            <a:moveTo>
                              <a:pt x="426748" y="1000265"/>
                            </a:moveTo>
                            <a:cubicBezTo>
                              <a:pt x="420919" y="924395"/>
                              <a:pt x="410742" y="892567"/>
                              <a:pt x="395422" y="834668"/>
                            </a:cubicBezTo>
                            <a:cubicBezTo>
                              <a:pt x="-105902" y="664413"/>
                              <a:pt x="-175152" y="276809"/>
                              <a:pt x="596937" y="47004"/>
                            </a:cubicBezTo>
                            <a:cubicBezTo>
                              <a:pt x="878546" y="32163"/>
                              <a:pt x="1249828" y="15590"/>
                              <a:pt x="1531752" y="49341"/>
                            </a:cubicBezTo>
                            <a:cubicBezTo>
                              <a:pt x="2139077" y="137239"/>
                              <a:pt x="2377255" y="668959"/>
                              <a:pt x="1710354" y="838942"/>
                            </a:cubicBezTo>
                            <a:cubicBezTo>
                              <a:pt x="1491823" y="889699"/>
                              <a:pt x="999944" y="924388"/>
                              <a:pt x="752905" y="918155"/>
                            </a:cubicBezTo>
                            <a:cubicBezTo>
                              <a:pt x="590633" y="938333"/>
                              <a:pt x="479410" y="976428"/>
                              <a:pt x="426748" y="1000265"/>
                            </a:cubicBezTo>
                            <a:close/>
                          </a:path>
                          <a:path w="2117961" h="938177" fill="none" stroke="0" extrusionOk="0">
                            <a:moveTo>
                              <a:pt x="426748" y="1000265"/>
                            </a:moveTo>
                            <a:cubicBezTo>
                              <a:pt x="405888" y="928825"/>
                              <a:pt x="413683" y="893017"/>
                              <a:pt x="395422" y="834668"/>
                            </a:cubicBezTo>
                            <a:cubicBezTo>
                              <a:pt x="-260161" y="675874"/>
                              <a:pt x="8739" y="146018"/>
                              <a:pt x="596937" y="47004"/>
                            </a:cubicBezTo>
                            <a:cubicBezTo>
                              <a:pt x="831186" y="37095"/>
                              <a:pt x="1213590" y="-41062"/>
                              <a:pt x="1531752" y="49341"/>
                            </a:cubicBezTo>
                            <a:cubicBezTo>
                              <a:pt x="2196990" y="269746"/>
                              <a:pt x="2293885" y="584595"/>
                              <a:pt x="1710354" y="838942"/>
                            </a:cubicBezTo>
                            <a:cubicBezTo>
                              <a:pt x="1364422" y="925788"/>
                              <a:pt x="1155778" y="975775"/>
                              <a:pt x="752905" y="918155"/>
                            </a:cubicBezTo>
                            <a:cubicBezTo>
                              <a:pt x="648581" y="935322"/>
                              <a:pt x="512315" y="993237"/>
                              <a:pt x="426748" y="1000265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i="1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A5B5658A-8AD2-38EF-4FEA-0BFB3899D9BC}"/>
                  </a:ext>
                </a:extLst>
              </p:cNvPr>
              <p:cNvSpPr/>
              <p:nvPr/>
            </p:nvSpPr>
            <p:spPr>
              <a:xfrm>
                <a:off x="9687948" y="403748"/>
                <a:ext cx="1797276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vi-VN" i="1" dirty="0">
                    <a:solidFill>
                      <a:sysClr val="windowText" lastClr="000000"/>
                    </a:solidFill>
                  </a:rPr>
                  <a:t>Lần sau con không được về muộn nữa nhé.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160E2D9-0399-E1BC-A198-B1BF72ED6B34}"/>
                </a:ext>
              </a:extLst>
            </p:cNvPr>
            <p:cNvGrpSpPr/>
            <p:nvPr/>
          </p:nvGrpSpPr>
          <p:grpSpPr>
            <a:xfrm>
              <a:off x="7678280" y="4832504"/>
              <a:ext cx="1546269" cy="1208153"/>
              <a:chOff x="9988410" y="524367"/>
              <a:chExt cx="1665982" cy="903021"/>
            </a:xfrm>
          </p:grpSpPr>
          <p:sp>
            <p:nvSpPr>
              <p:cNvPr id="16" name="Speech Bubble: Oval 42">
                <a:extLst>
                  <a:ext uri="{FF2B5EF4-FFF2-40B4-BE49-F238E27FC236}">
                    <a16:creationId xmlns:a16="http://schemas.microsoft.com/office/drawing/2014/main" id="{23157818-22C5-F179-5E70-74785FA986B6}"/>
                  </a:ext>
                </a:extLst>
              </p:cNvPr>
              <p:cNvSpPr/>
              <p:nvPr/>
            </p:nvSpPr>
            <p:spPr>
              <a:xfrm flipH="1">
                <a:off x="9988410" y="530216"/>
                <a:ext cx="1580629" cy="897172"/>
              </a:xfrm>
              <a:custGeom>
                <a:avLst/>
                <a:gdLst>
                  <a:gd name="connsiteX0" fmla="*/ 1138710 w 1467050"/>
                  <a:gd name="connsiteY0" fmla="*/ 1289476 h 1200328"/>
                  <a:gd name="connsiteX1" fmla="*/ 919475 w 1467050"/>
                  <a:gd name="connsiteY1" fmla="*/ 1180724 h 1200328"/>
                  <a:gd name="connsiteX2" fmla="*/ 88523 w 1467050"/>
                  <a:gd name="connsiteY2" fmla="*/ 885982 h 1200328"/>
                  <a:gd name="connsiteX3" fmla="*/ 419816 w 1467050"/>
                  <a:gd name="connsiteY3" fmla="*/ 57655 h 1200328"/>
                  <a:gd name="connsiteX4" fmla="*/ 1280429 w 1467050"/>
                  <a:gd name="connsiteY4" fmla="*/ 200206 h 1200328"/>
                  <a:gd name="connsiteX5" fmla="*/ 1171742 w 1467050"/>
                  <a:gd name="connsiteY5" fmla="*/ 1081455 h 1200328"/>
                  <a:gd name="connsiteX6" fmla="*/ 1138710 w 1467050"/>
                  <a:gd name="connsiteY6" fmla="*/ 1289476 h 1200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67050" h="1200328" fill="none" extrusionOk="0">
                    <a:moveTo>
                      <a:pt x="1138710" y="1289476"/>
                    </a:moveTo>
                    <a:cubicBezTo>
                      <a:pt x="1092237" y="1257158"/>
                      <a:pt x="1021303" y="1238940"/>
                      <a:pt x="919475" y="1180724"/>
                    </a:cubicBezTo>
                    <a:cubicBezTo>
                      <a:pt x="584238" y="1281394"/>
                      <a:pt x="311803" y="1123210"/>
                      <a:pt x="88523" y="885982"/>
                    </a:cubicBezTo>
                    <a:cubicBezTo>
                      <a:pt x="-208211" y="559578"/>
                      <a:pt x="-40785" y="158784"/>
                      <a:pt x="419816" y="57655"/>
                    </a:cubicBezTo>
                    <a:cubicBezTo>
                      <a:pt x="722705" y="-1350"/>
                      <a:pt x="1037744" y="-34276"/>
                      <a:pt x="1280429" y="200206"/>
                    </a:cubicBezTo>
                    <a:cubicBezTo>
                      <a:pt x="1476682" y="491290"/>
                      <a:pt x="1572045" y="816607"/>
                      <a:pt x="1171742" y="1081455"/>
                    </a:cubicBezTo>
                    <a:cubicBezTo>
                      <a:pt x="1164651" y="1137749"/>
                      <a:pt x="1161406" y="1197574"/>
                      <a:pt x="1138710" y="1289476"/>
                    </a:cubicBezTo>
                    <a:close/>
                  </a:path>
                  <a:path w="1467050" h="1200328" stroke="0" extrusionOk="0">
                    <a:moveTo>
                      <a:pt x="1138710" y="1289476"/>
                    </a:moveTo>
                    <a:cubicBezTo>
                      <a:pt x="1074840" y="1267253"/>
                      <a:pt x="1005107" y="1215263"/>
                      <a:pt x="919475" y="1180724"/>
                    </a:cubicBezTo>
                    <a:cubicBezTo>
                      <a:pt x="663274" y="1259708"/>
                      <a:pt x="250792" y="1143332"/>
                      <a:pt x="88523" y="885982"/>
                    </a:cubicBezTo>
                    <a:cubicBezTo>
                      <a:pt x="-113443" y="643405"/>
                      <a:pt x="79861" y="180753"/>
                      <a:pt x="419816" y="57655"/>
                    </a:cubicBezTo>
                    <a:cubicBezTo>
                      <a:pt x="710670" y="-66308"/>
                      <a:pt x="1063693" y="58004"/>
                      <a:pt x="1280429" y="200206"/>
                    </a:cubicBezTo>
                    <a:cubicBezTo>
                      <a:pt x="1623427" y="449922"/>
                      <a:pt x="1485745" y="855767"/>
                      <a:pt x="1171742" y="1081455"/>
                    </a:cubicBezTo>
                    <a:cubicBezTo>
                      <a:pt x="1151146" y="1172490"/>
                      <a:pt x="1149686" y="1203206"/>
                      <a:pt x="1138710" y="1289476"/>
                    </a:cubicBezTo>
                    <a:close/>
                  </a:path>
                </a:pathLst>
              </a:custGeom>
              <a:solidFill>
                <a:srgbClr val="FEEAEA"/>
              </a:solidFill>
              <a:ln>
                <a:solidFill>
                  <a:srgbClr val="F9B1BC"/>
                </a:solidFill>
                <a:extLst>
                  <a:ext uri="{C807C97D-BFC1-408E-A445-0C87EB9F89A2}">
                    <ask:lineSketchStyleProps xmlns:ask="http://schemas.microsoft.com/office/drawing/2018/sketchyshapes" sd="601708552">
                      <a:custGeom>
                        <a:avLst/>
                        <a:gdLst>
                          <a:gd name="connsiteX0" fmla="*/ 1194662 w 1539136"/>
                          <a:gd name="connsiteY0" fmla="*/ 1083368 h 1008470"/>
                          <a:gd name="connsiteX1" fmla="*/ 964654 w 1539136"/>
                          <a:gd name="connsiteY1" fmla="*/ 991999 h 1008470"/>
                          <a:gd name="connsiteX2" fmla="*/ 92872 w 1539136"/>
                          <a:gd name="connsiteY2" fmla="*/ 744368 h 1008470"/>
                          <a:gd name="connsiteX3" fmla="*/ 440444 w 1539136"/>
                          <a:gd name="connsiteY3" fmla="*/ 48439 h 1008470"/>
                          <a:gd name="connsiteX4" fmla="*/ 1343345 w 1539136"/>
                          <a:gd name="connsiteY4" fmla="*/ 168205 h 1008470"/>
                          <a:gd name="connsiteX5" fmla="*/ 1229317 w 1539136"/>
                          <a:gd name="connsiteY5" fmla="*/ 908597 h 1008470"/>
                          <a:gd name="connsiteX6" fmla="*/ 1194662 w 1539136"/>
                          <a:gd name="connsiteY6" fmla="*/ 1083368 h 1008470"/>
                          <a:gd name="connsiteX0" fmla="*/ 1194662 w 1539136"/>
                          <a:gd name="connsiteY0" fmla="*/ 1083368 h 1008470"/>
                          <a:gd name="connsiteX1" fmla="*/ 964654 w 1539136"/>
                          <a:gd name="connsiteY1" fmla="*/ 991999 h 1008470"/>
                          <a:gd name="connsiteX2" fmla="*/ 92872 w 1539136"/>
                          <a:gd name="connsiteY2" fmla="*/ 744368 h 1008470"/>
                          <a:gd name="connsiteX3" fmla="*/ 440444 w 1539136"/>
                          <a:gd name="connsiteY3" fmla="*/ 48439 h 1008470"/>
                          <a:gd name="connsiteX4" fmla="*/ 1343345 w 1539136"/>
                          <a:gd name="connsiteY4" fmla="*/ 168205 h 1008470"/>
                          <a:gd name="connsiteX5" fmla="*/ 1229317 w 1539136"/>
                          <a:gd name="connsiteY5" fmla="*/ 908597 h 1008470"/>
                          <a:gd name="connsiteX6" fmla="*/ 1194662 w 1539136"/>
                          <a:gd name="connsiteY6" fmla="*/ 1083368 h 1008470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1539136" h="1008470" fill="none" extrusionOk="0">
                            <a:moveTo>
                              <a:pt x="1194662" y="1083368"/>
                            </a:moveTo>
                            <a:cubicBezTo>
                              <a:pt x="1135605" y="1065695"/>
                              <a:pt x="1065380" y="1047004"/>
                              <a:pt x="964654" y="991999"/>
                            </a:cubicBezTo>
                            <a:cubicBezTo>
                              <a:pt x="654743" y="1089189"/>
                              <a:pt x="350273" y="950576"/>
                              <a:pt x="92872" y="744368"/>
                            </a:cubicBezTo>
                            <a:cubicBezTo>
                              <a:pt x="-162410" y="536204"/>
                              <a:pt x="-52039" y="142407"/>
                              <a:pt x="440444" y="48439"/>
                            </a:cubicBezTo>
                            <a:cubicBezTo>
                              <a:pt x="807654" y="-1096"/>
                              <a:pt x="1096332" y="-11770"/>
                              <a:pt x="1343345" y="168205"/>
                            </a:cubicBezTo>
                            <a:cubicBezTo>
                              <a:pt x="1587388" y="385637"/>
                              <a:pt x="1642523" y="676634"/>
                              <a:pt x="1229317" y="908597"/>
                            </a:cubicBezTo>
                            <a:cubicBezTo>
                              <a:pt x="1230324" y="951133"/>
                              <a:pt x="1222873" y="994547"/>
                              <a:pt x="1194662" y="1083368"/>
                            </a:cubicBezTo>
                            <a:close/>
                          </a:path>
                          <a:path w="1539136" h="1008470" stroke="0" extrusionOk="0">
                            <a:moveTo>
                              <a:pt x="1194662" y="1083368"/>
                            </a:moveTo>
                            <a:cubicBezTo>
                              <a:pt x="1125308" y="1056218"/>
                              <a:pt x="1066351" y="1031638"/>
                              <a:pt x="964654" y="991999"/>
                            </a:cubicBezTo>
                            <a:cubicBezTo>
                              <a:pt x="717689" y="1080117"/>
                              <a:pt x="227414" y="965620"/>
                              <a:pt x="92872" y="744368"/>
                            </a:cubicBezTo>
                            <a:cubicBezTo>
                              <a:pt x="-126791" y="558722"/>
                              <a:pt x="69367" y="228325"/>
                              <a:pt x="440444" y="48439"/>
                            </a:cubicBezTo>
                            <a:cubicBezTo>
                              <a:pt x="733476" y="-49979"/>
                              <a:pt x="1135834" y="39759"/>
                              <a:pt x="1343345" y="168205"/>
                            </a:cubicBezTo>
                            <a:cubicBezTo>
                              <a:pt x="1729927" y="349879"/>
                              <a:pt x="1525138" y="688232"/>
                              <a:pt x="1229317" y="908597"/>
                            </a:cubicBezTo>
                            <a:cubicBezTo>
                              <a:pt x="1209030" y="979047"/>
                              <a:pt x="1200326" y="1012291"/>
                              <a:pt x="1194662" y="1083368"/>
                            </a:cubicBezTo>
                            <a:close/>
                          </a:path>
                          <a:path w="1539136" h="1008470" fill="none" stroke="0" extrusionOk="0">
                            <a:moveTo>
                              <a:pt x="1194662" y="1083368"/>
                            </a:moveTo>
                            <a:cubicBezTo>
                              <a:pt x="1147575" y="1048714"/>
                              <a:pt x="1061965" y="1043769"/>
                              <a:pt x="964654" y="991999"/>
                            </a:cubicBezTo>
                            <a:cubicBezTo>
                              <a:pt x="580413" y="1006968"/>
                              <a:pt x="317106" y="916095"/>
                              <a:pt x="92872" y="744368"/>
                            </a:cubicBezTo>
                            <a:cubicBezTo>
                              <a:pt x="-204294" y="563310"/>
                              <a:pt x="-93425" y="62062"/>
                              <a:pt x="440444" y="48439"/>
                            </a:cubicBezTo>
                            <a:cubicBezTo>
                              <a:pt x="739895" y="1131"/>
                              <a:pt x="1076712" y="-48297"/>
                              <a:pt x="1343345" y="168205"/>
                            </a:cubicBezTo>
                            <a:cubicBezTo>
                              <a:pt x="1534077" y="392783"/>
                              <a:pt x="1702446" y="727824"/>
                              <a:pt x="1229317" y="908597"/>
                            </a:cubicBezTo>
                            <a:cubicBezTo>
                              <a:pt x="1224727" y="952350"/>
                              <a:pt x="1218939" y="1014946"/>
                              <a:pt x="1194662" y="1083368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i="1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21CF565-26F2-5C5A-0387-7C6AA3AE79AD}"/>
                  </a:ext>
                </a:extLst>
              </p:cNvPr>
              <p:cNvSpPr/>
              <p:nvPr/>
            </p:nvSpPr>
            <p:spPr>
              <a:xfrm>
                <a:off x="9998206" y="524367"/>
                <a:ext cx="1656186" cy="8051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vi-VN" sz="1600" i="1" dirty="0">
                    <a:solidFill>
                      <a:sysClr val="windowText" lastClr="000000"/>
                    </a:solidFill>
                  </a:rPr>
                  <a:t>Con xin </a:t>
                </a:r>
              </a:p>
              <a:p>
                <a:r>
                  <a:rPr lang="vi-VN" sz="1600" i="1" dirty="0">
                    <a:solidFill>
                      <a:sysClr val="windowText" lastClr="000000"/>
                    </a:solidFill>
                  </a:rPr>
                  <a:t>lỗi mẹ, lần sau tan học con sẽ   </a:t>
                </a:r>
              </a:p>
              <a:p>
                <a:r>
                  <a:rPr lang="vi-VN" sz="1600" i="1" dirty="0">
                    <a:solidFill>
                      <a:sysClr val="windowText" lastClr="000000"/>
                    </a:solidFill>
                  </a:rPr>
                  <a:t>   về ngay ạ.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9144EE-7F43-99BA-11E6-65668B7B3A73}"/>
                </a:ext>
              </a:extLst>
            </p:cNvPr>
            <p:cNvGrpSpPr/>
            <p:nvPr/>
          </p:nvGrpSpPr>
          <p:grpSpPr>
            <a:xfrm>
              <a:off x="8367251" y="4581198"/>
              <a:ext cx="2788382" cy="740761"/>
              <a:chOff x="9609929" y="420298"/>
              <a:chExt cx="1926752" cy="1071217"/>
            </a:xfrm>
          </p:grpSpPr>
          <p:sp>
            <p:nvSpPr>
              <p:cNvPr id="14" name="Speech Bubble: Oval 45">
                <a:extLst>
                  <a:ext uri="{FF2B5EF4-FFF2-40B4-BE49-F238E27FC236}">
                    <a16:creationId xmlns:a16="http://schemas.microsoft.com/office/drawing/2014/main" id="{DF5AA0E9-6A21-FE82-E693-A235669921DA}"/>
                  </a:ext>
                </a:extLst>
              </p:cNvPr>
              <p:cNvSpPr/>
              <p:nvPr/>
            </p:nvSpPr>
            <p:spPr>
              <a:xfrm flipH="1">
                <a:off x="9609929" y="420298"/>
                <a:ext cx="1926752" cy="1071217"/>
              </a:xfrm>
              <a:custGeom>
                <a:avLst/>
                <a:gdLst>
                  <a:gd name="connsiteX0" fmla="*/ 1561717 w 2788382"/>
                  <a:gd name="connsiteY0" fmla="*/ 1093104 h 740761"/>
                  <a:gd name="connsiteX1" fmla="*/ 1212787 w 2788382"/>
                  <a:gd name="connsiteY1" fmla="*/ 737612 h 740761"/>
                  <a:gd name="connsiteX2" fmla="*/ 184202 w 2788382"/>
                  <a:gd name="connsiteY2" fmla="*/ 186384 h 740761"/>
                  <a:gd name="connsiteX3" fmla="*/ 1335610 w 2788382"/>
                  <a:gd name="connsiteY3" fmla="*/ 326 h 740761"/>
                  <a:gd name="connsiteX4" fmla="*/ 2046740 w 2788382"/>
                  <a:gd name="connsiteY4" fmla="*/ 43073 h 740761"/>
                  <a:gd name="connsiteX5" fmla="*/ 1743830 w 2788382"/>
                  <a:gd name="connsiteY5" fmla="*/ 728925 h 740761"/>
                  <a:gd name="connsiteX6" fmla="*/ 1561717 w 2788382"/>
                  <a:gd name="connsiteY6" fmla="*/ 1093104 h 740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88382" h="740761" fill="none" extrusionOk="0">
                    <a:moveTo>
                      <a:pt x="1561717" y="1093104"/>
                    </a:moveTo>
                    <a:cubicBezTo>
                      <a:pt x="1401618" y="921082"/>
                      <a:pt x="1358456" y="911624"/>
                      <a:pt x="1212787" y="737612"/>
                    </a:cubicBezTo>
                    <a:cubicBezTo>
                      <a:pt x="224472" y="722047"/>
                      <a:pt x="-209690" y="405674"/>
                      <a:pt x="184202" y="186384"/>
                    </a:cubicBezTo>
                    <a:cubicBezTo>
                      <a:pt x="322101" y="51351"/>
                      <a:pt x="792685" y="-31282"/>
                      <a:pt x="1335610" y="326"/>
                    </a:cubicBezTo>
                    <a:cubicBezTo>
                      <a:pt x="1591091" y="47844"/>
                      <a:pt x="1809139" y="-14091"/>
                      <a:pt x="2046740" y="43073"/>
                    </a:cubicBezTo>
                    <a:cubicBezTo>
                      <a:pt x="3088508" y="226979"/>
                      <a:pt x="3049445" y="571041"/>
                      <a:pt x="1743830" y="728925"/>
                    </a:cubicBezTo>
                    <a:cubicBezTo>
                      <a:pt x="1682525" y="831580"/>
                      <a:pt x="1604260" y="963339"/>
                      <a:pt x="1561717" y="1093104"/>
                    </a:cubicBezTo>
                    <a:close/>
                  </a:path>
                  <a:path w="2788382" h="740761" stroke="0" extrusionOk="0">
                    <a:moveTo>
                      <a:pt x="1561717" y="1093104"/>
                    </a:moveTo>
                    <a:cubicBezTo>
                      <a:pt x="1397804" y="943529"/>
                      <a:pt x="1288891" y="826659"/>
                      <a:pt x="1212787" y="737612"/>
                    </a:cubicBezTo>
                    <a:cubicBezTo>
                      <a:pt x="313218" y="713855"/>
                      <a:pt x="-300049" y="504230"/>
                      <a:pt x="184202" y="186384"/>
                    </a:cubicBezTo>
                    <a:cubicBezTo>
                      <a:pt x="420797" y="129366"/>
                      <a:pt x="942869" y="-45646"/>
                      <a:pt x="1335610" y="326"/>
                    </a:cubicBezTo>
                    <a:cubicBezTo>
                      <a:pt x="1568684" y="-51404"/>
                      <a:pt x="1828143" y="21842"/>
                      <a:pt x="2046740" y="43073"/>
                    </a:cubicBezTo>
                    <a:cubicBezTo>
                      <a:pt x="3220558" y="189685"/>
                      <a:pt x="2920296" y="617709"/>
                      <a:pt x="1743830" y="728925"/>
                    </a:cubicBezTo>
                    <a:cubicBezTo>
                      <a:pt x="1673451" y="827820"/>
                      <a:pt x="1637711" y="944004"/>
                      <a:pt x="1561717" y="1093104"/>
                    </a:cubicBezTo>
                    <a:close/>
                  </a:path>
                </a:pathLst>
              </a:custGeom>
              <a:solidFill>
                <a:srgbClr val="FEEAEA"/>
              </a:solidFill>
              <a:ln>
                <a:solidFill>
                  <a:srgbClr val="F9B1BC"/>
                </a:solidFill>
                <a:extLst>
                  <a:ext uri="{C807C97D-BFC1-408E-A445-0C87EB9F89A2}">
                    <ask:lineSketchStyleProps xmlns:ask="http://schemas.microsoft.com/office/drawing/2018/sketchyshapes" sd="601708552">
                      <a:custGeom>
                        <a:avLst/>
                        <a:gdLst>
                          <a:gd name="connsiteX0" fmla="*/ 1638455 w 2925396"/>
                          <a:gd name="connsiteY0" fmla="*/ 918384 h 622359"/>
                          <a:gd name="connsiteX1" fmla="*/ 1272380 w 2925396"/>
                          <a:gd name="connsiteY1" fmla="*/ 619713 h 622359"/>
                          <a:gd name="connsiteX2" fmla="*/ 193253 w 2925396"/>
                          <a:gd name="connsiteY2" fmla="*/ 156592 h 622359"/>
                          <a:gd name="connsiteX3" fmla="*/ 1401238 w 2925396"/>
                          <a:gd name="connsiteY3" fmla="*/ 273 h 622359"/>
                          <a:gd name="connsiteX4" fmla="*/ 2147311 w 2925396"/>
                          <a:gd name="connsiteY4" fmla="*/ 36188 h 622359"/>
                          <a:gd name="connsiteX5" fmla="*/ 1829517 w 2925396"/>
                          <a:gd name="connsiteY5" fmla="*/ 612414 h 622359"/>
                          <a:gd name="connsiteX6" fmla="*/ 1638455 w 2925396"/>
                          <a:gd name="connsiteY6" fmla="*/ 918384 h 622359"/>
                          <a:gd name="connsiteX0" fmla="*/ 1638455 w 2925396"/>
                          <a:gd name="connsiteY0" fmla="*/ 918384 h 622359"/>
                          <a:gd name="connsiteX1" fmla="*/ 1272380 w 2925396"/>
                          <a:gd name="connsiteY1" fmla="*/ 619713 h 622359"/>
                          <a:gd name="connsiteX2" fmla="*/ 193253 w 2925396"/>
                          <a:gd name="connsiteY2" fmla="*/ 156592 h 622359"/>
                          <a:gd name="connsiteX3" fmla="*/ 1401238 w 2925396"/>
                          <a:gd name="connsiteY3" fmla="*/ 273 h 622359"/>
                          <a:gd name="connsiteX4" fmla="*/ 2147311 w 2925396"/>
                          <a:gd name="connsiteY4" fmla="*/ 36188 h 622359"/>
                          <a:gd name="connsiteX5" fmla="*/ 1829517 w 2925396"/>
                          <a:gd name="connsiteY5" fmla="*/ 612414 h 622359"/>
                          <a:gd name="connsiteX6" fmla="*/ 1638455 w 2925396"/>
                          <a:gd name="connsiteY6" fmla="*/ 918384 h 622359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</a:cxnLst>
                        <a:rect l="l" t="t" r="r" b="b"/>
                        <a:pathLst>
                          <a:path w="2925396" h="622359" fill="none" extrusionOk="0">
                            <a:moveTo>
                              <a:pt x="1638455" y="918384"/>
                            </a:moveTo>
                            <a:cubicBezTo>
                              <a:pt x="1465292" y="778640"/>
                              <a:pt x="1420776" y="770333"/>
                              <a:pt x="1272380" y="619713"/>
                            </a:cubicBezTo>
                            <a:cubicBezTo>
                              <a:pt x="256530" y="612981"/>
                              <a:pt x="-153988" y="360500"/>
                              <a:pt x="193253" y="156592"/>
                            </a:cubicBezTo>
                            <a:cubicBezTo>
                              <a:pt x="390676" y="105339"/>
                              <a:pt x="787733" y="16456"/>
                              <a:pt x="1401238" y="273"/>
                            </a:cubicBezTo>
                            <a:cubicBezTo>
                              <a:pt x="1676214" y="40201"/>
                              <a:pt x="1914611" y="25316"/>
                              <a:pt x="2147311" y="36188"/>
                            </a:cubicBezTo>
                            <a:cubicBezTo>
                              <a:pt x="3276922" y="164636"/>
                              <a:pt x="3187121" y="462781"/>
                              <a:pt x="1829517" y="612414"/>
                            </a:cubicBezTo>
                            <a:cubicBezTo>
                              <a:pt x="1788247" y="685672"/>
                              <a:pt x="1689946" y="791268"/>
                              <a:pt x="1638455" y="918384"/>
                            </a:cubicBezTo>
                            <a:close/>
                          </a:path>
                          <a:path w="2925396" h="622359" stroke="0" extrusionOk="0">
                            <a:moveTo>
                              <a:pt x="1638455" y="918384"/>
                            </a:moveTo>
                            <a:cubicBezTo>
                              <a:pt x="1462008" y="776528"/>
                              <a:pt x="1360791" y="702202"/>
                              <a:pt x="1272380" y="619713"/>
                            </a:cubicBezTo>
                            <a:cubicBezTo>
                              <a:pt x="379198" y="650192"/>
                              <a:pt x="-421103" y="438629"/>
                              <a:pt x="193253" y="156592"/>
                            </a:cubicBezTo>
                            <a:cubicBezTo>
                              <a:pt x="413062" y="175060"/>
                              <a:pt x="971181" y="57204"/>
                              <a:pt x="1401238" y="273"/>
                            </a:cubicBezTo>
                            <a:cubicBezTo>
                              <a:pt x="1630177" y="-35814"/>
                              <a:pt x="1969804" y="-5049"/>
                              <a:pt x="2147311" y="36188"/>
                            </a:cubicBezTo>
                            <a:cubicBezTo>
                              <a:pt x="3401023" y="135989"/>
                              <a:pt x="3002886" y="463256"/>
                              <a:pt x="1829517" y="612414"/>
                            </a:cubicBezTo>
                            <a:cubicBezTo>
                              <a:pt x="1757514" y="687129"/>
                              <a:pt x="1715110" y="793852"/>
                              <a:pt x="1638455" y="918384"/>
                            </a:cubicBezTo>
                            <a:close/>
                          </a:path>
                          <a:path w="2925396" h="622359" fill="none" stroke="0" extrusionOk="0">
                            <a:moveTo>
                              <a:pt x="1638455" y="918384"/>
                            </a:moveTo>
                            <a:cubicBezTo>
                              <a:pt x="1471796" y="767983"/>
                              <a:pt x="1420042" y="767462"/>
                              <a:pt x="1272380" y="619713"/>
                            </a:cubicBezTo>
                            <a:cubicBezTo>
                              <a:pt x="205164" y="541722"/>
                              <a:pt x="-258160" y="235736"/>
                              <a:pt x="193253" y="156592"/>
                            </a:cubicBezTo>
                            <a:cubicBezTo>
                              <a:pt x="351412" y="131950"/>
                              <a:pt x="813547" y="-51767"/>
                              <a:pt x="1401238" y="273"/>
                            </a:cubicBezTo>
                            <a:cubicBezTo>
                              <a:pt x="1658121" y="41575"/>
                              <a:pt x="1888644" y="-27069"/>
                              <a:pt x="2147311" y="36188"/>
                            </a:cubicBezTo>
                            <a:cubicBezTo>
                              <a:pt x="3203777" y="142618"/>
                              <a:pt x="3255511" y="523918"/>
                              <a:pt x="1829517" y="612414"/>
                            </a:cubicBezTo>
                            <a:cubicBezTo>
                              <a:pt x="1768314" y="694788"/>
                              <a:pt x="1683870" y="824090"/>
                              <a:pt x="1638455" y="918384"/>
                            </a:cubicBezTo>
                            <a:close/>
                          </a:path>
                        </a:pathLst>
                      </a:custGeom>
                      <ask:type>
                        <ask:lineSketchFreehan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i="1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AF6CF6D-1181-4914-4496-8D4DE5AD238C}"/>
                  </a:ext>
                </a:extLst>
              </p:cNvPr>
              <p:cNvSpPr/>
              <p:nvPr/>
            </p:nvSpPr>
            <p:spPr>
              <a:xfrm>
                <a:off x="9674665" y="471688"/>
                <a:ext cx="1797276" cy="10065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vi-VN" sz="1600" i="1" dirty="0">
                    <a:solidFill>
                      <a:sysClr val="windowText" lastClr="000000"/>
                    </a:solidFill>
                  </a:rPr>
                  <a:t>Cô giáo có giao bài đâu mà cậu lại nói vậy!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32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49043584-068E-4448-AD9A-87AF15DFF335}"/>
              </a:ext>
            </a:extLst>
          </p:cNvPr>
          <p:cNvSpPr txBox="1"/>
          <p:nvPr/>
        </p:nvSpPr>
        <p:spPr>
          <a:xfrm>
            <a:off x="1442495" y="906658"/>
            <a:ext cx="1845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b="1" dirty="0">
                <a:solidFill>
                  <a:schemeClr val="accent2"/>
                </a:solidFill>
                <a:latin typeface="+mj-lt"/>
              </a:rPr>
              <a:t>KHÁM PHÁ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E9E9535-CC1E-44C5-89EC-43182BC2D8D3}"/>
              </a:ext>
            </a:extLst>
          </p:cNvPr>
          <p:cNvSpPr txBox="1"/>
          <p:nvPr/>
        </p:nvSpPr>
        <p:spPr>
          <a:xfrm>
            <a:off x="790066" y="674745"/>
            <a:ext cx="3980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B050"/>
                </a:solidFill>
              </a:rPr>
              <a:t>T</a:t>
            </a:r>
            <a:r>
              <a:rPr lang="vi-VN" sz="2800" b="1">
                <a:solidFill>
                  <a:srgbClr val="00B050"/>
                </a:solidFill>
              </a:rPr>
              <a:t>rả </a:t>
            </a:r>
            <a:r>
              <a:rPr lang="vi-VN" sz="2800" b="1" dirty="0">
                <a:solidFill>
                  <a:srgbClr val="00B050"/>
                </a:solidFill>
              </a:rPr>
              <a:t>lời câu hỏi: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A711FF89-9AFC-4CE4-9259-E8AE46245B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278" t="9847" r="5150" b="16402"/>
          <a:stretch/>
        </p:blipFill>
        <p:spPr bwMode="auto">
          <a:xfrm>
            <a:off x="410515" y="1390845"/>
            <a:ext cx="882091" cy="760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77D93A0-DEAB-419C-BD0A-1BB26950DF65}"/>
              </a:ext>
            </a:extLst>
          </p:cNvPr>
          <p:cNvSpPr txBox="1"/>
          <p:nvPr/>
        </p:nvSpPr>
        <p:spPr>
          <a:xfrm flipH="1">
            <a:off x="1420626" y="1459806"/>
            <a:ext cx="95124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600" dirty="0">
                <a:solidFill>
                  <a:srgbClr val="000000"/>
                </a:solidFill>
              </a:rPr>
              <a:t>- Vì sao mẹ của Nam vui vẻ tha lỗi còn bố Huy lại tức giận?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374B2F4-7312-4E09-9EE8-8DDE0F4CD2B3}"/>
              </a:ext>
            </a:extLst>
          </p:cNvPr>
          <p:cNvSpPr txBox="1"/>
          <p:nvPr/>
        </p:nvSpPr>
        <p:spPr>
          <a:xfrm flipH="1">
            <a:off x="902575" y="2336265"/>
            <a:ext cx="1038684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600" dirty="0">
                <a:solidFill>
                  <a:srgbClr val="FF0000"/>
                </a:solidFill>
                <a:sym typeface="Wingdings" panose="05000000000000000000" pitchFamily="2" charset="2"/>
              </a:rPr>
              <a:t> Vì Nam đã nhận lỗi và hứa sẽ sửa lỗi. Còn Huy thì nói dối bố.</a:t>
            </a:r>
            <a:endParaRPr lang="vi-VN" sz="2600" dirty="0">
              <a:solidFill>
                <a:srgbClr val="FF0000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6981ED4-9854-4DA6-8B88-5A9BDB4E8957}"/>
              </a:ext>
            </a:extLst>
          </p:cNvPr>
          <p:cNvSpPr txBox="1"/>
          <p:nvPr/>
        </p:nvSpPr>
        <p:spPr>
          <a:xfrm flipH="1">
            <a:off x="1257849" y="3152937"/>
            <a:ext cx="981700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600" dirty="0">
                <a:solidFill>
                  <a:srgbClr val="000000"/>
                </a:solidFill>
              </a:rPr>
              <a:t>- Biết nhận lỗi và sửa lỗi sẽ mang lại điều gì?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4E0E17F-32E5-4E9C-8D56-BB1122175C02}"/>
              </a:ext>
            </a:extLst>
          </p:cNvPr>
          <p:cNvSpPr txBox="1"/>
          <p:nvPr/>
        </p:nvSpPr>
        <p:spPr>
          <a:xfrm flipH="1">
            <a:off x="851559" y="3831193"/>
            <a:ext cx="109031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600" dirty="0">
                <a:solidFill>
                  <a:srgbClr val="FF0000"/>
                </a:solidFill>
                <a:sym typeface="Wingdings" panose="05000000000000000000" pitchFamily="2" charset="2"/>
              </a:rPr>
              <a:t> Biết nhận lỗi và sửa lỗi sẽ được mọi người </a:t>
            </a:r>
            <a:r>
              <a:rPr lang="vi-VN" sz="2600">
                <a:solidFill>
                  <a:srgbClr val="FF0000"/>
                </a:solidFill>
                <a:sym typeface="Wingdings" panose="05000000000000000000" pitchFamily="2" charset="2"/>
              </a:rPr>
              <a:t>tin tưởn</a:t>
            </a:r>
            <a:r>
              <a:rPr lang="en-US" sz="2600">
                <a:solidFill>
                  <a:srgbClr val="FF0000"/>
                </a:solidFill>
                <a:sym typeface="Wingdings" panose="05000000000000000000" pitchFamily="2" charset="2"/>
              </a:rPr>
              <a:t>g, yêu quý.</a:t>
            </a:r>
            <a:endParaRPr lang="vi-VN" sz="2600" dirty="0">
              <a:solidFill>
                <a:srgbClr val="FF0000"/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533F1E7-BDE5-415B-9A57-4332E798A2DD}"/>
              </a:ext>
            </a:extLst>
          </p:cNvPr>
          <p:cNvSpPr txBox="1"/>
          <p:nvPr/>
        </p:nvSpPr>
        <p:spPr>
          <a:xfrm flipH="1">
            <a:off x="851559" y="4647865"/>
            <a:ext cx="1038684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600" dirty="0">
                <a:solidFill>
                  <a:srgbClr val="000000"/>
                </a:solidFill>
              </a:rPr>
              <a:t>- Nếu không biết nhận lỗi và sửa lỗi, điều gì sẽ xảy ra?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E42E83C-50C5-4C91-9484-A19DA3CFDE35}"/>
              </a:ext>
            </a:extLst>
          </p:cNvPr>
          <p:cNvSpPr txBox="1"/>
          <p:nvPr/>
        </p:nvSpPr>
        <p:spPr>
          <a:xfrm flipH="1">
            <a:off x="790065" y="5284158"/>
            <a:ext cx="1075257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600" dirty="0">
                <a:solidFill>
                  <a:srgbClr val="FF0000"/>
                </a:solidFill>
                <a:sym typeface="Wingdings" panose="05000000000000000000" pitchFamily="2" charset="2"/>
              </a:rPr>
              <a:t> Không biết nhận lỗi và sửa lỗi thì sẽ luôn lo lắng</a:t>
            </a:r>
            <a:r>
              <a:rPr lang="vi-VN" sz="2600">
                <a:solidFill>
                  <a:srgbClr val="FF0000"/>
                </a:solidFill>
                <a:sym typeface="Wingdings" panose="05000000000000000000" pitchFamily="2" charset="2"/>
              </a:rPr>
              <a:t>, </a:t>
            </a:r>
            <a:r>
              <a:rPr lang="en-US" sz="2600">
                <a:solidFill>
                  <a:srgbClr val="FF0000"/>
                </a:solidFill>
                <a:sym typeface="Wingdings" panose="05000000000000000000" pitchFamily="2" charset="2"/>
              </a:rPr>
              <a:t>sợ mọi người phát hiện ra, </a:t>
            </a:r>
            <a:r>
              <a:rPr lang="vi-VN" sz="2600">
                <a:solidFill>
                  <a:srgbClr val="FF0000"/>
                </a:solidFill>
                <a:sym typeface="Wingdings" panose="05000000000000000000" pitchFamily="2" charset="2"/>
              </a:rPr>
              <a:t>khiến </a:t>
            </a:r>
            <a:r>
              <a:rPr lang="vi-VN" sz="2600" dirty="0">
                <a:solidFill>
                  <a:srgbClr val="FF0000"/>
                </a:solidFill>
                <a:sym typeface="Wingdings" panose="05000000000000000000" pitchFamily="2" charset="2"/>
              </a:rPr>
              <a:t>mọi người không tin tưởng mình.</a:t>
            </a:r>
            <a:endParaRPr lang="vi-VN" sz="2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502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48" grpId="0"/>
      <p:bldP spid="49" grpId="0"/>
      <p:bldP spid="50" grpId="0"/>
      <p:bldP spid="51" grpId="0"/>
      <p:bldP spid="5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91F740-4ABD-FCB6-726B-AB67CC5E995F}"/>
              </a:ext>
            </a:extLst>
          </p:cNvPr>
          <p:cNvSpPr txBox="1"/>
          <p:nvPr/>
        </p:nvSpPr>
        <p:spPr>
          <a:xfrm>
            <a:off x="3048000" y="1011382"/>
            <a:ext cx="67194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000000"/>
                </a:solidFill>
              </a:rPr>
              <a:t>ĐẠO ĐỨC BÁC HỒ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336F3A-D620-2EAF-9F24-9A05FE6133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823" y="645740"/>
            <a:ext cx="7567632" cy="5566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30734"/>
      </p:ext>
    </p:extLst>
  </p:cSld>
  <p:clrMapOvr>
    <a:masterClrMapping/>
  </p:clrMapOvr>
</p:sld>
</file>

<file path=ppt/theme/theme1.xml><?xml version="1.0" encoding="utf-8"?>
<a:theme xmlns:a="http://schemas.openxmlformats.org/drawingml/2006/main" name="Cute Sticker by Slidesgo">
  <a:themeElements>
    <a:clrScheme name="Simple Light">
      <a:dk1>
        <a:srgbClr val="EA4F46"/>
      </a:dk1>
      <a:lt1>
        <a:srgbClr val="F7D538"/>
      </a:lt1>
      <a:dk2>
        <a:srgbClr val="472C18"/>
      </a:dk2>
      <a:lt2>
        <a:srgbClr val="B2DEEE"/>
      </a:lt2>
      <a:accent1>
        <a:srgbClr val="A2CF9D"/>
      </a:accent1>
      <a:accent2>
        <a:srgbClr val="FFFFFF"/>
      </a:accent2>
      <a:accent3>
        <a:srgbClr val="EF786D"/>
      </a:accent3>
      <a:accent4>
        <a:srgbClr val="7A4934"/>
      </a:accent4>
      <a:accent5>
        <a:srgbClr val="D43733"/>
      </a:accent5>
      <a:accent6>
        <a:srgbClr val="D3AC09"/>
      </a:accent6>
      <a:hlink>
        <a:srgbClr val="F7D538"/>
      </a:hlink>
      <a:folHlink>
        <a:srgbClr val="0097A7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1969</TotalTime>
  <Words>518</Words>
  <Application>Microsoft Office PowerPoint</Application>
  <PresentationFormat>Widescreen</PresentationFormat>
  <Paragraphs>55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Cambria</vt:lpstr>
      <vt:lpstr>HP001 4 hàng</vt:lpstr>
      <vt:lpstr>Times New Roman</vt:lpstr>
      <vt:lpstr>UTM Avo</vt:lpstr>
      <vt:lpstr>Wingdings</vt:lpstr>
      <vt:lpstr>Cute Sticker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Mạnh Lê</cp:lastModifiedBy>
  <cp:revision>67</cp:revision>
  <dcterms:created xsi:type="dcterms:W3CDTF">2021-06-11T02:39:36Z</dcterms:created>
  <dcterms:modified xsi:type="dcterms:W3CDTF">2024-03-30T15:30:39Z</dcterms:modified>
</cp:coreProperties>
</file>