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45" r:id="rId2"/>
    <p:sldId id="347" r:id="rId3"/>
    <p:sldId id="351" r:id="rId4"/>
    <p:sldId id="349" r:id="rId5"/>
    <p:sldId id="354" r:id="rId6"/>
    <p:sldId id="352" r:id="rId7"/>
    <p:sldId id="350" r:id="rId8"/>
    <p:sldId id="355" r:id="rId9"/>
    <p:sldId id="356" r:id="rId10"/>
    <p:sldId id="353" r:id="rId11"/>
    <p:sldId id="370" r:id="rId12"/>
    <p:sldId id="358" r:id="rId13"/>
    <p:sldId id="256" r:id="rId14"/>
    <p:sldId id="257" r:id="rId15"/>
    <p:sldId id="357" r:id="rId16"/>
    <p:sldId id="260" r:id="rId17"/>
    <p:sldId id="365" r:id="rId18"/>
    <p:sldId id="359" r:id="rId19"/>
    <p:sldId id="360" r:id="rId20"/>
    <p:sldId id="363" r:id="rId21"/>
    <p:sldId id="361" r:id="rId22"/>
    <p:sldId id="366" r:id="rId23"/>
    <p:sldId id="362" r:id="rId24"/>
    <p:sldId id="367" r:id="rId25"/>
    <p:sldId id="368" r:id="rId26"/>
    <p:sldId id="262" r:id="rId27"/>
    <p:sldId id="289" r:id="rId28"/>
    <p:sldId id="371" r:id="rId29"/>
    <p:sldId id="372" r:id="rId30"/>
    <p:sldId id="290" r:id="rId31"/>
    <p:sldId id="311" r:id="rId32"/>
    <p:sldId id="291" r:id="rId33"/>
    <p:sldId id="312" r:id="rId34"/>
    <p:sldId id="310" r:id="rId35"/>
    <p:sldId id="313" r:id="rId36"/>
    <p:sldId id="314" r:id="rId37"/>
    <p:sldId id="292" r:id="rId38"/>
    <p:sldId id="317" r:id="rId39"/>
    <p:sldId id="315" r:id="rId40"/>
    <p:sldId id="316" r:id="rId41"/>
    <p:sldId id="301" r:id="rId42"/>
    <p:sldId id="369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CACA"/>
    <a:srgbClr val="E04C6F"/>
    <a:srgbClr val="D26486"/>
    <a:srgbClr val="32E6D5"/>
    <a:srgbClr val="002570"/>
    <a:srgbClr val="D67492"/>
    <a:srgbClr val="6600CC"/>
    <a:srgbClr val="FEF9B7"/>
    <a:srgbClr val="FF0066"/>
    <a:srgbClr val="39B5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62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17302-D811-460D-99F8-ACFA592CD617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B81E4-05D7-47B3-B2AA-CC9E56DF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25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108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546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316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6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96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18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5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743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58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23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528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3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46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2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54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5105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57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779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698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335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150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8512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0872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1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500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8044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5097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82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88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4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11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25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-98073" y="-594"/>
            <a:ext cx="12388146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9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5" r:id="rId14"/>
    <p:sldLayoutId id="2147483666" r:id="rId15"/>
    <p:sldLayoutId id="2147483667" r:id="rId16"/>
    <p:sldLayoutId id="2147483676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1.png"/><Relationship Id="rId4" Type="http://schemas.openxmlformats.org/officeDocument/2006/relationships/audio" Target="../media/audio7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audio" Target="../media/audio10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audio" Target="../media/media1.mp3"/><Relationship Id="rId16" Type="http://schemas.openxmlformats.org/officeDocument/2006/relationships/image" Target="../media/image44.png"/><Relationship Id="rId1" Type="http://schemas.microsoft.com/office/2007/relationships/media" Target="../media/media1.mp3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microsoft.com/office/2007/relationships/media" Target="../media/media3.wav"/><Relationship Id="rId21" Type="http://schemas.openxmlformats.org/officeDocument/2006/relationships/image" Target="../media/image57.png"/><Relationship Id="rId7" Type="http://schemas.openxmlformats.org/officeDocument/2006/relationships/audio" Target="../media/audio11.wav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2.png"/><Relationship Id="rId10" Type="http://schemas.openxmlformats.org/officeDocument/2006/relationships/image" Target="../media/image25.png"/><Relationship Id="rId19" Type="http://schemas.openxmlformats.org/officeDocument/2006/relationships/image" Target="../media/image56.png"/><Relationship Id="rId4" Type="http://schemas.openxmlformats.org/officeDocument/2006/relationships/audio" Target="../media/media3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Relationship Id="rId22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microsoft.com/office/2007/relationships/media" Target="../media/media3.wav"/><Relationship Id="rId21" Type="http://schemas.openxmlformats.org/officeDocument/2006/relationships/image" Target="../media/image57.png"/><Relationship Id="rId7" Type="http://schemas.openxmlformats.org/officeDocument/2006/relationships/audio" Target="../media/audio11.wav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52.png"/><Relationship Id="rId10" Type="http://schemas.openxmlformats.org/officeDocument/2006/relationships/image" Target="../media/image25.png"/><Relationship Id="rId19" Type="http://schemas.openxmlformats.org/officeDocument/2006/relationships/image" Target="../media/image56.png"/><Relationship Id="rId4" Type="http://schemas.openxmlformats.org/officeDocument/2006/relationships/audio" Target="../media/media3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Relationship Id="rId22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microsoft.com/office/2007/relationships/media" Target="../media/media3.wav"/><Relationship Id="rId21" Type="http://schemas.openxmlformats.org/officeDocument/2006/relationships/image" Target="../media/image57.png"/><Relationship Id="rId7" Type="http://schemas.openxmlformats.org/officeDocument/2006/relationships/audio" Target="../media/audio11.wav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52.png"/><Relationship Id="rId10" Type="http://schemas.openxmlformats.org/officeDocument/2006/relationships/image" Target="../media/image25.png"/><Relationship Id="rId19" Type="http://schemas.openxmlformats.org/officeDocument/2006/relationships/image" Target="../media/image56.png"/><Relationship Id="rId4" Type="http://schemas.openxmlformats.org/officeDocument/2006/relationships/audio" Target="../media/media3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Relationship Id="rId22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microsoft.com/office/2007/relationships/media" Target="../media/media3.wav"/><Relationship Id="rId21" Type="http://schemas.openxmlformats.org/officeDocument/2006/relationships/image" Target="../media/image57.png"/><Relationship Id="rId7" Type="http://schemas.openxmlformats.org/officeDocument/2006/relationships/audio" Target="../media/audio11.wav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52.png"/><Relationship Id="rId10" Type="http://schemas.openxmlformats.org/officeDocument/2006/relationships/image" Target="../media/image25.png"/><Relationship Id="rId19" Type="http://schemas.openxmlformats.org/officeDocument/2006/relationships/image" Target="../media/image56.png"/><Relationship Id="rId4" Type="http://schemas.openxmlformats.org/officeDocument/2006/relationships/audio" Target="../media/media3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Relationship Id="rId22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microsoft.com/office/2007/relationships/media" Target="../media/media3.wav"/><Relationship Id="rId21" Type="http://schemas.openxmlformats.org/officeDocument/2006/relationships/image" Target="../media/image57.png"/><Relationship Id="rId7" Type="http://schemas.openxmlformats.org/officeDocument/2006/relationships/audio" Target="../media/audio11.wav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2.png"/><Relationship Id="rId10" Type="http://schemas.openxmlformats.org/officeDocument/2006/relationships/image" Target="../media/image25.png"/><Relationship Id="rId19" Type="http://schemas.openxmlformats.org/officeDocument/2006/relationships/image" Target="../media/image56.png"/><Relationship Id="rId4" Type="http://schemas.openxmlformats.org/officeDocument/2006/relationships/audio" Target="../media/media3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Relationship Id="rId22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microsoft.com/office/2007/relationships/media" Target="../media/media3.wav"/><Relationship Id="rId21" Type="http://schemas.openxmlformats.org/officeDocument/2006/relationships/image" Target="../media/image57.png"/><Relationship Id="rId7" Type="http://schemas.openxmlformats.org/officeDocument/2006/relationships/audio" Target="../media/audio11.wav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52.png"/><Relationship Id="rId10" Type="http://schemas.openxmlformats.org/officeDocument/2006/relationships/image" Target="../media/image25.png"/><Relationship Id="rId19" Type="http://schemas.openxmlformats.org/officeDocument/2006/relationships/image" Target="../media/image56.png"/><Relationship Id="rId4" Type="http://schemas.openxmlformats.org/officeDocument/2006/relationships/audio" Target="../media/media3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Relationship Id="rId22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microsoft.com/office/2007/relationships/media" Target="../media/media3.wav"/><Relationship Id="rId21" Type="http://schemas.openxmlformats.org/officeDocument/2006/relationships/image" Target="../media/image57.png"/><Relationship Id="rId7" Type="http://schemas.openxmlformats.org/officeDocument/2006/relationships/audio" Target="../media/audio11.wav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2.png"/><Relationship Id="rId10" Type="http://schemas.openxmlformats.org/officeDocument/2006/relationships/image" Target="../media/image25.png"/><Relationship Id="rId19" Type="http://schemas.openxmlformats.org/officeDocument/2006/relationships/image" Target="../media/image56.png"/><Relationship Id="rId4" Type="http://schemas.openxmlformats.org/officeDocument/2006/relationships/audio" Target="../media/media3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Relationship Id="rId22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microsoft.com/office/2007/relationships/media" Target="../media/media3.wav"/><Relationship Id="rId21" Type="http://schemas.openxmlformats.org/officeDocument/2006/relationships/image" Target="../media/image57.png"/><Relationship Id="rId7" Type="http://schemas.openxmlformats.org/officeDocument/2006/relationships/audio" Target="../media/audio11.wav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2.png"/><Relationship Id="rId10" Type="http://schemas.openxmlformats.org/officeDocument/2006/relationships/image" Target="../media/image25.png"/><Relationship Id="rId19" Type="http://schemas.openxmlformats.org/officeDocument/2006/relationships/image" Target="../media/image56.png"/><Relationship Id="rId4" Type="http://schemas.openxmlformats.org/officeDocument/2006/relationships/audio" Target="../media/media3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Relationship Id="rId22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microsoft.com/office/2007/relationships/media" Target="../media/media3.wav"/><Relationship Id="rId21" Type="http://schemas.openxmlformats.org/officeDocument/2006/relationships/image" Target="../media/image57.png"/><Relationship Id="rId7" Type="http://schemas.openxmlformats.org/officeDocument/2006/relationships/audio" Target="../media/audio11.wav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2.png"/><Relationship Id="rId10" Type="http://schemas.openxmlformats.org/officeDocument/2006/relationships/image" Target="../media/image25.png"/><Relationship Id="rId19" Type="http://schemas.openxmlformats.org/officeDocument/2006/relationships/image" Target="../media/image56.png"/><Relationship Id="rId4" Type="http://schemas.openxmlformats.org/officeDocument/2006/relationships/audio" Target="../media/media3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Relationship Id="rId22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microsoft.com/office/2007/relationships/media" Target="../media/media3.wav"/><Relationship Id="rId21" Type="http://schemas.openxmlformats.org/officeDocument/2006/relationships/image" Target="../media/image57.png"/><Relationship Id="rId7" Type="http://schemas.openxmlformats.org/officeDocument/2006/relationships/audio" Target="../media/audio11.wav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52.png"/><Relationship Id="rId10" Type="http://schemas.openxmlformats.org/officeDocument/2006/relationships/image" Target="../media/image25.png"/><Relationship Id="rId19" Type="http://schemas.openxmlformats.org/officeDocument/2006/relationships/image" Target="../media/image56.png"/><Relationship Id="rId4" Type="http://schemas.openxmlformats.org/officeDocument/2006/relationships/audio" Target="../media/media3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Relationship Id="rId22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0.png"/><Relationship Id="rId5" Type="http://schemas.openxmlformats.org/officeDocument/2006/relationships/image" Target="../media/image53.png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273" y="781952"/>
            <a:ext cx="7907518" cy="474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5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2864290" y="1416839"/>
            <a:ext cx="7816714" cy="4624674"/>
            <a:chOff x="12844834" y="661129"/>
            <a:chExt cx="7816714" cy="46246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4834" y="2281705"/>
              <a:ext cx="3904111" cy="2041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15683" t="2113" r="15966" b="1479"/>
            <a:stretch/>
          </p:blipFill>
          <p:spPr>
            <a:xfrm>
              <a:off x="17180919" y="661129"/>
              <a:ext cx="3480629" cy="4624674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4726272" y="6955275"/>
            <a:ext cx="3797320" cy="4933151"/>
            <a:chOff x="4726272" y="6955275"/>
            <a:chExt cx="3797320" cy="4933151"/>
          </a:xfrm>
        </p:grpSpPr>
        <p:sp>
          <p:nvSpPr>
            <p:cNvPr id="14" name="TextBox 13"/>
            <p:cNvSpPr txBox="1"/>
            <p:nvPr/>
          </p:nvSpPr>
          <p:spPr>
            <a:xfrm>
              <a:off x="5953328" y="11180540"/>
              <a:ext cx="25702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Be Vietnam ExtraBold" panose="00000900000000000000" pitchFamily="2" charset="0"/>
                </a:rPr>
                <a:t>Art</a:t>
              </a:r>
              <a:endParaRPr lang="en-US" sz="4000" dirty="0">
                <a:latin typeface="Be Vietnam ExtraBold" panose="00000900000000000000" pitchFamily="2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/>
            <a:srcRect l="15683" t="2113" r="15966" b="1479"/>
            <a:stretch/>
          </p:blipFill>
          <p:spPr>
            <a:xfrm>
              <a:off x="4726272" y="6955275"/>
              <a:ext cx="3188801" cy="4209869"/>
            </a:xfrm>
            <a:prstGeom prst="rect">
              <a:avLst/>
            </a:prstGeom>
          </p:spPr>
        </p:pic>
      </p:grpSp>
      <p:sp>
        <p:nvSpPr>
          <p:cNvPr id="19" name="Right Arrow 18">
            <a:hlinkClick r:id="rId4" action="ppaction://hlinksldjump"/>
          </p:cNvPr>
          <p:cNvSpPr/>
          <p:nvPr/>
        </p:nvSpPr>
        <p:spPr>
          <a:xfrm>
            <a:off x="9866873" y="6041513"/>
            <a:ext cx="1728227" cy="816487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Next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521074" y="66777"/>
            <a:ext cx="3391060" cy="1350062"/>
            <a:chOff x="622674" y="324735"/>
            <a:chExt cx="3391060" cy="1350062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5862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2674" y="324735"/>
              <a:ext cx="3060283" cy="1350062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943275" y="768933"/>
              <a:ext cx="3070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What subject </a:t>
              </a:r>
              <a:r>
                <a:rPr lang="en-US" sz="2400" dirty="0" smtClean="0"/>
                <a:t>is it?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6954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1.80898 -0.00023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56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59259E-6 L -0.00234 -0.86435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4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0238" y="1220386"/>
            <a:ext cx="105297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rgbClr val="0070C0"/>
                </a:solidFill>
                <a:latin typeface="Berlin Sans FB Demi" panose="020E0802020502020306" pitchFamily="34" charset="0"/>
              </a:rPr>
              <a:t>Stop </a:t>
            </a:r>
            <a:r>
              <a:rPr lang="en-US" sz="9600" dirty="0">
                <a:solidFill>
                  <a:srgbClr val="0070C0"/>
                </a:solidFill>
                <a:latin typeface="Berlin Sans FB Demi" panose="020E0802020502020306" pitchFamily="34" charset="0"/>
              </a:rPr>
              <a:t>the bus</a:t>
            </a:r>
          </a:p>
        </p:txBody>
      </p:sp>
      <p:sp>
        <p:nvSpPr>
          <p:cNvPr id="4" name="Google Shape;1827;p47"/>
          <p:cNvSpPr txBox="1">
            <a:spLocks/>
          </p:cNvSpPr>
          <p:nvPr/>
        </p:nvSpPr>
        <p:spPr>
          <a:xfrm>
            <a:off x="4325008" y="510561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72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End!</a:t>
            </a:r>
            <a:endParaRPr lang="en-US" sz="7200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54" y="2913814"/>
            <a:ext cx="5075555" cy="317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374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16313" y="2585601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635" y="542308"/>
            <a:ext cx="1441890" cy="19215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611" y="542309"/>
            <a:ext cx="1444516" cy="19215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9130" y="3648316"/>
            <a:ext cx="1437350" cy="19215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3718" t="9234" r="22684" b="11716"/>
          <a:stretch/>
        </p:blipFill>
        <p:spPr>
          <a:xfrm>
            <a:off x="1449097" y="3648315"/>
            <a:ext cx="1394187" cy="19215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2826" y="542309"/>
            <a:ext cx="1444432" cy="19215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/>
          <a:srcRect l="15683" t="2113" r="15966" b="1479"/>
          <a:stretch/>
        </p:blipFill>
        <p:spPr>
          <a:xfrm>
            <a:off x="9633659" y="3648315"/>
            <a:ext cx="1455507" cy="1921567"/>
          </a:xfrm>
          <a:prstGeom prst="rect">
            <a:avLst/>
          </a:prstGeom>
        </p:spPr>
      </p:pic>
      <p:pic>
        <p:nvPicPr>
          <p:cNvPr id="1026" name="Picture 2" descr="Tiếng Anh lớp 5 tập 1 - Sách học sinh (kèm đĩa) – SachGiaoKhoa.v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837" y="542308"/>
            <a:ext cx="1480430" cy="192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/>
          <a:srcRect l="15408" t="1664" r="15657" b="1289"/>
          <a:stretch/>
        </p:blipFill>
        <p:spPr>
          <a:xfrm>
            <a:off x="4146655" y="3648315"/>
            <a:ext cx="1458302" cy="1921567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542341" y="2585601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Vietnamese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39051" y="2577324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965079" y="2577324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6313" y="5676061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42341" y="5676061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39051" y="5667784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965079" y="5667784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16313" y="2992001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 dirty="0"/>
              <a:t>/</a:t>
            </a:r>
            <a:r>
              <a:rPr lang="en-US" sz="1800" dirty="0" err="1"/>
              <a:t>mæ</a:t>
            </a:r>
            <a:r>
              <a:rPr lang="el-GR" sz="1800" dirty="0"/>
              <a:t>θ</a:t>
            </a:r>
            <a:r>
              <a:rPr lang="en-US" sz="1800" dirty="0"/>
              <a:t>s/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542341" y="2992001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/ˌviːetnəˈmiːz/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239051" y="2983724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/ˈɪŋɡlɪʃ/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965079" y="2983724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/ˈmjuːzɪk/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16313" y="6072301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/ɪt/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542341" y="6072301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/ˌpiː ˈiː/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39051" y="6064024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/ˈsaɪəns/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965079" y="6064024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/ɑːrt/</a:t>
            </a:r>
          </a:p>
        </p:txBody>
      </p:sp>
    </p:spTree>
    <p:extLst>
      <p:ext uri="{BB962C8B-B14F-4D97-AF65-F5344CB8AC3E}">
        <p14:creationId xmlns:p14="http://schemas.microsoft.com/office/powerpoint/2010/main" val="60132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spham-0936082789"/>
          <p:cNvSpPr txBox="1"/>
          <p:nvPr/>
        </p:nvSpPr>
        <p:spPr>
          <a:xfrm>
            <a:off x="4861645" y="520562"/>
            <a:ext cx="247375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n w="0"/>
                <a:solidFill>
                  <a:srgbClr val="0070C0"/>
                </a:solidFill>
                <a:latin typeface="Berlin Sans FB Demi" panose="020E0802020502020306" pitchFamily="34" charset="0"/>
              </a:rPr>
              <a:t>Unit 6</a:t>
            </a:r>
          </a:p>
        </p:txBody>
      </p:sp>
      <p:sp>
        <p:nvSpPr>
          <p:cNvPr id="8" name="Mspham-0936082789"/>
          <p:cNvSpPr txBox="1"/>
          <p:nvPr/>
        </p:nvSpPr>
        <p:spPr>
          <a:xfrm>
            <a:off x="4607122" y="4570429"/>
            <a:ext cx="37401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 Vietnam SemiBold" panose="00000700000000000000" pitchFamily="2" charset="0"/>
              </a:rPr>
              <a:t>Lesson </a:t>
            </a:r>
            <a:r>
              <a:rPr lang="en-US" sz="40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 Vietnam SemiBold" panose="00000700000000000000" pitchFamily="2" charset="0"/>
              </a:rPr>
              <a:t>1 </a:t>
            </a:r>
            <a:r>
              <a:rPr lang="en-US" sz="32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 Vietnam SemiBold" panose="00000700000000000000" pitchFamily="2" charset="0"/>
              </a:rPr>
              <a:t>(1,2,3)</a:t>
            </a:r>
            <a:endParaRPr lang="en-US" sz="3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 Vietnam SemiBold" panose="000007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00045" y="1634089"/>
            <a:ext cx="107551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accent2"/>
                </a:solidFill>
                <a:latin typeface=".VnVogue" panose="020B7200000000000000" pitchFamily="34" charset="0"/>
              </a:rPr>
              <a:t>How many </a:t>
            </a:r>
            <a:r>
              <a:rPr lang="en-US" sz="8800" dirty="0" smtClean="0">
                <a:solidFill>
                  <a:schemeClr val="accent2"/>
                </a:solidFill>
                <a:latin typeface=".VnVogue" panose="020B7200000000000000" pitchFamily="34" charset="0"/>
              </a:rPr>
              <a:t>lessons do you have today?</a:t>
            </a:r>
            <a:endParaRPr lang="en-US" sz="8800" dirty="0">
              <a:solidFill>
                <a:schemeClr val="accent2"/>
              </a:solidFill>
              <a:latin typeface=".VnVogu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4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543610" y="2295643"/>
            <a:ext cx="97592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04C6F"/>
                </a:solidFill>
                <a:latin typeface="Berlin Sans FB" panose="020E0602020502020306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29860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 txBox="1"/>
          <p:nvPr/>
        </p:nvSpPr>
        <p:spPr>
          <a:xfrm>
            <a:off x="329537" y="-80669"/>
            <a:ext cx="1865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5769" y="2780154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091" y="736861"/>
            <a:ext cx="1441890" cy="19215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1067" y="736862"/>
            <a:ext cx="1444516" cy="19215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586" y="3842869"/>
            <a:ext cx="1437350" cy="19215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3718" t="9234" r="22684" b="11716"/>
          <a:stretch/>
        </p:blipFill>
        <p:spPr>
          <a:xfrm>
            <a:off x="1468553" y="3842868"/>
            <a:ext cx="1394187" cy="19215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2282" y="736862"/>
            <a:ext cx="1444432" cy="19215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/>
          <a:srcRect l="15683" t="2113" r="15966" b="1479"/>
          <a:stretch/>
        </p:blipFill>
        <p:spPr>
          <a:xfrm>
            <a:off x="9653115" y="3842868"/>
            <a:ext cx="1455507" cy="1921567"/>
          </a:xfrm>
          <a:prstGeom prst="rect">
            <a:avLst/>
          </a:prstGeom>
        </p:spPr>
      </p:pic>
      <p:pic>
        <p:nvPicPr>
          <p:cNvPr id="1026" name="Picture 2" descr="Tiếng Anh lớp 5 tập 1 - Sách học sinh (kèm đĩa) – SachGiaoKhoa.v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293" y="736861"/>
            <a:ext cx="1480430" cy="192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/>
          <a:srcRect l="15408" t="1664" r="15657" b="1289"/>
          <a:stretch/>
        </p:blipFill>
        <p:spPr>
          <a:xfrm>
            <a:off x="4166111" y="3842868"/>
            <a:ext cx="1458302" cy="1921567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561797" y="2780154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Vietnamese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58507" y="2771877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984535" y="2771877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35769" y="5870614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61797" y="5870614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58507" y="5862337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984535" y="5862337"/>
            <a:ext cx="25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35769" y="3186554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 dirty="0"/>
              <a:t>/</a:t>
            </a:r>
            <a:r>
              <a:rPr lang="en-US" sz="1800" dirty="0" err="1"/>
              <a:t>mæ</a:t>
            </a:r>
            <a:r>
              <a:rPr lang="el-GR" sz="1800" dirty="0"/>
              <a:t>θ</a:t>
            </a:r>
            <a:r>
              <a:rPr lang="en-US" sz="1800" dirty="0"/>
              <a:t>s/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561797" y="3186554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/ˌviːetnəˈmiːz/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258507" y="3178277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/ˈɪŋɡlɪʃ/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984535" y="3178277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/ˈmjuːzɪk/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35769" y="6266854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/ɪt/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561797" y="6266854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/ˌpiː ˈiː/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58507" y="6258577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/ˈsaɪəns/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984535" y="6258577"/>
            <a:ext cx="2539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/>
              <a:t>/ɑːrt/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861461" y="98996"/>
            <a:ext cx="3189015" cy="584775"/>
            <a:chOff x="4635947" y="231286"/>
            <a:chExt cx="3189015" cy="584775"/>
          </a:xfrm>
        </p:grpSpPr>
        <p:sp>
          <p:nvSpPr>
            <p:cNvPr id="9" name="TextBox 8"/>
            <p:cNvSpPr txBox="1"/>
            <p:nvPr/>
          </p:nvSpPr>
          <p:spPr>
            <a:xfrm>
              <a:off x="4635947" y="231286"/>
              <a:ext cx="18453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Lesson</a:t>
              </a:r>
              <a:r>
                <a:rPr lang="en-US" sz="32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481324" y="253070"/>
              <a:ext cx="13436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28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/ˈ</a:t>
              </a:r>
              <a:r>
                <a:rPr lang="en-US" dirty="0" err="1"/>
                <a:t>lesn</a:t>
              </a:r>
              <a:r>
                <a:rPr lang="en-US" dirty="0" err="1">
                  <a:solidFill>
                    <a:srgbClr val="FF0066"/>
                  </a:solidFill>
                </a:rPr>
                <a:t>z</a:t>
              </a:r>
              <a:r>
                <a:rPr lang="en-US" dirty="0"/>
                <a:t>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730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428842" y="-78879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0685"/>
          <a:stretch/>
        </p:blipFill>
        <p:spPr>
          <a:xfrm>
            <a:off x="1632154" y="321231"/>
            <a:ext cx="9350479" cy="631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3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428842" y="-78879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80008" y="406072"/>
            <a:ext cx="9044563" cy="6091022"/>
            <a:chOff x="1116776" y="740086"/>
            <a:chExt cx="9461915" cy="672751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6776" y="740086"/>
              <a:ext cx="9411516" cy="313209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r="303"/>
            <a:stretch/>
          </p:blipFill>
          <p:spPr>
            <a:xfrm>
              <a:off x="1116776" y="3872177"/>
              <a:ext cx="9461915" cy="3595422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761042" y="5731648"/>
            <a:ext cx="779647" cy="76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6. look, listen and rep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534564" y="157095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152" y="557205"/>
            <a:ext cx="9150505" cy="555572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89"/>
          <a:stretch/>
        </p:blipFill>
        <p:spPr>
          <a:xfrm flipH="1">
            <a:off x="10020371" y="1472665"/>
            <a:ext cx="451914" cy="462013"/>
          </a:xfrm>
          <a:prstGeom prst="rect">
            <a:avLst/>
          </a:prstGeom>
        </p:spPr>
      </p:pic>
      <p:sp>
        <p:nvSpPr>
          <p:cNvPr id="3" name="AutoShape 2" descr="Volume up icon cartoon style Royalty Fre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89"/>
          <a:stretch/>
        </p:blipFill>
        <p:spPr>
          <a:xfrm flipH="1">
            <a:off x="10472285" y="3325888"/>
            <a:ext cx="451914" cy="46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9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ic 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c 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534564" y="157095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8370" y="612702"/>
            <a:ext cx="7108649" cy="54263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89"/>
          <a:stretch/>
        </p:blipFill>
        <p:spPr>
          <a:xfrm flipH="1">
            <a:off x="7575081" y="1294957"/>
            <a:ext cx="451914" cy="4620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89"/>
          <a:stretch/>
        </p:blipFill>
        <p:spPr>
          <a:xfrm flipH="1">
            <a:off x="9171271" y="5172334"/>
            <a:ext cx="451914" cy="46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1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ic 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c B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0238" y="1220386"/>
            <a:ext cx="105297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rgbClr val="0070C0"/>
                </a:solidFill>
                <a:latin typeface="Berlin Sans FB Demi" panose="020E0802020502020306" pitchFamily="34" charset="0"/>
              </a:rPr>
              <a:t>Stop </a:t>
            </a:r>
            <a:r>
              <a:rPr lang="en-US" sz="9600" dirty="0">
                <a:solidFill>
                  <a:srgbClr val="0070C0"/>
                </a:solidFill>
                <a:latin typeface="Berlin Sans FB Demi" panose="020E0802020502020306" pitchFamily="34" charset="0"/>
              </a:rPr>
              <a:t>the bus</a:t>
            </a:r>
          </a:p>
        </p:txBody>
      </p:sp>
      <p:sp>
        <p:nvSpPr>
          <p:cNvPr id="4" name="Google Shape;1827;p47"/>
          <p:cNvSpPr txBox="1">
            <a:spLocks/>
          </p:cNvSpPr>
          <p:nvPr/>
        </p:nvSpPr>
        <p:spPr>
          <a:xfrm>
            <a:off x="4079912" y="378586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48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Game!</a:t>
            </a:r>
            <a:endParaRPr lang="en-US" sz="4800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54" y="2913814"/>
            <a:ext cx="5075555" cy="317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667" r="94167">
                        <a14:foregroundMark x1="48167" y1="47500" x2="48167" y2="47500"/>
                        <a14:foregroundMark x1="57167" y1="47333" x2="60833" y2="50667"/>
                        <a14:foregroundMark x1="70833" y1="43833" x2="68833" y2="47333"/>
                        <a14:foregroundMark x1="51000" y1="46500" x2="46667" y2="52000"/>
                        <a14:foregroundMark x1="39667" y1="46833" x2="40333" y2="53333"/>
                        <a14:foregroundMark x1="29500" y1="48333" x2="29000" y2="48833"/>
                        <a14:foregroundMark x1="84167" y1="58000" x2="84167" y2="58000"/>
                        <a14:foregroundMark x1="13167" y1="39833" x2="13167" y2="39833"/>
                        <a14:foregroundMark x1="13167" y1="41500" x2="13167" y2="41500"/>
                      </a14:backgroundRemoval>
                    </a14:imgEffect>
                  </a14:imgLayer>
                </a14:imgProps>
              </a:ext>
            </a:extLst>
          </a:blip>
          <a:srcRect l="6155" t="25369" r="5425" b="28484"/>
          <a:stretch/>
        </p:blipFill>
        <p:spPr>
          <a:xfrm>
            <a:off x="9514125" y="5583483"/>
            <a:ext cx="1939939" cy="101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03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534564" y="157095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7944" y="938205"/>
            <a:ext cx="7715024" cy="49715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89"/>
          <a:stretch/>
        </p:blipFill>
        <p:spPr>
          <a:xfrm flipH="1">
            <a:off x="9630923" y="1924754"/>
            <a:ext cx="451914" cy="4620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89"/>
          <a:stretch/>
        </p:blipFill>
        <p:spPr>
          <a:xfrm flipH="1">
            <a:off x="6553199" y="2993457"/>
            <a:ext cx="421102" cy="4305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89"/>
          <a:stretch/>
        </p:blipFill>
        <p:spPr>
          <a:xfrm>
            <a:off x="2319688" y="2098011"/>
            <a:ext cx="365759" cy="39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37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ic C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c C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c C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534564" y="157095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053" y="665135"/>
            <a:ext cx="7845004" cy="55544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89"/>
          <a:stretch/>
        </p:blipFill>
        <p:spPr>
          <a:xfrm flipH="1">
            <a:off x="7590367" y="1048855"/>
            <a:ext cx="451914" cy="4620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89"/>
          <a:stretch/>
        </p:blipFill>
        <p:spPr>
          <a:xfrm>
            <a:off x="3277775" y="4764206"/>
            <a:ext cx="389449" cy="4620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89"/>
          <a:stretch/>
        </p:blipFill>
        <p:spPr>
          <a:xfrm flipH="1">
            <a:off x="9091908" y="5543853"/>
            <a:ext cx="451914" cy="46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5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ic D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c D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c D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428842" y="-78879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766790" y="484861"/>
            <a:ext cx="9071256" cy="6091022"/>
            <a:chOff x="1116776" y="740086"/>
            <a:chExt cx="9461915" cy="672751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6776" y="740086"/>
              <a:ext cx="9411516" cy="313209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r="303"/>
            <a:stretch/>
          </p:blipFill>
          <p:spPr>
            <a:xfrm>
              <a:off x="1116776" y="3872177"/>
              <a:ext cx="9461915" cy="3595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796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506283" y="-88002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130" y="479499"/>
            <a:ext cx="5486400" cy="56384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83" y="507781"/>
            <a:ext cx="5378726" cy="578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5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9752" y="874443"/>
            <a:ext cx="977559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002570"/>
                </a:solidFill>
                <a:latin typeface="Berlin Sans FB Demi" panose="020E0802020502020306" pitchFamily="34" charset="0"/>
              </a:rPr>
              <a:t>Sentence </a:t>
            </a:r>
            <a:r>
              <a:rPr lang="en-US" sz="13800" b="1" dirty="0" smtClean="0">
                <a:solidFill>
                  <a:srgbClr val="002570"/>
                </a:solidFill>
                <a:latin typeface="Berlin Sans FB Demi" panose="020E0802020502020306" pitchFamily="34" charset="0"/>
              </a:rPr>
              <a:t>pattern</a:t>
            </a:r>
            <a:endParaRPr lang="en-US" sz="13800" b="1" dirty="0">
              <a:solidFill>
                <a:srgbClr val="002570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49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9790" y="1119013"/>
            <a:ext cx="73988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  <a:latin typeface="Berlin Sans FB" panose="020E0602020502020306" pitchFamily="34" charset="0"/>
              </a:rPr>
              <a:t>How many </a:t>
            </a:r>
            <a:r>
              <a:rPr lang="en-US" sz="66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lesson</a:t>
            </a:r>
            <a:r>
              <a:rPr lang="en-US" sz="6600" dirty="0" smtClean="0">
                <a:solidFill>
                  <a:srgbClr val="20CACA"/>
                </a:solidFill>
                <a:latin typeface="Berlin Sans FB" panose="020E0602020502020306" pitchFamily="34" charset="0"/>
              </a:rPr>
              <a:t>s</a:t>
            </a:r>
            <a:r>
              <a:rPr lang="en-US" sz="66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 do you have today?</a:t>
            </a:r>
            <a:endParaRPr lang="en-US" sz="6600" dirty="0">
              <a:solidFill>
                <a:srgbClr val="C00000"/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07496" y="3242671"/>
            <a:ext cx="3684022" cy="11921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0070C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I</a:t>
            </a:r>
            <a:r>
              <a:rPr lang="en-US" sz="5400" dirty="0">
                <a:solidFill>
                  <a:srgbClr val="0070C0"/>
                </a:solidFill>
                <a:latin typeface="Berlin Sans FB" panose="020E0602020502020306" pitchFamily="34" charset="0"/>
              </a:rPr>
              <a:t> have </a:t>
            </a:r>
            <a:r>
              <a:rPr lang="en-US" sz="5400" dirty="0" smtClean="0">
                <a:solidFill>
                  <a:srgbClr val="0070C0"/>
                </a:solidFill>
                <a:latin typeface="Berlin Sans FB" panose="020E0602020502020306" pitchFamily="34" charset="0"/>
              </a:rPr>
              <a:t>four.</a:t>
            </a:r>
            <a:endParaRPr lang="en-US" sz="5400" dirty="0">
              <a:solidFill>
                <a:srgbClr val="0070C0"/>
              </a:solidFill>
              <a:latin typeface="Berlin Sans FB" panose="020E0602020502020306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964279" y="116483"/>
            <a:ext cx="6003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Sentence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pattern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0739" y="3584330"/>
            <a:ext cx="1222542" cy="73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42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/>
          <p:nvPr/>
        </p:nvSpPr>
        <p:spPr>
          <a:xfrm>
            <a:off x="550922" y="174146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2164" y="574256"/>
            <a:ext cx="9487452" cy="612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1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0208" y="2854607"/>
            <a:ext cx="866140" cy="866140"/>
          </a:xfrm>
          <a:prstGeom prst="ellipse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506" y="2833872"/>
            <a:ext cx="866140" cy="866140"/>
          </a:xfrm>
          <a:prstGeom prst="ellipse">
            <a:avLst/>
          </a:prstGeom>
          <a:ln>
            <a:solidFill>
              <a:srgbClr val="C00000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433406" y="3690776"/>
            <a:ext cx="6386132" cy="1550958"/>
            <a:chOff x="3227" y="2988882"/>
            <a:chExt cx="6386132" cy="1550958"/>
          </a:xfrm>
        </p:grpSpPr>
        <p:sp>
          <p:nvSpPr>
            <p:cNvPr id="17" name="Rounded Rectangle 16"/>
            <p:cNvSpPr/>
            <p:nvPr/>
          </p:nvSpPr>
          <p:spPr>
            <a:xfrm>
              <a:off x="3227" y="3260252"/>
              <a:ext cx="6386132" cy="1279588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 lessons do you have </a:t>
              </a:r>
              <a:r>
                <a: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today/tomorrow/yesterday/on </a:t>
              </a:r>
              <a:r>
                <a:rPr lang="en-US" sz="2400" b="1" dirty="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Monday…?</a:t>
              </a:r>
              <a:endPara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Picture 16" descr="https://s.sachmem.vn/public/temp/bubble-chat-bottom-lef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4629694" y="2877636"/>
              <a:ext cx="250635" cy="473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433406" y="1188084"/>
            <a:ext cx="6368796" cy="1561292"/>
            <a:chOff x="433406" y="1188084"/>
            <a:chExt cx="6368796" cy="1561292"/>
          </a:xfrm>
        </p:grpSpPr>
        <p:sp>
          <p:nvSpPr>
            <p:cNvPr id="8" name="Rounded Rectangle 7"/>
            <p:cNvSpPr/>
            <p:nvPr/>
          </p:nvSpPr>
          <p:spPr>
            <a:xfrm>
              <a:off x="433406" y="1188084"/>
              <a:ext cx="6368796" cy="1190206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How many lessons do you have </a:t>
              </a:r>
              <a:r>
                <a:rPr lang="en-US" sz="2400" b="1" dirty="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today/tomorrow/yesterday/on Monday…?</a:t>
              </a:r>
              <a:endPara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5"/>
            <a:srcRect l="10038" t="8130"/>
            <a:stretch/>
          </p:blipFill>
          <p:spPr>
            <a:xfrm>
              <a:off x="4989946" y="2329310"/>
              <a:ext cx="499089" cy="420066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868997" y="1495595"/>
            <a:ext cx="3700937" cy="1267716"/>
            <a:chOff x="6526107" y="1270065"/>
            <a:chExt cx="3700937" cy="1267716"/>
          </a:xfrm>
        </p:grpSpPr>
        <p:sp>
          <p:nvSpPr>
            <p:cNvPr id="20" name="Rounded Rectangle 19"/>
            <p:cNvSpPr/>
            <p:nvPr/>
          </p:nvSpPr>
          <p:spPr>
            <a:xfrm>
              <a:off x="6854935" y="1270065"/>
              <a:ext cx="3372109" cy="894493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have ___________.</a:t>
              </a: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5"/>
            <a:srcRect l="10038" t="8130"/>
            <a:stretch/>
          </p:blipFill>
          <p:spPr>
            <a:xfrm rot="20575457" flipH="1">
              <a:off x="6526107" y="2117715"/>
              <a:ext cx="499089" cy="420066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6979894" y="3351741"/>
            <a:ext cx="4399306" cy="971241"/>
            <a:chOff x="7075869" y="2799420"/>
            <a:chExt cx="4399306" cy="971241"/>
          </a:xfrm>
        </p:grpSpPr>
        <p:sp>
          <p:nvSpPr>
            <p:cNvPr id="21" name="Rounded Rectangle 20"/>
            <p:cNvSpPr/>
            <p:nvPr/>
          </p:nvSpPr>
          <p:spPr>
            <a:xfrm>
              <a:off x="7628045" y="2799420"/>
              <a:ext cx="3847130" cy="971241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have ______________.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6"/>
            <a:srcRect r="13957"/>
            <a:stretch/>
          </p:blipFill>
          <p:spPr>
            <a:xfrm flipV="1">
              <a:off x="7075869" y="2799420"/>
              <a:ext cx="566529" cy="658425"/>
            </a:xfrm>
            <a:prstGeom prst="rect">
              <a:avLst/>
            </a:prstGeom>
          </p:spPr>
        </p:pic>
      </p:grpSp>
      <p:sp>
        <p:nvSpPr>
          <p:cNvPr id="37" name="Mspham-0936082789"/>
          <p:cNvSpPr/>
          <p:nvPr/>
        </p:nvSpPr>
        <p:spPr>
          <a:xfrm>
            <a:off x="518002" y="196101"/>
            <a:ext cx="1568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3. Let’s talk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24125" y="1712008"/>
            <a:ext cx="1850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66"/>
                </a:solidFill>
              </a:rPr>
              <a:t>+ </a:t>
            </a:r>
            <a:r>
              <a:rPr lang="en-US" sz="2400" dirty="0" err="1">
                <a:solidFill>
                  <a:srgbClr val="FF0066"/>
                </a:solidFill>
              </a:rPr>
              <a:t>số</a:t>
            </a:r>
            <a:r>
              <a:rPr lang="en-US" sz="2400" dirty="0">
                <a:solidFill>
                  <a:srgbClr val="FF0066"/>
                </a:solidFill>
              </a:rPr>
              <a:t> </a:t>
            </a:r>
            <a:r>
              <a:rPr lang="en-US" sz="2400" dirty="0" err="1">
                <a:solidFill>
                  <a:srgbClr val="FF0066"/>
                </a:solidFill>
              </a:rPr>
              <a:t>môn</a:t>
            </a:r>
            <a:r>
              <a:rPr lang="en-US" sz="2400" dirty="0">
                <a:solidFill>
                  <a:srgbClr val="FF0066"/>
                </a:solidFill>
              </a:rPr>
              <a:t> </a:t>
            </a:r>
            <a:r>
              <a:rPr lang="en-US" sz="2400" dirty="0" err="1">
                <a:solidFill>
                  <a:srgbClr val="FF0066"/>
                </a:solidFill>
              </a:rPr>
              <a:t>học</a:t>
            </a:r>
            <a:endParaRPr lang="en-US" sz="2400" dirty="0">
              <a:solidFill>
                <a:srgbClr val="FF0066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641121" y="3595765"/>
            <a:ext cx="2456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66"/>
                </a:solidFill>
              </a:rPr>
              <a:t>+ tên các môn học</a:t>
            </a:r>
          </a:p>
        </p:txBody>
      </p:sp>
    </p:spTree>
    <p:extLst>
      <p:ext uri="{BB962C8B-B14F-4D97-AF65-F5344CB8AC3E}">
        <p14:creationId xmlns:p14="http://schemas.microsoft.com/office/powerpoint/2010/main" val="66378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Mspham-0936082789"/>
          <p:cNvSpPr/>
          <p:nvPr/>
        </p:nvSpPr>
        <p:spPr>
          <a:xfrm>
            <a:off x="518002" y="196101"/>
            <a:ext cx="13774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smtClean="0">
                <a:cs typeface="Arial" panose="020B0604020202020204" pitchFamily="34" charset="0"/>
              </a:rPr>
              <a:t>Wrap up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03" y="754374"/>
            <a:ext cx="6399228" cy="441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9438640" y="2113280"/>
            <a:ext cx="741680" cy="7416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866640" y="3484880"/>
            <a:ext cx="741680" cy="7416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6491" y="1530805"/>
            <a:ext cx="5542350" cy="46498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1562" y="461869"/>
            <a:ext cx="34186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  <a:latin typeface="Berlin Sans FB Demi" panose="020E0802020502020306" pitchFamily="34" charset="0"/>
              </a:rPr>
              <a:t>Pass the ball</a:t>
            </a:r>
            <a:endParaRPr lang="en-US" sz="4400" dirty="0">
              <a:solidFill>
                <a:srgbClr val="0070C0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86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3171097" y="1416839"/>
            <a:ext cx="7782281" cy="4648014"/>
            <a:chOff x="12844834" y="387233"/>
            <a:chExt cx="7782281" cy="464801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4834" y="2281705"/>
              <a:ext cx="3904111" cy="2041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39376" y="387233"/>
              <a:ext cx="3487739" cy="4648014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4841466" y="7035798"/>
            <a:ext cx="3896134" cy="5125004"/>
            <a:chOff x="4841466" y="7260675"/>
            <a:chExt cx="3896134" cy="4721829"/>
          </a:xfrm>
        </p:grpSpPr>
        <p:sp>
          <p:nvSpPr>
            <p:cNvPr id="15" name="TextBox 14"/>
            <p:cNvSpPr txBox="1"/>
            <p:nvPr/>
          </p:nvSpPr>
          <p:spPr>
            <a:xfrm>
              <a:off x="5638800" y="11330306"/>
              <a:ext cx="3098800" cy="652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 smtClean="0">
                  <a:latin typeface="Be Vietnam ExtraBold" panose="00000900000000000000" pitchFamily="2" charset="0"/>
                </a:rPr>
                <a:t>Maths</a:t>
              </a:r>
              <a:endParaRPr lang="en-US" sz="4000" dirty="0">
                <a:latin typeface="Be Vietnam ExtraBold" panose="00000900000000000000" pitchFamily="2" charset="0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1466" y="7260675"/>
              <a:ext cx="3235734" cy="3993431"/>
            </a:xfrm>
            <a:prstGeom prst="rect">
              <a:avLst/>
            </a:prstGeom>
          </p:spPr>
        </p:pic>
      </p:grpSp>
      <p:sp>
        <p:nvSpPr>
          <p:cNvPr id="18" name="Right Arrow 17">
            <a:hlinkClick r:id="rId4" action="ppaction://hlinksldjump"/>
          </p:cNvPr>
          <p:cNvSpPr/>
          <p:nvPr/>
        </p:nvSpPr>
        <p:spPr>
          <a:xfrm>
            <a:off x="9866873" y="6041513"/>
            <a:ext cx="1728227" cy="816487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Next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521074" y="66777"/>
            <a:ext cx="3391060" cy="1350062"/>
            <a:chOff x="622674" y="324735"/>
            <a:chExt cx="3391060" cy="135006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5862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2674" y="324735"/>
              <a:ext cx="3060283" cy="1350062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943275" y="768933"/>
              <a:ext cx="3070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What subject </a:t>
              </a:r>
              <a:r>
                <a:rPr lang="en-US" sz="2400" dirty="0" smtClean="0"/>
                <a:t>is it?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6958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L -1.78138 0.02639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76" y="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56 -0.90625 " pathEditMode="relative" rAng="0" ptsTypes="AA">
                                      <p:cBhvr>
                                        <p:cTn id="1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4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flipH="1">
            <a:off x="-1" y="5406595"/>
            <a:ext cx="12842718" cy="183479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om And Jerry PNG Image | Disney achtergrond, Disney, Achtergronde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7" b="14113"/>
          <a:stretch/>
        </p:blipFill>
        <p:spPr bwMode="auto">
          <a:xfrm>
            <a:off x="1359222" y="403346"/>
            <a:ext cx="9753600" cy="539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known Tom and Jerry Facts That'll Expose Fans To Amazing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2729" y="14333394"/>
            <a:ext cx="7354323" cy="477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om And Jerry Free PNG Image | PNG A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718" y="-5572448"/>
            <a:ext cx="48768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1091" y="-3624585"/>
            <a:ext cx="6501587" cy="6323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9891" y="7706032"/>
            <a:ext cx="4840855" cy="41590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05463" y="848032"/>
            <a:ext cx="5511076" cy="6858000"/>
          </a:xfrm>
          <a:prstGeom prst="rect">
            <a:avLst/>
          </a:prstGeom>
        </p:spPr>
      </p:pic>
      <p:pic>
        <p:nvPicPr>
          <p:cNvPr id="1034" name="Picture 10" descr="Tom and Jerry Friends transparent PNG - Stick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98836" y="3546987"/>
            <a:ext cx="487680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70" y="15682401"/>
            <a:ext cx="8193974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15825" y="12626914"/>
            <a:ext cx="9523809" cy="609523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03254" y="16330970"/>
            <a:ext cx="2219136" cy="3298222"/>
          </a:xfrm>
          <a:prstGeom prst="rect">
            <a:avLst/>
          </a:prstGeom>
        </p:spPr>
      </p:pic>
      <p:pic>
        <p:nvPicPr>
          <p:cNvPr id="23" name="Picture 22" descr="Tom And Jerry Free PNG Image | PNG All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70" b="6570"/>
          <a:stretch/>
        </p:blipFill>
        <p:spPr bwMode="auto">
          <a:xfrm>
            <a:off x="12264589" y="20234056"/>
            <a:ext cx="4312541" cy="2945631"/>
          </a:xfrm>
          <a:custGeom>
            <a:avLst/>
            <a:gdLst>
              <a:gd name="connsiteX0" fmla="*/ 0 w 4312541"/>
              <a:gd name="connsiteY0" fmla="*/ 0 h 2945631"/>
              <a:gd name="connsiteX1" fmla="*/ 4312541 w 4312541"/>
              <a:gd name="connsiteY1" fmla="*/ 0 h 2945631"/>
              <a:gd name="connsiteX2" fmla="*/ 4312541 w 4312541"/>
              <a:gd name="connsiteY2" fmla="*/ 2649157 h 2945631"/>
              <a:gd name="connsiteX3" fmla="*/ 4284308 w 4312541"/>
              <a:gd name="connsiteY3" fmla="*/ 2669441 h 2945631"/>
              <a:gd name="connsiteX4" fmla="*/ 4188166 w 4312541"/>
              <a:gd name="connsiteY4" fmla="*/ 2792566 h 2945631"/>
              <a:gd name="connsiteX5" fmla="*/ 4150989 w 4312541"/>
              <a:gd name="connsiteY5" fmla="*/ 2893644 h 2945631"/>
              <a:gd name="connsiteX6" fmla="*/ 4146721 w 4312541"/>
              <a:gd name="connsiteY6" fmla="*/ 2945631 h 2945631"/>
              <a:gd name="connsiteX7" fmla="*/ 0 w 4312541"/>
              <a:gd name="connsiteY7" fmla="*/ 2945631 h 2945631"/>
              <a:gd name="connsiteX8" fmla="*/ 0 w 4312541"/>
              <a:gd name="connsiteY8" fmla="*/ 0 h 2945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2541" h="2945631">
                <a:moveTo>
                  <a:pt x="0" y="0"/>
                </a:moveTo>
                <a:lnTo>
                  <a:pt x="4312541" y="0"/>
                </a:lnTo>
                <a:lnTo>
                  <a:pt x="4312541" y="2649157"/>
                </a:lnTo>
                <a:lnTo>
                  <a:pt x="4284308" y="2669441"/>
                </a:lnTo>
                <a:cubicBezTo>
                  <a:pt x="4247963" y="2699993"/>
                  <a:pt x="4214247" y="2742038"/>
                  <a:pt x="4188166" y="2792566"/>
                </a:cubicBezTo>
                <a:cubicBezTo>
                  <a:pt x="4170779" y="2826252"/>
                  <a:pt x="4158431" y="2860520"/>
                  <a:pt x="4150989" y="2893644"/>
                </a:cubicBezTo>
                <a:lnTo>
                  <a:pt x="4146721" y="2945631"/>
                </a:lnTo>
                <a:lnTo>
                  <a:pt x="0" y="2945631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tom-and-jerry-rington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90770" y="-2724473"/>
            <a:ext cx="609600" cy="609600"/>
          </a:xfrm>
          <a:prstGeom prst="rect">
            <a:avLst/>
          </a:prstGeom>
        </p:spPr>
      </p:pic>
      <p:pic>
        <p:nvPicPr>
          <p:cNvPr id="32" name="Picture 10" descr="Tom and Jerry Friends transparent PNG - Stick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09820" y="12719475"/>
            <a:ext cx="2906247" cy="232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Unknown Tom and Jerry Facts That'll Expose Fans To Amazing ...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70817" y="14492094"/>
            <a:ext cx="4218565" cy="274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Spike Bulldog | Tom and Jerry Wiki | Fandom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1" r="22032"/>
          <a:stretch/>
        </p:blipFill>
        <p:spPr bwMode="auto">
          <a:xfrm>
            <a:off x="15699849" y="11758101"/>
            <a:ext cx="3460012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40526" y="5440059"/>
            <a:ext cx="1730291" cy="838783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6673515" y="3935862"/>
            <a:ext cx="2137202" cy="488647"/>
          </a:xfrm>
          <a:prstGeom prst="roundRect">
            <a:avLst>
              <a:gd name="adj" fmla="val 10318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310360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25" name="Rectangle 24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0254" y="857965"/>
            <a:ext cx="5056481" cy="3262245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/>
          <a:srcRect l="11186" r="22563"/>
          <a:stretch/>
        </p:blipFill>
        <p:spPr>
          <a:xfrm>
            <a:off x="9023199" y="3404657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737725" y="8480425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461625" y="7566025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12831097" y="3616662"/>
            <a:ext cx="2005780" cy="780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445378">
            <a:off x="6219698" y="2047169"/>
            <a:ext cx="518657" cy="1774665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030429" y="954778"/>
            <a:ext cx="715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</a:t>
            </a:r>
          </a:p>
        </p:txBody>
      </p:sp>
    </p:spTree>
    <p:extLst>
      <p:ext uri="{BB962C8B-B14F-4D97-AF65-F5344CB8AC3E}">
        <p14:creationId xmlns:p14="http://schemas.microsoft.com/office/powerpoint/2010/main" val="321434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19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0254" y="857965"/>
            <a:ext cx="5056481" cy="326224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/>
          <a:srcRect l="11186" r="22563"/>
          <a:stretch/>
        </p:blipFill>
        <p:spPr>
          <a:xfrm>
            <a:off x="9108725" y="3429000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749083" y="4898493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89124" y="3670555"/>
            <a:ext cx="609600" cy="609600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-1238865" y="3839445"/>
            <a:ext cx="973394" cy="17338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666075" y="1019055"/>
            <a:ext cx="4949408" cy="584775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 rot="21445378">
            <a:off x="5248474" y="2071868"/>
            <a:ext cx="518657" cy="1774665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30429" y="954778"/>
            <a:ext cx="715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</a:t>
            </a:r>
          </a:p>
        </p:txBody>
      </p:sp>
    </p:spTree>
    <p:extLst>
      <p:ext uri="{BB962C8B-B14F-4D97-AF65-F5344CB8AC3E}">
        <p14:creationId xmlns:p14="http://schemas.microsoft.com/office/powerpoint/2010/main" val="385016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19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0254" y="857965"/>
            <a:ext cx="5056481" cy="326224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/>
          <a:srcRect l="11186" r="22563"/>
          <a:stretch/>
        </p:blipFill>
        <p:spPr>
          <a:xfrm>
            <a:off x="9108725" y="3429000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749083" y="4898493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89124" y="3670555"/>
            <a:ext cx="609600" cy="609600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-1238865" y="3839445"/>
            <a:ext cx="973394" cy="17338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666075" y="1019055"/>
            <a:ext cx="4949408" cy="584775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 rot="21445378">
            <a:off x="7184598" y="2005782"/>
            <a:ext cx="518657" cy="1774665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6385940" y="795700"/>
            <a:ext cx="3012703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Maths, Vietnamese and English.</a:t>
            </a:r>
          </a:p>
        </p:txBody>
      </p:sp>
    </p:spTree>
    <p:extLst>
      <p:ext uri="{BB962C8B-B14F-4D97-AF65-F5344CB8AC3E}">
        <p14:creationId xmlns:p14="http://schemas.microsoft.com/office/powerpoint/2010/main" val="273240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</p:childTnLst>
        </p:cTn>
      </p:par>
    </p:tnLst>
    <p:bldLst>
      <p:bldP spid="3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19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0254" y="857965"/>
            <a:ext cx="5056481" cy="326224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/>
          <a:srcRect l="11186" r="22563"/>
          <a:stretch/>
        </p:blipFill>
        <p:spPr>
          <a:xfrm>
            <a:off x="9108725" y="3429000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749083" y="4898493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89124" y="3670555"/>
            <a:ext cx="609600" cy="609600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-1238865" y="3839445"/>
            <a:ext cx="973394" cy="17338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666075" y="1019055"/>
            <a:ext cx="4949408" cy="584775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 rot="21445378">
            <a:off x="6671155" y="2024619"/>
            <a:ext cx="518657" cy="1774665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030429" y="954778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98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</p:childTnLst>
        </p:cTn>
      </p:par>
    </p:tnLst>
    <p:bldLst>
      <p:bldP spid="3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25" name="Rectangle 24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0254" y="857965"/>
            <a:ext cx="5056481" cy="3262245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/>
          <a:srcRect l="11186" r="22563"/>
          <a:stretch/>
        </p:blipFill>
        <p:spPr>
          <a:xfrm>
            <a:off x="9023199" y="3404657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737725" y="8480425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461625" y="7566025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12831097" y="3616662"/>
            <a:ext cx="2005780" cy="780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3428795" y="841611"/>
            <a:ext cx="2222022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lessons do you have today?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385941" y="795700"/>
            <a:ext cx="2222022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Maths and Vietnamese.</a:t>
            </a:r>
          </a:p>
        </p:txBody>
      </p:sp>
      <p:sp>
        <p:nvSpPr>
          <p:cNvPr id="44" name="Rectangle 43"/>
          <p:cNvSpPr/>
          <p:nvPr/>
        </p:nvSpPr>
        <p:spPr>
          <a:xfrm rot="21445378">
            <a:off x="5725570" y="2097285"/>
            <a:ext cx="518657" cy="1774665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0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19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0254" y="857965"/>
            <a:ext cx="5056481" cy="326224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/>
          <a:srcRect l="11186" r="22563"/>
          <a:stretch/>
        </p:blipFill>
        <p:spPr>
          <a:xfrm>
            <a:off x="9108725" y="3429000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749083" y="4898493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89124" y="3670555"/>
            <a:ext cx="609600" cy="609600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-1238865" y="3839445"/>
            <a:ext cx="973394" cy="17338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666075" y="1019055"/>
            <a:ext cx="4949408" cy="584775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 rot="21445378">
            <a:off x="7149872" y="2024618"/>
            <a:ext cx="518657" cy="1774665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3428795" y="841611"/>
            <a:ext cx="2222022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lessons do you have today?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385940" y="795700"/>
            <a:ext cx="3012703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Maths, Vietnamese and English.</a:t>
            </a:r>
          </a:p>
        </p:txBody>
      </p:sp>
    </p:spTree>
    <p:extLst>
      <p:ext uri="{BB962C8B-B14F-4D97-AF65-F5344CB8AC3E}">
        <p14:creationId xmlns:p14="http://schemas.microsoft.com/office/powerpoint/2010/main" val="25275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</p:childTnLst>
        </p:cTn>
      </p:par>
    </p:tnLst>
    <p:bldLst>
      <p:bldP spid="3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25" name="Rectangle 24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0254" y="857965"/>
            <a:ext cx="5056481" cy="3262245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/>
          <a:srcRect l="11186" r="22563"/>
          <a:stretch/>
        </p:blipFill>
        <p:spPr>
          <a:xfrm>
            <a:off x="9023199" y="3404657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737725" y="8480425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461625" y="7566025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12831097" y="3616662"/>
            <a:ext cx="2005780" cy="780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21445378">
            <a:off x="5721636" y="2106247"/>
            <a:ext cx="518657" cy="1774665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7030429" y="954778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</a:t>
            </a:r>
          </a:p>
        </p:txBody>
      </p:sp>
    </p:spTree>
    <p:extLst>
      <p:ext uri="{BB962C8B-B14F-4D97-AF65-F5344CB8AC3E}">
        <p14:creationId xmlns:p14="http://schemas.microsoft.com/office/powerpoint/2010/main" val="73302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25" name="Rectangle 24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0254" y="857965"/>
            <a:ext cx="5056481" cy="3262245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/>
          <a:srcRect l="11186" r="22563"/>
          <a:stretch/>
        </p:blipFill>
        <p:spPr>
          <a:xfrm>
            <a:off x="9023199" y="3404657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737725" y="8480425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461625" y="7566025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12831097" y="3616662"/>
            <a:ext cx="2005780" cy="780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445378">
            <a:off x="6685337" y="2041880"/>
            <a:ext cx="518657" cy="1774665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3428795" y="841611"/>
            <a:ext cx="2222022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lessons do you have today?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385941" y="795700"/>
            <a:ext cx="2222022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four.</a:t>
            </a:r>
          </a:p>
        </p:txBody>
      </p:sp>
    </p:spTree>
    <p:extLst>
      <p:ext uri="{BB962C8B-B14F-4D97-AF65-F5344CB8AC3E}">
        <p14:creationId xmlns:p14="http://schemas.microsoft.com/office/powerpoint/2010/main" val="410916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25" name="Rectangle 24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0254" y="857965"/>
            <a:ext cx="5056481" cy="3262245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/>
          <a:srcRect l="11186" r="22563"/>
          <a:stretch/>
        </p:blipFill>
        <p:spPr>
          <a:xfrm>
            <a:off x="9023199" y="3404657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737725" y="8480425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461625" y="7566025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12831097" y="3616662"/>
            <a:ext cx="2005780" cy="780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445378">
            <a:off x="6219698" y="2077564"/>
            <a:ext cx="518657" cy="1774665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3428795" y="841611"/>
            <a:ext cx="2222022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lessons do you have today?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385941" y="795700"/>
            <a:ext cx="2838928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Maths, IT, Music, Vietnamese and PE.</a:t>
            </a:r>
          </a:p>
        </p:txBody>
      </p:sp>
    </p:spTree>
    <p:extLst>
      <p:ext uri="{BB962C8B-B14F-4D97-AF65-F5344CB8AC3E}">
        <p14:creationId xmlns:p14="http://schemas.microsoft.com/office/powerpoint/2010/main" val="154545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2740159" y="1416839"/>
            <a:ext cx="7923822" cy="4911448"/>
            <a:chOff x="12854459" y="324735"/>
            <a:chExt cx="7923822" cy="491144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54459" y="2320206"/>
              <a:ext cx="3904111" cy="2041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 descr="Tiếng Anh lớp 5 tập 1 - Sách học sinh (kèm đĩa) – SachGiaoKhoa.vn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8602" y="324735"/>
              <a:ext cx="3609679" cy="4911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4798802" y="7162800"/>
            <a:ext cx="4294398" cy="5051285"/>
            <a:chOff x="4798802" y="7162800"/>
            <a:chExt cx="4294398" cy="5051285"/>
          </a:xfrm>
        </p:grpSpPr>
        <p:pic>
          <p:nvPicPr>
            <p:cNvPr id="13" name="Picture 2" descr="Tiếng Anh lớp 5 tập 1 - Sách học sinh (kèm đĩa) – SachGiaoKhoa.vn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8802" y="7162800"/>
              <a:ext cx="3252998" cy="42925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5324066" y="11506199"/>
              <a:ext cx="37691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Be Vietnam ExtraBold" panose="00000900000000000000" pitchFamily="2" charset="0"/>
                </a:rPr>
                <a:t>English</a:t>
              </a:r>
              <a:endParaRPr lang="en-US" sz="4000" dirty="0">
                <a:latin typeface="Be Vietnam ExtraBold" panose="00000900000000000000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21074" y="66777"/>
            <a:ext cx="3391060" cy="1350062"/>
            <a:chOff x="622674" y="324735"/>
            <a:chExt cx="3391060" cy="135006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5862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2674" y="324735"/>
              <a:ext cx="3060283" cy="1350062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943275" y="768933"/>
              <a:ext cx="3070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What subject </a:t>
              </a:r>
              <a:r>
                <a:rPr lang="en-US" sz="2400" dirty="0" smtClean="0"/>
                <a:t>is it?</a:t>
              </a:r>
              <a:endParaRPr lang="en-US" sz="2400" dirty="0"/>
            </a:p>
          </p:txBody>
        </p:sp>
      </p:grpSp>
      <p:sp>
        <p:nvSpPr>
          <p:cNvPr id="23" name="Right Arrow 22">
            <a:hlinkClick r:id="rId6" action="ppaction://hlinksldjump"/>
          </p:cNvPr>
          <p:cNvSpPr/>
          <p:nvPr/>
        </p:nvSpPr>
        <p:spPr>
          <a:xfrm>
            <a:off x="9866873" y="6041513"/>
            <a:ext cx="1728227" cy="816487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07030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07407E-6 L -1.76862 0.01737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437" y="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48148E-6 L -0.00716 -0.908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-4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19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0254" y="857965"/>
            <a:ext cx="5056481" cy="326224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/>
          <a:srcRect l="11186" r="22563"/>
          <a:stretch/>
        </p:blipFill>
        <p:spPr>
          <a:xfrm>
            <a:off x="9108725" y="3429000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749083" y="4898493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89124" y="3670555"/>
            <a:ext cx="609600" cy="609600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-1238865" y="3839445"/>
            <a:ext cx="973394" cy="17338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666075" y="1019055"/>
            <a:ext cx="4949408" cy="584775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 rot="21445378">
            <a:off x="5723193" y="2077564"/>
            <a:ext cx="518657" cy="1774665"/>
          </a:xfrm>
          <a:prstGeom prst="rect">
            <a:avLst/>
          </a:prstGeom>
          <a:noFill/>
          <a:ln w="2857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3428795" y="841611"/>
            <a:ext cx="2222022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lessons do you have today?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385941" y="795700"/>
            <a:ext cx="3082150" cy="666819"/>
          </a:xfrm>
          <a:prstGeom prst="roundRect">
            <a:avLst/>
          </a:prstGeom>
          <a:ln w="19050">
            <a:solidFill>
              <a:srgbClr val="F99D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Maths, Vietnamese and English.</a:t>
            </a:r>
          </a:p>
        </p:txBody>
      </p:sp>
    </p:spTree>
    <p:extLst>
      <p:ext uri="{BB962C8B-B14F-4D97-AF65-F5344CB8AC3E}">
        <p14:creationId xmlns:p14="http://schemas.microsoft.com/office/powerpoint/2010/main" val="53734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</p:childTnLst>
        </p:cTn>
      </p:par>
    </p:tnLst>
    <p:bldLst>
      <p:bldP spid="3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8857" y="1462519"/>
            <a:ext cx="1641062" cy="167393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14260883" y="3284010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83" y="1277428"/>
            <a:ext cx="1641062" cy="167393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5240857" y="3098919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65" y="-10446818"/>
            <a:ext cx="1641062" cy="167393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109539" y="-8625327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0" y="14818023"/>
            <a:ext cx="1641062" cy="167393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700384" y="16639514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215F4A0-E35E-4251-9F88-663CA53878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22" y="1129867"/>
            <a:ext cx="1641062" cy="167393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645596" y="2951358"/>
            <a:ext cx="4524485" cy="6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Powerpoint</a:t>
            </a:r>
            <a:r>
              <a:rPr lang="en-US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thật dễ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 rot="21371266">
            <a:off x="2949677" y="975111"/>
            <a:ext cx="6253317" cy="3626386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379" y="3037070"/>
            <a:ext cx="2503604" cy="3567548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0" t="39461" r="54029" b="16043"/>
          <a:stretch>
            <a:fillRect/>
          </a:stretch>
        </p:blipFill>
        <p:spPr>
          <a:xfrm>
            <a:off x="1903903" y="3482337"/>
            <a:ext cx="2263675" cy="2677014"/>
          </a:xfrm>
          <a:custGeom>
            <a:avLst/>
            <a:gdLst>
              <a:gd name="connsiteX0" fmla="*/ 1290192 w 2580384"/>
              <a:gd name="connsiteY0" fmla="*/ 0 h 3051552"/>
              <a:gd name="connsiteX1" fmla="*/ 2580384 w 2580384"/>
              <a:gd name="connsiteY1" fmla="*/ 1525776 h 3051552"/>
              <a:gd name="connsiteX2" fmla="*/ 1290192 w 2580384"/>
              <a:gd name="connsiteY2" fmla="*/ 3051552 h 3051552"/>
              <a:gd name="connsiteX3" fmla="*/ 0 w 2580384"/>
              <a:gd name="connsiteY3" fmla="*/ 1525776 h 3051552"/>
              <a:gd name="connsiteX4" fmla="*/ 1290192 w 2580384"/>
              <a:gd name="connsiteY4" fmla="*/ 0 h 3051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0384" h="3051552">
                <a:moveTo>
                  <a:pt x="1290192" y="0"/>
                </a:moveTo>
                <a:cubicBezTo>
                  <a:pt x="2002745" y="0"/>
                  <a:pt x="2580384" y="683113"/>
                  <a:pt x="2580384" y="1525776"/>
                </a:cubicBezTo>
                <a:cubicBezTo>
                  <a:pt x="2580384" y="2368439"/>
                  <a:pt x="2002745" y="3051552"/>
                  <a:pt x="1290192" y="3051552"/>
                </a:cubicBezTo>
                <a:cubicBezTo>
                  <a:pt x="577639" y="3051552"/>
                  <a:pt x="0" y="2368439"/>
                  <a:pt x="0" y="1525776"/>
                </a:cubicBezTo>
                <a:cubicBezTo>
                  <a:pt x="0" y="683113"/>
                  <a:pt x="577639" y="0"/>
                  <a:pt x="1290192" y="0"/>
                </a:cubicBezTo>
                <a:close/>
              </a:path>
            </a:pathLst>
          </a:custGeom>
        </p:spPr>
      </p:pic>
      <p:pic>
        <p:nvPicPr>
          <p:cNvPr id="4" name="Picture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1371" y="5401015"/>
            <a:ext cx="1731414" cy="9327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72097" y="2065029"/>
            <a:ext cx="5208477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88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Bernard MT Condensed" panose="02050806060905020404" pitchFamily="18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3546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82" y="518475"/>
            <a:ext cx="8078772" cy="55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4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2708646" y="1416839"/>
            <a:ext cx="8069634" cy="4638944"/>
            <a:chOff x="12689191" y="795036"/>
            <a:chExt cx="8069634" cy="463894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89191" y="2198451"/>
              <a:ext cx="4398240" cy="229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23718" t="9234" r="22684" b="11716"/>
            <a:stretch/>
          </p:blipFill>
          <p:spPr>
            <a:xfrm>
              <a:off x="17393054" y="795036"/>
              <a:ext cx="3365771" cy="4638944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4748833" y="6955275"/>
            <a:ext cx="3774759" cy="4933151"/>
            <a:chOff x="4748833" y="6955275"/>
            <a:chExt cx="3774759" cy="4933151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/>
            <a:srcRect l="23718" t="9234" r="22684" b="11716"/>
            <a:stretch/>
          </p:blipFill>
          <p:spPr>
            <a:xfrm>
              <a:off x="4748833" y="6955275"/>
              <a:ext cx="3166240" cy="4225265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953328" y="11180540"/>
              <a:ext cx="25702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IT</a:t>
              </a:r>
              <a:endParaRPr lang="en-US" sz="40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endParaRPr>
            </a:p>
          </p:txBody>
        </p:sp>
      </p:grpSp>
      <p:sp>
        <p:nvSpPr>
          <p:cNvPr id="19" name="Right Arrow 18">
            <a:hlinkClick r:id="rId4" action="ppaction://hlinksldjump"/>
          </p:cNvPr>
          <p:cNvSpPr/>
          <p:nvPr/>
        </p:nvSpPr>
        <p:spPr>
          <a:xfrm>
            <a:off x="9866873" y="6041513"/>
            <a:ext cx="1728227" cy="816487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Next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521074" y="66777"/>
            <a:ext cx="3391060" cy="1350062"/>
            <a:chOff x="622674" y="324735"/>
            <a:chExt cx="3391060" cy="1350062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5862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2674" y="324735"/>
              <a:ext cx="3060283" cy="1350062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943275" y="768933"/>
              <a:ext cx="3070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What subject </a:t>
              </a:r>
              <a:r>
                <a:rPr lang="en-US" sz="2400" dirty="0" smtClean="0"/>
                <a:t>is it?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7654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07407E-6 L -1.76576 0.00532 " pathEditMode="relative" rAng="0" ptsTypes="AA">
                                      <p:cBhvr>
                                        <p:cTn id="6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294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-0.00807 -0.88032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" y="-4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2728102" y="1455749"/>
            <a:ext cx="8234410" cy="4585764"/>
            <a:chOff x="12844834" y="1026817"/>
            <a:chExt cx="7278788" cy="371193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4834" y="2281705"/>
              <a:ext cx="3904111" cy="2041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41213" y="1026817"/>
              <a:ext cx="3082409" cy="3711932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4877574" y="7029915"/>
            <a:ext cx="3646018" cy="4741781"/>
            <a:chOff x="4877574" y="7029915"/>
            <a:chExt cx="3646018" cy="4741781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7574" y="7029915"/>
              <a:ext cx="3001830" cy="403389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424792" y="11063810"/>
              <a:ext cx="3098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Be Vietnam ExtraBold" panose="00000900000000000000" pitchFamily="2" charset="0"/>
                </a:rPr>
                <a:t>Science</a:t>
              </a:r>
              <a:endParaRPr lang="en-US" sz="4000" dirty="0">
                <a:latin typeface="Be Vietnam ExtraBold" panose="00000900000000000000" pitchFamily="2" charset="0"/>
              </a:endParaRPr>
            </a:p>
          </p:txBody>
        </p:sp>
      </p:grpSp>
      <p:sp>
        <p:nvSpPr>
          <p:cNvPr id="18" name="Right Arrow 17">
            <a:hlinkClick r:id="rId4" action="ppaction://hlinksldjump"/>
          </p:cNvPr>
          <p:cNvSpPr/>
          <p:nvPr/>
        </p:nvSpPr>
        <p:spPr>
          <a:xfrm>
            <a:off x="9866873" y="6041513"/>
            <a:ext cx="1728227" cy="816487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Next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521074" y="105687"/>
            <a:ext cx="3391060" cy="1350062"/>
            <a:chOff x="622674" y="324735"/>
            <a:chExt cx="3391060" cy="135006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5862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2674" y="324735"/>
              <a:ext cx="3060283" cy="1350062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943275" y="768933"/>
              <a:ext cx="3070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What subject </a:t>
              </a:r>
              <a:r>
                <a:rPr lang="en-US" sz="2400" dirty="0" smtClean="0"/>
                <a:t>is it?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4384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22222E-6 L -1.75052 0.010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26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1328 -0.90092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-4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2679734" y="1416839"/>
            <a:ext cx="7719439" cy="4641061"/>
            <a:chOff x="12844834" y="659603"/>
            <a:chExt cx="7719439" cy="448046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4834" y="2281705"/>
              <a:ext cx="3904111" cy="2041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96134" y="659603"/>
              <a:ext cx="3368139" cy="4480463"/>
            </a:xfrm>
            <a:prstGeom prst="rect">
              <a:avLst/>
            </a:prstGeom>
          </p:spPr>
        </p:pic>
      </p:grpSp>
      <p:sp>
        <p:nvSpPr>
          <p:cNvPr id="13" name="Right Arrow 12">
            <a:hlinkClick r:id="rId4" action="ppaction://hlinksldjump"/>
          </p:cNvPr>
          <p:cNvSpPr/>
          <p:nvPr/>
        </p:nvSpPr>
        <p:spPr>
          <a:xfrm>
            <a:off x="9866873" y="6041513"/>
            <a:ext cx="1728227" cy="816487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Next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650966" y="7160893"/>
            <a:ext cx="3769134" cy="4877299"/>
            <a:chOff x="4650966" y="7160893"/>
            <a:chExt cx="3769134" cy="4877299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66" y="7160893"/>
              <a:ext cx="3057934" cy="406781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650966" y="11330306"/>
              <a:ext cx="37691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Be Vietnam ExtraBold" panose="00000900000000000000" pitchFamily="2" charset="0"/>
                </a:rPr>
                <a:t>Vietnamese</a:t>
              </a:r>
              <a:endParaRPr lang="en-US" sz="4000" dirty="0">
                <a:latin typeface="Be Vietnam ExtraBold" panose="00000900000000000000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1074" y="66777"/>
            <a:ext cx="3391060" cy="1350062"/>
            <a:chOff x="622674" y="324735"/>
            <a:chExt cx="3391060" cy="1350062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5862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2674" y="324735"/>
              <a:ext cx="3060283" cy="1350062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43275" y="768933"/>
              <a:ext cx="3070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What subject </a:t>
              </a:r>
              <a:r>
                <a:rPr lang="en-US" sz="2400" dirty="0" smtClean="0"/>
                <a:t>is it?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3450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33333E-6 L -1.72773 0.00834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393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00247 -0.90625 " pathEditMode="relative" rAng="0" ptsTypes="AA">
                                      <p:cBhvr>
                                        <p:cTn id="1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4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2805923" y="1416839"/>
            <a:ext cx="7855626" cy="4830864"/>
            <a:chOff x="12844834" y="445387"/>
            <a:chExt cx="7855626" cy="48308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4834" y="2281705"/>
              <a:ext cx="3904111" cy="2288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15408" t="1664" r="15657" b="1289"/>
            <a:stretch/>
          </p:blipFill>
          <p:spPr>
            <a:xfrm>
              <a:off x="17179048" y="445387"/>
              <a:ext cx="3521412" cy="4830864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4748833" y="6955275"/>
            <a:ext cx="3774759" cy="4933151"/>
            <a:chOff x="4748833" y="6955275"/>
            <a:chExt cx="3774759" cy="493315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/>
            <a:srcRect l="15408" t="1664" r="15657" b="1289"/>
            <a:stretch/>
          </p:blipFill>
          <p:spPr>
            <a:xfrm>
              <a:off x="4748833" y="6955275"/>
              <a:ext cx="3166240" cy="4225265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953328" y="11180540"/>
              <a:ext cx="25702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Be Vietnam ExtraBold" panose="00000900000000000000" pitchFamily="2" charset="0"/>
                </a:rPr>
                <a:t>PE</a:t>
              </a:r>
              <a:endParaRPr lang="en-US" sz="4000" dirty="0">
                <a:latin typeface="Be Vietnam ExtraBold" panose="00000900000000000000" pitchFamily="2" charset="0"/>
              </a:endParaRPr>
            </a:p>
          </p:txBody>
        </p:sp>
      </p:grpSp>
      <p:sp>
        <p:nvSpPr>
          <p:cNvPr id="20" name="Right Arrow 19">
            <a:hlinkClick r:id="rId4" action="ppaction://hlinksldjump"/>
          </p:cNvPr>
          <p:cNvSpPr/>
          <p:nvPr/>
        </p:nvSpPr>
        <p:spPr>
          <a:xfrm>
            <a:off x="9866873" y="6041513"/>
            <a:ext cx="1728227" cy="816487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521074" y="66777"/>
            <a:ext cx="3391060" cy="1350062"/>
            <a:chOff x="622674" y="324735"/>
            <a:chExt cx="3391060" cy="135006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5862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2674" y="324735"/>
              <a:ext cx="3060283" cy="1350062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43275" y="768933"/>
              <a:ext cx="3070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What subject </a:t>
              </a:r>
              <a:r>
                <a:rPr lang="en-US" sz="2400" dirty="0" smtClean="0"/>
                <a:t>is it?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768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6 L -1.80651 0.013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326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-0.01289 -0.85764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" y="-4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2903199" y="1416839"/>
            <a:ext cx="7719439" cy="4691797"/>
            <a:chOff x="12844834" y="600050"/>
            <a:chExt cx="7719439" cy="469179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4834" y="2281705"/>
              <a:ext cx="3904111" cy="2041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14204" y="600050"/>
              <a:ext cx="3450069" cy="4691797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4748834" y="6955275"/>
            <a:ext cx="3444019" cy="4933151"/>
            <a:chOff x="4748834" y="6955275"/>
            <a:chExt cx="3444019" cy="493315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8834" y="6955275"/>
              <a:ext cx="3166240" cy="422526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622589" y="11180540"/>
              <a:ext cx="25702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Be Vietnam ExtraBold" panose="00000900000000000000" pitchFamily="2" charset="0"/>
                </a:rPr>
                <a:t>Music</a:t>
              </a:r>
              <a:endParaRPr lang="en-US" sz="4000" dirty="0">
                <a:latin typeface="Be Vietnam ExtraBold" panose="00000900000000000000" pitchFamily="2" charset="0"/>
              </a:endParaRPr>
            </a:p>
          </p:txBody>
        </p:sp>
      </p:grpSp>
      <p:sp>
        <p:nvSpPr>
          <p:cNvPr id="19" name="Right Arrow 18">
            <a:hlinkClick r:id="rId4" action="ppaction://hlinksldjump"/>
          </p:cNvPr>
          <p:cNvSpPr/>
          <p:nvPr/>
        </p:nvSpPr>
        <p:spPr>
          <a:xfrm>
            <a:off x="9866873" y="6041513"/>
            <a:ext cx="1728227" cy="816487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Next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521074" y="66777"/>
            <a:ext cx="3391060" cy="1350062"/>
            <a:chOff x="622674" y="324735"/>
            <a:chExt cx="3391060" cy="1350062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5862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2674" y="324735"/>
              <a:ext cx="3060283" cy="1350062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943275" y="768933"/>
              <a:ext cx="3070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What subject </a:t>
              </a:r>
              <a:r>
                <a:rPr lang="en-US" sz="2400" dirty="0" smtClean="0"/>
                <a:t>is it?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9089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11111E-6 L -1.79609 0.02732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805" y="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0.00078 -0.86898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4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7810</TotalTime>
  <Words>1310</Words>
  <Application>Microsoft Office PowerPoint</Application>
  <PresentationFormat>Widescreen</PresentationFormat>
  <Paragraphs>242</Paragraphs>
  <Slides>42</Slides>
  <Notes>12</Notes>
  <HiddenSlides>0</HiddenSlides>
  <MMClips>21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6" baseType="lpstr">
      <vt:lpstr>.VnVogue</vt:lpstr>
      <vt:lpstr>Arial</vt:lpstr>
      <vt:lpstr>Be Vietnam ExtraBold</vt:lpstr>
      <vt:lpstr>Be Vietnam SemiBold</vt:lpstr>
      <vt:lpstr>Berlin Sans FB</vt:lpstr>
      <vt:lpstr>Berlin Sans FB Demi</vt:lpstr>
      <vt:lpstr>Bernard MT Condensed</vt:lpstr>
      <vt:lpstr>Calibri</vt:lpstr>
      <vt:lpstr>Calibri Light</vt:lpstr>
      <vt:lpstr>Cambria</vt:lpstr>
      <vt:lpstr>Cascadia Code SemiBold</vt:lpstr>
      <vt:lpstr>Century Gothic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dell</cp:lastModifiedBy>
  <cp:revision>94</cp:revision>
  <dcterms:created xsi:type="dcterms:W3CDTF">2021-05-23T02:42:57Z</dcterms:created>
  <dcterms:modified xsi:type="dcterms:W3CDTF">2024-04-01T06:04:17Z</dcterms:modified>
</cp:coreProperties>
</file>