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54"/>
  </p:notesMasterIdLst>
  <p:sldIdLst>
    <p:sldId id="261" r:id="rId2"/>
    <p:sldId id="296" r:id="rId3"/>
    <p:sldId id="262" r:id="rId4"/>
    <p:sldId id="256" r:id="rId5"/>
    <p:sldId id="265" r:id="rId6"/>
    <p:sldId id="259" r:id="rId7"/>
    <p:sldId id="258" r:id="rId8"/>
    <p:sldId id="269" r:id="rId9"/>
    <p:sldId id="266" r:id="rId10"/>
    <p:sldId id="267" r:id="rId11"/>
    <p:sldId id="279" r:id="rId12"/>
    <p:sldId id="273" r:id="rId13"/>
    <p:sldId id="271" r:id="rId14"/>
    <p:sldId id="280" r:id="rId15"/>
    <p:sldId id="277" r:id="rId16"/>
    <p:sldId id="278" r:id="rId17"/>
    <p:sldId id="281" r:id="rId18"/>
    <p:sldId id="285" r:id="rId19"/>
    <p:sldId id="284" r:id="rId20"/>
    <p:sldId id="286" r:id="rId21"/>
    <p:sldId id="290" r:id="rId22"/>
    <p:sldId id="292" r:id="rId23"/>
    <p:sldId id="288" r:id="rId24"/>
    <p:sldId id="291" r:id="rId25"/>
    <p:sldId id="293" r:id="rId26"/>
    <p:sldId id="299" r:id="rId27"/>
    <p:sldId id="300" r:id="rId28"/>
    <p:sldId id="345" r:id="rId29"/>
    <p:sldId id="303" r:id="rId30"/>
    <p:sldId id="304" r:id="rId31"/>
    <p:sldId id="306" r:id="rId32"/>
    <p:sldId id="305" r:id="rId33"/>
    <p:sldId id="308" r:id="rId34"/>
    <p:sldId id="310" r:id="rId35"/>
    <p:sldId id="311" r:id="rId36"/>
    <p:sldId id="312" r:id="rId37"/>
    <p:sldId id="315" r:id="rId38"/>
    <p:sldId id="316" r:id="rId39"/>
    <p:sldId id="317" r:id="rId40"/>
    <p:sldId id="318" r:id="rId41"/>
    <p:sldId id="319" r:id="rId42"/>
    <p:sldId id="320" r:id="rId43"/>
    <p:sldId id="321" r:id="rId44"/>
    <p:sldId id="322" r:id="rId45"/>
    <p:sldId id="323" r:id="rId46"/>
    <p:sldId id="326" r:id="rId47"/>
    <p:sldId id="327" r:id="rId48"/>
    <p:sldId id="328" r:id="rId49"/>
    <p:sldId id="329" r:id="rId50"/>
    <p:sldId id="330" r:id="rId51"/>
    <p:sldId id="331" r:id="rId52"/>
    <p:sldId id="346" r:id="rId53"/>
  </p:sldIdLst>
  <p:sldSz cx="12192000" cy="6858000"/>
  <p:notesSz cx="6858000" cy="9144000"/>
  <p:embeddedFontLst>
    <p:embeddedFont>
      <p:font typeface="Tahoma" panose="020B0604030504040204" pitchFamily="34" charset="0"/>
      <p:regular r:id="rId55"/>
      <p:bold r:id="rId56"/>
    </p:embeddedFont>
    <p:embeddedFont>
      <p:font typeface="Calibri" panose="020F0502020204030204" pitchFamily="34" charset="0"/>
      <p:regular r:id="rId57"/>
      <p:bold r:id="rId58"/>
      <p:italic r:id="rId59"/>
      <p:boldItalic r:id="rId60"/>
    </p:embeddedFont>
    <p:embeddedFont>
      <p:font typeface="Calibri Light" panose="020F0302020204030204" pitchFamily="34" charset="0"/>
      <p:regular r:id="rId61"/>
      <p:italic r:id="rId62"/>
    </p:embeddedFont>
    <p:embeddedFont>
      <p:font typeface="Century Gothic" panose="020B0502020202020204" pitchFamily="34" charset="0"/>
      <p:regular r:id="rId63"/>
      <p:bold r:id="rId64"/>
      <p:italic r:id="rId65"/>
      <p:boldItalic r:id="rId66"/>
    </p:embeddedFont>
    <p:embeddedFont>
      <p:font typeface="Arial Black" panose="020B0A04020102020204" pitchFamily="34" charset="0"/>
      <p:bold r:id="rId67"/>
    </p:embeddedFont>
    <p:embeddedFont>
      <p:font typeface="微軟正黑體" panose="020B0604030504040204" pitchFamily="34" charset="-120"/>
      <p:regular r:id="rId68"/>
      <p:bold r:id="rId69"/>
    </p:embeddedFont>
    <p:embeddedFont>
      <p:font typeface="Berlin Sans FB Demi" panose="020E0802020502020306" pitchFamily="34" charset="0"/>
      <p:bold r:id="rId7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B3D1"/>
    <a:srgbClr val="7AE2DB"/>
    <a:srgbClr val="E438B7"/>
    <a:srgbClr val="9D600C"/>
    <a:srgbClr val="01D3F2"/>
    <a:srgbClr val="FFFFFF"/>
    <a:srgbClr val="21C5FF"/>
    <a:srgbClr val="FCC71C"/>
    <a:srgbClr val="FDD75F"/>
    <a:srgbClr val="FEE1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16" autoAdjust="0"/>
    <p:restoredTop sz="94660"/>
  </p:normalViewPr>
  <p:slideViewPr>
    <p:cSldViewPr snapToGrid="0">
      <p:cViewPr>
        <p:scale>
          <a:sx n="66" d="100"/>
          <a:sy n="66" d="100"/>
        </p:scale>
        <p:origin x="77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1.fntdata"/><Relationship Id="rId63" Type="http://schemas.openxmlformats.org/officeDocument/2006/relationships/font" Target="fonts/font9.fntdata"/><Relationship Id="rId68" Type="http://schemas.openxmlformats.org/officeDocument/2006/relationships/font" Target="fonts/font14.fntdata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4.fntdata"/><Relationship Id="rId66" Type="http://schemas.openxmlformats.org/officeDocument/2006/relationships/font" Target="fonts/font12.fntdata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3.fntdata"/><Relationship Id="rId61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6.fntdata"/><Relationship Id="rId65" Type="http://schemas.openxmlformats.org/officeDocument/2006/relationships/font" Target="fonts/font11.fntdata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2.fntdata"/><Relationship Id="rId64" Type="http://schemas.openxmlformats.org/officeDocument/2006/relationships/font" Target="fonts/font10.fntdata"/><Relationship Id="rId69" Type="http://schemas.openxmlformats.org/officeDocument/2006/relationships/font" Target="fonts/font15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5.fntdata"/><Relationship Id="rId67" Type="http://schemas.openxmlformats.org/officeDocument/2006/relationships/font" Target="fonts/font1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62" Type="http://schemas.openxmlformats.org/officeDocument/2006/relationships/font" Target="fonts/font8.fntdata"/><Relationship Id="rId70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72D2C5-8EF4-486A-8F6C-0AF31F7316DB}" type="datetimeFigureOut">
              <a:rPr lang="en-US" smtClean="0"/>
              <a:t>01-Apr-24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A80E6F-AC7C-4F91-9B8B-1954D0924A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126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7BCC5-5DAD-4E11-AEE8-4F020E72AEFC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842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7BCC5-5DAD-4E11-AEE8-4F020E72AEFC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2717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7BCC5-5DAD-4E11-AEE8-4F020E72AEFC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6002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7BCC5-5DAD-4E11-AEE8-4F020E72AEFC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6690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7BCC5-5DAD-4E11-AEE8-4F020E72AEFC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2166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7BCC5-5DAD-4E11-AEE8-4F020E72AEFC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9320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7BCC5-5DAD-4E11-AEE8-4F020E72AEFC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621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7BCC5-5DAD-4E11-AEE8-4F020E72AEFC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9112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7BCC5-5DAD-4E11-AEE8-4F020E72AEFC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500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7BCC5-5DAD-4E11-AEE8-4F020E72AEFC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5086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7BCC5-5DAD-4E11-AEE8-4F020E72AEFC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8054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7BCC5-5DAD-4E11-AEE8-4F020E72AEFC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6259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7BCC5-5DAD-4E11-AEE8-4F020E72AEFC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2764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7BCC5-5DAD-4E11-AEE8-4F020E72AEFC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3327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7BCC5-5DAD-4E11-AEE8-4F020E72AEFC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7979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7BCC5-5DAD-4E11-AEE8-4F020E72AEFC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3933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7BCC5-5DAD-4E11-AEE8-4F020E72AEFC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2721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4595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0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0C6FB0-3618-4D4E-BABB-12BEB2B52EA7}" type="datetimeFigureOut">
              <a:rPr lang="en-US" smtClean="0"/>
              <a:t>01-Apr-24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87A951B-0C23-459B-9315-80A5413C7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633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0C6FB0-3618-4D4E-BABB-12BEB2B52EA7}" type="datetimeFigureOut">
              <a:rPr lang="en-US" smtClean="0"/>
              <a:t>01-Apr-24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87A951B-0C23-459B-9315-80A5413C7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40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.png"/><Relationship Id="rId10" Type="http://schemas.openxmlformats.org/officeDocument/2006/relationships/image" Target="../media/image6.png"/><Relationship Id="rId4" Type="http://schemas.openxmlformats.org/officeDocument/2006/relationships/theme" Target="../theme/theme1.xml"/><Relationship Id="rId9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C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67409" y="619231"/>
            <a:ext cx="816935" cy="536494"/>
          </a:xfrm>
          <a:prstGeom prst="rect">
            <a:avLst/>
          </a:prstGeom>
        </p:spPr>
      </p:pic>
      <p:sp>
        <p:nvSpPr>
          <p:cNvPr id="13" name="Horizontal Scroll 12"/>
          <p:cNvSpPr/>
          <p:nvPr userDrawn="1"/>
        </p:nvSpPr>
        <p:spPr>
          <a:xfrm rot="60000" flipV="1">
            <a:off x="261257" y="137160"/>
            <a:ext cx="11669486" cy="6583680"/>
          </a:xfrm>
          <a:prstGeom prst="horizontalScroll">
            <a:avLst>
              <a:gd name="adj" fmla="val 345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96916" y="5838872"/>
            <a:ext cx="595085" cy="101912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93848" y="20701"/>
            <a:ext cx="612778" cy="104205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337901" y="212513"/>
            <a:ext cx="926672" cy="6584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1438357" y="35831"/>
            <a:ext cx="687582" cy="62448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54468" y="6107517"/>
            <a:ext cx="861647" cy="63893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 flipH="1">
            <a:off x="-1" y="6301816"/>
            <a:ext cx="2941325" cy="584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182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7.png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openxmlformats.org/officeDocument/2006/relationships/image" Target="../media/image16.png"/><Relationship Id="rId9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image" Target="../media/image21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image" Target="../media/image20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8.wav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17.png"/><Relationship Id="rId5" Type="http://schemas.openxmlformats.org/officeDocument/2006/relationships/image" Target="../media/image23.png"/><Relationship Id="rId4" Type="http://schemas.openxmlformats.org/officeDocument/2006/relationships/audio" Target="../media/audio9.wav"/><Relationship Id="rId9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8.wav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24.png"/><Relationship Id="rId5" Type="http://schemas.openxmlformats.org/officeDocument/2006/relationships/image" Target="../media/image16.png"/><Relationship Id="rId4" Type="http://schemas.openxmlformats.org/officeDocument/2006/relationships/audio" Target="../media/audio9.wav"/><Relationship Id="rId9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8.wav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image" Target="../media/image11.png"/><Relationship Id="rId5" Type="http://schemas.openxmlformats.org/officeDocument/2006/relationships/image" Target="../media/image22.png"/><Relationship Id="rId4" Type="http://schemas.openxmlformats.org/officeDocument/2006/relationships/audio" Target="../media/audio9.wav"/><Relationship Id="rId9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8.wav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24.png"/><Relationship Id="rId5" Type="http://schemas.openxmlformats.org/officeDocument/2006/relationships/image" Target="../media/image14.png"/><Relationship Id="rId4" Type="http://schemas.openxmlformats.org/officeDocument/2006/relationships/audio" Target="../media/audio9.wav"/><Relationship Id="rId9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8.wav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image" Target="../media/image11.png"/><Relationship Id="rId5" Type="http://schemas.openxmlformats.org/officeDocument/2006/relationships/image" Target="../media/image22.png"/><Relationship Id="rId4" Type="http://schemas.openxmlformats.org/officeDocument/2006/relationships/audio" Target="../media/audio9.wav"/><Relationship Id="rId9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8.wav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6" Type="http://schemas.openxmlformats.org/officeDocument/2006/relationships/image" Target="../media/image12.png"/><Relationship Id="rId5" Type="http://schemas.openxmlformats.org/officeDocument/2006/relationships/image" Target="../media/image14.png"/><Relationship Id="rId4" Type="http://schemas.openxmlformats.org/officeDocument/2006/relationships/audio" Target="../media/audio9.wav"/><Relationship Id="rId9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8.wav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6" Type="http://schemas.openxmlformats.org/officeDocument/2006/relationships/image" Target="../media/image16.png"/><Relationship Id="rId5" Type="http://schemas.openxmlformats.org/officeDocument/2006/relationships/image" Target="../media/image17.png"/><Relationship Id="rId4" Type="http://schemas.openxmlformats.org/officeDocument/2006/relationships/audio" Target="../media/audio9.wav"/><Relationship Id="rId9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.wav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png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6" Type="http://schemas.openxmlformats.org/officeDocument/2006/relationships/image" Target="../media/image11.png"/><Relationship Id="rId5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12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7.png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10" Type="http://schemas.openxmlformats.org/officeDocument/2006/relationships/image" Target="../media/image32.png"/><Relationship Id="rId4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slide" Target="slide42.xml"/><Relationship Id="rId13" Type="http://schemas.openxmlformats.org/officeDocument/2006/relationships/slide" Target="slide51.xml"/><Relationship Id="rId18" Type="http://schemas.openxmlformats.org/officeDocument/2006/relationships/slide" Target="slide38.xml"/><Relationship Id="rId3" Type="http://schemas.openxmlformats.org/officeDocument/2006/relationships/image" Target="../media/image33.png"/><Relationship Id="rId21" Type="http://schemas.openxmlformats.org/officeDocument/2006/relationships/slide" Target="slide43.xml"/><Relationship Id="rId7" Type="http://schemas.openxmlformats.org/officeDocument/2006/relationships/image" Target="../media/image36.png"/><Relationship Id="rId12" Type="http://schemas.openxmlformats.org/officeDocument/2006/relationships/slide" Target="slide39.xml"/><Relationship Id="rId17" Type="http://schemas.openxmlformats.org/officeDocument/2006/relationships/slide" Target="slide37.xml"/><Relationship Id="rId25" Type="http://schemas.openxmlformats.org/officeDocument/2006/relationships/image" Target="../media/image39.png"/><Relationship Id="rId2" Type="http://schemas.openxmlformats.org/officeDocument/2006/relationships/notesSlide" Target="../notesSlides/notesSlide1.xml"/><Relationship Id="rId16" Type="http://schemas.openxmlformats.org/officeDocument/2006/relationships/slide" Target="slide40.xml"/><Relationship Id="rId20" Type="http://schemas.openxmlformats.org/officeDocument/2006/relationships/slide" Target="slide4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6.xml"/><Relationship Id="rId11" Type="http://schemas.openxmlformats.org/officeDocument/2006/relationships/slide" Target="slide45.xml"/><Relationship Id="rId24" Type="http://schemas.openxmlformats.org/officeDocument/2006/relationships/image" Target="../media/image38.png"/><Relationship Id="rId5" Type="http://schemas.openxmlformats.org/officeDocument/2006/relationships/image" Target="../media/image35.png"/><Relationship Id="rId15" Type="http://schemas.openxmlformats.org/officeDocument/2006/relationships/slide" Target="slide46.xml"/><Relationship Id="rId23" Type="http://schemas.openxmlformats.org/officeDocument/2006/relationships/image" Target="../media/image37.png"/><Relationship Id="rId10" Type="http://schemas.openxmlformats.org/officeDocument/2006/relationships/slide" Target="slide50.xml"/><Relationship Id="rId19" Type="http://schemas.openxmlformats.org/officeDocument/2006/relationships/slide" Target="slide44.xml"/><Relationship Id="rId4" Type="http://schemas.openxmlformats.org/officeDocument/2006/relationships/image" Target="../media/image34.png"/><Relationship Id="rId9" Type="http://schemas.openxmlformats.org/officeDocument/2006/relationships/slide" Target="slide49.xml"/><Relationship Id="rId14" Type="http://schemas.openxmlformats.org/officeDocument/2006/relationships/slide" Target="slide41.xml"/><Relationship Id="rId22" Type="http://schemas.openxmlformats.org/officeDocument/2006/relationships/slide" Target="slide4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14.wav"/><Relationship Id="rId7" Type="http://schemas.openxmlformats.org/officeDocument/2006/relationships/image" Target="../media/image4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slide" Target="slide35.xml"/><Relationship Id="rId5" Type="http://schemas.openxmlformats.org/officeDocument/2006/relationships/image" Target="../media/image40.png"/><Relationship Id="rId4" Type="http://schemas.openxmlformats.org/officeDocument/2006/relationships/audio" Target="../media/audio15.wav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14.wav"/><Relationship Id="rId7" Type="http://schemas.openxmlformats.org/officeDocument/2006/relationships/image" Target="../media/image4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slide" Target="slide35.xml"/><Relationship Id="rId5" Type="http://schemas.openxmlformats.org/officeDocument/2006/relationships/image" Target="../media/image40.png"/><Relationship Id="rId4" Type="http://schemas.openxmlformats.org/officeDocument/2006/relationships/audio" Target="../media/audio15.wav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14.wav"/><Relationship Id="rId7" Type="http://schemas.openxmlformats.org/officeDocument/2006/relationships/image" Target="../media/image4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slide" Target="slide35.xml"/><Relationship Id="rId5" Type="http://schemas.openxmlformats.org/officeDocument/2006/relationships/image" Target="../media/image40.png"/><Relationship Id="rId4" Type="http://schemas.openxmlformats.org/officeDocument/2006/relationships/audio" Target="../media/audio15.wav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14.wav"/><Relationship Id="rId7" Type="http://schemas.openxmlformats.org/officeDocument/2006/relationships/image" Target="../media/image4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slide" Target="slide35.xml"/><Relationship Id="rId5" Type="http://schemas.openxmlformats.org/officeDocument/2006/relationships/image" Target="../media/image40.png"/><Relationship Id="rId4" Type="http://schemas.openxmlformats.org/officeDocument/2006/relationships/audio" Target="../media/audio15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audio14.wav"/><Relationship Id="rId7" Type="http://schemas.openxmlformats.org/officeDocument/2006/relationships/image" Target="../media/image4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slide" Target="slide35.xml"/><Relationship Id="rId5" Type="http://schemas.openxmlformats.org/officeDocument/2006/relationships/image" Target="../media/image40.png"/><Relationship Id="rId4" Type="http://schemas.openxmlformats.org/officeDocument/2006/relationships/audio" Target="../media/audio15.wav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14.wav"/><Relationship Id="rId7" Type="http://schemas.openxmlformats.org/officeDocument/2006/relationships/image" Target="../media/image4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slide" Target="slide35.xml"/><Relationship Id="rId5" Type="http://schemas.openxmlformats.org/officeDocument/2006/relationships/image" Target="../media/image40.png"/><Relationship Id="rId4" Type="http://schemas.openxmlformats.org/officeDocument/2006/relationships/audio" Target="../media/audio15.wav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14.wav"/><Relationship Id="rId7" Type="http://schemas.openxmlformats.org/officeDocument/2006/relationships/image" Target="../media/image4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slide" Target="slide35.xml"/><Relationship Id="rId5" Type="http://schemas.openxmlformats.org/officeDocument/2006/relationships/image" Target="../media/image40.png"/><Relationship Id="rId4" Type="http://schemas.openxmlformats.org/officeDocument/2006/relationships/audio" Target="../media/audio15.wav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14.wav"/><Relationship Id="rId7" Type="http://schemas.openxmlformats.org/officeDocument/2006/relationships/image" Target="../media/image4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slide" Target="slide35.xml"/><Relationship Id="rId5" Type="http://schemas.openxmlformats.org/officeDocument/2006/relationships/image" Target="../media/image40.png"/><Relationship Id="rId4" Type="http://schemas.openxmlformats.org/officeDocument/2006/relationships/audio" Target="../media/audio15.wav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7" Type="http://schemas.openxmlformats.org/officeDocument/2006/relationships/image" Target="../media/image4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slide" Target="slide35.xml"/><Relationship Id="rId5" Type="http://schemas.openxmlformats.org/officeDocument/2006/relationships/image" Target="../media/image40.png"/><Relationship Id="rId4" Type="http://schemas.openxmlformats.org/officeDocument/2006/relationships/audio" Target="../media/audio15.wav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7" Type="http://schemas.openxmlformats.org/officeDocument/2006/relationships/image" Target="../media/image4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slide" Target="slide35.xml"/><Relationship Id="rId5" Type="http://schemas.openxmlformats.org/officeDocument/2006/relationships/image" Target="../media/image40.png"/><Relationship Id="rId4" Type="http://schemas.openxmlformats.org/officeDocument/2006/relationships/audio" Target="../media/audio15.wav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7" Type="http://schemas.openxmlformats.org/officeDocument/2006/relationships/image" Target="../media/image4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slide" Target="slide35.xml"/><Relationship Id="rId5" Type="http://schemas.openxmlformats.org/officeDocument/2006/relationships/image" Target="../media/image40.png"/><Relationship Id="rId4" Type="http://schemas.openxmlformats.org/officeDocument/2006/relationships/audio" Target="../media/audio15.wav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7" Type="http://schemas.openxmlformats.org/officeDocument/2006/relationships/image" Target="../media/image4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slide" Target="slide35.xml"/><Relationship Id="rId5" Type="http://schemas.openxmlformats.org/officeDocument/2006/relationships/image" Target="../media/image40.png"/><Relationship Id="rId4" Type="http://schemas.openxmlformats.org/officeDocument/2006/relationships/audio" Target="../media/audio15.wav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7" Type="http://schemas.openxmlformats.org/officeDocument/2006/relationships/image" Target="../media/image4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slide" Target="slide35.xml"/><Relationship Id="rId5" Type="http://schemas.openxmlformats.org/officeDocument/2006/relationships/image" Target="../media/image40.png"/><Relationship Id="rId4" Type="http://schemas.openxmlformats.org/officeDocument/2006/relationships/audio" Target="../media/audio15.wav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7" Type="http://schemas.openxmlformats.org/officeDocument/2006/relationships/image" Target="../media/image4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slide" Target="slide35.xml"/><Relationship Id="rId5" Type="http://schemas.openxmlformats.org/officeDocument/2006/relationships/image" Target="../media/image40.png"/><Relationship Id="rId4" Type="http://schemas.openxmlformats.org/officeDocument/2006/relationships/audio" Target="../media/audio15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7" Type="http://schemas.openxmlformats.org/officeDocument/2006/relationships/image" Target="../media/image4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slide" Target="slide4.xml"/><Relationship Id="rId5" Type="http://schemas.openxmlformats.org/officeDocument/2006/relationships/image" Target="../media/image40.png"/><Relationship Id="rId4" Type="http://schemas.openxmlformats.org/officeDocument/2006/relationships/audio" Target="../media/audio15.wav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7" Type="http://schemas.openxmlformats.org/officeDocument/2006/relationships/image" Target="../media/image4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slide" Target="slide4.xml"/><Relationship Id="rId5" Type="http://schemas.openxmlformats.org/officeDocument/2006/relationships/image" Target="../media/image40.png"/><Relationship Id="rId4" Type="http://schemas.openxmlformats.org/officeDocument/2006/relationships/audio" Target="../media/audio15.wav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H_SubTitle_4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8158170" y="4859453"/>
            <a:ext cx="2684839" cy="488488"/>
          </a:xfrm>
          <a:prstGeom prst="roundRect">
            <a:avLst>
              <a:gd name="adj" fmla="val 50000"/>
            </a:avLst>
          </a:prstGeom>
          <a:solidFill>
            <a:srgbClr val="21C5FF"/>
          </a:solidFill>
          <a:ln>
            <a:noFill/>
          </a:ln>
        </p:spPr>
        <p:txBody>
          <a:bodyPr lIns="0" tIns="0" rIns="0" bIns="0" anchor="ctr" anchorCtr="1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lvl="0" algn="ctr">
              <a:buNone/>
            </a:pPr>
            <a:r>
              <a:rPr lang="en-US" altLang="zh-CN" dirty="0">
                <a:solidFill>
                  <a:schemeClr val="bg1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  <a:sym typeface="字魂59号-创粗黑" panose="00000500000000000000" pitchFamily="2" charset="-122"/>
              </a:rPr>
              <a:t>Lesson 1</a:t>
            </a:r>
            <a:endParaRPr lang="zh-CN" altLang="en-US" dirty="0">
              <a:solidFill>
                <a:schemeClr val="bg1"/>
              </a:solidFill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  <a:sym typeface="字魂59号-创粗黑" panose="00000500000000000000" pitchFamily="2" charset="-122"/>
            </a:endParaRPr>
          </a:p>
        </p:txBody>
      </p:sp>
      <p:sp>
        <p:nvSpPr>
          <p:cNvPr id="4" name="MH_SubTitle_3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1501670" y="1257951"/>
            <a:ext cx="2133600" cy="59295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lIns="0" tIns="0" rIns="0" bIns="0" anchor="ctr" anchorCtr="1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lvl="0" algn="ctr">
              <a:buNone/>
            </a:pPr>
            <a:r>
              <a:rPr lang="en-US" altLang="zh-CN" sz="3200" dirty="0">
                <a:solidFill>
                  <a:schemeClr val="bg1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  <a:sym typeface="字魂59号-创粗黑" panose="00000500000000000000" pitchFamily="2" charset="-122"/>
              </a:rPr>
              <a:t>Unit 11</a:t>
            </a:r>
            <a:endParaRPr lang="zh-CN" altLang="en-US" sz="3200" dirty="0">
              <a:solidFill>
                <a:schemeClr val="bg1"/>
              </a:solidFill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  <a:sym typeface="字魂59号-创粗黑" panose="00000500000000000000" pitchFamily="2" charset="-122"/>
            </a:endParaRPr>
          </a:p>
        </p:txBody>
      </p:sp>
      <p:sp>
        <p:nvSpPr>
          <p:cNvPr id="5" name="MH_SubTitle_4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2106275" y="2233549"/>
            <a:ext cx="8485991" cy="2041731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lIns="0" tIns="0" rIns="0" bIns="0" anchor="ctr" anchorCtr="1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lvl="0" algn="ctr">
              <a:buNone/>
            </a:pPr>
            <a:r>
              <a:rPr lang="en-US" altLang="zh-CN" sz="6600" b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  <a:ea typeface="字魂59号-创粗黑" panose="00000500000000000000" pitchFamily="2" charset="-122"/>
                <a:cs typeface="Arial" panose="020B0604020202020204" pitchFamily="34" charset="0"/>
                <a:sym typeface="字魂59号-创粗黑" panose="00000500000000000000" pitchFamily="2" charset="-122"/>
              </a:rPr>
              <a:t>What’s the matter with you?</a:t>
            </a:r>
            <a:endParaRPr lang="zh-CN" altLang="en-US" sz="6600" b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  <a:ea typeface="字魂59号-创粗黑" panose="00000500000000000000" pitchFamily="2" charset="-122"/>
              <a:cs typeface="Arial" panose="020B0604020202020204" pitchFamily="34" charset="0"/>
              <a:sym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22912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40000" fill="hold" grpId="0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125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16" presetID="2" presetClass="entr" presetSubtype="2" accel="40000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9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4" grpId="0" animBg="1"/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4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125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16" presetID="2" presetClass="entr" presetSubtype="2" accel="4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4" grpId="0" animBg="1"/>
          <p:bldP spid="5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nip Same Side Corner Rectangle 40"/>
          <p:cNvSpPr/>
          <p:nvPr/>
        </p:nvSpPr>
        <p:spPr>
          <a:xfrm>
            <a:off x="1521101" y="795486"/>
            <a:ext cx="2103120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 sz="20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Snip Same Side Corner Rectangle 41"/>
          <p:cNvSpPr/>
          <p:nvPr/>
        </p:nvSpPr>
        <p:spPr>
          <a:xfrm>
            <a:off x="3757156" y="795486"/>
            <a:ext cx="2103120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 sz="20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Snip Same Side Corner Rectangle 42"/>
          <p:cNvSpPr/>
          <p:nvPr/>
        </p:nvSpPr>
        <p:spPr>
          <a:xfrm>
            <a:off x="6000259" y="795486"/>
            <a:ext cx="2103120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 sz="20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Snip Same Side Corner Rectangle 43"/>
          <p:cNvSpPr/>
          <p:nvPr/>
        </p:nvSpPr>
        <p:spPr>
          <a:xfrm>
            <a:off x="8351352" y="795486"/>
            <a:ext cx="2103120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 sz="20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Snip Same Side Corner Rectangle 45"/>
          <p:cNvSpPr/>
          <p:nvPr/>
        </p:nvSpPr>
        <p:spPr>
          <a:xfrm>
            <a:off x="2699452" y="3697187"/>
            <a:ext cx="2103120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 sz="20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Snip Same Side Corner Rectangle 46"/>
          <p:cNvSpPr/>
          <p:nvPr/>
        </p:nvSpPr>
        <p:spPr>
          <a:xfrm>
            <a:off x="4935507" y="3697187"/>
            <a:ext cx="2103120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 sz="20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Snip Same Side Corner Rectangle 47"/>
          <p:cNvSpPr/>
          <p:nvPr/>
        </p:nvSpPr>
        <p:spPr>
          <a:xfrm>
            <a:off x="7178610" y="3697187"/>
            <a:ext cx="2103120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 sz="20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471156" y="2501002"/>
            <a:ext cx="2286000" cy="91440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headache</a:t>
            </a:r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700"/>
              </a:lnSpc>
            </a:pPr>
            <a:r>
              <a:rPr lang="en-US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Đau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3"/>
          <a:srcRect b="31786"/>
          <a:stretch/>
        </p:blipFill>
        <p:spPr>
          <a:xfrm flipH="1">
            <a:off x="5236731" y="3869461"/>
            <a:ext cx="1504016" cy="146304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8704" y="3971615"/>
            <a:ext cx="1722932" cy="1236121"/>
          </a:xfrm>
          <a:prstGeom prst="round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5"/>
          <a:srcRect b="34462"/>
          <a:stretch/>
        </p:blipFill>
        <p:spPr>
          <a:xfrm>
            <a:off x="2966020" y="3870090"/>
            <a:ext cx="1569984" cy="146304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6575074" y="916724"/>
            <a:ext cx="961552" cy="146304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7"/>
          <a:srcRect b="28176"/>
          <a:stretch/>
        </p:blipFill>
        <p:spPr>
          <a:xfrm flipH="1">
            <a:off x="8431144" y="940606"/>
            <a:ext cx="1943536" cy="146304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8"/>
          <a:srcRect b="37741"/>
          <a:stretch/>
        </p:blipFill>
        <p:spPr>
          <a:xfrm flipH="1">
            <a:off x="3940931" y="901409"/>
            <a:ext cx="1655840" cy="1463040"/>
          </a:xfrm>
          <a:prstGeom prst="rect">
            <a:avLst/>
          </a:prstGeom>
        </p:spPr>
      </p:pic>
      <p:sp>
        <p:nvSpPr>
          <p:cNvPr id="40" name="Rounded Rectangle 39"/>
          <p:cNvSpPr/>
          <p:nvPr/>
        </p:nvSpPr>
        <p:spPr>
          <a:xfrm>
            <a:off x="3712393" y="2501002"/>
            <a:ext cx="2286000" cy="91440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Sore throat</a:t>
            </a:r>
          </a:p>
          <a:p>
            <a:pPr algn="ctr">
              <a:lnSpc>
                <a:spcPts val="2700"/>
              </a:lnSpc>
            </a:pPr>
            <a:r>
              <a:rPr lang="en-US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Đau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họng</a:t>
            </a: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8277618" y="2501002"/>
            <a:ext cx="2286000" cy="91440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Toothache</a:t>
            </a:r>
          </a:p>
          <a:p>
            <a:pPr algn="ctr">
              <a:lnSpc>
                <a:spcPts val="2700"/>
              </a:lnSpc>
            </a:pPr>
            <a:r>
              <a:rPr lang="en-US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Đau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răng</a:t>
            </a: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927236" y="2501002"/>
            <a:ext cx="2286000" cy="91440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Stomach ache</a:t>
            </a:r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700"/>
              </a:lnSpc>
            </a:pPr>
            <a:r>
              <a:rPr lang="en-US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Đau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bụng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876788" y="5369686"/>
            <a:ext cx="2286000" cy="91440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Backache</a:t>
            </a:r>
          </a:p>
          <a:p>
            <a:pPr algn="ctr">
              <a:lnSpc>
                <a:spcPts val="2700"/>
              </a:lnSpc>
            </a:pPr>
            <a:r>
              <a:rPr lang="en-US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Đau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</a:t>
            </a:r>
            <a:r>
              <a:rPr lang="vi-VN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625236" y="5398528"/>
            <a:ext cx="2286000" cy="91440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Earache</a:t>
            </a:r>
          </a:p>
          <a:p>
            <a:pPr algn="ctr">
              <a:lnSpc>
                <a:spcPts val="2700"/>
              </a:lnSpc>
            </a:pPr>
            <a:r>
              <a:rPr lang="en-US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Đau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tai</a:t>
            </a: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038627" y="5398528"/>
            <a:ext cx="2286000" cy="91440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Fever</a:t>
            </a:r>
          </a:p>
          <a:p>
            <a:pPr algn="ctr">
              <a:lnSpc>
                <a:spcPts val="2700"/>
              </a:lnSpc>
            </a:pPr>
            <a:r>
              <a:rPr lang="en-US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sốt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7-Point Star 50"/>
          <p:cNvSpPr/>
          <p:nvPr/>
        </p:nvSpPr>
        <p:spPr>
          <a:xfrm>
            <a:off x="1485358" y="769824"/>
            <a:ext cx="409259" cy="409259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53" name="7-Point Star 52"/>
          <p:cNvSpPr/>
          <p:nvPr/>
        </p:nvSpPr>
        <p:spPr>
          <a:xfrm>
            <a:off x="3712393" y="769824"/>
            <a:ext cx="409259" cy="409259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4" name="7-Point Star 53"/>
          <p:cNvSpPr/>
          <p:nvPr/>
        </p:nvSpPr>
        <p:spPr>
          <a:xfrm>
            <a:off x="5943178" y="777613"/>
            <a:ext cx="409259" cy="409259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5" name="7-Point Star 54"/>
          <p:cNvSpPr/>
          <p:nvPr/>
        </p:nvSpPr>
        <p:spPr>
          <a:xfrm>
            <a:off x="8292292" y="777613"/>
            <a:ext cx="409259" cy="409259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7" name="7-Point Star 56"/>
          <p:cNvSpPr/>
          <p:nvPr/>
        </p:nvSpPr>
        <p:spPr>
          <a:xfrm>
            <a:off x="2615534" y="3710758"/>
            <a:ext cx="409259" cy="409259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7-Point Star 57"/>
          <p:cNvSpPr/>
          <p:nvPr/>
        </p:nvSpPr>
        <p:spPr>
          <a:xfrm>
            <a:off x="4842569" y="3710758"/>
            <a:ext cx="409259" cy="409259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7-Point Star 58"/>
          <p:cNvSpPr/>
          <p:nvPr/>
        </p:nvSpPr>
        <p:spPr>
          <a:xfrm>
            <a:off x="7073354" y="3718547"/>
            <a:ext cx="409259" cy="409259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MH_SubTitle_3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939257" y="218848"/>
            <a:ext cx="2133600" cy="4572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lIns="0" tIns="0" rIns="0" bIns="0" anchor="ctr" anchorCtr="1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lvl="0" algn="ctr">
              <a:buNone/>
            </a:pPr>
            <a:r>
              <a:rPr lang="en-US" altLang="zh-CN" sz="2000" dirty="0">
                <a:solidFill>
                  <a:schemeClr val="bg1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  <a:sym typeface="字魂59号-创粗黑" panose="00000500000000000000" pitchFamily="2" charset="-122"/>
              </a:rPr>
              <a:t>Review </a:t>
            </a:r>
            <a:endParaRPr lang="zh-CN" altLang="en-US" sz="2000" dirty="0">
              <a:solidFill>
                <a:schemeClr val="bg1"/>
              </a:solidFill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  <a:sym typeface="字魂59号-创粗黑" panose="00000500000000000000" pitchFamily="2" charset="-122"/>
            </a:endParaRPr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104"/>
          <a:stretch/>
        </p:blipFill>
        <p:spPr>
          <a:xfrm>
            <a:off x="1715443" y="866390"/>
            <a:ext cx="1625600" cy="1643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5779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40000" fill="hold" grpId="0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40" grpId="0" animBg="1"/>
          <p:bldP spid="3" grpId="0" animBg="1"/>
          <p:bldP spid="4" grpId="0" animBg="1"/>
          <p:bldP spid="8" grpId="0" animBg="1"/>
          <p:bldP spid="11" grpId="0" animBg="1"/>
          <p:bldP spid="13" grpId="0" animBg="1"/>
          <p:bldP spid="63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4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40" grpId="0" animBg="1"/>
          <p:bldP spid="3" grpId="0" animBg="1"/>
          <p:bldP spid="4" grpId="0" animBg="1"/>
          <p:bldP spid="8" grpId="0" animBg="1"/>
          <p:bldP spid="11" grpId="0" animBg="1"/>
          <p:bldP spid="13" grpId="0" animBg="1"/>
          <p:bldP spid="63" grpId="0" animBg="1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758747" y="798765"/>
            <a:ext cx="3254180" cy="4951404"/>
          </a:xfrm>
          <a:prstGeom prst="rect">
            <a:avLst/>
          </a:prstGeom>
        </p:spPr>
      </p:pic>
      <p:sp>
        <p:nvSpPr>
          <p:cNvPr id="5" name="Horizontal Scroll 4"/>
          <p:cNvSpPr/>
          <p:nvPr/>
        </p:nvSpPr>
        <p:spPr>
          <a:xfrm>
            <a:off x="6947045" y="739771"/>
            <a:ext cx="3840480" cy="1737360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Cough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/kɒf/</a:t>
            </a:r>
            <a:endParaRPr lang="en-US" sz="3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Horizontal Scroll 5"/>
          <p:cNvSpPr/>
          <p:nvPr/>
        </p:nvSpPr>
        <p:spPr>
          <a:xfrm>
            <a:off x="6947045" y="2600605"/>
            <a:ext cx="3840480" cy="1737360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Backache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/ˈbækeɪk/</a:t>
            </a:r>
            <a:endParaRPr lang="en-US" sz="3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Horizontal Scroll 6"/>
          <p:cNvSpPr/>
          <p:nvPr/>
        </p:nvSpPr>
        <p:spPr>
          <a:xfrm>
            <a:off x="6947045" y="4461440"/>
            <a:ext cx="3840480" cy="1737360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Stomach ache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/ˈstʌmək eɪk/</a:t>
            </a:r>
            <a:endParaRPr lang="en-US" sz="3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787883" y="932927"/>
            <a:ext cx="4191359" cy="14748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787883" y="2803305"/>
            <a:ext cx="4191359" cy="14748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835498" y="4609286"/>
            <a:ext cx="4191359" cy="14748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377" y="3151320"/>
            <a:ext cx="816534" cy="82296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713" y="5021698"/>
            <a:ext cx="810198" cy="82296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328" y="1302487"/>
            <a:ext cx="816534" cy="82296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3969169" y="7131542"/>
            <a:ext cx="3602693" cy="5137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17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457277" y="894665"/>
            <a:ext cx="3602695" cy="5137542"/>
          </a:xfrm>
          <a:prstGeom prst="rect">
            <a:avLst/>
          </a:prstGeom>
        </p:spPr>
      </p:pic>
      <p:sp>
        <p:nvSpPr>
          <p:cNvPr id="5" name="Horizontal Scroll 4"/>
          <p:cNvSpPr/>
          <p:nvPr/>
        </p:nvSpPr>
        <p:spPr>
          <a:xfrm>
            <a:off x="6902247" y="2616526"/>
            <a:ext cx="3840480" cy="1737360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Backache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/ˈbækeɪk/</a:t>
            </a:r>
            <a:endParaRPr lang="en-US" sz="3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Horizontal Scroll 5"/>
          <p:cNvSpPr/>
          <p:nvPr/>
        </p:nvSpPr>
        <p:spPr>
          <a:xfrm>
            <a:off x="6902247" y="688186"/>
            <a:ext cx="3840480" cy="1737360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Earache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/ˈɪəreɪk/</a:t>
            </a:r>
            <a:endParaRPr lang="en-US" sz="3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Horizontal Scroll 6"/>
          <p:cNvSpPr/>
          <p:nvPr/>
        </p:nvSpPr>
        <p:spPr>
          <a:xfrm>
            <a:off x="6902247" y="4544865"/>
            <a:ext cx="3840480" cy="1737360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Stomach ache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/ˈstʌmək eɪk/</a:t>
            </a:r>
            <a:endParaRPr lang="en-US" sz="3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744336" y="856727"/>
            <a:ext cx="4191359" cy="14748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744336" y="4582892"/>
            <a:ext cx="4191359" cy="14748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44336" y="2713384"/>
            <a:ext cx="4191359" cy="14748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3632" y="5079011"/>
            <a:ext cx="816534" cy="82296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2508" y="3177846"/>
            <a:ext cx="810198" cy="82296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091" y="1291065"/>
            <a:ext cx="816534" cy="82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736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rizontal Scroll 3"/>
          <p:cNvSpPr/>
          <p:nvPr/>
        </p:nvSpPr>
        <p:spPr>
          <a:xfrm>
            <a:off x="7076144" y="4474488"/>
            <a:ext cx="3840480" cy="1737360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Cough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/kɒf/</a:t>
            </a:r>
            <a:endParaRPr lang="en-US" sz="3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7076144" y="711003"/>
            <a:ext cx="3840480" cy="1737360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fever</a:t>
            </a:r>
            <a:endParaRPr lang="en-US" sz="36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547" y="1830690"/>
            <a:ext cx="4879866" cy="3501076"/>
          </a:xfrm>
          <a:prstGeom prst="rect">
            <a:avLst/>
          </a:prstGeom>
        </p:spPr>
      </p:pic>
      <p:sp>
        <p:nvSpPr>
          <p:cNvPr id="40" name="Horizontal Scroll 39"/>
          <p:cNvSpPr/>
          <p:nvPr/>
        </p:nvSpPr>
        <p:spPr>
          <a:xfrm>
            <a:off x="7076144" y="2592746"/>
            <a:ext cx="3840480" cy="1737360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Sore throat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/sɔː </a:t>
            </a:r>
            <a:r>
              <a:rPr lang="el-GR" sz="3600" dirty="0">
                <a:solidFill>
                  <a:srgbClr val="FF0000"/>
                </a:solidFill>
              </a:rPr>
              <a:t>θ</a:t>
            </a:r>
            <a:r>
              <a:rPr lang="en-US" sz="3600" dirty="0">
                <a:solidFill>
                  <a:srgbClr val="FF0000"/>
                </a:solidFill>
              </a:rPr>
              <a:t>rəʊt/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867745" y="4630533"/>
            <a:ext cx="4191359" cy="14748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6867745" y="2803305"/>
            <a:ext cx="4191359" cy="14748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6867744" y="2282163"/>
            <a:ext cx="4191359" cy="14748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985" y="3193839"/>
            <a:ext cx="816534" cy="82296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321" y="1297781"/>
            <a:ext cx="810198" cy="82296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381" y="5085162"/>
            <a:ext cx="816534" cy="82296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8253232" y="1582293"/>
            <a:ext cx="1486304" cy="7506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</a:rPr>
              <a:t>/ˈ</a:t>
            </a:r>
            <a:r>
              <a:rPr lang="en-US" sz="3200" dirty="0" err="1">
                <a:solidFill>
                  <a:srgbClr val="FF0000"/>
                </a:solidFill>
              </a:rPr>
              <a:t>fiːvər</a:t>
            </a:r>
            <a:r>
              <a:rPr lang="en-US" sz="3200" dirty="0">
                <a:solidFill>
                  <a:srgbClr val="FF0000"/>
                </a:solidFill>
              </a:rPr>
              <a:t>/</a:t>
            </a:r>
            <a:endParaRPr lang="en-US" sz="54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409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5878" y="1026902"/>
            <a:ext cx="3424816" cy="4869806"/>
          </a:xfrm>
          <a:prstGeom prst="rect">
            <a:avLst/>
          </a:prstGeom>
        </p:spPr>
      </p:pic>
      <p:sp>
        <p:nvSpPr>
          <p:cNvPr id="4" name="Horizontal Scroll 3"/>
          <p:cNvSpPr/>
          <p:nvPr/>
        </p:nvSpPr>
        <p:spPr>
          <a:xfrm>
            <a:off x="7183018" y="790928"/>
            <a:ext cx="3840480" cy="1737360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Toothache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/ˈtuː</a:t>
            </a:r>
            <a:r>
              <a:rPr lang="el-GR" sz="3600" dirty="0">
                <a:solidFill>
                  <a:srgbClr val="FF0000"/>
                </a:solidFill>
              </a:rPr>
              <a:t>θ</a:t>
            </a:r>
            <a:r>
              <a:rPr lang="en-US" sz="3600" dirty="0">
                <a:solidFill>
                  <a:srgbClr val="FF0000"/>
                </a:solidFill>
              </a:rPr>
              <a:t>eɪk/</a:t>
            </a:r>
            <a:endParaRPr lang="en-US" sz="3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7183018" y="2634477"/>
            <a:ext cx="3840480" cy="1737360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headache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/ˈhedeɪk/</a:t>
            </a:r>
            <a:endParaRPr lang="en-US" sz="3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Horizontal Scroll 5"/>
          <p:cNvSpPr/>
          <p:nvPr/>
        </p:nvSpPr>
        <p:spPr>
          <a:xfrm>
            <a:off x="7183018" y="4478025"/>
            <a:ext cx="3840480" cy="1737360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Earache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/ˈɪəreɪk/</a:t>
            </a:r>
            <a:endParaRPr lang="en-US" sz="3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35533" y="932927"/>
            <a:ext cx="4191359" cy="14748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35533" y="2803305"/>
            <a:ext cx="4191359" cy="14748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083148" y="4609286"/>
            <a:ext cx="4191359" cy="14748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0457" y="3123530"/>
            <a:ext cx="816534" cy="82296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3625" y="5073748"/>
            <a:ext cx="810198" cy="82296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0457" y="1387556"/>
            <a:ext cx="816534" cy="82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480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1608760" y="1302177"/>
            <a:ext cx="4183583" cy="4412823"/>
            <a:chOff x="1509116" y="962207"/>
            <a:chExt cx="3764116" cy="3970371"/>
          </a:xfrm>
        </p:grpSpPr>
        <p:sp>
          <p:nvSpPr>
            <p:cNvPr id="26" name="Cloud Callout 25"/>
            <p:cNvSpPr/>
            <p:nvPr/>
          </p:nvSpPr>
          <p:spPr>
            <a:xfrm>
              <a:off x="1509116" y="1206423"/>
              <a:ext cx="1336431" cy="1271039"/>
            </a:xfrm>
            <a:prstGeom prst="cloudCallout">
              <a:avLst>
                <a:gd name="adj1" fmla="val 75219"/>
                <a:gd name="adj2" fmla="val 36214"/>
              </a:avLst>
            </a:prstGeom>
            <a:solidFill>
              <a:schemeClr val="accent4">
                <a:lumMod val="75000"/>
              </a:schemeClr>
            </a:solidFill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51042" y="1433053"/>
              <a:ext cx="852577" cy="817778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497015" y="962207"/>
              <a:ext cx="2776217" cy="3970371"/>
            </a:xfrm>
            <a:prstGeom prst="rect">
              <a:avLst/>
            </a:prstGeom>
          </p:spPr>
        </p:pic>
      </p:grpSp>
      <p:sp>
        <p:nvSpPr>
          <p:cNvPr id="7" name="Horizontal Scroll 6"/>
          <p:cNvSpPr/>
          <p:nvPr/>
        </p:nvSpPr>
        <p:spPr>
          <a:xfrm>
            <a:off x="7185302" y="2588345"/>
            <a:ext cx="3840480" cy="1737360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Toothache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/ˈtuː</a:t>
            </a:r>
            <a:r>
              <a:rPr lang="el-GR" sz="3600" dirty="0">
                <a:solidFill>
                  <a:srgbClr val="FF0000"/>
                </a:solidFill>
              </a:rPr>
              <a:t>θ</a:t>
            </a:r>
            <a:r>
              <a:rPr lang="en-US" sz="3600" dirty="0">
                <a:solidFill>
                  <a:srgbClr val="FF0000"/>
                </a:solidFill>
              </a:rPr>
              <a:t>eɪk/</a:t>
            </a:r>
            <a:endParaRPr lang="en-US" sz="3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Horizontal Scroll 7"/>
          <p:cNvSpPr/>
          <p:nvPr/>
        </p:nvSpPr>
        <p:spPr>
          <a:xfrm>
            <a:off x="7185302" y="4471763"/>
            <a:ext cx="3840480" cy="1737360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Stomach ache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/ˈstʌmək eɪk/</a:t>
            </a:r>
            <a:endParaRPr lang="en-US" sz="3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Horizontal Scroll 8"/>
          <p:cNvSpPr/>
          <p:nvPr/>
        </p:nvSpPr>
        <p:spPr>
          <a:xfrm>
            <a:off x="7185302" y="704928"/>
            <a:ext cx="3840480" cy="1737360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Sore throat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/sɔː </a:t>
            </a:r>
            <a:r>
              <a:rPr lang="el-GR" sz="3600" dirty="0">
                <a:solidFill>
                  <a:srgbClr val="FF0000"/>
                </a:solidFill>
              </a:rPr>
              <a:t>θ</a:t>
            </a:r>
            <a:r>
              <a:rPr lang="en-US" sz="3600" dirty="0">
                <a:solidFill>
                  <a:srgbClr val="FF0000"/>
                </a:solidFill>
              </a:rPr>
              <a:t>rəʊt/</a:t>
            </a:r>
          </a:p>
        </p:txBody>
      </p:sp>
      <p:sp>
        <p:nvSpPr>
          <p:cNvPr id="10" name="Rectangle 9"/>
          <p:cNvSpPr/>
          <p:nvPr/>
        </p:nvSpPr>
        <p:spPr>
          <a:xfrm>
            <a:off x="7011036" y="856727"/>
            <a:ext cx="4191359" cy="14748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011036" y="4582892"/>
            <a:ext cx="4191359" cy="14748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011036" y="2713384"/>
            <a:ext cx="4191359" cy="14748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0332" y="5079011"/>
            <a:ext cx="816534" cy="82296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9208" y="3177846"/>
            <a:ext cx="810198" cy="82296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9791" y="1291065"/>
            <a:ext cx="816534" cy="82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892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840880" y="847032"/>
            <a:ext cx="3514772" cy="4988087"/>
          </a:xfrm>
          <a:prstGeom prst="rect">
            <a:avLst/>
          </a:prstGeom>
        </p:spPr>
      </p:pic>
      <p:sp>
        <p:nvSpPr>
          <p:cNvPr id="7" name="Horizontal Scroll 6"/>
          <p:cNvSpPr/>
          <p:nvPr/>
        </p:nvSpPr>
        <p:spPr>
          <a:xfrm>
            <a:off x="7105641" y="711330"/>
            <a:ext cx="3840480" cy="1737360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Toothache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/ˈtuː</a:t>
            </a:r>
            <a:r>
              <a:rPr lang="el-GR" sz="3600" dirty="0">
                <a:solidFill>
                  <a:srgbClr val="FF0000"/>
                </a:solidFill>
              </a:rPr>
              <a:t>θ</a:t>
            </a:r>
            <a:r>
              <a:rPr lang="en-US" sz="3600" dirty="0">
                <a:solidFill>
                  <a:srgbClr val="FF0000"/>
                </a:solidFill>
              </a:rPr>
              <a:t>eɪk/</a:t>
            </a:r>
            <a:endParaRPr lang="en-US" sz="3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Horizontal Scroll 7"/>
          <p:cNvSpPr/>
          <p:nvPr/>
        </p:nvSpPr>
        <p:spPr>
          <a:xfrm>
            <a:off x="7105641" y="2537281"/>
            <a:ext cx="3840480" cy="1737360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Earache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/ˈɪəreɪk/</a:t>
            </a:r>
            <a:endParaRPr lang="en-US" sz="3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Horizontal Scroll 8"/>
          <p:cNvSpPr/>
          <p:nvPr/>
        </p:nvSpPr>
        <p:spPr>
          <a:xfrm>
            <a:off x="7105641" y="4363232"/>
            <a:ext cx="3840480" cy="1737360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Sore throat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/sɔː </a:t>
            </a:r>
            <a:r>
              <a:rPr lang="el-GR" sz="3600" dirty="0">
                <a:solidFill>
                  <a:srgbClr val="FF0000"/>
                </a:solidFill>
              </a:rPr>
              <a:t>θ</a:t>
            </a:r>
            <a:r>
              <a:rPr lang="en-US" sz="3600" dirty="0">
                <a:solidFill>
                  <a:srgbClr val="FF0000"/>
                </a:solidFill>
              </a:rPr>
              <a:t>rəʊt/</a:t>
            </a:r>
          </a:p>
        </p:txBody>
      </p:sp>
      <p:sp>
        <p:nvSpPr>
          <p:cNvPr id="10" name="Rectangle 9"/>
          <p:cNvSpPr/>
          <p:nvPr/>
        </p:nvSpPr>
        <p:spPr>
          <a:xfrm>
            <a:off x="6902183" y="818627"/>
            <a:ext cx="4191359" cy="14748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902183" y="2689005"/>
            <a:ext cx="4191359" cy="14748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949798" y="4494986"/>
            <a:ext cx="4191359" cy="14748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2357" y="3104480"/>
            <a:ext cx="816534" cy="82296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525" y="4997548"/>
            <a:ext cx="810198" cy="82296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2357" y="1311356"/>
            <a:ext cx="816534" cy="82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330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6115" y="860703"/>
            <a:ext cx="4352146" cy="4959805"/>
          </a:xfrm>
          <a:prstGeom prst="rect">
            <a:avLst/>
          </a:prstGeom>
        </p:spPr>
      </p:pic>
      <p:sp>
        <p:nvSpPr>
          <p:cNvPr id="4" name="Horizontal Scroll 3"/>
          <p:cNvSpPr/>
          <p:nvPr/>
        </p:nvSpPr>
        <p:spPr>
          <a:xfrm>
            <a:off x="7076144" y="2617385"/>
            <a:ext cx="3840480" cy="1737360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Toothache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/ˈtuː</a:t>
            </a:r>
            <a:r>
              <a:rPr lang="el-GR" sz="3600" dirty="0">
                <a:solidFill>
                  <a:srgbClr val="FF0000"/>
                </a:solidFill>
              </a:rPr>
              <a:t>θ</a:t>
            </a:r>
            <a:r>
              <a:rPr lang="en-US" sz="3600" dirty="0">
                <a:solidFill>
                  <a:srgbClr val="FF0000"/>
                </a:solidFill>
              </a:rPr>
              <a:t>eɪk/</a:t>
            </a:r>
            <a:endParaRPr lang="en-US" sz="3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7076144" y="683721"/>
            <a:ext cx="3840480" cy="1737360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Cough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/kɒf/</a:t>
            </a:r>
            <a:endParaRPr lang="en-US" sz="3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Horizontal Scroll 5"/>
          <p:cNvSpPr/>
          <p:nvPr/>
        </p:nvSpPr>
        <p:spPr>
          <a:xfrm>
            <a:off x="7076144" y="4551049"/>
            <a:ext cx="3840480" cy="1737360"/>
          </a:xfrm>
          <a:prstGeom prst="horizontalScroll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headache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/ˈhedeɪk/</a:t>
            </a:r>
            <a:endParaRPr lang="en-US" sz="3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00704" y="814982"/>
            <a:ext cx="4191359" cy="14748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900704" y="2744354"/>
            <a:ext cx="4191359" cy="14748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900704" y="4683663"/>
            <a:ext cx="4191359" cy="147483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2366" y="3168705"/>
            <a:ext cx="816534" cy="82296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534" y="5118923"/>
            <a:ext cx="810198" cy="82296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2366" y="1218486"/>
            <a:ext cx="816534" cy="82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059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nip Same Side Corner Rectangle 40"/>
          <p:cNvSpPr/>
          <p:nvPr/>
        </p:nvSpPr>
        <p:spPr>
          <a:xfrm>
            <a:off x="1039838" y="1156720"/>
            <a:ext cx="3341378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4361" y="1337765"/>
            <a:ext cx="2582607" cy="2198229"/>
          </a:xfrm>
          <a:prstGeom prst="rect">
            <a:avLst/>
          </a:prstGeom>
        </p:spPr>
      </p:pic>
      <p:sp>
        <p:nvSpPr>
          <p:cNvPr id="63" name="MH_SubTitle_3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667000" y="4953384"/>
            <a:ext cx="6858000" cy="9144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lIns="0" tIns="0" rIns="0" bIns="0" anchor="ctr" anchorCtr="1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buNone/>
            </a:pPr>
            <a:r>
              <a:rPr lang="en-US" sz="4800" dirty="0">
                <a:solidFill>
                  <a:schemeClr val="bg1"/>
                </a:solidFill>
                <a:latin typeface="Century Gothic" panose="020B0502020202020204" pitchFamily="34" charset="0"/>
              </a:rPr>
              <a:t>Stomach ache</a:t>
            </a:r>
          </a:p>
        </p:txBody>
      </p:sp>
      <p:sp>
        <p:nvSpPr>
          <p:cNvPr id="42" name="Snip Same Side Corner Rectangle 41"/>
          <p:cNvSpPr/>
          <p:nvPr/>
        </p:nvSpPr>
        <p:spPr>
          <a:xfrm>
            <a:off x="4525945" y="1156720"/>
            <a:ext cx="3341378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43" name="Snip Same Side Corner Rectangle 42"/>
          <p:cNvSpPr/>
          <p:nvPr/>
        </p:nvSpPr>
        <p:spPr>
          <a:xfrm>
            <a:off x="8012051" y="1156720"/>
            <a:ext cx="3341378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51" name="7-Point Star 50"/>
          <p:cNvSpPr/>
          <p:nvPr/>
        </p:nvSpPr>
        <p:spPr>
          <a:xfrm>
            <a:off x="980020" y="1098744"/>
            <a:ext cx="548640" cy="548640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53" name="7-Point Star 52"/>
          <p:cNvSpPr/>
          <p:nvPr/>
        </p:nvSpPr>
        <p:spPr>
          <a:xfrm>
            <a:off x="4447220" y="1098744"/>
            <a:ext cx="548640" cy="548640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4" name="7-Point Star 53"/>
          <p:cNvSpPr/>
          <p:nvPr/>
        </p:nvSpPr>
        <p:spPr>
          <a:xfrm>
            <a:off x="7927141" y="1102180"/>
            <a:ext cx="548640" cy="548640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</a:t>
            </a: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6"/>
          <a:srcRect b="31786"/>
          <a:stretch/>
        </p:blipFill>
        <p:spPr>
          <a:xfrm flipH="1">
            <a:off x="8560691" y="1373064"/>
            <a:ext cx="2259796" cy="2198229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5480367" y="1337764"/>
            <a:ext cx="1444740" cy="2198230"/>
          </a:xfrm>
          <a:prstGeom prst="rect">
            <a:avLst/>
          </a:prstGeom>
        </p:spPr>
      </p:pic>
      <p:sp>
        <p:nvSpPr>
          <p:cNvPr id="47" name="Rectangle 46"/>
          <p:cNvSpPr/>
          <p:nvPr/>
        </p:nvSpPr>
        <p:spPr>
          <a:xfrm>
            <a:off x="1047235" y="1156720"/>
            <a:ext cx="3352588" cy="25603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8012051" y="1156720"/>
            <a:ext cx="3341379" cy="25603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4524757" y="1156720"/>
            <a:ext cx="3342567" cy="25603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051" y="3084580"/>
            <a:ext cx="635082" cy="640080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757" y="3107869"/>
            <a:ext cx="630154" cy="640080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2" y="3098036"/>
            <a:ext cx="635082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331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  <p:bldP spid="4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MH_SubTitle_3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667000" y="4953384"/>
            <a:ext cx="6858000" cy="9144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lIns="0" tIns="0" rIns="0" bIns="0" anchor="ctr" anchorCtr="1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buNone/>
            </a:pPr>
            <a:r>
              <a:rPr lang="en-US" sz="4800" dirty="0">
                <a:solidFill>
                  <a:schemeClr val="bg1"/>
                </a:solidFill>
                <a:latin typeface="Century Gothic" panose="020B0502020202020204" pitchFamily="34" charset="0"/>
              </a:rPr>
              <a:t>Fever</a:t>
            </a:r>
          </a:p>
        </p:txBody>
      </p:sp>
      <p:sp>
        <p:nvSpPr>
          <p:cNvPr id="41" name="Snip Same Side Corner Rectangle 40"/>
          <p:cNvSpPr/>
          <p:nvPr/>
        </p:nvSpPr>
        <p:spPr>
          <a:xfrm>
            <a:off x="1039838" y="1156720"/>
            <a:ext cx="3341378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42" name="Snip Same Side Corner Rectangle 41"/>
          <p:cNvSpPr/>
          <p:nvPr/>
        </p:nvSpPr>
        <p:spPr>
          <a:xfrm>
            <a:off x="4525945" y="1156720"/>
            <a:ext cx="3341378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43" name="Snip Same Side Corner Rectangle 42"/>
          <p:cNvSpPr/>
          <p:nvPr/>
        </p:nvSpPr>
        <p:spPr>
          <a:xfrm>
            <a:off x="8012051" y="1156720"/>
            <a:ext cx="3341378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51" name="7-Point Star 50"/>
          <p:cNvSpPr/>
          <p:nvPr/>
        </p:nvSpPr>
        <p:spPr>
          <a:xfrm>
            <a:off x="980020" y="1098744"/>
            <a:ext cx="548640" cy="548640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53" name="7-Point Star 52"/>
          <p:cNvSpPr/>
          <p:nvPr/>
        </p:nvSpPr>
        <p:spPr>
          <a:xfrm>
            <a:off x="4447220" y="1098744"/>
            <a:ext cx="548640" cy="548640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4" name="7-Point Star 53"/>
          <p:cNvSpPr/>
          <p:nvPr/>
        </p:nvSpPr>
        <p:spPr>
          <a:xfrm>
            <a:off x="7927141" y="1102180"/>
            <a:ext cx="548640" cy="548640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</a:t>
            </a: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9172" y="1508238"/>
            <a:ext cx="2588718" cy="1857281"/>
          </a:xfrm>
          <a:prstGeom prst="round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49217" y="1167289"/>
            <a:ext cx="1871861" cy="219823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7"/>
          <a:srcRect b="32439"/>
          <a:stretch/>
        </p:blipFill>
        <p:spPr>
          <a:xfrm flipH="1">
            <a:off x="5306500" y="1373064"/>
            <a:ext cx="2281648" cy="2198229"/>
          </a:xfrm>
          <a:prstGeom prst="rect">
            <a:avLst/>
          </a:prstGeom>
        </p:spPr>
      </p:pic>
      <p:sp>
        <p:nvSpPr>
          <p:cNvPr id="48" name="Rectangle 47"/>
          <p:cNvSpPr/>
          <p:nvPr/>
        </p:nvSpPr>
        <p:spPr>
          <a:xfrm>
            <a:off x="4536915" y="1155452"/>
            <a:ext cx="3352588" cy="25603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8012051" y="1156720"/>
            <a:ext cx="3341379" cy="25603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1049620" y="1155452"/>
            <a:ext cx="3342567" cy="25603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051" y="3084580"/>
            <a:ext cx="635082" cy="640080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620" y="3106601"/>
            <a:ext cx="630154" cy="640080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912" y="3096768"/>
            <a:ext cx="635082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278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48" grpId="0" animBg="1"/>
      <p:bldP spid="49" grpId="0" animBg="1"/>
      <p:bldP spid="5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H_SubTitle_3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190751" y="2262074"/>
            <a:ext cx="8649527" cy="2333852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lIns="0" tIns="0" rIns="0" bIns="0" anchor="ctr" anchorCtr="1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lvl="0" algn="ctr">
              <a:buNone/>
            </a:pPr>
            <a:r>
              <a:rPr lang="en-US" altLang="zh-CN" sz="11500" dirty="0">
                <a:solidFill>
                  <a:srgbClr val="FF0000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  <a:sym typeface="字魂59号-创粗黑" panose="00000500000000000000" pitchFamily="2" charset="-122"/>
              </a:rPr>
              <a:t>Vocabulary</a:t>
            </a:r>
            <a:endParaRPr lang="zh-CN" altLang="en-US" sz="11500" dirty="0">
              <a:solidFill>
                <a:srgbClr val="FF0000"/>
              </a:solidFill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  <a:sym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55041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MH_SubTitle_3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667000" y="4953384"/>
            <a:ext cx="6858000" cy="9144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lIns="0" tIns="0" rIns="0" bIns="0" anchor="ctr" anchorCtr="1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buNone/>
            </a:pPr>
            <a:r>
              <a:rPr lang="en-US" sz="4800" dirty="0">
                <a:solidFill>
                  <a:schemeClr val="bg1"/>
                </a:solidFill>
                <a:latin typeface="Century Gothic" panose="020B0502020202020204" pitchFamily="34" charset="0"/>
              </a:rPr>
              <a:t>Earache</a:t>
            </a:r>
          </a:p>
        </p:txBody>
      </p:sp>
      <p:sp>
        <p:nvSpPr>
          <p:cNvPr id="41" name="Snip Same Side Corner Rectangle 40"/>
          <p:cNvSpPr/>
          <p:nvPr/>
        </p:nvSpPr>
        <p:spPr>
          <a:xfrm>
            <a:off x="1039838" y="1156720"/>
            <a:ext cx="3341378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42" name="Snip Same Side Corner Rectangle 41"/>
          <p:cNvSpPr/>
          <p:nvPr/>
        </p:nvSpPr>
        <p:spPr>
          <a:xfrm>
            <a:off x="4525945" y="1156720"/>
            <a:ext cx="3341378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43" name="Snip Same Side Corner Rectangle 42"/>
          <p:cNvSpPr/>
          <p:nvPr/>
        </p:nvSpPr>
        <p:spPr>
          <a:xfrm>
            <a:off x="8012051" y="1156720"/>
            <a:ext cx="3341378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51" name="7-Point Star 50"/>
          <p:cNvSpPr/>
          <p:nvPr/>
        </p:nvSpPr>
        <p:spPr>
          <a:xfrm>
            <a:off x="980020" y="1098744"/>
            <a:ext cx="548640" cy="548640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53" name="7-Point Star 52"/>
          <p:cNvSpPr/>
          <p:nvPr/>
        </p:nvSpPr>
        <p:spPr>
          <a:xfrm>
            <a:off x="4447220" y="1098744"/>
            <a:ext cx="548640" cy="548640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4" name="7-Point Star 53"/>
          <p:cNvSpPr/>
          <p:nvPr/>
        </p:nvSpPr>
        <p:spPr>
          <a:xfrm>
            <a:off x="7927141" y="1102180"/>
            <a:ext cx="548640" cy="548640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</a:t>
            </a: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5"/>
          <a:srcRect b="24720"/>
          <a:stretch/>
        </p:blipFill>
        <p:spPr>
          <a:xfrm>
            <a:off x="1710197" y="1337765"/>
            <a:ext cx="2562317" cy="219822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6"/>
          <a:srcRect b="34462"/>
          <a:stretch/>
        </p:blipFill>
        <p:spPr>
          <a:xfrm>
            <a:off x="8761867" y="1361446"/>
            <a:ext cx="2358913" cy="2198229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7"/>
          <a:srcRect b="28176"/>
          <a:stretch/>
        </p:blipFill>
        <p:spPr>
          <a:xfrm flipH="1">
            <a:off x="4647422" y="1373064"/>
            <a:ext cx="2920178" cy="2198229"/>
          </a:xfrm>
          <a:prstGeom prst="rect">
            <a:avLst/>
          </a:prstGeom>
        </p:spPr>
      </p:pic>
      <p:sp>
        <p:nvSpPr>
          <p:cNvPr id="46" name="Rectangle 45"/>
          <p:cNvSpPr/>
          <p:nvPr/>
        </p:nvSpPr>
        <p:spPr>
          <a:xfrm>
            <a:off x="4536915" y="1155452"/>
            <a:ext cx="3352588" cy="25603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1040293" y="1185365"/>
            <a:ext cx="3341379" cy="25603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8027971" y="1185365"/>
            <a:ext cx="3342567" cy="25603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293" y="3113225"/>
            <a:ext cx="635082" cy="640080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971" y="3136514"/>
            <a:ext cx="630154" cy="640080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912" y="3096768"/>
            <a:ext cx="635082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031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6" grpId="0" animBg="1"/>
      <p:bldP spid="47" grpId="0" animBg="1"/>
      <p:bldP spid="4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MH_SubTitle_3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667000" y="4953384"/>
            <a:ext cx="6858000" cy="9144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lIns="0" tIns="0" rIns="0" bIns="0" anchor="ctr" anchorCtr="1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buNone/>
            </a:pPr>
            <a:r>
              <a:rPr lang="en-US" sz="4800" dirty="0">
                <a:solidFill>
                  <a:schemeClr val="bg1"/>
                </a:solidFill>
                <a:latin typeface="Century Gothic" panose="020B0502020202020204" pitchFamily="34" charset="0"/>
              </a:rPr>
              <a:t>Headache</a:t>
            </a:r>
          </a:p>
        </p:txBody>
      </p:sp>
      <p:sp>
        <p:nvSpPr>
          <p:cNvPr id="41" name="Snip Same Side Corner Rectangle 40"/>
          <p:cNvSpPr/>
          <p:nvPr/>
        </p:nvSpPr>
        <p:spPr>
          <a:xfrm>
            <a:off x="1039838" y="1156720"/>
            <a:ext cx="3341378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42" name="Snip Same Side Corner Rectangle 41"/>
          <p:cNvSpPr/>
          <p:nvPr/>
        </p:nvSpPr>
        <p:spPr>
          <a:xfrm>
            <a:off x="4525945" y="1156720"/>
            <a:ext cx="3341378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43" name="Snip Same Side Corner Rectangle 42"/>
          <p:cNvSpPr/>
          <p:nvPr/>
        </p:nvSpPr>
        <p:spPr>
          <a:xfrm>
            <a:off x="8012051" y="1156720"/>
            <a:ext cx="3341378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51" name="7-Point Star 50"/>
          <p:cNvSpPr/>
          <p:nvPr/>
        </p:nvSpPr>
        <p:spPr>
          <a:xfrm>
            <a:off x="980020" y="1098744"/>
            <a:ext cx="548640" cy="548640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53" name="7-Point Star 52"/>
          <p:cNvSpPr/>
          <p:nvPr/>
        </p:nvSpPr>
        <p:spPr>
          <a:xfrm>
            <a:off x="4447220" y="1098744"/>
            <a:ext cx="548640" cy="548640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4" name="7-Point Star 53"/>
          <p:cNvSpPr/>
          <p:nvPr/>
        </p:nvSpPr>
        <p:spPr>
          <a:xfrm>
            <a:off x="7927141" y="1102180"/>
            <a:ext cx="548640" cy="548640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</a:t>
            </a: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803408" y="1373064"/>
            <a:ext cx="1444740" cy="219823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03266" y="1308959"/>
            <a:ext cx="1871861" cy="219823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7"/>
          <a:srcRect b="24720"/>
          <a:stretch/>
        </p:blipFill>
        <p:spPr>
          <a:xfrm>
            <a:off x="8647213" y="1308959"/>
            <a:ext cx="2562317" cy="2198229"/>
          </a:xfrm>
          <a:prstGeom prst="rect">
            <a:avLst/>
          </a:prstGeom>
        </p:spPr>
      </p:pic>
      <p:sp>
        <p:nvSpPr>
          <p:cNvPr id="45" name="Rectangle 44"/>
          <p:cNvSpPr/>
          <p:nvPr/>
        </p:nvSpPr>
        <p:spPr>
          <a:xfrm>
            <a:off x="4536915" y="1155452"/>
            <a:ext cx="3352588" cy="25603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1040293" y="1185365"/>
            <a:ext cx="3341379" cy="25603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8027971" y="1185365"/>
            <a:ext cx="3342567" cy="25603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293" y="3113225"/>
            <a:ext cx="635082" cy="640080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971" y="3136514"/>
            <a:ext cx="630154" cy="640080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912" y="3096768"/>
            <a:ext cx="635082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541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4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MH_SubTitle_3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667000" y="4953384"/>
            <a:ext cx="6858000" cy="9144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lIns="0" tIns="0" rIns="0" bIns="0" anchor="ctr" anchorCtr="1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buNone/>
            </a:pPr>
            <a:r>
              <a:rPr lang="en-US" sz="4800" dirty="0">
                <a:solidFill>
                  <a:schemeClr val="bg1"/>
                </a:solidFill>
                <a:latin typeface="Century Gothic" panose="020B0502020202020204" pitchFamily="34" charset="0"/>
              </a:rPr>
              <a:t>Toothache</a:t>
            </a:r>
          </a:p>
        </p:txBody>
      </p:sp>
      <p:sp>
        <p:nvSpPr>
          <p:cNvPr id="41" name="Snip Same Side Corner Rectangle 40"/>
          <p:cNvSpPr/>
          <p:nvPr/>
        </p:nvSpPr>
        <p:spPr>
          <a:xfrm>
            <a:off x="1039838" y="1156720"/>
            <a:ext cx="3341378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42" name="Snip Same Side Corner Rectangle 41"/>
          <p:cNvSpPr/>
          <p:nvPr/>
        </p:nvSpPr>
        <p:spPr>
          <a:xfrm>
            <a:off x="4525945" y="1156720"/>
            <a:ext cx="3341378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43" name="Snip Same Side Corner Rectangle 42"/>
          <p:cNvSpPr/>
          <p:nvPr/>
        </p:nvSpPr>
        <p:spPr>
          <a:xfrm>
            <a:off x="8012051" y="1156720"/>
            <a:ext cx="3341378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5"/>
          <a:srcRect b="24720"/>
          <a:stretch/>
        </p:blipFill>
        <p:spPr>
          <a:xfrm>
            <a:off x="5051013" y="1317537"/>
            <a:ext cx="2562317" cy="2198229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6"/>
          <a:srcRect b="34462"/>
          <a:stretch/>
        </p:blipFill>
        <p:spPr>
          <a:xfrm>
            <a:off x="8512193" y="1337765"/>
            <a:ext cx="2358913" cy="2198229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7"/>
          <a:srcRect b="28176"/>
          <a:stretch/>
        </p:blipFill>
        <p:spPr>
          <a:xfrm flipH="1">
            <a:off x="1359567" y="1373064"/>
            <a:ext cx="2920178" cy="2198229"/>
          </a:xfrm>
          <a:prstGeom prst="rect">
            <a:avLst/>
          </a:prstGeom>
        </p:spPr>
      </p:pic>
      <p:sp>
        <p:nvSpPr>
          <p:cNvPr id="51" name="7-Point Star 50"/>
          <p:cNvSpPr/>
          <p:nvPr/>
        </p:nvSpPr>
        <p:spPr>
          <a:xfrm>
            <a:off x="980020" y="1098744"/>
            <a:ext cx="548640" cy="548640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53" name="7-Point Star 52"/>
          <p:cNvSpPr/>
          <p:nvPr/>
        </p:nvSpPr>
        <p:spPr>
          <a:xfrm>
            <a:off x="4447220" y="1098744"/>
            <a:ext cx="548640" cy="548640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4" name="7-Point Star 53"/>
          <p:cNvSpPr/>
          <p:nvPr/>
        </p:nvSpPr>
        <p:spPr>
          <a:xfrm>
            <a:off x="7927141" y="1102180"/>
            <a:ext cx="548640" cy="548640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36915" y="1155452"/>
            <a:ext cx="3352588" cy="25603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8012051" y="1156720"/>
            <a:ext cx="3341379" cy="25603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1049620" y="1155452"/>
            <a:ext cx="3342567" cy="25603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051" y="3084580"/>
            <a:ext cx="635082" cy="64008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620" y="3106601"/>
            <a:ext cx="630154" cy="64008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912" y="3096768"/>
            <a:ext cx="635082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590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MH_SubTitle_3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667000" y="4953384"/>
            <a:ext cx="6858000" cy="9144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lIns="0" tIns="0" rIns="0" bIns="0" anchor="ctr" anchorCtr="1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buNone/>
            </a:pPr>
            <a:r>
              <a:rPr lang="en-US" sz="4800" dirty="0">
                <a:solidFill>
                  <a:schemeClr val="bg1"/>
                </a:solidFill>
                <a:latin typeface="Century Gothic" panose="020B0502020202020204" pitchFamily="34" charset="0"/>
              </a:rPr>
              <a:t>Sore throat </a:t>
            </a:r>
          </a:p>
        </p:txBody>
      </p:sp>
      <p:sp>
        <p:nvSpPr>
          <p:cNvPr id="41" name="Snip Same Side Corner Rectangle 40"/>
          <p:cNvSpPr/>
          <p:nvPr/>
        </p:nvSpPr>
        <p:spPr>
          <a:xfrm>
            <a:off x="1039838" y="1156720"/>
            <a:ext cx="3341378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42" name="Snip Same Side Corner Rectangle 41"/>
          <p:cNvSpPr/>
          <p:nvPr/>
        </p:nvSpPr>
        <p:spPr>
          <a:xfrm>
            <a:off x="4525945" y="1156720"/>
            <a:ext cx="3341378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43" name="Snip Same Side Corner Rectangle 42"/>
          <p:cNvSpPr/>
          <p:nvPr/>
        </p:nvSpPr>
        <p:spPr>
          <a:xfrm>
            <a:off x="8012051" y="1156720"/>
            <a:ext cx="3341378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51" name="7-Point Star 50"/>
          <p:cNvSpPr/>
          <p:nvPr/>
        </p:nvSpPr>
        <p:spPr>
          <a:xfrm>
            <a:off x="980020" y="1098744"/>
            <a:ext cx="548640" cy="548640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53" name="7-Point Star 52"/>
          <p:cNvSpPr/>
          <p:nvPr/>
        </p:nvSpPr>
        <p:spPr>
          <a:xfrm>
            <a:off x="4447220" y="1098744"/>
            <a:ext cx="548640" cy="548640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4" name="7-Point Star 53"/>
          <p:cNvSpPr/>
          <p:nvPr/>
        </p:nvSpPr>
        <p:spPr>
          <a:xfrm>
            <a:off x="7927141" y="1102180"/>
            <a:ext cx="548640" cy="548640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</a:t>
            </a: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5511998" y="1373064"/>
            <a:ext cx="1444740" cy="219823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6"/>
          <a:srcRect b="37741"/>
          <a:stretch/>
        </p:blipFill>
        <p:spPr>
          <a:xfrm flipH="1">
            <a:off x="1423043" y="1337765"/>
            <a:ext cx="2487913" cy="2198229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7"/>
          <a:srcRect b="32439"/>
          <a:stretch/>
        </p:blipFill>
        <p:spPr>
          <a:xfrm flipH="1">
            <a:off x="8747195" y="1373064"/>
            <a:ext cx="2281648" cy="2198229"/>
          </a:xfrm>
          <a:prstGeom prst="rect">
            <a:avLst/>
          </a:prstGeom>
        </p:spPr>
      </p:pic>
      <p:sp>
        <p:nvSpPr>
          <p:cNvPr id="45" name="Rectangle 44"/>
          <p:cNvSpPr/>
          <p:nvPr/>
        </p:nvSpPr>
        <p:spPr>
          <a:xfrm>
            <a:off x="4536915" y="1155452"/>
            <a:ext cx="3352588" cy="25603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8012051" y="1156720"/>
            <a:ext cx="3341379" cy="25603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1049620" y="1155452"/>
            <a:ext cx="3342567" cy="25603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051" y="3084580"/>
            <a:ext cx="635082" cy="640080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620" y="3106601"/>
            <a:ext cx="630154" cy="640080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912" y="3096768"/>
            <a:ext cx="635082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387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4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MH_SubTitle_3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667000" y="4953384"/>
            <a:ext cx="6858000" cy="9144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lIns="0" tIns="0" rIns="0" bIns="0" anchor="ctr" anchorCtr="1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buNone/>
            </a:pPr>
            <a:r>
              <a:rPr lang="en-US" sz="4800" dirty="0">
                <a:solidFill>
                  <a:schemeClr val="bg1"/>
                </a:solidFill>
                <a:latin typeface="Century Gothic" panose="020B0502020202020204" pitchFamily="34" charset="0"/>
              </a:rPr>
              <a:t>Backache</a:t>
            </a:r>
          </a:p>
        </p:txBody>
      </p:sp>
      <p:sp>
        <p:nvSpPr>
          <p:cNvPr id="41" name="Snip Same Side Corner Rectangle 40"/>
          <p:cNvSpPr/>
          <p:nvPr/>
        </p:nvSpPr>
        <p:spPr>
          <a:xfrm>
            <a:off x="1039838" y="1156720"/>
            <a:ext cx="3341378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42" name="Snip Same Side Corner Rectangle 41"/>
          <p:cNvSpPr/>
          <p:nvPr/>
        </p:nvSpPr>
        <p:spPr>
          <a:xfrm>
            <a:off x="4525945" y="1156720"/>
            <a:ext cx="3341378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43" name="Snip Same Side Corner Rectangle 42"/>
          <p:cNvSpPr/>
          <p:nvPr/>
        </p:nvSpPr>
        <p:spPr>
          <a:xfrm>
            <a:off x="8012051" y="1156720"/>
            <a:ext cx="3341378" cy="2560320"/>
          </a:xfrm>
          <a:prstGeom prst="snip2SameRect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alpha val="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51" name="7-Point Star 50"/>
          <p:cNvSpPr/>
          <p:nvPr/>
        </p:nvSpPr>
        <p:spPr>
          <a:xfrm>
            <a:off x="980020" y="1098744"/>
            <a:ext cx="548640" cy="548640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53" name="7-Point Star 52"/>
          <p:cNvSpPr/>
          <p:nvPr/>
        </p:nvSpPr>
        <p:spPr>
          <a:xfrm>
            <a:off x="4447220" y="1098744"/>
            <a:ext cx="548640" cy="548640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4" name="7-Point Star 53"/>
          <p:cNvSpPr/>
          <p:nvPr/>
        </p:nvSpPr>
        <p:spPr>
          <a:xfrm>
            <a:off x="7927141" y="1102180"/>
            <a:ext cx="548640" cy="548640"/>
          </a:xfrm>
          <a:prstGeom prst="star7">
            <a:avLst/>
          </a:prstGeom>
          <a:solidFill>
            <a:srgbClr val="01D3F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5"/>
          <a:srcRect b="31786"/>
          <a:stretch/>
        </p:blipFill>
        <p:spPr>
          <a:xfrm flipH="1">
            <a:off x="8414656" y="1373064"/>
            <a:ext cx="2259796" cy="219822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9172" y="1508238"/>
            <a:ext cx="2588718" cy="1857281"/>
          </a:xfrm>
          <a:prstGeom prst="round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7"/>
          <a:srcRect b="34462"/>
          <a:stretch/>
        </p:blipFill>
        <p:spPr>
          <a:xfrm>
            <a:off x="5049493" y="1337765"/>
            <a:ext cx="2358913" cy="2198229"/>
          </a:xfrm>
          <a:prstGeom prst="rect">
            <a:avLst/>
          </a:prstGeom>
        </p:spPr>
      </p:pic>
      <p:sp>
        <p:nvSpPr>
          <p:cNvPr id="45" name="Rectangle 44"/>
          <p:cNvSpPr/>
          <p:nvPr/>
        </p:nvSpPr>
        <p:spPr>
          <a:xfrm>
            <a:off x="4536915" y="1155452"/>
            <a:ext cx="3352588" cy="25603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1040293" y="1185365"/>
            <a:ext cx="3341379" cy="25603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8027971" y="1185365"/>
            <a:ext cx="3342567" cy="256031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293" y="3113225"/>
            <a:ext cx="635082" cy="640080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971" y="3136514"/>
            <a:ext cx="630154" cy="640080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912" y="3096768"/>
            <a:ext cx="635082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386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4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H_SubTitle_3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190751" y="2262074"/>
            <a:ext cx="7810499" cy="2333852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lIns="0" tIns="0" rIns="0" bIns="0" anchor="ctr" anchorCtr="1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lvl="0" algn="ctr">
              <a:buNone/>
            </a:pPr>
            <a:r>
              <a:rPr lang="en-US" altLang="zh-CN" sz="11500" dirty="0">
                <a:solidFill>
                  <a:srgbClr val="FF0000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  <a:sym typeface="字魂59号-创粗黑" panose="00000500000000000000" pitchFamily="2" charset="-122"/>
              </a:rPr>
              <a:t>Grammar</a:t>
            </a:r>
            <a:endParaRPr lang="zh-CN" altLang="en-US" sz="11500" dirty="0">
              <a:solidFill>
                <a:srgbClr val="FF0000"/>
              </a:solidFill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  <a:sym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85324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651054" y="1155342"/>
            <a:ext cx="11201393" cy="4857750"/>
            <a:chOff x="843700" y="1270702"/>
            <a:chExt cx="10863004" cy="4710998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3700" y="1270702"/>
              <a:ext cx="6246174" cy="4710998"/>
            </a:xfrm>
            <a:prstGeom prst="rect">
              <a:avLst/>
            </a:prstGeom>
          </p:spPr>
        </p:pic>
        <p:pic>
          <p:nvPicPr>
            <p:cNvPr id="1026" name="Picture 2" descr="https://s.sachmem.vn/public/images/v2/TA5T2SHS/U11-L1-1-b_43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60549" y="1270702"/>
              <a:ext cx="4746155" cy="4710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Rectangle 3"/>
          <p:cNvSpPr/>
          <p:nvPr/>
        </p:nvSpPr>
        <p:spPr>
          <a:xfrm>
            <a:off x="1609242" y="1393714"/>
            <a:ext cx="261603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Helvetica Neue"/>
              </a:rPr>
              <a:t>Tony, get up! </a:t>
            </a:r>
          </a:p>
          <a:p>
            <a:r>
              <a:rPr lang="en-US" sz="2400" dirty="0">
                <a:solidFill>
                  <a:srgbClr val="002060"/>
                </a:solidFill>
                <a:latin typeface="Helvetica Neue"/>
              </a:rPr>
              <a:t>Breakfast's ready.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94728" y="5478298"/>
            <a:ext cx="49227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Helvetica Neue"/>
              </a:rPr>
              <a:t>Sorry, I can't have breakfast, Mum.</a:t>
            </a:r>
          </a:p>
        </p:txBody>
      </p:sp>
      <p:sp>
        <p:nvSpPr>
          <p:cNvPr id="6" name="Rectangle 5"/>
          <p:cNvSpPr/>
          <p:nvPr/>
        </p:nvSpPr>
        <p:spPr>
          <a:xfrm>
            <a:off x="7816093" y="1248574"/>
            <a:ext cx="309892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Helvetica Neue"/>
              </a:rPr>
              <a:t>Why not? What's the </a:t>
            </a:r>
          </a:p>
          <a:p>
            <a:r>
              <a:rPr lang="en-US" sz="2400" dirty="0">
                <a:solidFill>
                  <a:srgbClr val="002060"/>
                </a:solidFill>
                <a:latin typeface="Helvetica Neue"/>
              </a:rPr>
              <a:t>matter with you?</a:t>
            </a:r>
          </a:p>
        </p:txBody>
      </p:sp>
      <p:sp>
        <p:nvSpPr>
          <p:cNvPr id="9" name="Rectangle 8"/>
          <p:cNvSpPr/>
          <p:nvPr/>
        </p:nvSpPr>
        <p:spPr>
          <a:xfrm>
            <a:off x="8531784" y="5098988"/>
            <a:ext cx="280397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Helvetica Neue"/>
              </a:rPr>
              <a:t>I don't feel well. </a:t>
            </a:r>
          </a:p>
          <a:p>
            <a:r>
              <a:rPr lang="en-US" sz="2400" dirty="0">
                <a:solidFill>
                  <a:srgbClr val="002060"/>
                </a:solidFill>
                <a:latin typeface="Helvetica Neue"/>
              </a:rPr>
              <a:t>I have a headache.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10548" y="473266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t"/>
            <a:r>
              <a:rPr lang="en-US" sz="2000" b="1" dirty="0">
                <a:latin typeface="Helvetica Neue"/>
              </a:rPr>
              <a:t>1. Look, listen and repeat.</a:t>
            </a:r>
          </a:p>
        </p:txBody>
      </p:sp>
      <p:pic>
        <p:nvPicPr>
          <p:cNvPr id="3" name="MsPham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85" t="14682" r="14720" b="15032"/>
          <a:stretch/>
        </p:blipFill>
        <p:spPr>
          <a:xfrm>
            <a:off x="765831" y="1155342"/>
            <a:ext cx="364317" cy="365760"/>
          </a:xfrm>
          <a:prstGeom prst="ellipse">
            <a:avLst/>
          </a:prstGeom>
        </p:spPr>
      </p:pic>
      <p:pic>
        <p:nvPicPr>
          <p:cNvPr id="12" name="MsPham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85" t="14682" r="14720" b="15032"/>
          <a:stretch/>
        </p:blipFill>
        <p:spPr>
          <a:xfrm>
            <a:off x="7174120" y="1240596"/>
            <a:ext cx="364317" cy="36576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25547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 Anh 5 Tập 2 - Unit 11 What’s the matter with you- - Lesson 1 - 1 Look, listen and repeat. - Sách Mềm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Anh 5 Tập 2 - Unit 11 What’s the matter with you- - Lesson 1 - 1 Look, listen and repeat. - Sách Mềm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654408" y="1269367"/>
            <a:ext cx="11021889" cy="4595270"/>
            <a:chOff x="768984" y="1182967"/>
            <a:chExt cx="12963273" cy="4357006"/>
          </a:xfrm>
        </p:grpSpPr>
        <p:pic>
          <p:nvPicPr>
            <p:cNvPr id="3" name="Picture 6" descr="https://s.sachmem.vn/public/images/v2/TA5T2SHS/U11-L1-1-c_44.pn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136"/>
            <a:stretch/>
          </p:blipFill>
          <p:spPr bwMode="auto">
            <a:xfrm>
              <a:off x="768984" y="1182967"/>
              <a:ext cx="5601677" cy="43570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" name="Picture 4" descr="https://s.sachmem.vn/public/images/v2/TA5T2SHS/U11-L1-1-d_56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0661" y="1182967"/>
              <a:ext cx="7361596" cy="43570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Rectangle 4"/>
          <p:cNvSpPr/>
          <p:nvPr/>
        </p:nvSpPr>
        <p:spPr>
          <a:xfrm>
            <a:off x="810548" y="473266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t"/>
            <a:r>
              <a:rPr lang="en-US" sz="2000" b="1" dirty="0">
                <a:latin typeface="Helvetica Neue"/>
              </a:rPr>
              <a:t>1. Look, listen and repeat.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296405" y="1438032"/>
            <a:ext cx="37071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dirty="0">
                <a:solidFill>
                  <a:srgbClr val="002060"/>
                </a:solidFill>
                <a:latin typeface="Helvetica Neue"/>
              </a:rPr>
              <a:t>Oh, you have a fever, too.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774256" y="5179507"/>
            <a:ext cx="36429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dirty="0">
                <a:solidFill>
                  <a:srgbClr val="002060"/>
                </a:solidFill>
                <a:latin typeface="Helvetica Neue"/>
              </a:rPr>
              <a:t>Yes, Mum. I feel very hot.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6040122" y="1418217"/>
            <a:ext cx="41204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dirty="0">
                <a:solidFill>
                  <a:srgbClr val="002060"/>
                </a:solidFill>
                <a:latin typeface="Helvetica Neue"/>
              </a:rPr>
              <a:t>What's the matter with Tony?</a:t>
            </a: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7341187" y="4675639"/>
            <a:ext cx="4297010" cy="11318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2400" dirty="0">
                <a:solidFill>
                  <a:srgbClr val="002060"/>
                </a:solidFill>
                <a:latin typeface="Helvetica Neue"/>
              </a:rPr>
              <a:t>He has a fever. I'll take him to </a:t>
            </a:r>
          </a:p>
          <a:p>
            <a:pPr>
              <a:lnSpc>
                <a:spcPct val="150000"/>
              </a:lnSpc>
            </a:pPr>
            <a:r>
              <a:rPr lang="en-US" altLang="en-US" sz="2400" dirty="0">
                <a:solidFill>
                  <a:srgbClr val="002060"/>
                </a:solidFill>
                <a:latin typeface="Helvetica Neue"/>
              </a:rPr>
              <a:t>the doctor after breakfast.</a:t>
            </a:r>
          </a:p>
        </p:txBody>
      </p:sp>
      <p:pic>
        <p:nvPicPr>
          <p:cNvPr id="11" name="MsPham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85" t="14682" r="14720" b="15032"/>
          <a:stretch/>
        </p:blipFill>
        <p:spPr>
          <a:xfrm>
            <a:off x="3149957" y="5894868"/>
            <a:ext cx="364317" cy="365760"/>
          </a:xfrm>
          <a:prstGeom prst="ellipse">
            <a:avLst/>
          </a:prstGeom>
        </p:spPr>
      </p:pic>
      <p:pic>
        <p:nvPicPr>
          <p:cNvPr id="12" name="MsPham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85" t="14682" r="14720" b="15032"/>
          <a:stretch/>
        </p:blipFill>
        <p:spPr>
          <a:xfrm>
            <a:off x="6724389" y="5894868"/>
            <a:ext cx="364317" cy="36576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776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 Anh 5 Tập 2 - Unit 11 What’s the matter with you- - Lesson 1 - 1 Look, listen and repeat. - Sách Mềm (mp3cut.net)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Anh 5 Tập 2 - Unit 11 What’s the matter with you- - Lesson 1 - 1 Look, listen and repeat. - Sách Mềm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653918" y="417556"/>
            <a:ext cx="530786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vấn</a:t>
            </a: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sức</a:t>
            </a: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khỏe</a:t>
            </a: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03554" y="417556"/>
            <a:ext cx="5378395" cy="496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vấn</a:t>
            </a: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sức</a:t>
            </a: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khỏe</a:t>
            </a: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</a:t>
            </a:r>
            <a:r>
              <a:rPr lang="en-US" alt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endParaRPr lang="en-US" alt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173813" y="1092915"/>
            <a:ext cx="3814619" cy="607233"/>
            <a:chOff x="923636" y="971554"/>
            <a:chExt cx="3814619" cy="507451"/>
          </a:xfrm>
        </p:grpSpPr>
        <p:sp>
          <p:nvSpPr>
            <p:cNvPr id="10" name="Rounded Rectangle 9"/>
            <p:cNvSpPr/>
            <p:nvPr/>
          </p:nvSpPr>
          <p:spPr>
            <a:xfrm>
              <a:off x="923636" y="971554"/>
              <a:ext cx="3814619" cy="450846"/>
            </a:xfrm>
            <a:prstGeom prst="roundRect">
              <a:avLst/>
            </a:prstGeom>
            <a:solidFill>
              <a:srgbClr val="7AE2D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981649" y="1017340"/>
              <a:ext cx="375660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 smtClean="0"/>
                <a:t>What’s </a:t>
              </a:r>
              <a:r>
                <a:rPr lang="en-US" sz="2400" dirty="0"/>
                <a:t>the matter </a:t>
              </a:r>
              <a:r>
                <a:rPr lang="en-US" sz="2400" dirty="0" smtClean="0"/>
                <a:t>with you?</a:t>
              </a:r>
              <a:endParaRPr lang="en-US" sz="24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1173812" y="1802765"/>
            <a:ext cx="3814619" cy="539498"/>
            <a:chOff x="1400539" y="1819720"/>
            <a:chExt cx="3814619" cy="539498"/>
          </a:xfrm>
        </p:grpSpPr>
        <p:sp>
          <p:nvSpPr>
            <p:cNvPr id="38" name="Rounded Rectangle 37"/>
            <p:cNvSpPr/>
            <p:nvPr/>
          </p:nvSpPr>
          <p:spPr>
            <a:xfrm>
              <a:off x="1400539" y="1819720"/>
              <a:ext cx="3814619" cy="539498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oup 39"/>
            <p:cNvGrpSpPr/>
            <p:nvPr/>
          </p:nvGrpSpPr>
          <p:grpSpPr>
            <a:xfrm>
              <a:off x="1400539" y="1863471"/>
              <a:ext cx="3695948" cy="461665"/>
              <a:chOff x="1013589" y="1889502"/>
              <a:chExt cx="3695948" cy="461665"/>
            </a:xfrm>
          </p:grpSpPr>
          <p:sp>
            <p:nvSpPr>
              <p:cNvPr id="20" name="Rectangle 19"/>
              <p:cNvSpPr/>
              <p:nvPr/>
            </p:nvSpPr>
            <p:spPr>
              <a:xfrm>
                <a:off x="1013589" y="1889502"/>
                <a:ext cx="369594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>
                    <a:sym typeface="Wingdings" panose="05000000000000000000" pitchFamily="2" charset="2"/>
                  </a:rPr>
                  <a:t> </a:t>
                </a:r>
                <a:r>
                  <a:rPr lang="en-US" sz="2400" dirty="0" smtClean="0"/>
                  <a:t>I have a/an ___________</a:t>
                </a:r>
                <a:endParaRPr lang="en-US" sz="2400" dirty="0"/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2832292" y="1935668"/>
                <a:ext cx="187724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>
                    <a:sym typeface="Wingdings" panose="05000000000000000000" pitchFamily="2" charset="2"/>
                  </a:rPr>
                  <a:t>+ </a:t>
                </a:r>
                <a:r>
                  <a:rPr lang="en-US" dirty="0" err="1" smtClean="0">
                    <a:sym typeface="Wingdings" panose="05000000000000000000" pitchFamily="2" charset="2"/>
                  </a:rPr>
                  <a:t>vấn</a:t>
                </a:r>
                <a:r>
                  <a:rPr lang="en-US" dirty="0" smtClean="0">
                    <a:sym typeface="Wingdings" panose="05000000000000000000" pitchFamily="2" charset="2"/>
                  </a:rPr>
                  <a:t> </a:t>
                </a:r>
                <a:r>
                  <a:rPr lang="en-US" dirty="0" err="1" smtClean="0">
                    <a:sym typeface="Wingdings" panose="05000000000000000000" pitchFamily="2" charset="2"/>
                  </a:rPr>
                  <a:t>đề</a:t>
                </a:r>
                <a:r>
                  <a:rPr lang="en-US" dirty="0">
                    <a:sym typeface="Wingdings" panose="05000000000000000000" pitchFamily="2" charset="2"/>
                  </a:rPr>
                  <a:t> </a:t>
                </a:r>
                <a:r>
                  <a:rPr lang="en-US" dirty="0" err="1" smtClean="0">
                    <a:sym typeface="Wingdings" panose="05000000000000000000" pitchFamily="2" charset="2"/>
                  </a:rPr>
                  <a:t>sức</a:t>
                </a:r>
                <a:r>
                  <a:rPr lang="en-US" dirty="0">
                    <a:sym typeface="Wingdings" panose="05000000000000000000" pitchFamily="2" charset="2"/>
                  </a:rPr>
                  <a:t> </a:t>
                </a:r>
                <a:r>
                  <a:rPr lang="en-US" dirty="0" err="1">
                    <a:sym typeface="Wingdings" panose="05000000000000000000" pitchFamily="2" charset="2"/>
                  </a:rPr>
                  <a:t>khỏe</a:t>
                </a:r>
                <a:endParaRPr lang="en-US" dirty="0"/>
              </a:p>
            </p:txBody>
          </p:sp>
        </p:grpSp>
      </p:grpSp>
      <p:pic>
        <p:nvPicPr>
          <p:cNvPr id="22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537" y="2681149"/>
            <a:ext cx="2502586" cy="1795489"/>
          </a:xfrm>
          <a:prstGeom prst="rect">
            <a:avLst/>
          </a:prstGeom>
        </p:spPr>
      </p:pic>
      <p:grpSp>
        <p:nvGrpSpPr>
          <p:cNvPr id="25" name="Group 24"/>
          <p:cNvGrpSpPr/>
          <p:nvPr/>
        </p:nvGrpSpPr>
        <p:grpSpPr>
          <a:xfrm>
            <a:off x="2166480" y="2581201"/>
            <a:ext cx="3208867" cy="389467"/>
            <a:chOff x="1756832" y="4511085"/>
            <a:chExt cx="3208867" cy="389467"/>
          </a:xfrm>
        </p:grpSpPr>
        <p:sp>
          <p:nvSpPr>
            <p:cNvPr id="23" name="Rounded Rectangular Callout 22"/>
            <p:cNvSpPr/>
            <p:nvPr/>
          </p:nvSpPr>
          <p:spPr>
            <a:xfrm>
              <a:off x="1756832" y="4511085"/>
              <a:ext cx="3208867" cy="389467"/>
            </a:xfrm>
            <a:prstGeom prst="wedgeRoundRectCallout">
              <a:avLst>
                <a:gd name="adj1" fmla="val -38821"/>
                <a:gd name="adj2" fmla="val 78406"/>
                <a:gd name="adj3" fmla="val 16667"/>
              </a:avLst>
            </a:prstGeom>
            <a:solidFill>
              <a:schemeClr val="bg1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872776" y="4521153"/>
              <a:ext cx="287014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/>
                <a:t>What’s </a:t>
              </a:r>
              <a:r>
                <a:rPr lang="en-US" dirty="0"/>
                <a:t>the matter </a:t>
              </a:r>
              <a:r>
                <a:rPr lang="en-US" dirty="0" smtClean="0"/>
                <a:t>with you?</a:t>
              </a:r>
              <a:endParaRPr lang="en-US" dirty="0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3120359" y="3142063"/>
            <a:ext cx="1707849" cy="389467"/>
            <a:chOff x="1756832" y="4511085"/>
            <a:chExt cx="3208867" cy="389467"/>
          </a:xfrm>
        </p:grpSpPr>
        <p:sp>
          <p:nvSpPr>
            <p:cNvPr id="27" name="Rounded Rectangular Callout 26"/>
            <p:cNvSpPr/>
            <p:nvPr/>
          </p:nvSpPr>
          <p:spPr>
            <a:xfrm>
              <a:off x="1756832" y="4511085"/>
              <a:ext cx="3208867" cy="389467"/>
            </a:xfrm>
            <a:prstGeom prst="wedgeRoundRectCallout">
              <a:avLst>
                <a:gd name="adj1" fmla="val -38821"/>
                <a:gd name="adj2" fmla="val 78406"/>
                <a:gd name="adj3" fmla="val 16667"/>
              </a:avLst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1872777" y="4521153"/>
              <a:ext cx="269466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/>
                <a:t>I </a:t>
              </a:r>
              <a:r>
                <a:rPr lang="en-US" dirty="0" smtClean="0">
                  <a:solidFill>
                    <a:srgbClr val="FF0000"/>
                  </a:solidFill>
                </a:rPr>
                <a:t>have</a:t>
              </a:r>
              <a:r>
                <a:rPr lang="en-US" dirty="0" smtClean="0"/>
                <a:t> a fever</a:t>
              </a:r>
              <a:endParaRPr lang="en-US" dirty="0"/>
            </a:p>
          </p:txBody>
        </p:sp>
      </p:grp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5555"/>
          <a:stretch/>
        </p:blipFill>
        <p:spPr>
          <a:xfrm>
            <a:off x="952892" y="4637280"/>
            <a:ext cx="1495160" cy="1704253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2439632" y="4854842"/>
            <a:ext cx="3208867" cy="389467"/>
            <a:chOff x="1756832" y="4511085"/>
            <a:chExt cx="3208867" cy="389467"/>
          </a:xfrm>
        </p:grpSpPr>
        <p:sp>
          <p:nvSpPr>
            <p:cNvPr id="32" name="Rounded Rectangular Callout 31"/>
            <p:cNvSpPr/>
            <p:nvPr/>
          </p:nvSpPr>
          <p:spPr>
            <a:xfrm>
              <a:off x="1756832" y="4511085"/>
              <a:ext cx="3208867" cy="389467"/>
            </a:xfrm>
            <a:prstGeom prst="wedgeRoundRectCallout">
              <a:avLst>
                <a:gd name="adj1" fmla="val -38821"/>
                <a:gd name="adj2" fmla="val 78406"/>
                <a:gd name="adj3" fmla="val 16667"/>
              </a:avLst>
            </a:prstGeom>
            <a:solidFill>
              <a:schemeClr val="bg1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872776" y="4521153"/>
              <a:ext cx="287014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/>
                <a:t>What’s </a:t>
              </a:r>
              <a:r>
                <a:rPr lang="en-US" dirty="0"/>
                <a:t>the matter </a:t>
              </a:r>
              <a:r>
                <a:rPr lang="en-US" dirty="0" smtClean="0"/>
                <a:t>with you?</a:t>
              </a:r>
              <a:endParaRPr lang="en-US" dirty="0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3393511" y="5415704"/>
            <a:ext cx="1981836" cy="389467"/>
            <a:chOff x="1756832" y="4511085"/>
            <a:chExt cx="3723660" cy="389467"/>
          </a:xfrm>
        </p:grpSpPr>
        <p:sp>
          <p:nvSpPr>
            <p:cNvPr id="35" name="Rounded Rectangular Callout 34"/>
            <p:cNvSpPr/>
            <p:nvPr/>
          </p:nvSpPr>
          <p:spPr>
            <a:xfrm>
              <a:off x="1756832" y="4511085"/>
              <a:ext cx="3723660" cy="389467"/>
            </a:xfrm>
            <a:prstGeom prst="wedgeRoundRectCallout">
              <a:avLst>
                <a:gd name="adj1" fmla="val -38821"/>
                <a:gd name="adj2" fmla="val 78406"/>
                <a:gd name="adj3" fmla="val 16667"/>
              </a:avLst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1872777" y="4521153"/>
              <a:ext cx="343184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/>
                <a:t>I </a:t>
              </a:r>
              <a:r>
                <a:rPr lang="en-US" dirty="0" smtClean="0">
                  <a:solidFill>
                    <a:srgbClr val="FF0000"/>
                  </a:solidFill>
                </a:rPr>
                <a:t>have</a:t>
              </a:r>
              <a:r>
                <a:rPr lang="en-US" dirty="0" smtClean="0"/>
                <a:t> an earache</a:t>
              </a:r>
              <a:endParaRPr lang="en-US" dirty="0"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7286746" y="1092916"/>
            <a:ext cx="4374451" cy="539498"/>
            <a:chOff x="923636" y="971554"/>
            <a:chExt cx="4374451" cy="450846"/>
          </a:xfrm>
        </p:grpSpPr>
        <p:sp>
          <p:nvSpPr>
            <p:cNvPr id="43" name="Rounded Rectangle 42"/>
            <p:cNvSpPr/>
            <p:nvPr/>
          </p:nvSpPr>
          <p:spPr>
            <a:xfrm>
              <a:off x="923636" y="971554"/>
              <a:ext cx="4374451" cy="450846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981649" y="1017340"/>
              <a:ext cx="4316438" cy="38580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 smtClean="0"/>
                <a:t>What’s </a:t>
              </a:r>
              <a:r>
                <a:rPr lang="en-US" sz="2400" dirty="0"/>
                <a:t>the matter with him/her?</a:t>
              </a: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7202078" y="1802765"/>
            <a:ext cx="4459119" cy="539498"/>
            <a:chOff x="1315872" y="1819720"/>
            <a:chExt cx="4459119" cy="539498"/>
          </a:xfrm>
        </p:grpSpPr>
        <p:sp>
          <p:nvSpPr>
            <p:cNvPr id="46" name="Rounded Rectangle 45"/>
            <p:cNvSpPr/>
            <p:nvPr/>
          </p:nvSpPr>
          <p:spPr>
            <a:xfrm>
              <a:off x="1400539" y="1819720"/>
              <a:ext cx="4374452" cy="539498"/>
            </a:xfrm>
            <a:prstGeom prst="roundRect">
              <a:avLst/>
            </a:prstGeom>
            <a:solidFill>
              <a:srgbClr val="F3B3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7" name="Group 46"/>
            <p:cNvGrpSpPr/>
            <p:nvPr/>
          </p:nvGrpSpPr>
          <p:grpSpPr>
            <a:xfrm>
              <a:off x="1315872" y="1897553"/>
              <a:ext cx="4375750" cy="461665"/>
              <a:chOff x="928922" y="1923584"/>
              <a:chExt cx="4375750" cy="461665"/>
            </a:xfrm>
          </p:grpSpPr>
          <p:sp>
            <p:nvSpPr>
              <p:cNvPr id="48" name="Rectangle 47"/>
              <p:cNvSpPr/>
              <p:nvPr/>
            </p:nvSpPr>
            <p:spPr>
              <a:xfrm>
                <a:off x="928922" y="1923584"/>
                <a:ext cx="437575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>
                    <a:sym typeface="Wingdings" panose="05000000000000000000" pitchFamily="2" charset="2"/>
                  </a:rPr>
                  <a:t> </a:t>
                </a:r>
                <a:r>
                  <a:rPr lang="en-US" sz="2400" dirty="0" err="1" smtClean="0">
                    <a:sym typeface="Wingdings" panose="05000000000000000000" pitchFamily="2" charset="2"/>
                  </a:rPr>
                  <a:t>He/She</a:t>
                </a:r>
                <a:r>
                  <a:rPr lang="en-US" sz="2400" dirty="0" smtClean="0"/>
                  <a:t> has a/an ___________</a:t>
                </a:r>
                <a:endParaRPr lang="en-US" sz="2400" dirty="0"/>
              </a:p>
            </p:txBody>
          </p:sp>
          <p:sp>
            <p:nvSpPr>
              <p:cNvPr id="49" name="Rectangle 48"/>
              <p:cNvSpPr/>
              <p:nvPr/>
            </p:nvSpPr>
            <p:spPr>
              <a:xfrm>
                <a:off x="3391096" y="2003404"/>
                <a:ext cx="187724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>
                    <a:sym typeface="Wingdings" panose="05000000000000000000" pitchFamily="2" charset="2"/>
                  </a:rPr>
                  <a:t>+ </a:t>
                </a:r>
                <a:r>
                  <a:rPr lang="en-US" dirty="0" err="1" smtClean="0">
                    <a:sym typeface="Wingdings" panose="05000000000000000000" pitchFamily="2" charset="2"/>
                  </a:rPr>
                  <a:t>vấn</a:t>
                </a:r>
                <a:r>
                  <a:rPr lang="en-US" dirty="0" smtClean="0">
                    <a:sym typeface="Wingdings" panose="05000000000000000000" pitchFamily="2" charset="2"/>
                  </a:rPr>
                  <a:t> </a:t>
                </a:r>
                <a:r>
                  <a:rPr lang="en-US" dirty="0" err="1" smtClean="0">
                    <a:sym typeface="Wingdings" panose="05000000000000000000" pitchFamily="2" charset="2"/>
                  </a:rPr>
                  <a:t>đề</a:t>
                </a:r>
                <a:r>
                  <a:rPr lang="en-US" dirty="0">
                    <a:sym typeface="Wingdings" panose="05000000000000000000" pitchFamily="2" charset="2"/>
                  </a:rPr>
                  <a:t> </a:t>
                </a:r>
                <a:r>
                  <a:rPr lang="en-US" dirty="0" err="1" smtClean="0">
                    <a:sym typeface="Wingdings" panose="05000000000000000000" pitchFamily="2" charset="2"/>
                  </a:rPr>
                  <a:t>sức</a:t>
                </a:r>
                <a:r>
                  <a:rPr lang="en-US" dirty="0">
                    <a:sym typeface="Wingdings" panose="05000000000000000000" pitchFamily="2" charset="2"/>
                  </a:rPr>
                  <a:t> </a:t>
                </a:r>
                <a:r>
                  <a:rPr lang="en-US" dirty="0" err="1">
                    <a:sym typeface="Wingdings" panose="05000000000000000000" pitchFamily="2" charset="2"/>
                  </a:rPr>
                  <a:t>khỏe</a:t>
                </a:r>
                <a:endParaRPr lang="en-US" dirty="0"/>
              </a:p>
            </p:txBody>
          </p:sp>
        </p:grpSp>
      </p:grpSp>
      <p:pic>
        <p:nvPicPr>
          <p:cNvPr id="50" name="Picture 49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03776" y="2561306"/>
            <a:ext cx="1947332" cy="1920313"/>
          </a:xfrm>
          <a:prstGeom prst="rect">
            <a:avLst/>
          </a:prstGeom>
        </p:spPr>
      </p:pic>
      <p:grpSp>
        <p:nvGrpSpPr>
          <p:cNvPr id="51" name="Group 50"/>
          <p:cNvGrpSpPr/>
          <p:nvPr/>
        </p:nvGrpSpPr>
        <p:grpSpPr>
          <a:xfrm>
            <a:off x="8395685" y="2841009"/>
            <a:ext cx="3208867" cy="389467"/>
            <a:chOff x="1756832" y="4511085"/>
            <a:chExt cx="3208867" cy="389467"/>
          </a:xfrm>
        </p:grpSpPr>
        <p:sp>
          <p:nvSpPr>
            <p:cNvPr id="52" name="Rounded Rectangular Callout 51"/>
            <p:cNvSpPr/>
            <p:nvPr/>
          </p:nvSpPr>
          <p:spPr>
            <a:xfrm>
              <a:off x="1756832" y="4511085"/>
              <a:ext cx="3208867" cy="389467"/>
            </a:xfrm>
            <a:prstGeom prst="wedgeRoundRectCallout">
              <a:avLst>
                <a:gd name="adj1" fmla="val -38821"/>
                <a:gd name="adj2" fmla="val 78406"/>
                <a:gd name="adj3" fmla="val 16667"/>
              </a:avLst>
            </a:prstGeom>
            <a:solidFill>
              <a:schemeClr val="bg1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/>
            <p:cNvSpPr/>
            <p:nvPr/>
          </p:nvSpPr>
          <p:spPr>
            <a:xfrm>
              <a:off x="1872776" y="4521153"/>
              <a:ext cx="288405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/>
                <a:t>What’s </a:t>
              </a:r>
              <a:r>
                <a:rPr lang="en-US" dirty="0"/>
                <a:t>the matter </a:t>
              </a:r>
              <a:r>
                <a:rPr lang="en-US" dirty="0" smtClean="0"/>
                <a:t>with him?</a:t>
              </a:r>
              <a:endParaRPr lang="en-US" dirty="0"/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9293516" y="3384159"/>
            <a:ext cx="2102172" cy="389467"/>
            <a:chOff x="1756832" y="4511085"/>
            <a:chExt cx="3949759" cy="389467"/>
          </a:xfrm>
        </p:grpSpPr>
        <p:sp>
          <p:nvSpPr>
            <p:cNvPr id="55" name="Rounded Rectangular Callout 54"/>
            <p:cNvSpPr/>
            <p:nvPr/>
          </p:nvSpPr>
          <p:spPr>
            <a:xfrm>
              <a:off x="1756832" y="4511085"/>
              <a:ext cx="3844451" cy="389467"/>
            </a:xfrm>
            <a:prstGeom prst="wedgeRoundRectCallout">
              <a:avLst>
                <a:gd name="adj1" fmla="val -38821"/>
                <a:gd name="adj2" fmla="val 78406"/>
                <a:gd name="adj3" fmla="val 16667"/>
              </a:avLst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1832719" y="4521152"/>
              <a:ext cx="387387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/>
                <a:t> He </a:t>
              </a:r>
              <a:r>
                <a:rPr lang="en-US" dirty="0" smtClean="0">
                  <a:solidFill>
                    <a:srgbClr val="FF0000"/>
                  </a:solidFill>
                </a:rPr>
                <a:t>has</a:t>
              </a:r>
              <a:r>
                <a:rPr lang="en-US" dirty="0" smtClean="0"/>
                <a:t> a headache.</a:t>
              </a:r>
              <a:endParaRPr lang="en-US" dirty="0"/>
            </a:p>
          </p:txBody>
        </p:sp>
      </p:grpSp>
      <p:pic>
        <p:nvPicPr>
          <p:cNvPr id="57" name="Picture 5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6991819" y="4690700"/>
            <a:ext cx="1203914" cy="1726857"/>
          </a:xfrm>
          <a:prstGeom prst="rect">
            <a:avLst/>
          </a:prstGeom>
        </p:spPr>
      </p:pic>
      <p:grpSp>
        <p:nvGrpSpPr>
          <p:cNvPr id="64" name="Group 63"/>
          <p:cNvGrpSpPr/>
          <p:nvPr/>
        </p:nvGrpSpPr>
        <p:grpSpPr>
          <a:xfrm>
            <a:off x="8395685" y="5036305"/>
            <a:ext cx="3208867" cy="389467"/>
            <a:chOff x="1756832" y="4511085"/>
            <a:chExt cx="3208867" cy="389467"/>
          </a:xfrm>
        </p:grpSpPr>
        <p:sp>
          <p:nvSpPr>
            <p:cNvPr id="65" name="Rounded Rectangular Callout 64"/>
            <p:cNvSpPr/>
            <p:nvPr/>
          </p:nvSpPr>
          <p:spPr>
            <a:xfrm>
              <a:off x="1756832" y="4511085"/>
              <a:ext cx="3208867" cy="389467"/>
            </a:xfrm>
            <a:prstGeom prst="wedgeRoundRectCallout">
              <a:avLst>
                <a:gd name="adj1" fmla="val -38821"/>
                <a:gd name="adj2" fmla="val 78406"/>
                <a:gd name="adj3" fmla="val 16667"/>
              </a:avLst>
            </a:prstGeom>
            <a:solidFill>
              <a:schemeClr val="bg1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/>
            <p:cNvSpPr/>
            <p:nvPr/>
          </p:nvSpPr>
          <p:spPr>
            <a:xfrm>
              <a:off x="1872776" y="4521153"/>
              <a:ext cx="284238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/>
                <a:t>What’s </a:t>
              </a:r>
              <a:r>
                <a:rPr lang="en-US" dirty="0"/>
                <a:t>the matter with her?</a:t>
              </a: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8551108" y="5600370"/>
            <a:ext cx="2802902" cy="389467"/>
            <a:chOff x="361927" y="4532000"/>
            <a:chExt cx="5266357" cy="389467"/>
          </a:xfrm>
        </p:grpSpPr>
        <p:sp>
          <p:nvSpPr>
            <p:cNvPr id="68" name="Rounded Rectangular Callout 67"/>
            <p:cNvSpPr/>
            <p:nvPr/>
          </p:nvSpPr>
          <p:spPr>
            <a:xfrm>
              <a:off x="361927" y="4532000"/>
              <a:ext cx="5266357" cy="389467"/>
            </a:xfrm>
            <a:prstGeom prst="wedgeRoundRectCallout">
              <a:avLst>
                <a:gd name="adj1" fmla="val -38821"/>
                <a:gd name="adj2" fmla="val 78406"/>
                <a:gd name="adj3" fmla="val 16667"/>
              </a:avLst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/>
            <p:cNvSpPr/>
            <p:nvPr/>
          </p:nvSpPr>
          <p:spPr>
            <a:xfrm>
              <a:off x="637728" y="4547737"/>
              <a:ext cx="474731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/>
                <a:t> She </a:t>
              </a:r>
              <a:r>
                <a:rPr lang="en-US" dirty="0" smtClean="0">
                  <a:solidFill>
                    <a:srgbClr val="FF0000"/>
                  </a:solidFill>
                </a:rPr>
                <a:t>has</a:t>
              </a:r>
              <a:r>
                <a:rPr lang="en-US" dirty="0" smtClean="0"/>
                <a:t> a stomach ache.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042951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4981" y="414048"/>
            <a:ext cx="21870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Helvetica Neue"/>
              </a:rPr>
              <a:t>2. Point and say.</a:t>
            </a: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5629235" y="2155761"/>
            <a:ext cx="56316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What's the matter with you?</a:t>
            </a:r>
          </a:p>
        </p:txBody>
      </p:sp>
      <p:sp>
        <p:nvSpPr>
          <p:cNvPr id="5" name="Rectangle 4"/>
          <p:cNvSpPr/>
          <p:nvPr/>
        </p:nvSpPr>
        <p:spPr>
          <a:xfrm>
            <a:off x="5791885" y="2925020"/>
            <a:ext cx="41056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I have </a:t>
            </a:r>
            <a:r>
              <a:rPr lang="en-US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a toothache</a:t>
            </a:r>
            <a: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7184571" y="2925020"/>
            <a:ext cx="2481943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___________________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b="-1415"/>
          <a:stretch/>
        </p:blipFill>
        <p:spPr>
          <a:xfrm flipH="1">
            <a:off x="1412369" y="1684042"/>
            <a:ext cx="3435401" cy="365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429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6012878" y="1478972"/>
            <a:ext cx="4476750" cy="175260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60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Headache</a:t>
            </a:r>
            <a:endParaRPr lang="en-US" sz="60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104"/>
          <a:stretch/>
        </p:blipFill>
        <p:spPr>
          <a:xfrm>
            <a:off x="1403349" y="817303"/>
            <a:ext cx="4498687" cy="463139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379860" y="3231572"/>
            <a:ext cx="1963999" cy="8329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>
                <a:solidFill>
                  <a:srgbClr val="FF0000"/>
                </a:solidFill>
              </a:rPr>
              <a:t>/ˈ</a:t>
            </a:r>
            <a:r>
              <a:rPr lang="en-US" sz="3600" dirty="0" err="1">
                <a:solidFill>
                  <a:srgbClr val="FF0000"/>
                </a:solidFill>
              </a:rPr>
              <a:t>hedeɪk</a:t>
            </a:r>
            <a:r>
              <a:rPr lang="en-US" sz="3600" dirty="0">
                <a:solidFill>
                  <a:srgbClr val="FF0000"/>
                </a:solidFill>
              </a:rPr>
              <a:t>/</a:t>
            </a:r>
            <a:endParaRPr lang="en-US" sz="60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8305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eadac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4981" y="414048"/>
            <a:ext cx="21870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Helvetica Neue"/>
              </a:rPr>
              <a:t>2. Point and say.</a:t>
            </a: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5629235" y="2155761"/>
            <a:ext cx="56316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What's the matter with you?</a:t>
            </a:r>
          </a:p>
        </p:txBody>
      </p:sp>
      <p:sp>
        <p:nvSpPr>
          <p:cNvPr id="5" name="Rectangle 4"/>
          <p:cNvSpPr/>
          <p:nvPr/>
        </p:nvSpPr>
        <p:spPr>
          <a:xfrm>
            <a:off x="5791885" y="2925020"/>
            <a:ext cx="39982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I have </a:t>
            </a:r>
            <a:r>
              <a:rPr lang="en-US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an earache</a:t>
            </a:r>
            <a: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7184571" y="2925020"/>
            <a:ext cx="2481943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___________________.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t="-1" b="406"/>
          <a:stretch/>
        </p:blipFill>
        <p:spPr>
          <a:xfrm>
            <a:off x="1737542" y="1461699"/>
            <a:ext cx="2892514" cy="4096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934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4981" y="414048"/>
            <a:ext cx="21870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Helvetica Neue"/>
              </a:rPr>
              <a:t>2. Point and say.</a:t>
            </a: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5629235" y="2155761"/>
            <a:ext cx="56316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What's the matter with you?</a:t>
            </a:r>
          </a:p>
        </p:txBody>
      </p:sp>
      <p:sp>
        <p:nvSpPr>
          <p:cNvPr id="5" name="Rectangle 4"/>
          <p:cNvSpPr/>
          <p:nvPr/>
        </p:nvSpPr>
        <p:spPr>
          <a:xfrm>
            <a:off x="5791885" y="2925020"/>
            <a:ext cx="41553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I have </a:t>
            </a:r>
            <a:r>
              <a:rPr lang="en-US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a sore throat.</a:t>
            </a:r>
          </a:p>
        </p:txBody>
      </p:sp>
      <p:sp>
        <p:nvSpPr>
          <p:cNvPr id="6" name="Rectangle 5"/>
          <p:cNvSpPr/>
          <p:nvPr/>
        </p:nvSpPr>
        <p:spPr>
          <a:xfrm>
            <a:off x="7184571" y="2925020"/>
            <a:ext cx="2762619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___________________.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b="-2436"/>
          <a:stretch/>
        </p:blipFill>
        <p:spPr>
          <a:xfrm flipH="1">
            <a:off x="1690323" y="1413567"/>
            <a:ext cx="2883865" cy="4192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817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4981" y="414048"/>
            <a:ext cx="21870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Helvetica Neue"/>
              </a:rPr>
              <a:t>2. Point and say.</a:t>
            </a: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5629235" y="2155761"/>
            <a:ext cx="56316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What's the matter with you?</a:t>
            </a:r>
          </a:p>
        </p:txBody>
      </p:sp>
      <p:sp>
        <p:nvSpPr>
          <p:cNvPr id="5" name="Rectangle 4"/>
          <p:cNvSpPr/>
          <p:nvPr/>
        </p:nvSpPr>
        <p:spPr>
          <a:xfrm>
            <a:off x="5791885" y="2925020"/>
            <a:ext cx="49359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I have </a:t>
            </a:r>
            <a:r>
              <a:rPr lang="en-US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a stomach ache.</a:t>
            </a:r>
          </a:p>
        </p:txBody>
      </p:sp>
      <p:sp>
        <p:nvSpPr>
          <p:cNvPr id="6" name="Rectangle 5"/>
          <p:cNvSpPr/>
          <p:nvPr/>
        </p:nvSpPr>
        <p:spPr>
          <a:xfrm>
            <a:off x="7184571" y="2925020"/>
            <a:ext cx="3439886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rgbClr val="C00000"/>
                </a:solidFill>
              </a:rPr>
              <a:t>___________________.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004952" y="1766661"/>
            <a:ext cx="2291276" cy="3486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390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12498998" y="-6172200"/>
            <a:ext cx="5019036" cy="1752600"/>
          </a:xfrm>
          <a:prstGeom prst="roundRect">
            <a:avLst>
              <a:gd name="adj" fmla="val 8911"/>
            </a:avLst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Temperature </a:t>
            </a:r>
          </a:p>
          <a:p>
            <a:pPr algn="ctr"/>
            <a:r>
              <a:rPr lang="en-US" sz="4400" dirty="0">
                <a:solidFill>
                  <a:srgbClr val="FF0000"/>
                </a:solidFill>
              </a:rPr>
              <a:t>/ˈtemprətʃər/</a:t>
            </a:r>
            <a:endParaRPr lang="en-US" sz="44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1177244" y="12321181"/>
            <a:ext cx="4476750" cy="1752600"/>
          </a:xfrm>
          <a:prstGeom prst="roundRect">
            <a:avLst>
              <a:gd name="adj" fmla="val 8911"/>
            </a:avLst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Earache</a:t>
            </a:r>
          </a:p>
          <a:p>
            <a:pPr algn="ctr"/>
            <a:r>
              <a:rPr lang="en-US" sz="4400" dirty="0">
                <a:solidFill>
                  <a:srgbClr val="FF0000"/>
                </a:solidFill>
              </a:rPr>
              <a:t>/ˈɪəreɪk/</a:t>
            </a:r>
            <a:endParaRPr lang="en-US" sz="44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813506" y="912280"/>
            <a:ext cx="10784397" cy="5564818"/>
            <a:chOff x="204801" y="92082"/>
            <a:chExt cx="12747415" cy="6655082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3"/>
            <a:srcRect b="31786"/>
            <a:stretch/>
          </p:blipFill>
          <p:spPr>
            <a:xfrm flipH="1">
              <a:off x="10220230" y="3116743"/>
              <a:ext cx="1391288" cy="1647296"/>
            </a:xfrm>
            <a:prstGeom prst="cloud">
              <a:avLst/>
            </a:prstGeom>
            <a:ln>
              <a:solidFill>
                <a:srgbClr val="7030A0"/>
              </a:solidFill>
            </a:ln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18048" y="5048681"/>
              <a:ext cx="1973071" cy="1415583"/>
            </a:xfrm>
            <a:prstGeom prst="cloud">
              <a:avLst/>
            </a:prstGeom>
            <a:ln>
              <a:solidFill>
                <a:srgbClr val="7030A0"/>
              </a:solidFill>
            </a:ln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 rotWithShape="1">
            <a:blip r:embed="rId5"/>
            <a:srcRect b="24720"/>
            <a:stretch/>
          </p:blipFill>
          <p:spPr>
            <a:xfrm>
              <a:off x="9998654" y="92082"/>
              <a:ext cx="1525490" cy="1488898"/>
            </a:xfrm>
            <a:prstGeom prst="cloud">
              <a:avLst/>
            </a:prstGeom>
            <a:ln>
              <a:solidFill>
                <a:srgbClr val="7030A0"/>
              </a:solidFill>
            </a:ln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6"/>
            <a:srcRect l="-9117" t="-4667" r="-3723" b="26910"/>
            <a:stretch/>
          </p:blipFill>
          <p:spPr>
            <a:xfrm>
              <a:off x="527495" y="2812811"/>
              <a:ext cx="1606105" cy="1573659"/>
            </a:xfrm>
            <a:prstGeom prst="cloud">
              <a:avLst/>
            </a:prstGeom>
            <a:ln>
              <a:solidFill>
                <a:srgbClr val="7030A0"/>
              </a:solidFill>
            </a:ln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7"/>
            <a:srcRect l="-15843" r="-20014"/>
            <a:stretch/>
          </p:blipFill>
          <p:spPr>
            <a:xfrm flipH="1">
              <a:off x="6861986" y="4820188"/>
              <a:ext cx="1505043" cy="1454217"/>
            </a:xfrm>
            <a:prstGeom prst="cloud">
              <a:avLst/>
            </a:prstGeom>
            <a:ln>
              <a:solidFill>
                <a:srgbClr val="7030A0"/>
              </a:solidFill>
            </a:ln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8"/>
            <a:srcRect b="28176"/>
            <a:stretch/>
          </p:blipFill>
          <p:spPr>
            <a:xfrm flipH="1">
              <a:off x="5091119" y="250579"/>
              <a:ext cx="1647094" cy="1239887"/>
            </a:xfrm>
            <a:prstGeom prst="cloud">
              <a:avLst/>
            </a:prstGeom>
            <a:ln>
              <a:solidFill>
                <a:srgbClr val="7030A0"/>
              </a:solidFill>
            </a:ln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9"/>
            <a:srcRect b="37741"/>
            <a:stretch/>
          </p:blipFill>
          <p:spPr>
            <a:xfrm flipH="1">
              <a:off x="1926757" y="208251"/>
              <a:ext cx="1307283" cy="1420490"/>
            </a:xfrm>
            <a:prstGeom prst="cloud">
              <a:avLst/>
            </a:prstGeom>
            <a:ln>
              <a:solidFill>
                <a:srgbClr val="7030A0"/>
              </a:solidFill>
            </a:ln>
          </p:spPr>
        </p:pic>
        <p:sp>
          <p:nvSpPr>
            <p:cNvPr id="29" name="Rounded Rectangle 28"/>
            <p:cNvSpPr/>
            <p:nvPr/>
          </p:nvSpPr>
          <p:spPr>
            <a:xfrm>
              <a:off x="204801" y="1481309"/>
              <a:ext cx="2286000" cy="414687"/>
            </a:xfrm>
            <a:prstGeom prst="roundRect">
              <a:avLst>
                <a:gd name="adj" fmla="val 8911"/>
              </a:avLst>
            </a:prstGeom>
            <a:solidFill>
              <a:srgbClr val="FFFF00">
                <a:alpha val="0"/>
              </a:srgbClr>
            </a:solidFill>
            <a:ln>
              <a:noFill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ts val="2700"/>
                </a:lnSpc>
              </a:pPr>
              <a:r>
                <a:rPr lang="en-US" sz="26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sore throat</a:t>
              </a:r>
              <a:endParaRPr lang="en-US" sz="2600" dirty="0">
                <a:solidFill>
                  <a:srgbClr val="FF0000"/>
                </a:solidFill>
              </a:endParaRPr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6358261" y="1015355"/>
              <a:ext cx="2617353" cy="329506"/>
            </a:xfrm>
            <a:prstGeom prst="roundRect">
              <a:avLst>
                <a:gd name="adj" fmla="val 8911"/>
              </a:avLst>
            </a:prstGeom>
            <a:solidFill>
              <a:srgbClr val="FFFF00">
                <a:alpha val="0"/>
              </a:srgbClr>
            </a:solidFill>
            <a:ln>
              <a:noFill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ts val="2700"/>
                </a:lnSpc>
              </a:pPr>
              <a:r>
                <a:rPr lang="en-US" sz="26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toothache</a:t>
              </a:r>
              <a:endParaRPr lang="en-US" sz="2600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2" name="Rounded Rectangle 31"/>
            <p:cNvSpPr/>
            <p:nvPr/>
          </p:nvSpPr>
          <p:spPr>
            <a:xfrm>
              <a:off x="9667301" y="4849730"/>
              <a:ext cx="2286000" cy="354149"/>
            </a:xfrm>
            <a:prstGeom prst="roundRect">
              <a:avLst>
                <a:gd name="adj" fmla="val 8911"/>
              </a:avLst>
            </a:prstGeom>
            <a:solidFill>
              <a:srgbClr val="FFFF00">
                <a:alpha val="0"/>
              </a:srgbClr>
            </a:solidFill>
            <a:ln>
              <a:noFill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ts val="2700"/>
                </a:lnSpc>
              </a:pPr>
              <a:r>
                <a:rPr lang="en-US" sz="26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backache</a:t>
              </a:r>
              <a:endParaRPr lang="en-US" sz="2600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3" name="Rounded Rectangle 32"/>
            <p:cNvSpPr/>
            <p:nvPr/>
          </p:nvSpPr>
          <p:spPr>
            <a:xfrm>
              <a:off x="10164530" y="1630574"/>
              <a:ext cx="2787686" cy="388984"/>
            </a:xfrm>
            <a:prstGeom prst="roundRect">
              <a:avLst>
                <a:gd name="adj" fmla="val 8911"/>
              </a:avLst>
            </a:prstGeom>
            <a:solidFill>
              <a:srgbClr val="FFFF00">
                <a:alpha val="0"/>
              </a:srgbClr>
            </a:solidFill>
            <a:ln>
              <a:noFill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ts val="2700"/>
                </a:lnSpc>
              </a:pPr>
              <a:r>
                <a:rPr lang="en-US" sz="26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headache</a:t>
              </a:r>
              <a:endParaRPr lang="en-US" sz="2600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5" name="Rounded Rectangle 34"/>
            <p:cNvSpPr/>
            <p:nvPr/>
          </p:nvSpPr>
          <p:spPr>
            <a:xfrm>
              <a:off x="204801" y="4334187"/>
              <a:ext cx="2283678" cy="561215"/>
            </a:xfrm>
            <a:prstGeom prst="roundRect">
              <a:avLst>
                <a:gd name="adj" fmla="val 8911"/>
              </a:avLst>
            </a:prstGeom>
            <a:solidFill>
              <a:srgbClr val="FFFF00">
                <a:alpha val="0"/>
              </a:srgbClr>
            </a:solidFill>
            <a:ln>
              <a:noFill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ts val="2700"/>
                </a:lnSpc>
              </a:pPr>
              <a:r>
                <a:rPr lang="en-US" sz="26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earache</a:t>
              </a:r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7461727" y="5941718"/>
              <a:ext cx="3801715" cy="805446"/>
            </a:xfrm>
            <a:prstGeom prst="roundRect">
              <a:avLst>
                <a:gd name="adj" fmla="val 8911"/>
              </a:avLst>
            </a:prstGeom>
            <a:solidFill>
              <a:srgbClr val="FFFF00">
                <a:alpha val="0"/>
              </a:srgbClr>
            </a:solidFill>
            <a:ln>
              <a:noFill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ts val="2700"/>
                </a:lnSpc>
              </a:pPr>
              <a:r>
                <a:rPr lang="en-US" sz="26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stomach ache</a:t>
              </a:r>
              <a:endParaRPr lang="en-US" sz="2600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1746386" y="6032383"/>
              <a:ext cx="1484186" cy="312058"/>
            </a:xfrm>
            <a:prstGeom prst="roundRect">
              <a:avLst>
                <a:gd name="adj" fmla="val 8911"/>
              </a:avLst>
            </a:prstGeom>
            <a:solidFill>
              <a:srgbClr val="FFFF00">
                <a:alpha val="0"/>
              </a:srgbClr>
            </a:solidFill>
            <a:ln>
              <a:noFill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ts val="2700"/>
                </a:lnSpc>
              </a:pPr>
              <a:r>
                <a:rPr lang="en-US" sz="26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fever</a:t>
              </a:r>
              <a:endParaRPr lang="en-US" sz="2600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</p:txBody>
        </p:sp>
        <p:cxnSp>
          <p:nvCxnSpPr>
            <p:cNvPr id="40" name="Straight Arrow Connector 39"/>
            <p:cNvCxnSpPr/>
            <p:nvPr/>
          </p:nvCxnSpPr>
          <p:spPr>
            <a:xfrm flipV="1">
              <a:off x="6392254" y="1362285"/>
              <a:ext cx="98298" cy="1272794"/>
            </a:xfrm>
            <a:prstGeom prst="straightConnector1">
              <a:avLst/>
            </a:prstGeom>
            <a:ln w="127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/>
            <p:cNvCxnSpPr>
              <a:stCxn id="17" idx="4"/>
            </p:cNvCxnSpPr>
            <p:nvPr/>
          </p:nvCxnSpPr>
          <p:spPr>
            <a:xfrm flipV="1">
              <a:off x="8743629" y="1695019"/>
              <a:ext cx="1255025" cy="1140404"/>
            </a:xfrm>
            <a:prstGeom prst="straightConnector1">
              <a:avLst/>
            </a:prstGeom>
            <a:ln w="127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/>
            <p:cNvCxnSpPr>
              <a:stCxn id="17" idx="7"/>
              <a:endCxn id="19" idx="0"/>
            </p:cNvCxnSpPr>
            <p:nvPr/>
          </p:nvCxnSpPr>
          <p:spPr>
            <a:xfrm>
              <a:off x="9205480" y="3498212"/>
              <a:ext cx="1015909" cy="442180"/>
            </a:xfrm>
            <a:prstGeom prst="straightConnector1">
              <a:avLst/>
            </a:prstGeom>
            <a:ln w="127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/>
            <p:cNvCxnSpPr/>
            <p:nvPr/>
          </p:nvCxnSpPr>
          <p:spPr>
            <a:xfrm>
              <a:off x="6861986" y="4254178"/>
              <a:ext cx="599741" cy="721230"/>
            </a:xfrm>
            <a:prstGeom prst="straightConnector1">
              <a:avLst/>
            </a:prstGeom>
            <a:ln w="127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/>
            <p:cNvCxnSpPr/>
            <p:nvPr/>
          </p:nvCxnSpPr>
          <p:spPr>
            <a:xfrm flipH="1">
              <a:off x="4171761" y="4244940"/>
              <a:ext cx="919358" cy="783563"/>
            </a:xfrm>
            <a:prstGeom prst="straightConnector1">
              <a:avLst/>
            </a:prstGeom>
            <a:ln w="127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/>
            <p:cNvCxnSpPr>
              <a:stCxn id="17" idx="15"/>
              <a:endCxn id="22" idx="0"/>
            </p:cNvCxnSpPr>
            <p:nvPr/>
          </p:nvCxnSpPr>
          <p:spPr>
            <a:xfrm flipH="1">
              <a:off x="2132261" y="3584806"/>
              <a:ext cx="1637342" cy="14835"/>
            </a:xfrm>
            <a:prstGeom prst="straightConnector1">
              <a:avLst/>
            </a:prstGeom>
            <a:ln w="127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Arrow Connector 56"/>
            <p:cNvCxnSpPr/>
            <p:nvPr/>
          </p:nvCxnSpPr>
          <p:spPr>
            <a:xfrm flipH="1" flipV="1">
              <a:off x="3483930" y="1971204"/>
              <a:ext cx="1181427" cy="924138"/>
            </a:xfrm>
            <a:prstGeom prst="straightConnector1">
              <a:avLst/>
            </a:prstGeom>
            <a:ln w="127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Freeform 16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gray">
            <a:xfrm>
              <a:off x="3483930" y="2597644"/>
              <a:ext cx="5748663" cy="1679043"/>
            </a:xfrm>
            <a:custGeom>
              <a:avLst/>
              <a:gdLst>
                <a:gd name="connsiteX0" fmla="*/ 2525232 w 3214009"/>
                <a:gd name="connsiteY0" fmla="*/ 915 h 1221319"/>
                <a:gd name="connsiteX1" fmla="*/ 2637654 w 3214009"/>
                <a:gd name="connsiteY1" fmla="*/ 15515 h 1221319"/>
                <a:gd name="connsiteX2" fmla="*/ 2849784 w 3214009"/>
                <a:gd name="connsiteY2" fmla="*/ 153586 h 1221319"/>
                <a:gd name="connsiteX3" fmla="*/ 2850938 w 3214009"/>
                <a:gd name="connsiteY3" fmla="*/ 153833 h 1221319"/>
                <a:gd name="connsiteX4" fmla="*/ 2940635 w 3214009"/>
                <a:gd name="connsiteY4" fmla="*/ 172958 h 1221319"/>
                <a:gd name="connsiteX5" fmla="*/ 3122023 w 3214009"/>
                <a:gd name="connsiteY5" fmla="*/ 287589 h 1221319"/>
                <a:gd name="connsiteX6" fmla="*/ 3109837 w 3214009"/>
                <a:gd name="connsiteY6" fmla="*/ 432894 h 1221319"/>
                <a:gd name="connsiteX7" fmla="*/ 3198850 w 3214009"/>
                <a:gd name="connsiteY7" fmla="*/ 655064 h 1221319"/>
                <a:gd name="connsiteX8" fmla="*/ 2781873 w 3214009"/>
                <a:gd name="connsiteY8" fmla="*/ 849539 h 1221319"/>
                <a:gd name="connsiteX9" fmla="*/ 2632602 w 3214009"/>
                <a:gd name="connsiteY9" fmla="*/ 1016180 h 1221319"/>
                <a:gd name="connsiteX10" fmla="*/ 2124383 w 3214009"/>
                <a:gd name="connsiteY10" fmla="*/ 1036357 h 1221319"/>
                <a:gd name="connsiteX11" fmla="*/ 1761200 w 3214009"/>
                <a:gd name="connsiteY11" fmla="*/ 1214132 h 1221319"/>
                <a:gd name="connsiteX12" fmla="*/ 1227199 w 3214009"/>
                <a:gd name="connsiteY12" fmla="*/ 1105619 h 1221319"/>
                <a:gd name="connsiteX13" fmla="*/ 433961 w 3214009"/>
                <a:gd name="connsiteY13" fmla="*/ 998406 h 1221319"/>
                <a:gd name="connsiteX14" fmla="*/ 85193 w 3214009"/>
                <a:gd name="connsiteY14" fmla="*/ 879098 h 1221319"/>
                <a:gd name="connsiteX15" fmla="*/ 159716 w 3214009"/>
                <a:gd name="connsiteY15" fmla="*/ 718052 h 1221319"/>
                <a:gd name="connsiteX16" fmla="*/ 2346 w 3214009"/>
                <a:gd name="connsiteY16" fmla="*/ 552824 h 1221319"/>
                <a:gd name="connsiteX17" fmla="*/ 289743 w 3214009"/>
                <a:gd name="connsiteY17" fmla="*/ 405964 h 1221319"/>
                <a:gd name="connsiteX18" fmla="*/ 292492 w 3214009"/>
                <a:gd name="connsiteY18" fmla="*/ 402093 h 1221319"/>
                <a:gd name="connsiteX19" fmla="*/ 420513 w 3214009"/>
                <a:gd name="connsiteY19" fmla="*/ 191199 h 1221319"/>
                <a:gd name="connsiteX20" fmla="*/ 1043304 w 3214009"/>
                <a:gd name="connsiteY20" fmla="*/ 143018 h 1221319"/>
                <a:gd name="connsiteX21" fmla="*/ 1043423 w 3214009"/>
                <a:gd name="connsiteY21" fmla="*/ 142929 h 1221319"/>
                <a:gd name="connsiteX22" fmla="*/ 1098227 w 3214009"/>
                <a:gd name="connsiteY22" fmla="*/ 102086 h 1221319"/>
                <a:gd name="connsiteX23" fmla="*/ 1671221 w 3214009"/>
                <a:gd name="connsiteY23" fmla="*/ 93000 h 1221319"/>
                <a:gd name="connsiteX24" fmla="*/ 1674022 w 3214009"/>
                <a:gd name="connsiteY24" fmla="*/ 90808 h 1221319"/>
                <a:gd name="connsiteX25" fmla="*/ 1714697 w 3214009"/>
                <a:gd name="connsiteY25" fmla="*/ 58967 h 1221319"/>
                <a:gd name="connsiteX26" fmla="*/ 1915895 w 3214009"/>
                <a:gd name="connsiteY26" fmla="*/ 1668 h 1221319"/>
                <a:gd name="connsiteX27" fmla="*/ 2158239 w 3214009"/>
                <a:gd name="connsiteY27" fmla="*/ 34456 h 1221319"/>
                <a:gd name="connsiteX28" fmla="*/ 2215783 w 3214009"/>
                <a:gd name="connsiteY28" fmla="*/ 64282 h 1221319"/>
                <a:gd name="connsiteX29" fmla="*/ 2219340 w 3214009"/>
                <a:gd name="connsiteY29" fmla="*/ 66126 h 1221319"/>
                <a:gd name="connsiteX30" fmla="*/ 2525232 w 3214009"/>
                <a:gd name="connsiteY30" fmla="*/ 915 h 1221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214009" h="1221319">
                  <a:moveTo>
                    <a:pt x="2525232" y="915"/>
                  </a:moveTo>
                  <a:cubicBezTo>
                    <a:pt x="2563261" y="2581"/>
                    <a:pt x="2601210" y="7390"/>
                    <a:pt x="2637654" y="15515"/>
                  </a:cubicBezTo>
                  <a:cubicBezTo>
                    <a:pt x="2748734" y="40269"/>
                    <a:pt x="2828385" y="92096"/>
                    <a:pt x="2849784" y="153586"/>
                  </a:cubicBezTo>
                  <a:lnTo>
                    <a:pt x="2850938" y="153833"/>
                  </a:lnTo>
                  <a:lnTo>
                    <a:pt x="2940635" y="172958"/>
                  </a:lnTo>
                  <a:cubicBezTo>
                    <a:pt x="3025506" y="197832"/>
                    <a:pt x="3090816" y="238419"/>
                    <a:pt x="3122023" y="287589"/>
                  </a:cubicBezTo>
                  <a:cubicBezTo>
                    <a:pt x="3152263" y="335176"/>
                    <a:pt x="3147954" y="386861"/>
                    <a:pt x="3109837" y="432894"/>
                  </a:cubicBezTo>
                  <a:cubicBezTo>
                    <a:pt x="3203531" y="496024"/>
                    <a:pt x="3236297" y="577861"/>
                    <a:pt x="3198850" y="655064"/>
                  </a:cubicBezTo>
                  <a:cubicBezTo>
                    <a:pt x="3149068" y="757699"/>
                    <a:pt x="2984268" y="834562"/>
                    <a:pt x="2781873" y="849539"/>
                  </a:cubicBezTo>
                  <a:cubicBezTo>
                    <a:pt x="2780907" y="913602"/>
                    <a:pt x="2726444" y="974358"/>
                    <a:pt x="2632602" y="1016180"/>
                  </a:cubicBezTo>
                  <a:cubicBezTo>
                    <a:pt x="2490018" y="1079734"/>
                    <a:pt x="2284056" y="1087901"/>
                    <a:pt x="2124383" y="1036357"/>
                  </a:cubicBezTo>
                  <a:cubicBezTo>
                    <a:pt x="2072744" y="1124891"/>
                    <a:pt x="1934470" y="1192571"/>
                    <a:pt x="1761200" y="1214132"/>
                  </a:cubicBezTo>
                  <a:cubicBezTo>
                    <a:pt x="1557021" y="1239536"/>
                    <a:pt x="1343925" y="1196244"/>
                    <a:pt x="1227199" y="1105619"/>
                  </a:cubicBezTo>
                  <a:cubicBezTo>
                    <a:pt x="951691" y="1191638"/>
                    <a:pt x="593857" y="1143288"/>
                    <a:pt x="433961" y="998406"/>
                  </a:cubicBezTo>
                  <a:cubicBezTo>
                    <a:pt x="276889" y="1007929"/>
                    <a:pt x="129402" y="957487"/>
                    <a:pt x="85193" y="879098"/>
                  </a:cubicBezTo>
                  <a:cubicBezTo>
                    <a:pt x="53169" y="822383"/>
                    <a:pt x="81477" y="761175"/>
                    <a:pt x="159716" y="718052"/>
                  </a:cubicBezTo>
                  <a:cubicBezTo>
                    <a:pt x="48711" y="684227"/>
                    <a:pt x="-13108" y="619316"/>
                    <a:pt x="2346" y="552824"/>
                  </a:cubicBezTo>
                  <a:cubicBezTo>
                    <a:pt x="20476" y="474971"/>
                    <a:pt x="139804" y="413989"/>
                    <a:pt x="289743" y="405964"/>
                  </a:cubicBezTo>
                  <a:lnTo>
                    <a:pt x="292492" y="402093"/>
                  </a:lnTo>
                  <a:cubicBezTo>
                    <a:pt x="272357" y="325427"/>
                    <a:pt x="319315" y="248111"/>
                    <a:pt x="420513" y="191199"/>
                  </a:cubicBezTo>
                  <a:cubicBezTo>
                    <a:pt x="580409" y="101308"/>
                    <a:pt x="839645" y="81273"/>
                    <a:pt x="1043304" y="143018"/>
                  </a:cubicBezTo>
                  <a:lnTo>
                    <a:pt x="1043423" y="142929"/>
                  </a:lnTo>
                  <a:lnTo>
                    <a:pt x="1098227" y="102086"/>
                  </a:lnTo>
                  <a:cubicBezTo>
                    <a:pt x="1244328" y="17334"/>
                    <a:pt x="1505957" y="8683"/>
                    <a:pt x="1671221" y="93000"/>
                  </a:cubicBezTo>
                  <a:lnTo>
                    <a:pt x="1674022" y="90808"/>
                  </a:lnTo>
                  <a:lnTo>
                    <a:pt x="1714697" y="58967"/>
                  </a:lnTo>
                  <a:cubicBezTo>
                    <a:pt x="1765463" y="28145"/>
                    <a:pt x="1836708" y="7475"/>
                    <a:pt x="1915895" y="1668"/>
                  </a:cubicBezTo>
                  <a:cubicBezTo>
                    <a:pt x="2003050" y="-4733"/>
                    <a:pt x="2090121" y="7528"/>
                    <a:pt x="2158239" y="34456"/>
                  </a:cubicBezTo>
                  <a:lnTo>
                    <a:pt x="2215783" y="64282"/>
                  </a:lnTo>
                  <a:lnTo>
                    <a:pt x="2219340" y="66126"/>
                  </a:lnTo>
                  <a:cubicBezTo>
                    <a:pt x="2296353" y="19202"/>
                    <a:pt x="2411148" y="-4085"/>
                    <a:pt x="2525232" y="915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C000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lIns="0" tIns="0" rIns="0" bIns="0" anchor="ctr" anchorCtr="1">
              <a:noAutofit/>
            </a:bodyPr>
            <a:lstStyle>
              <a:lvl1pPr eaLnBrk="0" hangingPunct="0">
                <a:spcBef>
                  <a:spcPct val="20000"/>
                </a:spcBef>
                <a:buChar char="•"/>
                <a:defRPr kumimoji="1" sz="28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24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20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2000">
                  <a:solidFill>
                    <a:schemeClr val="bg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bg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bg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bg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bg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>
                <a:buNone/>
              </a:pPr>
              <a:r>
                <a:rPr lang="en-US" sz="2400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    What's the matter with you?</a:t>
              </a:r>
            </a:p>
            <a:p>
              <a:pPr algn="ctr">
                <a:buNone/>
              </a:pPr>
              <a:r>
                <a:rPr lang="en-US" sz="2400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I have </a:t>
              </a:r>
              <a:r>
                <a:rPr lang="en-US" sz="2400" dirty="0">
                  <a:solidFill>
                    <a:srgbClr val="C00000"/>
                  </a:solidFill>
                  <a:latin typeface="Century Gothic" panose="020B0502020202020204" pitchFamily="34" charset="0"/>
                </a:rPr>
                <a:t>a/an</a:t>
              </a:r>
              <a:r>
                <a:rPr lang="en-US" sz="2400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400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______________</a:t>
              </a:r>
              <a:r>
                <a:rPr lang="en-US" sz="2400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. </a:t>
              </a:r>
            </a:p>
          </p:txBody>
        </p:sp>
      </p:grpSp>
      <p:sp>
        <p:nvSpPr>
          <p:cNvPr id="38" name="Rectangle 37"/>
          <p:cNvSpPr/>
          <p:nvPr/>
        </p:nvSpPr>
        <p:spPr>
          <a:xfrm>
            <a:off x="4551664" y="334429"/>
            <a:ext cx="4469493" cy="577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alt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alt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alt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alt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4784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12498998" y="-6172200"/>
            <a:ext cx="5019036" cy="1752600"/>
          </a:xfrm>
          <a:prstGeom prst="roundRect">
            <a:avLst>
              <a:gd name="adj" fmla="val 8911"/>
            </a:avLst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Temperature </a:t>
            </a:r>
          </a:p>
          <a:p>
            <a:pPr algn="ctr"/>
            <a:r>
              <a:rPr lang="en-US" sz="4400" dirty="0">
                <a:solidFill>
                  <a:srgbClr val="FF0000"/>
                </a:solidFill>
              </a:rPr>
              <a:t>/ˈtemprətʃər/</a:t>
            </a:r>
            <a:endParaRPr lang="en-US" sz="44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1177244" y="12321181"/>
            <a:ext cx="4476750" cy="1752600"/>
          </a:xfrm>
          <a:prstGeom prst="roundRect">
            <a:avLst>
              <a:gd name="adj" fmla="val 8911"/>
            </a:avLst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Earache</a:t>
            </a:r>
          </a:p>
          <a:p>
            <a:pPr algn="ctr"/>
            <a:r>
              <a:rPr lang="en-US" sz="4400" dirty="0">
                <a:solidFill>
                  <a:srgbClr val="FF0000"/>
                </a:solidFill>
              </a:rPr>
              <a:t>/ˈɪəreɪk/</a:t>
            </a:r>
            <a:endParaRPr lang="en-US" sz="44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/>
          <a:srcRect b="31786"/>
          <a:stretch/>
        </p:blipFill>
        <p:spPr>
          <a:xfrm flipH="1">
            <a:off x="10189899" y="2629183"/>
            <a:ext cx="1391288" cy="1353384"/>
          </a:xfrm>
          <a:prstGeom prst="cloud">
            <a:avLst/>
          </a:prstGeom>
          <a:ln>
            <a:solidFill>
              <a:srgbClr val="7030A0"/>
            </a:solidFill>
          </a:ln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4"/>
          <a:srcRect b="24720"/>
          <a:stretch/>
        </p:blipFill>
        <p:spPr>
          <a:xfrm>
            <a:off x="9661530" y="360264"/>
            <a:ext cx="1525491" cy="1308729"/>
          </a:xfrm>
          <a:prstGeom prst="cloud">
            <a:avLst/>
          </a:prstGeom>
          <a:ln>
            <a:solidFill>
              <a:srgbClr val="7030A0"/>
            </a:solidFill>
          </a:ln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5"/>
          <a:srcRect l="-9117" t="-4667" r="-3723" b="26910"/>
          <a:stretch/>
        </p:blipFill>
        <p:spPr>
          <a:xfrm>
            <a:off x="1049496" y="4181378"/>
            <a:ext cx="1606105" cy="1573659"/>
          </a:xfrm>
          <a:prstGeom prst="cloud">
            <a:avLst/>
          </a:prstGeom>
          <a:ln>
            <a:solidFill>
              <a:srgbClr val="7030A0"/>
            </a:solidFill>
          </a:ln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6"/>
          <a:srcRect l="-15843" r="-20014"/>
          <a:stretch/>
        </p:blipFill>
        <p:spPr>
          <a:xfrm flipH="1">
            <a:off x="8082431" y="4628515"/>
            <a:ext cx="1505043" cy="1454217"/>
          </a:xfrm>
          <a:prstGeom prst="cloud">
            <a:avLst/>
          </a:prstGeom>
          <a:ln>
            <a:solidFill>
              <a:srgbClr val="7030A0"/>
            </a:solidFill>
          </a:ln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7"/>
          <a:srcRect b="28176"/>
          <a:stretch/>
        </p:blipFill>
        <p:spPr>
          <a:xfrm flipH="1">
            <a:off x="6718586" y="195055"/>
            <a:ext cx="1647093" cy="1239886"/>
          </a:xfrm>
          <a:prstGeom prst="cloud">
            <a:avLst/>
          </a:prstGeom>
          <a:ln>
            <a:solidFill>
              <a:srgbClr val="7030A0"/>
            </a:solidFill>
          </a:ln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8"/>
          <a:srcRect b="37741"/>
          <a:stretch/>
        </p:blipFill>
        <p:spPr>
          <a:xfrm flipH="1">
            <a:off x="1062439" y="983858"/>
            <a:ext cx="1660226" cy="1466916"/>
          </a:xfrm>
          <a:prstGeom prst="cloud">
            <a:avLst/>
          </a:prstGeom>
          <a:ln>
            <a:solidFill>
              <a:srgbClr val="7030A0"/>
            </a:solidFill>
          </a:ln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/>
          <a:srcRect b="32439"/>
          <a:stretch/>
        </p:blipFill>
        <p:spPr>
          <a:xfrm flipH="1">
            <a:off x="3773267" y="132107"/>
            <a:ext cx="1352274" cy="1302834"/>
          </a:xfrm>
          <a:prstGeom prst="cloud">
            <a:avLst/>
          </a:prstGeom>
          <a:ln>
            <a:solidFill>
              <a:srgbClr val="7030A0"/>
            </a:solidFill>
          </a:ln>
        </p:spPr>
      </p:pic>
      <p:sp>
        <p:nvSpPr>
          <p:cNvPr id="29" name="Rounded Rectangle 28"/>
          <p:cNvSpPr/>
          <p:nvPr/>
        </p:nvSpPr>
        <p:spPr>
          <a:xfrm>
            <a:off x="739434" y="2450773"/>
            <a:ext cx="2286000" cy="414687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sore throat</a:t>
            </a:r>
            <a:endParaRPr lang="en-US" sz="2600" dirty="0">
              <a:solidFill>
                <a:srgbClr val="FF0000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6354252" y="1449762"/>
            <a:ext cx="2286000" cy="331173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toothache</a:t>
            </a:r>
            <a:endParaRPr lang="en-US" sz="2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3865171" y="1396812"/>
            <a:ext cx="1672360" cy="414687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cough</a:t>
            </a:r>
            <a:endParaRPr lang="en-US" sz="2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9609424" y="4137798"/>
            <a:ext cx="2286000" cy="354149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backache</a:t>
            </a:r>
            <a:endParaRPr lang="en-US" sz="2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9171043" y="1640148"/>
            <a:ext cx="2286000" cy="414687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headache</a:t>
            </a:r>
            <a:endParaRPr lang="en-US" sz="2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940230" y="5721063"/>
            <a:ext cx="2855870" cy="561215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earache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8145817" y="5879555"/>
            <a:ext cx="3031427" cy="805446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stomach ache</a:t>
            </a:r>
            <a:endParaRPr lang="en-US" sz="2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5772925" y="6126249"/>
            <a:ext cx="1484186" cy="312058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700"/>
              </a:lnSpc>
            </a:pPr>
            <a:r>
              <a:rPr lang="en-US" sz="2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fever</a:t>
            </a:r>
            <a:endParaRPr lang="en-US" sz="2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40" name="Straight Arrow Connector 39"/>
          <p:cNvCxnSpPr/>
          <p:nvPr/>
        </p:nvCxnSpPr>
        <p:spPr>
          <a:xfrm flipV="1">
            <a:off x="7217049" y="1792079"/>
            <a:ext cx="72430" cy="846560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17" idx="5"/>
          </p:cNvCxnSpPr>
          <p:nvPr/>
        </p:nvCxnSpPr>
        <p:spPr>
          <a:xfrm flipV="1">
            <a:off x="8942380" y="2014637"/>
            <a:ext cx="811149" cy="978378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17" idx="7"/>
          </p:cNvCxnSpPr>
          <p:nvPr/>
        </p:nvCxnSpPr>
        <p:spPr>
          <a:xfrm flipV="1">
            <a:off x="9072007" y="3477703"/>
            <a:ext cx="1117892" cy="20509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17" idx="9"/>
          </p:cNvCxnSpPr>
          <p:nvPr/>
        </p:nvCxnSpPr>
        <p:spPr>
          <a:xfrm>
            <a:off x="8116601" y="3994666"/>
            <a:ext cx="452580" cy="640415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17" idx="12"/>
          </p:cNvCxnSpPr>
          <p:nvPr/>
        </p:nvCxnSpPr>
        <p:spPr>
          <a:xfrm flipH="1">
            <a:off x="5427394" y="4117625"/>
            <a:ext cx="317932" cy="742069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flipH="1">
            <a:off x="2646101" y="3824804"/>
            <a:ext cx="1752667" cy="997977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>
            <a:endCxn id="29" idx="3"/>
          </p:cNvCxnSpPr>
          <p:nvPr/>
        </p:nvCxnSpPr>
        <p:spPr>
          <a:xfrm flipH="1" flipV="1">
            <a:off x="3025434" y="2658117"/>
            <a:ext cx="933181" cy="583680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endCxn id="31" idx="2"/>
          </p:cNvCxnSpPr>
          <p:nvPr/>
        </p:nvCxnSpPr>
        <p:spPr>
          <a:xfrm flipH="1" flipV="1">
            <a:off x="4701351" y="1811499"/>
            <a:ext cx="51648" cy="1049001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 16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3674727" y="2597644"/>
            <a:ext cx="5422857" cy="1679043"/>
          </a:xfrm>
          <a:custGeom>
            <a:avLst/>
            <a:gdLst>
              <a:gd name="connsiteX0" fmla="*/ 2525232 w 3214009"/>
              <a:gd name="connsiteY0" fmla="*/ 915 h 1221319"/>
              <a:gd name="connsiteX1" fmla="*/ 2637654 w 3214009"/>
              <a:gd name="connsiteY1" fmla="*/ 15515 h 1221319"/>
              <a:gd name="connsiteX2" fmla="*/ 2849784 w 3214009"/>
              <a:gd name="connsiteY2" fmla="*/ 153586 h 1221319"/>
              <a:gd name="connsiteX3" fmla="*/ 2850938 w 3214009"/>
              <a:gd name="connsiteY3" fmla="*/ 153833 h 1221319"/>
              <a:gd name="connsiteX4" fmla="*/ 2940635 w 3214009"/>
              <a:gd name="connsiteY4" fmla="*/ 172958 h 1221319"/>
              <a:gd name="connsiteX5" fmla="*/ 3122023 w 3214009"/>
              <a:gd name="connsiteY5" fmla="*/ 287589 h 1221319"/>
              <a:gd name="connsiteX6" fmla="*/ 3109837 w 3214009"/>
              <a:gd name="connsiteY6" fmla="*/ 432894 h 1221319"/>
              <a:gd name="connsiteX7" fmla="*/ 3198850 w 3214009"/>
              <a:gd name="connsiteY7" fmla="*/ 655064 h 1221319"/>
              <a:gd name="connsiteX8" fmla="*/ 2781873 w 3214009"/>
              <a:gd name="connsiteY8" fmla="*/ 849539 h 1221319"/>
              <a:gd name="connsiteX9" fmla="*/ 2632602 w 3214009"/>
              <a:gd name="connsiteY9" fmla="*/ 1016180 h 1221319"/>
              <a:gd name="connsiteX10" fmla="*/ 2124383 w 3214009"/>
              <a:gd name="connsiteY10" fmla="*/ 1036357 h 1221319"/>
              <a:gd name="connsiteX11" fmla="*/ 1761200 w 3214009"/>
              <a:gd name="connsiteY11" fmla="*/ 1214132 h 1221319"/>
              <a:gd name="connsiteX12" fmla="*/ 1227199 w 3214009"/>
              <a:gd name="connsiteY12" fmla="*/ 1105619 h 1221319"/>
              <a:gd name="connsiteX13" fmla="*/ 433961 w 3214009"/>
              <a:gd name="connsiteY13" fmla="*/ 998406 h 1221319"/>
              <a:gd name="connsiteX14" fmla="*/ 85193 w 3214009"/>
              <a:gd name="connsiteY14" fmla="*/ 879098 h 1221319"/>
              <a:gd name="connsiteX15" fmla="*/ 159716 w 3214009"/>
              <a:gd name="connsiteY15" fmla="*/ 718052 h 1221319"/>
              <a:gd name="connsiteX16" fmla="*/ 2346 w 3214009"/>
              <a:gd name="connsiteY16" fmla="*/ 552824 h 1221319"/>
              <a:gd name="connsiteX17" fmla="*/ 289743 w 3214009"/>
              <a:gd name="connsiteY17" fmla="*/ 405964 h 1221319"/>
              <a:gd name="connsiteX18" fmla="*/ 292492 w 3214009"/>
              <a:gd name="connsiteY18" fmla="*/ 402093 h 1221319"/>
              <a:gd name="connsiteX19" fmla="*/ 420513 w 3214009"/>
              <a:gd name="connsiteY19" fmla="*/ 191199 h 1221319"/>
              <a:gd name="connsiteX20" fmla="*/ 1043304 w 3214009"/>
              <a:gd name="connsiteY20" fmla="*/ 143018 h 1221319"/>
              <a:gd name="connsiteX21" fmla="*/ 1043423 w 3214009"/>
              <a:gd name="connsiteY21" fmla="*/ 142929 h 1221319"/>
              <a:gd name="connsiteX22" fmla="*/ 1098227 w 3214009"/>
              <a:gd name="connsiteY22" fmla="*/ 102086 h 1221319"/>
              <a:gd name="connsiteX23" fmla="*/ 1671221 w 3214009"/>
              <a:gd name="connsiteY23" fmla="*/ 93000 h 1221319"/>
              <a:gd name="connsiteX24" fmla="*/ 1674022 w 3214009"/>
              <a:gd name="connsiteY24" fmla="*/ 90808 h 1221319"/>
              <a:gd name="connsiteX25" fmla="*/ 1714697 w 3214009"/>
              <a:gd name="connsiteY25" fmla="*/ 58967 h 1221319"/>
              <a:gd name="connsiteX26" fmla="*/ 1915895 w 3214009"/>
              <a:gd name="connsiteY26" fmla="*/ 1668 h 1221319"/>
              <a:gd name="connsiteX27" fmla="*/ 2158239 w 3214009"/>
              <a:gd name="connsiteY27" fmla="*/ 34456 h 1221319"/>
              <a:gd name="connsiteX28" fmla="*/ 2215783 w 3214009"/>
              <a:gd name="connsiteY28" fmla="*/ 64282 h 1221319"/>
              <a:gd name="connsiteX29" fmla="*/ 2219340 w 3214009"/>
              <a:gd name="connsiteY29" fmla="*/ 66126 h 1221319"/>
              <a:gd name="connsiteX30" fmla="*/ 2525232 w 3214009"/>
              <a:gd name="connsiteY30" fmla="*/ 915 h 1221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214009" h="1221319">
                <a:moveTo>
                  <a:pt x="2525232" y="915"/>
                </a:moveTo>
                <a:cubicBezTo>
                  <a:pt x="2563261" y="2581"/>
                  <a:pt x="2601210" y="7390"/>
                  <a:pt x="2637654" y="15515"/>
                </a:cubicBezTo>
                <a:cubicBezTo>
                  <a:pt x="2748734" y="40269"/>
                  <a:pt x="2828385" y="92096"/>
                  <a:pt x="2849784" y="153586"/>
                </a:cubicBezTo>
                <a:lnTo>
                  <a:pt x="2850938" y="153833"/>
                </a:lnTo>
                <a:lnTo>
                  <a:pt x="2940635" y="172958"/>
                </a:lnTo>
                <a:cubicBezTo>
                  <a:pt x="3025506" y="197832"/>
                  <a:pt x="3090816" y="238419"/>
                  <a:pt x="3122023" y="287589"/>
                </a:cubicBezTo>
                <a:cubicBezTo>
                  <a:pt x="3152263" y="335176"/>
                  <a:pt x="3147954" y="386861"/>
                  <a:pt x="3109837" y="432894"/>
                </a:cubicBezTo>
                <a:cubicBezTo>
                  <a:pt x="3203531" y="496024"/>
                  <a:pt x="3236297" y="577861"/>
                  <a:pt x="3198850" y="655064"/>
                </a:cubicBezTo>
                <a:cubicBezTo>
                  <a:pt x="3149068" y="757699"/>
                  <a:pt x="2984268" y="834562"/>
                  <a:pt x="2781873" y="849539"/>
                </a:cubicBezTo>
                <a:cubicBezTo>
                  <a:pt x="2780907" y="913602"/>
                  <a:pt x="2726444" y="974358"/>
                  <a:pt x="2632602" y="1016180"/>
                </a:cubicBezTo>
                <a:cubicBezTo>
                  <a:pt x="2490018" y="1079734"/>
                  <a:pt x="2284056" y="1087901"/>
                  <a:pt x="2124383" y="1036357"/>
                </a:cubicBezTo>
                <a:cubicBezTo>
                  <a:pt x="2072744" y="1124891"/>
                  <a:pt x="1934470" y="1192571"/>
                  <a:pt x="1761200" y="1214132"/>
                </a:cubicBezTo>
                <a:cubicBezTo>
                  <a:pt x="1557021" y="1239536"/>
                  <a:pt x="1343925" y="1196244"/>
                  <a:pt x="1227199" y="1105619"/>
                </a:cubicBezTo>
                <a:cubicBezTo>
                  <a:pt x="951691" y="1191638"/>
                  <a:pt x="593857" y="1143288"/>
                  <a:pt x="433961" y="998406"/>
                </a:cubicBezTo>
                <a:cubicBezTo>
                  <a:pt x="276889" y="1007929"/>
                  <a:pt x="129402" y="957487"/>
                  <a:pt x="85193" y="879098"/>
                </a:cubicBezTo>
                <a:cubicBezTo>
                  <a:pt x="53169" y="822383"/>
                  <a:pt x="81477" y="761175"/>
                  <a:pt x="159716" y="718052"/>
                </a:cubicBezTo>
                <a:cubicBezTo>
                  <a:pt x="48711" y="684227"/>
                  <a:pt x="-13108" y="619316"/>
                  <a:pt x="2346" y="552824"/>
                </a:cubicBezTo>
                <a:cubicBezTo>
                  <a:pt x="20476" y="474971"/>
                  <a:pt x="139804" y="413989"/>
                  <a:pt x="289743" y="405964"/>
                </a:cubicBezTo>
                <a:lnTo>
                  <a:pt x="292492" y="402093"/>
                </a:lnTo>
                <a:cubicBezTo>
                  <a:pt x="272357" y="325427"/>
                  <a:pt x="319315" y="248111"/>
                  <a:pt x="420513" y="191199"/>
                </a:cubicBezTo>
                <a:cubicBezTo>
                  <a:pt x="580409" y="101308"/>
                  <a:pt x="839645" y="81273"/>
                  <a:pt x="1043304" y="143018"/>
                </a:cubicBezTo>
                <a:lnTo>
                  <a:pt x="1043423" y="142929"/>
                </a:lnTo>
                <a:lnTo>
                  <a:pt x="1098227" y="102086"/>
                </a:lnTo>
                <a:cubicBezTo>
                  <a:pt x="1244328" y="17334"/>
                  <a:pt x="1505957" y="8683"/>
                  <a:pt x="1671221" y="93000"/>
                </a:cubicBezTo>
                <a:lnTo>
                  <a:pt x="1674022" y="90808"/>
                </a:lnTo>
                <a:lnTo>
                  <a:pt x="1714697" y="58967"/>
                </a:lnTo>
                <a:cubicBezTo>
                  <a:pt x="1765463" y="28145"/>
                  <a:pt x="1836708" y="7475"/>
                  <a:pt x="1915895" y="1668"/>
                </a:cubicBezTo>
                <a:cubicBezTo>
                  <a:pt x="2003050" y="-4733"/>
                  <a:pt x="2090121" y="7528"/>
                  <a:pt x="2158239" y="34456"/>
                </a:cubicBezTo>
                <a:lnTo>
                  <a:pt x="2215783" y="64282"/>
                </a:lnTo>
                <a:lnTo>
                  <a:pt x="2219340" y="66126"/>
                </a:lnTo>
                <a:cubicBezTo>
                  <a:pt x="2296353" y="19202"/>
                  <a:pt x="2411148" y="-4085"/>
                  <a:pt x="2525232" y="91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 anchor="ctr" anchorCtr="1">
            <a:noAutofit/>
          </a:bodyPr>
          <a:lstStyle>
            <a:lvl1pPr eaLnBrk="0" hangingPunct="0">
              <a:spcBef>
                <a:spcPct val="20000"/>
              </a:spcBef>
              <a:buChar char="•"/>
              <a:defRPr kumimoji="1" sz="28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buNone/>
            </a:pPr>
            <a:r>
              <a:rPr lang="en-US" sz="2400" dirty="0">
                <a:latin typeface="Century Gothic" panose="020B0502020202020204" pitchFamily="34" charset="0"/>
              </a:rPr>
              <a:t>    What's the matter with </a:t>
            </a:r>
            <a:r>
              <a:rPr lang="en-US" sz="2400" dirty="0" smtClean="0">
                <a:solidFill>
                  <a:srgbClr val="00B0F0"/>
                </a:solidFill>
                <a:latin typeface="Century Gothic" panose="020B0502020202020204" pitchFamily="34" charset="0"/>
              </a:rPr>
              <a:t>her</a:t>
            </a:r>
            <a:r>
              <a:rPr lang="en-US" sz="2400" dirty="0" smtClean="0">
                <a:latin typeface="Century Gothic" panose="020B0502020202020204" pitchFamily="34" charset="0"/>
              </a:rPr>
              <a:t>/</a:t>
            </a:r>
            <a:r>
              <a:rPr lang="en-US" sz="24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him/them</a:t>
            </a:r>
            <a:r>
              <a:rPr lang="en-US" sz="2400" dirty="0" smtClean="0">
                <a:latin typeface="Century Gothic" panose="020B0502020202020204" pitchFamily="34" charset="0"/>
              </a:rPr>
              <a:t>?</a:t>
            </a:r>
            <a:endParaRPr lang="en-US" sz="2400" dirty="0">
              <a:latin typeface="Century Gothic" panose="020B0502020202020204" pitchFamily="34" charset="0"/>
            </a:endParaRPr>
          </a:p>
          <a:p>
            <a:pPr algn="ctr">
              <a:buNone/>
            </a:pPr>
            <a:r>
              <a:rPr lang="en-US" sz="2400" dirty="0">
                <a:solidFill>
                  <a:srgbClr val="00B0F0"/>
                </a:solidFill>
                <a:latin typeface="Century Gothic" panose="020B0502020202020204" pitchFamily="34" charset="0"/>
              </a:rPr>
              <a:t>She</a:t>
            </a:r>
            <a:r>
              <a:rPr lang="en-US" sz="2400" dirty="0">
                <a:latin typeface="Century Gothic" panose="020B0502020202020204" pitchFamily="34" charset="0"/>
              </a:rPr>
              <a:t>/</a:t>
            </a:r>
            <a:r>
              <a:rPr lang="en-US" sz="2400" dirty="0">
                <a:solidFill>
                  <a:srgbClr val="FF0000"/>
                </a:solidFill>
                <a:latin typeface="Century Gothic" panose="020B0502020202020204" pitchFamily="34" charset="0"/>
              </a:rPr>
              <a:t>He </a:t>
            </a:r>
            <a:r>
              <a:rPr lang="en-US" sz="2400" dirty="0">
                <a:solidFill>
                  <a:srgbClr val="7030A0"/>
                </a:solidFill>
                <a:latin typeface="Century Gothic" panose="020B0502020202020204" pitchFamily="34" charset="0"/>
              </a:rPr>
              <a:t>has </a:t>
            </a:r>
            <a:r>
              <a:rPr lang="en-US" sz="2400" dirty="0">
                <a:latin typeface="Century Gothic" panose="020B0502020202020204" pitchFamily="34" charset="0"/>
              </a:rPr>
              <a:t>a/an</a:t>
            </a:r>
            <a: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400" dirty="0" smtClean="0">
                <a:latin typeface="Century Gothic" panose="020B0502020202020204" pitchFamily="34" charset="0"/>
              </a:rPr>
              <a:t>______________.</a:t>
            </a:r>
            <a:br>
              <a:rPr lang="en-US" sz="2400" dirty="0" smtClean="0">
                <a:latin typeface="Century Gothic" panose="020B0502020202020204" pitchFamily="34" charset="0"/>
              </a:rPr>
            </a:br>
            <a:r>
              <a:rPr lang="en-US" sz="2400" dirty="0" smtClean="0">
                <a:latin typeface="Century Gothic" panose="020B0502020202020204" pitchFamily="34" charset="0"/>
              </a:rPr>
              <a:t>They have a/an ____________.</a:t>
            </a:r>
            <a:r>
              <a:rPr lang="en-US" sz="2400" dirty="0">
                <a:latin typeface="Century Gothic" panose="020B0502020202020204" pitchFamily="34" charset="0"/>
              </a:rPr>
              <a:t> </a:t>
            </a:r>
          </a:p>
        </p:txBody>
      </p:sp>
      <p:pic>
        <p:nvPicPr>
          <p:cNvPr id="109" name="Picture 10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13485" y="4859694"/>
            <a:ext cx="1557187" cy="1558681"/>
          </a:xfrm>
          <a:prstGeom prst="cloud">
            <a:avLst/>
          </a:prstGeom>
          <a:ln>
            <a:solidFill>
              <a:srgbClr val="7030A0"/>
            </a:solidFill>
          </a:ln>
        </p:spPr>
      </p:pic>
      <p:sp>
        <p:nvSpPr>
          <p:cNvPr id="34" name="Rectangle 33"/>
          <p:cNvSpPr/>
          <p:nvPr/>
        </p:nvSpPr>
        <p:spPr>
          <a:xfrm>
            <a:off x="844324" y="263307"/>
            <a:ext cx="2008883" cy="496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Extra sentence</a:t>
            </a:r>
          </a:p>
        </p:txBody>
      </p:sp>
    </p:spTree>
    <p:extLst>
      <p:ext uri="{BB962C8B-B14F-4D97-AF65-F5344CB8AC3E}">
        <p14:creationId xmlns:p14="http://schemas.microsoft.com/office/powerpoint/2010/main" val="2221531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5" grpId="0" animBg="1"/>
      <p:bldP spid="36" grpId="0" animBg="1"/>
      <p:bldP spid="3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142" name="baskett">
            <a:extLst>
              <a:ext uri="{FF2B5EF4-FFF2-40B4-BE49-F238E27FC236}">
                <a16:creationId xmlns:a16="http://schemas.microsoft.com/office/drawing/2014/main" id="{1B9894BE-5EE4-4B95-B666-FE3B445A76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1" t="17076" r="18352" b="37001"/>
          <a:stretch/>
        </p:blipFill>
        <p:spPr>
          <a:xfrm>
            <a:off x="478844" y="4447584"/>
            <a:ext cx="2147723" cy="1427576"/>
          </a:xfrm>
          <a:prstGeom prst="ellipse">
            <a:avLst/>
          </a:prstGeom>
        </p:spPr>
      </p:pic>
      <p:pic>
        <p:nvPicPr>
          <p:cNvPr id="140" name="apple">
            <a:extLst>
              <a:ext uri="{FF2B5EF4-FFF2-40B4-BE49-F238E27FC236}">
                <a16:creationId xmlns:a16="http://schemas.microsoft.com/office/drawing/2014/main" id="{7B3A2E84-6313-4F96-9F4A-E78FDED883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1945262" y="5237718"/>
            <a:ext cx="398601" cy="36325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E9A5288-9D13-4BC1-A0F7-B23AE8264F69}"/>
              </a:ext>
            </a:extLst>
          </p:cNvPr>
          <p:cNvSpPr txBox="1"/>
          <p:nvPr/>
        </p:nvSpPr>
        <p:spPr>
          <a:xfrm>
            <a:off x="916291" y="1428077"/>
            <a:ext cx="4121641" cy="1602058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1507726"/>
              </a:avLst>
            </a:prstTxWarp>
            <a:spAutoFit/>
          </a:bodyPr>
          <a:lstStyle/>
          <a:p>
            <a:pPr algn="ctr"/>
            <a:r>
              <a:rPr lang="en-US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PICKING</a:t>
            </a:r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DF3CAF8D-57D3-4F7F-889D-903411F74AE8}"/>
              </a:ext>
            </a:extLst>
          </p:cNvPr>
          <p:cNvSpPr txBox="1"/>
          <p:nvPr/>
        </p:nvSpPr>
        <p:spPr>
          <a:xfrm>
            <a:off x="1362274" y="1864562"/>
            <a:ext cx="31854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APPLES</a:t>
            </a:r>
          </a:p>
        </p:txBody>
      </p:sp>
      <p:pic>
        <p:nvPicPr>
          <p:cNvPr id="73" name="apple">
            <a:hlinkClick r:id="rId6" action="ppaction://hlinksldjump"/>
            <a:extLst>
              <a:ext uri="{FF2B5EF4-FFF2-40B4-BE49-F238E27FC236}">
                <a16:creationId xmlns:a16="http://schemas.microsoft.com/office/drawing/2014/main" id="{21CD3C18-E1FF-41C6-8793-1FE00812514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6191996" y="2806526"/>
            <a:ext cx="602182" cy="548787"/>
          </a:xfrm>
          <a:prstGeom prst="rect">
            <a:avLst/>
          </a:prstGeom>
        </p:spPr>
      </p:pic>
      <p:pic>
        <p:nvPicPr>
          <p:cNvPr id="79" name="apple">
            <a:hlinkClick r:id="rId8" action="ppaction://hlinksldjump"/>
            <a:extLst>
              <a:ext uri="{FF2B5EF4-FFF2-40B4-BE49-F238E27FC236}">
                <a16:creationId xmlns:a16="http://schemas.microsoft.com/office/drawing/2014/main" id="{7C1F5E64-E505-4D55-8494-B384FF7BD32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8606216" y="2665086"/>
            <a:ext cx="602182" cy="548787"/>
          </a:xfrm>
          <a:prstGeom prst="rect">
            <a:avLst/>
          </a:prstGeom>
        </p:spPr>
      </p:pic>
      <p:pic>
        <p:nvPicPr>
          <p:cNvPr id="81" name="apple">
            <a:hlinkClick r:id="rId9" action="ppaction://hlinksldjump"/>
            <a:extLst>
              <a:ext uri="{FF2B5EF4-FFF2-40B4-BE49-F238E27FC236}">
                <a16:creationId xmlns:a16="http://schemas.microsoft.com/office/drawing/2014/main" id="{3ECC5EEB-2515-4613-A6B2-E3E9B2450EF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6362251" y="1395769"/>
            <a:ext cx="602182" cy="548787"/>
          </a:xfrm>
          <a:prstGeom prst="rect">
            <a:avLst/>
          </a:prstGeom>
        </p:spPr>
      </p:pic>
      <p:pic>
        <p:nvPicPr>
          <p:cNvPr id="84" name="apple">
            <a:hlinkClick r:id="rId10" action="ppaction://hlinksldjump"/>
            <a:extLst>
              <a:ext uri="{FF2B5EF4-FFF2-40B4-BE49-F238E27FC236}">
                <a16:creationId xmlns:a16="http://schemas.microsoft.com/office/drawing/2014/main" id="{64A02318-008F-4B55-833B-669E9CA2FB1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10179922" y="3134251"/>
            <a:ext cx="602182" cy="548787"/>
          </a:xfrm>
          <a:prstGeom prst="rect">
            <a:avLst/>
          </a:prstGeom>
        </p:spPr>
      </p:pic>
      <p:pic>
        <p:nvPicPr>
          <p:cNvPr id="92" name="apple">
            <a:hlinkClick r:id="rId11" action="ppaction://hlinksldjump"/>
            <a:extLst>
              <a:ext uri="{FF2B5EF4-FFF2-40B4-BE49-F238E27FC236}">
                <a16:creationId xmlns:a16="http://schemas.microsoft.com/office/drawing/2014/main" id="{F4C1B030-2F62-4751-B91D-5F41D03D088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8612825" y="1618791"/>
            <a:ext cx="602182" cy="548787"/>
          </a:xfrm>
          <a:prstGeom prst="rect">
            <a:avLst/>
          </a:prstGeom>
        </p:spPr>
      </p:pic>
      <p:pic>
        <p:nvPicPr>
          <p:cNvPr id="95" name="apple">
            <a:hlinkClick r:id="rId12" action="ppaction://hlinksldjump"/>
            <a:extLst>
              <a:ext uri="{FF2B5EF4-FFF2-40B4-BE49-F238E27FC236}">
                <a16:creationId xmlns:a16="http://schemas.microsoft.com/office/drawing/2014/main" id="{EE0394A9-6FDB-44AB-8221-C99505ADA45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7438964" y="3444552"/>
            <a:ext cx="602182" cy="548787"/>
          </a:xfrm>
          <a:prstGeom prst="rect">
            <a:avLst/>
          </a:prstGeom>
        </p:spPr>
      </p:pic>
      <p:pic>
        <p:nvPicPr>
          <p:cNvPr id="97" name="apple">
            <a:hlinkClick r:id="" action="ppaction://noaction"/>
            <a:extLst>
              <a:ext uri="{FF2B5EF4-FFF2-40B4-BE49-F238E27FC236}">
                <a16:creationId xmlns:a16="http://schemas.microsoft.com/office/drawing/2014/main" id="{2E30AA6A-7942-4714-AA74-D82646DCD29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9457244" y="3174591"/>
            <a:ext cx="602182" cy="548787"/>
          </a:xfrm>
          <a:prstGeom prst="rect">
            <a:avLst/>
          </a:prstGeom>
        </p:spPr>
      </p:pic>
      <p:pic>
        <p:nvPicPr>
          <p:cNvPr id="101" name="apple">
            <a:hlinkClick r:id="rId13" action="ppaction://hlinksldjump"/>
            <a:extLst>
              <a:ext uri="{FF2B5EF4-FFF2-40B4-BE49-F238E27FC236}">
                <a16:creationId xmlns:a16="http://schemas.microsoft.com/office/drawing/2014/main" id="{BACE6C86-746F-4ABC-A826-E4CD1C05764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10591133" y="2227734"/>
            <a:ext cx="602182" cy="548787"/>
          </a:xfrm>
          <a:prstGeom prst="rect">
            <a:avLst/>
          </a:prstGeom>
        </p:spPr>
      </p:pic>
      <p:pic>
        <p:nvPicPr>
          <p:cNvPr id="102" name="apple">
            <a:hlinkClick r:id="rId14" action="ppaction://hlinksldjump"/>
            <a:extLst>
              <a:ext uri="{FF2B5EF4-FFF2-40B4-BE49-F238E27FC236}">
                <a16:creationId xmlns:a16="http://schemas.microsoft.com/office/drawing/2014/main" id="{E680C98F-BE7F-40C6-816C-C50FDF73AEC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7755188" y="2101148"/>
            <a:ext cx="602182" cy="548787"/>
          </a:xfrm>
          <a:prstGeom prst="rect">
            <a:avLst/>
          </a:prstGeom>
        </p:spPr>
      </p:pic>
      <p:pic>
        <p:nvPicPr>
          <p:cNvPr id="103" name="apple">
            <a:hlinkClick r:id="rId15" action="ppaction://hlinksldjump"/>
            <a:extLst>
              <a:ext uri="{FF2B5EF4-FFF2-40B4-BE49-F238E27FC236}">
                <a16:creationId xmlns:a16="http://schemas.microsoft.com/office/drawing/2014/main" id="{16767F84-5606-41F9-9042-9C8461CCACF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8588632" y="726120"/>
            <a:ext cx="602182" cy="548787"/>
          </a:xfrm>
          <a:prstGeom prst="rect">
            <a:avLst/>
          </a:prstGeom>
        </p:spPr>
      </p:pic>
      <p:pic>
        <p:nvPicPr>
          <p:cNvPr id="111" name="apple">
            <a:hlinkClick r:id="rId16" action="ppaction://hlinksldjump"/>
            <a:extLst>
              <a:ext uri="{FF2B5EF4-FFF2-40B4-BE49-F238E27FC236}">
                <a16:creationId xmlns:a16="http://schemas.microsoft.com/office/drawing/2014/main" id="{3D27C25C-530D-412C-9F10-BD44E73F3B5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19389" flipH="1">
            <a:off x="7247850" y="1061252"/>
            <a:ext cx="602182" cy="548787"/>
          </a:xfrm>
          <a:prstGeom prst="rect">
            <a:avLst/>
          </a:prstGeom>
        </p:spPr>
      </p:pic>
      <p:pic>
        <p:nvPicPr>
          <p:cNvPr id="114" name="apple">
            <a:hlinkClick r:id="rId17" action="ppaction://hlinksldjump"/>
            <a:extLst>
              <a:ext uri="{FF2B5EF4-FFF2-40B4-BE49-F238E27FC236}">
                <a16:creationId xmlns:a16="http://schemas.microsoft.com/office/drawing/2014/main" id="{AC36F92E-6BF8-4341-BA8F-8360B31D329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6728080" y="2162594"/>
            <a:ext cx="602182" cy="548787"/>
          </a:xfrm>
          <a:prstGeom prst="rect">
            <a:avLst/>
          </a:prstGeom>
        </p:spPr>
      </p:pic>
      <p:pic>
        <p:nvPicPr>
          <p:cNvPr id="116" name="apple">
            <a:hlinkClick r:id="rId9" action="ppaction://hlinksldjump"/>
            <a:extLst>
              <a:ext uri="{FF2B5EF4-FFF2-40B4-BE49-F238E27FC236}">
                <a16:creationId xmlns:a16="http://schemas.microsoft.com/office/drawing/2014/main" id="{1F7197B5-5F9A-49FA-A45D-311D660322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9867190" y="2367490"/>
            <a:ext cx="602182" cy="548787"/>
          </a:xfrm>
          <a:prstGeom prst="rect">
            <a:avLst/>
          </a:prstGeom>
        </p:spPr>
      </p:pic>
      <p:pic>
        <p:nvPicPr>
          <p:cNvPr id="119" name="apple">
            <a:hlinkClick r:id="" action="ppaction://noaction"/>
            <a:extLst>
              <a:ext uri="{FF2B5EF4-FFF2-40B4-BE49-F238E27FC236}">
                <a16:creationId xmlns:a16="http://schemas.microsoft.com/office/drawing/2014/main" id="{9E14BE87-086B-4A84-BABD-9360F8A9012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9236800" y="1993954"/>
            <a:ext cx="602182" cy="548787"/>
          </a:xfrm>
          <a:prstGeom prst="rect">
            <a:avLst/>
          </a:prstGeom>
        </p:spPr>
      </p:pic>
      <p:pic>
        <p:nvPicPr>
          <p:cNvPr id="121" name="apple">
            <a:hlinkClick r:id="rId18" action="ppaction://hlinksldjump"/>
            <a:extLst>
              <a:ext uri="{FF2B5EF4-FFF2-40B4-BE49-F238E27FC236}">
                <a16:creationId xmlns:a16="http://schemas.microsoft.com/office/drawing/2014/main" id="{D7ACAD06-7429-4629-9C19-35B4A72E6D2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7032513" y="2683635"/>
            <a:ext cx="602182" cy="548787"/>
          </a:xfrm>
          <a:prstGeom prst="rect">
            <a:avLst/>
          </a:prstGeom>
        </p:spPr>
      </p:pic>
      <p:pic>
        <p:nvPicPr>
          <p:cNvPr id="122" name="apple">
            <a:hlinkClick r:id="rId19" action="ppaction://hlinksldjump"/>
            <a:extLst>
              <a:ext uri="{FF2B5EF4-FFF2-40B4-BE49-F238E27FC236}">
                <a16:creationId xmlns:a16="http://schemas.microsoft.com/office/drawing/2014/main" id="{0B34BF82-7E2D-4F31-995B-43D355912EB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8008975" y="1131545"/>
            <a:ext cx="602182" cy="548787"/>
          </a:xfrm>
          <a:prstGeom prst="rect">
            <a:avLst/>
          </a:prstGeom>
        </p:spPr>
      </p:pic>
      <p:pic>
        <p:nvPicPr>
          <p:cNvPr id="137" name="apple">
            <a:hlinkClick r:id="rId20" action="ppaction://hlinksldjump"/>
            <a:extLst>
              <a:ext uri="{FF2B5EF4-FFF2-40B4-BE49-F238E27FC236}">
                <a16:creationId xmlns:a16="http://schemas.microsoft.com/office/drawing/2014/main" id="{FF26CD29-B23B-4FFC-B431-784A786D7F0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9982768" y="1648285"/>
            <a:ext cx="602182" cy="548787"/>
          </a:xfrm>
          <a:prstGeom prst="rect">
            <a:avLst/>
          </a:prstGeom>
        </p:spPr>
      </p:pic>
      <p:pic>
        <p:nvPicPr>
          <p:cNvPr id="147" name="apple">
            <a:hlinkClick r:id="rId21" action="ppaction://hlinksldjump"/>
            <a:extLst>
              <a:ext uri="{FF2B5EF4-FFF2-40B4-BE49-F238E27FC236}">
                <a16:creationId xmlns:a16="http://schemas.microsoft.com/office/drawing/2014/main" id="{DEBAFBDB-D104-4E79-B141-F7C23A5F0A7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5861">
            <a:off x="8669425" y="3397943"/>
            <a:ext cx="602182" cy="548787"/>
          </a:xfrm>
          <a:prstGeom prst="rect">
            <a:avLst/>
          </a:prstGeom>
        </p:spPr>
      </p:pic>
      <p:pic>
        <p:nvPicPr>
          <p:cNvPr id="151" name="apple.MsPham">
            <a:hlinkClick r:id="rId20" action="ppaction://hlinksldjump"/>
            <a:extLst>
              <a:ext uri="{FF2B5EF4-FFF2-40B4-BE49-F238E27FC236}">
                <a16:creationId xmlns:a16="http://schemas.microsoft.com/office/drawing/2014/main" id="{17E617A3-0C66-4C6A-BF16-4B302F4521E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955">
            <a:off x="5682405" y="2101147"/>
            <a:ext cx="602182" cy="548787"/>
          </a:xfrm>
          <a:prstGeom prst="rect">
            <a:avLst/>
          </a:prstGeom>
        </p:spPr>
      </p:pic>
      <p:pic>
        <p:nvPicPr>
          <p:cNvPr id="152" name="apple">
            <a:hlinkClick r:id="rId22" action="ppaction://hlinksldjump"/>
            <a:extLst>
              <a:ext uri="{FF2B5EF4-FFF2-40B4-BE49-F238E27FC236}">
                <a16:creationId xmlns:a16="http://schemas.microsoft.com/office/drawing/2014/main" id="{C6E3D22F-7B69-467C-958F-50C9AA3DDA6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9454810" y="1049382"/>
            <a:ext cx="602182" cy="548787"/>
          </a:xfrm>
          <a:prstGeom prst="rect">
            <a:avLst/>
          </a:prstGeom>
        </p:spPr>
      </p:pic>
      <p:grpSp>
        <p:nvGrpSpPr>
          <p:cNvPr id="69" name="Group 68">
            <a:extLst>
              <a:ext uri="{FF2B5EF4-FFF2-40B4-BE49-F238E27FC236}">
                <a16:creationId xmlns:a16="http://schemas.microsoft.com/office/drawing/2014/main" id="{D04CE1D5-ED71-4084-9CB0-3FC71CE08BB2}"/>
              </a:ext>
            </a:extLst>
          </p:cNvPr>
          <p:cNvGrpSpPr/>
          <p:nvPr/>
        </p:nvGrpSpPr>
        <p:grpSpPr>
          <a:xfrm>
            <a:off x="1257835" y="4206299"/>
            <a:ext cx="502712" cy="738743"/>
            <a:chOff x="2724120" y="1392702"/>
            <a:chExt cx="2173074" cy="3193366"/>
          </a:xfrm>
        </p:grpSpPr>
        <p:pic>
          <p:nvPicPr>
            <p:cNvPr id="70" name="Picture 69">
              <a:extLst>
                <a:ext uri="{FF2B5EF4-FFF2-40B4-BE49-F238E27FC236}">
                  <a16:creationId xmlns:a16="http://schemas.microsoft.com/office/drawing/2014/main" id="{927099A0-CB9E-43E8-9AF0-4E94EC6A4F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85" t="13721" r="66680" b="29384"/>
            <a:stretch/>
          </p:blipFill>
          <p:spPr>
            <a:xfrm>
              <a:off x="2724120" y="1392702"/>
              <a:ext cx="2173074" cy="3193366"/>
            </a:xfrm>
            <a:prstGeom prst="rect">
              <a:avLst/>
            </a:prstGeom>
          </p:spPr>
        </p:pic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BA66E35C-896A-4ADA-903F-7EE2900F7BF4}"/>
                </a:ext>
              </a:extLst>
            </p:cNvPr>
            <p:cNvSpPr/>
            <p:nvPr/>
          </p:nvSpPr>
          <p:spPr>
            <a:xfrm>
              <a:off x="3140590" y="1858422"/>
              <a:ext cx="1262664" cy="1232077"/>
            </a:xfrm>
            <a:prstGeom prst="ellipse">
              <a:avLst/>
            </a:prstGeom>
            <a:solidFill>
              <a:srgbClr val="FEED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rgbClr val="002060"/>
                  </a:solidFill>
                </a:rPr>
                <a:t>1</a:t>
              </a:r>
            </a:p>
          </p:txBody>
        </p:sp>
      </p:grpSp>
      <p:pic>
        <p:nvPicPr>
          <p:cNvPr id="64" name="apple">
            <a:extLst>
              <a:ext uri="{FF2B5EF4-FFF2-40B4-BE49-F238E27FC236}">
                <a16:creationId xmlns:a16="http://schemas.microsoft.com/office/drawing/2014/main" id="{7B3A2E84-6313-4F96-9F4A-E78FDED883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914705" y="5275889"/>
            <a:ext cx="398601" cy="363257"/>
          </a:xfrm>
          <a:prstGeom prst="rect">
            <a:avLst/>
          </a:prstGeom>
        </p:spPr>
      </p:pic>
      <p:pic>
        <p:nvPicPr>
          <p:cNvPr id="65" name="apple">
            <a:extLst>
              <a:ext uri="{FF2B5EF4-FFF2-40B4-BE49-F238E27FC236}">
                <a16:creationId xmlns:a16="http://schemas.microsoft.com/office/drawing/2014/main" id="{D01FA628-3F96-45D6-9265-134A964BC55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1212765" y="5663114"/>
            <a:ext cx="398601" cy="363257"/>
          </a:xfrm>
          <a:prstGeom prst="rect">
            <a:avLst/>
          </a:prstGeom>
        </p:spPr>
      </p:pic>
      <p:pic>
        <p:nvPicPr>
          <p:cNvPr id="66" name="apple">
            <a:extLst>
              <a:ext uri="{FF2B5EF4-FFF2-40B4-BE49-F238E27FC236}">
                <a16:creationId xmlns:a16="http://schemas.microsoft.com/office/drawing/2014/main" id="{27F708AC-20C0-4AE6-BCC0-2B07DC1A98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955">
            <a:off x="1180450" y="5275549"/>
            <a:ext cx="398598" cy="363255"/>
          </a:xfrm>
          <a:prstGeom prst="rect">
            <a:avLst/>
          </a:prstGeom>
        </p:spPr>
      </p:pic>
      <p:pic>
        <p:nvPicPr>
          <p:cNvPr id="67" name="apple">
            <a:extLst>
              <a:ext uri="{FF2B5EF4-FFF2-40B4-BE49-F238E27FC236}">
                <a16:creationId xmlns:a16="http://schemas.microsoft.com/office/drawing/2014/main" id="{2C6A98A9-7B0D-4343-9271-1DD772B97A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955">
            <a:off x="691498" y="5270027"/>
            <a:ext cx="398598" cy="363255"/>
          </a:xfrm>
          <a:prstGeom prst="rect">
            <a:avLst/>
          </a:prstGeom>
        </p:spPr>
      </p:pic>
      <p:pic>
        <p:nvPicPr>
          <p:cNvPr id="68" name="apple">
            <a:extLst>
              <a:ext uri="{FF2B5EF4-FFF2-40B4-BE49-F238E27FC236}">
                <a16:creationId xmlns:a16="http://schemas.microsoft.com/office/drawing/2014/main" id="{D4E82285-42F9-448A-8810-01408A57E9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741301" y="5397338"/>
            <a:ext cx="398600" cy="363256"/>
          </a:xfrm>
          <a:prstGeom prst="rect">
            <a:avLst/>
          </a:prstGeom>
        </p:spPr>
      </p:pic>
      <p:pic>
        <p:nvPicPr>
          <p:cNvPr id="72" name="apple">
            <a:extLst>
              <a:ext uri="{FF2B5EF4-FFF2-40B4-BE49-F238E27FC236}">
                <a16:creationId xmlns:a16="http://schemas.microsoft.com/office/drawing/2014/main" id="{FB96FC67-C47B-4A54-9503-8895E19FB0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1686190" y="5245232"/>
            <a:ext cx="398601" cy="363257"/>
          </a:xfrm>
          <a:prstGeom prst="rect">
            <a:avLst/>
          </a:prstGeom>
        </p:spPr>
      </p:pic>
      <p:pic>
        <p:nvPicPr>
          <p:cNvPr id="74" name="apple">
            <a:extLst>
              <a:ext uri="{FF2B5EF4-FFF2-40B4-BE49-F238E27FC236}">
                <a16:creationId xmlns:a16="http://schemas.microsoft.com/office/drawing/2014/main" id="{F59093A9-C446-4071-8351-19C4A656CA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986965" y="5397929"/>
            <a:ext cx="398601" cy="363257"/>
          </a:xfrm>
          <a:prstGeom prst="rect">
            <a:avLst/>
          </a:prstGeom>
        </p:spPr>
      </p:pic>
      <p:pic>
        <p:nvPicPr>
          <p:cNvPr id="77" name="apple">
            <a:extLst>
              <a:ext uri="{FF2B5EF4-FFF2-40B4-BE49-F238E27FC236}">
                <a16:creationId xmlns:a16="http://schemas.microsoft.com/office/drawing/2014/main" id="{649370DD-4E60-41C8-93B9-680A7F135A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1427709" y="5270025"/>
            <a:ext cx="398601" cy="363257"/>
          </a:xfrm>
          <a:prstGeom prst="rect">
            <a:avLst/>
          </a:prstGeom>
        </p:spPr>
      </p:pic>
      <p:pic>
        <p:nvPicPr>
          <p:cNvPr id="80" name="apple">
            <a:extLst>
              <a:ext uri="{FF2B5EF4-FFF2-40B4-BE49-F238E27FC236}">
                <a16:creationId xmlns:a16="http://schemas.microsoft.com/office/drawing/2014/main" id="{CDC0C665-3E00-4244-BFA2-8C24AD4770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1225961" y="5427818"/>
            <a:ext cx="398601" cy="363257"/>
          </a:xfrm>
          <a:prstGeom prst="rect">
            <a:avLst/>
          </a:prstGeom>
        </p:spPr>
      </p:pic>
      <p:pic>
        <p:nvPicPr>
          <p:cNvPr id="127" name="apple">
            <a:extLst>
              <a:ext uri="{FF2B5EF4-FFF2-40B4-BE49-F238E27FC236}">
                <a16:creationId xmlns:a16="http://schemas.microsoft.com/office/drawing/2014/main" id="{7B3A2E84-6313-4F96-9F4A-E78FDED883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1745112" y="5398848"/>
            <a:ext cx="398601" cy="363257"/>
          </a:xfrm>
          <a:prstGeom prst="rect">
            <a:avLst/>
          </a:prstGeom>
        </p:spPr>
      </p:pic>
      <p:pic>
        <p:nvPicPr>
          <p:cNvPr id="129" name="apple">
            <a:extLst>
              <a:ext uri="{FF2B5EF4-FFF2-40B4-BE49-F238E27FC236}">
                <a16:creationId xmlns:a16="http://schemas.microsoft.com/office/drawing/2014/main" id="{27F708AC-20C0-4AE6-BCC0-2B07DC1A98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955">
            <a:off x="1480512" y="5411150"/>
            <a:ext cx="398598" cy="363255"/>
          </a:xfrm>
          <a:prstGeom prst="rect">
            <a:avLst/>
          </a:prstGeom>
        </p:spPr>
      </p:pic>
      <p:pic>
        <p:nvPicPr>
          <p:cNvPr id="141" name="apple">
            <a:extLst>
              <a:ext uri="{FF2B5EF4-FFF2-40B4-BE49-F238E27FC236}">
                <a16:creationId xmlns:a16="http://schemas.microsoft.com/office/drawing/2014/main" id="{FB96FC67-C47B-4A54-9503-8895E19FB0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2005078" y="5360658"/>
            <a:ext cx="398601" cy="363257"/>
          </a:xfrm>
          <a:prstGeom prst="rect">
            <a:avLst/>
          </a:prstGeom>
        </p:spPr>
      </p:pic>
      <p:pic>
        <p:nvPicPr>
          <p:cNvPr id="143" name="basket">
            <a:extLst>
              <a:ext uri="{FF2B5EF4-FFF2-40B4-BE49-F238E27FC236}">
                <a16:creationId xmlns:a16="http://schemas.microsoft.com/office/drawing/2014/main" id="{1B9894BE-5EE4-4B95-B666-FE3B445A76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1" t="50720" r="18352" b="24075"/>
          <a:stretch/>
        </p:blipFill>
        <p:spPr>
          <a:xfrm>
            <a:off x="474241" y="5480574"/>
            <a:ext cx="2146361" cy="783502"/>
          </a:xfrm>
          <a:custGeom>
            <a:avLst/>
            <a:gdLst>
              <a:gd name="connsiteX0" fmla="*/ 0 w 2146361"/>
              <a:gd name="connsiteY0" fmla="*/ 0 h 783502"/>
              <a:gd name="connsiteX1" fmla="*/ 200886 w 2146361"/>
              <a:gd name="connsiteY1" fmla="*/ 0 h 783502"/>
              <a:gd name="connsiteX2" fmla="*/ 203719 w 2146361"/>
              <a:gd name="connsiteY2" fmla="*/ 3518 h 783502"/>
              <a:gd name="connsiteX3" fmla="*/ 1090384 w 2146361"/>
              <a:gd name="connsiteY3" fmla="*/ 140484 h 783502"/>
              <a:gd name="connsiteX4" fmla="*/ 1977049 w 2146361"/>
              <a:gd name="connsiteY4" fmla="*/ 3518 h 783502"/>
              <a:gd name="connsiteX5" fmla="*/ 1979882 w 2146361"/>
              <a:gd name="connsiteY5" fmla="*/ 0 h 783502"/>
              <a:gd name="connsiteX6" fmla="*/ 2146361 w 2146361"/>
              <a:gd name="connsiteY6" fmla="*/ 0 h 783502"/>
              <a:gd name="connsiteX7" fmla="*/ 2146361 w 2146361"/>
              <a:gd name="connsiteY7" fmla="*/ 783502 h 783502"/>
              <a:gd name="connsiteX8" fmla="*/ 0 w 2146361"/>
              <a:gd name="connsiteY8" fmla="*/ 783502 h 783502"/>
              <a:gd name="connsiteX9" fmla="*/ 0 w 2146361"/>
              <a:gd name="connsiteY9" fmla="*/ 0 h 783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46361" h="783502">
                <a:moveTo>
                  <a:pt x="0" y="0"/>
                </a:moveTo>
                <a:lnTo>
                  <a:pt x="200886" y="0"/>
                </a:lnTo>
                <a:lnTo>
                  <a:pt x="203719" y="3518"/>
                </a:lnTo>
                <a:cubicBezTo>
                  <a:pt x="288112" y="81684"/>
                  <a:pt x="653019" y="140484"/>
                  <a:pt x="1090384" y="140484"/>
                </a:cubicBezTo>
                <a:cubicBezTo>
                  <a:pt x="1527749" y="140484"/>
                  <a:pt x="1892656" y="81684"/>
                  <a:pt x="1977049" y="3518"/>
                </a:cubicBezTo>
                <a:lnTo>
                  <a:pt x="1979882" y="0"/>
                </a:lnTo>
                <a:lnTo>
                  <a:pt x="2146361" y="0"/>
                </a:lnTo>
                <a:lnTo>
                  <a:pt x="2146361" y="783502"/>
                </a:lnTo>
                <a:lnTo>
                  <a:pt x="0" y="78350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28" name="apple">
            <a:extLst>
              <a:ext uri="{FF2B5EF4-FFF2-40B4-BE49-F238E27FC236}">
                <a16:creationId xmlns:a16="http://schemas.microsoft.com/office/drawing/2014/main" id="{D01FA628-3F96-45D6-9265-134A964BC55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1501269" y="5056288"/>
            <a:ext cx="398601" cy="363257"/>
          </a:xfrm>
          <a:prstGeom prst="rect">
            <a:avLst/>
          </a:prstGeom>
        </p:spPr>
      </p:pic>
      <p:pic>
        <p:nvPicPr>
          <p:cNvPr id="130" name="apple">
            <a:extLst>
              <a:ext uri="{FF2B5EF4-FFF2-40B4-BE49-F238E27FC236}">
                <a16:creationId xmlns:a16="http://schemas.microsoft.com/office/drawing/2014/main" id="{2C6A98A9-7B0D-4343-9271-1DD772B97A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955">
            <a:off x="1201418" y="5059286"/>
            <a:ext cx="398598" cy="363255"/>
          </a:xfrm>
          <a:prstGeom prst="rect">
            <a:avLst/>
          </a:prstGeom>
        </p:spPr>
      </p:pic>
      <p:pic>
        <p:nvPicPr>
          <p:cNvPr id="132" name="apple">
            <a:extLst>
              <a:ext uri="{FF2B5EF4-FFF2-40B4-BE49-F238E27FC236}">
                <a16:creationId xmlns:a16="http://schemas.microsoft.com/office/drawing/2014/main" id="{FB96FC67-C47B-4A54-9503-8895E19FB0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896265" y="5120009"/>
            <a:ext cx="398601" cy="363257"/>
          </a:xfrm>
          <a:prstGeom prst="rect">
            <a:avLst/>
          </a:prstGeom>
        </p:spPr>
      </p:pic>
      <p:pic>
        <p:nvPicPr>
          <p:cNvPr id="133" name="apple">
            <a:extLst>
              <a:ext uri="{FF2B5EF4-FFF2-40B4-BE49-F238E27FC236}">
                <a16:creationId xmlns:a16="http://schemas.microsoft.com/office/drawing/2014/main" id="{F59093A9-C446-4071-8351-19C4A656CA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1059873" y="5191890"/>
            <a:ext cx="398601" cy="363257"/>
          </a:xfrm>
          <a:prstGeom prst="rect">
            <a:avLst/>
          </a:prstGeom>
        </p:spPr>
      </p:pic>
      <p:pic>
        <p:nvPicPr>
          <p:cNvPr id="134" name="apple">
            <a:extLst>
              <a:ext uri="{FF2B5EF4-FFF2-40B4-BE49-F238E27FC236}">
                <a16:creationId xmlns:a16="http://schemas.microsoft.com/office/drawing/2014/main" id="{649370DD-4E60-41C8-93B9-680A7F135A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1787925" y="5069419"/>
            <a:ext cx="398601" cy="363257"/>
          </a:xfrm>
          <a:prstGeom prst="rect">
            <a:avLst/>
          </a:prstGeom>
        </p:spPr>
      </p:pic>
      <p:pic>
        <p:nvPicPr>
          <p:cNvPr id="139" name="apple">
            <a:extLst>
              <a:ext uri="{FF2B5EF4-FFF2-40B4-BE49-F238E27FC236}">
                <a16:creationId xmlns:a16="http://schemas.microsoft.com/office/drawing/2014/main" id="{CDC0C665-3E00-4244-BFA2-8C24AD4770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1297855" y="5208869"/>
            <a:ext cx="398601" cy="363257"/>
          </a:xfrm>
          <a:prstGeom prst="rect">
            <a:avLst/>
          </a:prstGeom>
        </p:spPr>
      </p:pic>
      <p:pic>
        <p:nvPicPr>
          <p:cNvPr id="131" name="apple">
            <a:extLst>
              <a:ext uri="{FF2B5EF4-FFF2-40B4-BE49-F238E27FC236}">
                <a16:creationId xmlns:a16="http://schemas.microsoft.com/office/drawing/2014/main" id="{D4E82285-42F9-448A-8810-01408A57E9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1521679" y="5201239"/>
            <a:ext cx="398600" cy="363256"/>
          </a:xfrm>
          <a:prstGeom prst="rect">
            <a:avLst/>
          </a:prstGeom>
        </p:spPr>
      </p:pic>
      <p:pic>
        <p:nvPicPr>
          <p:cNvPr id="146" name="apple">
            <a:extLst>
              <a:ext uri="{FF2B5EF4-FFF2-40B4-BE49-F238E27FC236}">
                <a16:creationId xmlns:a16="http://schemas.microsoft.com/office/drawing/2014/main" id="{649370DD-4E60-41C8-93B9-680A7F135A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1788531" y="5185953"/>
            <a:ext cx="398601" cy="36325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91693" y="5860378"/>
            <a:ext cx="1175703" cy="448202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1" name="Rectangle 220"/>
          <p:cNvSpPr/>
          <p:nvPr/>
        </p:nvSpPr>
        <p:spPr>
          <a:xfrm>
            <a:off x="1133981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20</a:t>
            </a:r>
          </a:p>
        </p:txBody>
      </p:sp>
      <p:sp>
        <p:nvSpPr>
          <p:cNvPr id="220" name="Rectangle 219"/>
          <p:cNvSpPr/>
          <p:nvPr/>
        </p:nvSpPr>
        <p:spPr>
          <a:xfrm>
            <a:off x="1133981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19</a:t>
            </a:r>
          </a:p>
        </p:txBody>
      </p:sp>
      <p:sp>
        <p:nvSpPr>
          <p:cNvPr id="219" name="Rectangle 218"/>
          <p:cNvSpPr/>
          <p:nvPr/>
        </p:nvSpPr>
        <p:spPr>
          <a:xfrm>
            <a:off x="1133981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18</a:t>
            </a:r>
          </a:p>
        </p:txBody>
      </p:sp>
      <p:sp>
        <p:nvSpPr>
          <p:cNvPr id="218" name="Rectangle 217"/>
          <p:cNvSpPr/>
          <p:nvPr/>
        </p:nvSpPr>
        <p:spPr>
          <a:xfrm>
            <a:off x="1133981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17</a:t>
            </a:r>
          </a:p>
        </p:txBody>
      </p:sp>
      <p:sp>
        <p:nvSpPr>
          <p:cNvPr id="217" name="Rectangle 216"/>
          <p:cNvSpPr/>
          <p:nvPr/>
        </p:nvSpPr>
        <p:spPr>
          <a:xfrm>
            <a:off x="1133981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16</a:t>
            </a:r>
          </a:p>
        </p:txBody>
      </p:sp>
      <p:sp>
        <p:nvSpPr>
          <p:cNvPr id="216" name="Rectangle 215"/>
          <p:cNvSpPr/>
          <p:nvPr/>
        </p:nvSpPr>
        <p:spPr>
          <a:xfrm>
            <a:off x="1133981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15</a:t>
            </a:r>
          </a:p>
        </p:txBody>
      </p:sp>
      <p:sp>
        <p:nvSpPr>
          <p:cNvPr id="215" name="Rectangle 214"/>
          <p:cNvSpPr/>
          <p:nvPr/>
        </p:nvSpPr>
        <p:spPr>
          <a:xfrm>
            <a:off x="1133981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14</a:t>
            </a:r>
          </a:p>
        </p:txBody>
      </p:sp>
      <p:sp>
        <p:nvSpPr>
          <p:cNvPr id="214" name="Rectangle 213"/>
          <p:cNvSpPr/>
          <p:nvPr/>
        </p:nvSpPr>
        <p:spPr>
          <a:xfrm>
            <a:off x="1133981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13</a:t>
            </a:r>
          </a:p>
        </p:txBody>
      </p:sp>
      <p:sp>
        <p:nvSpPr>
          <p:cNvPr id="213" name="Rectangle 212"/>
          <p:cNvSpPr/>
          <p:nvPr/>
        </p:nvSpPr>
        <p:spPr>
          <a:xfrm>
            <a:off x="1133981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12</a:t>
            </a:r>
          </a:p>
        </p:txBody>
      </p:sp>
      <p:sp>
        <p:nvSpPr>
          <p:cNvPr id="212" name="Rectangle 211"/>
          <p:cNvSpPr/>
          <p:nvPr/>
        </p:nvSpPr>
        <p:spPr>
          <a:xfrm>
            <a:off x="1133981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11</a:t>
            </a:r>
          </a:p>
        </p:txBody>
      </p:sp>
      <p:sp>
        <p:nvSpPr>
          <p:cNvPr id="211" name="Rectangle 210"/>
          <p:cNvSpPr/>
          <p:nvPr/>
        </p:nvSpPr>
        <p:spPr>
          <a:xfrm>
            <a:off x="1133981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10</a:t>
            </a:r>
          </a:p>
        </p:txBody>
      </p:sp>
      <p:sp>
        <p:nvSpPr>
          <p:cNvPr id="210" name="Rectangle 209"/>
          <p:cNvSpPr/>
          <p:nvPr/>
        </p:nvSpPr>
        <p:spPr>
          <a:xfrm>
            <a:off x="1133981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9</a:t>
            </a:r>
          </a:p>
        </p:txBody>
      </p:sp>
      <p:sp>
        <p:nvSpPr>
          <p:cNvPr id="209" name="Rectangle 208"/>
          <p:cNvSpPr/>
          <p:nvPr/>
        </p:nvSpPr>
        <p:spPr>
          <a:xfrm>
            <a:off x="1133981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8</a:t>
            </a:r>
          </a:p>
        </p:txBody>
      </p:sp>
      <p:sp>
        <p:nvSpPr>
          <p:cNvPr id="207" name="Rectangle 206"/>
          <p:cNvSpPr/>
          <p:nvPr/>
        </p:nvSpPr>
        <p:spPr>
          <a:xfrm>
            <a:off x="1133981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7</a:t>
            </a:r>
          </a:p>
        </p:txBody>
      </p:sp>
      <p:sp>
        <p:nvSpPr>
          <p:cNvPr id="206" name="Rectangle 205"/>
          <p:cNvSpPr/>
          <p:nvPr/>
        </p:nvSpPr>
        <p:spPr>
          <a:xfrm>
            <a:off x="1133981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6</a:t>
            </a:r>
          </a:p>
        </p:txBody>
      </p:sp>
      <p:sp>
        <p:nvSpPr>
          <p:cNvPr id="205" name="Rectangle 204"/>
          <p:cNvSpPr/>
          <p:nvPr/>
        </p:nvSpPr>
        <p:spPr>
          <a:xfrm>
            <a:off x="1133981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5</a:t>
            </a:r>
          </a:p>
        </p:txBody>
      </p:sp>
      <p:sp>
        <p:nvSpPr>
          <p:cNvPr id="204" name="Rectangle 203"/>
          <p:cNvSpPr/>
          <p:nvPr/>
        </p:nvSpPr>
        <p:spPr>
          <a:xfrm>
            <a:off x="1133981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4</a:t>
            </a:r>
          </a:p>
        </p:txBody>
      </p:sp>
      <p:sp>
        <p:nvSpPr>
          <p:cNvPr id="203" name="Rectangle 202"/>
          <p:cNvSpPr/>
          <p:nvPr/>
        </p:nvSpPr>
        <p:spPr>
          <a:xfrm>
            <a:off x="1133981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202" name="Rectangle 201"/>
          <p:cNvSpPr/>
          <p:nvPr/>
        </p:nvSpPr>
        <p:spPr>
          <a:xfrm>
            <a:off x="1133981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201" name="Rectangle 200"/>
          <p:cNvSpPr/>
          <p:nvPr/>
        </p:nvSpPr>
        <p:spPr>
          <a:xfrm>
            <a:off x="1133981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8" name="Rectangle 7"/>
          <p:cNvSpPr/>
          <p:nvPr/>
        </p:nvSpPr>
        <p:spPr>
          <a:xfrm>
            <a:off x="1133981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0</a:t>
            </a:r>
          </a:p>
        </p:txBody>
      </p:sp>
      <p:pic>
        <p:nvPicPr>
          <p:cNvPr id="222" name="baskett">
            <a:extLst>
              <a:ext uri="{FF2B5EF4-FFF2-40B4-BE49-F238E27FC236}">
                <a16:creationId xmlns:a16="http://schemas.microsoft.com/office/drawing/2014/main" id="{1B9894BE-5EE4-4B95-B666-FE3B445A76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1" t="17076" r="18352" b="37001"/>
          <a:stretch/>
        </p:blipFill>
        <p:spPr>
          <a:xfrm>
            <a:off x="2633402" y="4447584"/>
            <a:ext cx="2147723" cy="1427576"/>
          </a:xfrm>
          <a:prstGeom prst="ellipse">
            <a:avLst/>
          </a:prstGeom>
        </p:spPr>
      </p:pic>
      <p:pic>
        <p:nvPicPr>
          <p:cNvPr id="223" name="apple">
            <a:extLst>
              <a:ext uri="{FF2B5EF4-FFF2-40B4-BE49-F238E27FC236}">
                <a16:creationId xmlns:a16="http://schemas.microsoft.com/office/drawing/2014/main" id="{7B3A2E84-6313-4F96-9F4A-E78FDED883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4099820" y="5237718"/>
            <a:ext cx="398601" cy="363257"/>
          </a:xfrm>
          <a:prstGeom prst="rect">
            <a:avLst/>
          </a:prstGeom>
        </p:spPr>
      </p:pic>
      <p:pic>
        <p:nvPicPr>
          <p:cNvPr id="224" name="apple">
            <a:extLst>
              <a:ext uri="{FF2B5EF4-FFF2-40B4-BE49-F238E27FC236}">
                <a16:creationId xmlns:a16="http://schemas.microsoft.com/office/drawing/2014/main" id="{7B3A2E84-6313-4F96-9F4A-E78FDED883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3069263" y="5275889"/>
            <a:ext cx="398601" cy="363257"/>
          </a:xfrm>
          <a:prstGeom prst="rect">
            <a:avLst/>
          </a:prstGeom>
        </p:spPr>
      </p:pic>
      <p:pic>
        <p:nvPicPr>
          <p:cNvPr id="225" name="apple">
            <a:extLst>
              <a:ext uri="{FF2B5EF4-FFF2-40B4-BE49-F238E27FC236}">
                <a16:creationId xmlns:a16="http://schemas.microsoft.com/office/drawing/2014/main" id="{D01FA628-3F96-45D6-9265-134A964BC55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3367323" y="5663114"/>
            <a:ext cx="398601" cy="363257"/>
          </a:xfrm>
          <a:prstGeom prst="rect">
            <a:avLst/>
          </a:prstGeom>
        </p:spPr>
      </p:pic>
      <p:pic>
        <p:nvPicPr>
          <p:cNvPr id="226" name="apple">
            <a:extLst>
              <a:ext uri="{FF2B5EF4-FFF2-40B4-BE49-F238E27FC236}">
                <a16:creationId xmlns:a16="http://schemas.microsoft.com/office/drawing/2014/main" id="{27F708AC-20C0-4AE6-BCC0-2B07DC1A98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955">
            <a:off x="3335008" y="5275549"/>
            <a:ext cx="398598" cy="363255"/>
          </a:xfrm>
          <a:prstGeom prst="rect">
            <a:avLst/>
          </a:prstGeom>
        </p:spPr>
      </p:pic>
      <p:pic>
        <p:nvPicPr>
          <p:cNvPr id="227" name="apple">
            <a:extLst>
              <a:ext uri="{FF2B5EF4-FFF2-40B4-BE49-F238E27FC236}">
                <a16:creationId xmlns:a16="http://schemas.microsoft.com/office/drawing/2014/main" id="{2C6A98A9-7B0D-4343-9271-1DD772B97A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955">
            <a:off x="2846056" y="5270027"/>
            <a:ext cx="398598" cy="363255"/>
          </a:xfrm>
          <a:prstGeom prst="rect">
            <a:avLst/>
          </a:prstGeom>
        </p:spPr>
      </p:pic>
      <p:pic>
        <p:nvPicPr>
          <p:cNvPr id="228" name="apple">
            <a:extLst>
              <a:ext uri="{FF2B5EF4-FFF2-40B4-BE49-F238E27FC236}">
                <a16:creationId xmlns:a16="http://schemas.microsoft.com/office/drawing/2014/main" id="{D4E82285-42F9-448A-8810-01408A57E9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2895859" y="5397338"/>
            <a:ext cx="398600" cy="363256"/>
          </a:xfrm>
          <a:prstGeom prst="rect">
            <a:avLst/>
          </a:prstGeom>
        </p:spPr>
      </p:pic>
      <p:pic>
        <p:nvPicPr>
          <p:cNvPr id="229" name="apple">
            <a:extLst>
              <a:ext uri="{FF2B5EF4-FFF2-40B4-BE49-F238E27FC236}">
                <a16:creationId xmlns:a16="http://schemas.microsoft.com/office/drawing/2014/main" id="{FB96FC67-C47B-4A54-9503-8895E19FB0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3840748" y="5245232"/>
            <a:ext cx="398601" cy="363257"/>
          </a:xfrm>
          <a:prstGeom prst="rect">
            <a:avLst/>
          </a:prstGeom>
        </p:spPr>
      </p:pic>
      <p:pic>
        <p:nvPicPr>
          <p:cNvPr id="230" name="apple">
            <a:extLst>
              <a:ext uri="{FF2B5EF4-FFF2-40B4-BE49-F238E27FC236}">
                <a16:creationId xmlns:a16="http://schemas.microsoft.com/office/drawing/2014/main" id="{F59093A9-C446-4071-8351-19C4A656CA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3141523" y="5397929"/>
            <a:ext cx="398601" cy="363257"/>
          </a:xfrm>
          <a:prstGeom prst="rect">
            <a:avLst/>
          </a:prstGeom>
        </p:spPr>
      </p:pic>
      <p:pic>
        <p:nvPicPr>
          <p:cNvPr id="231" name="apple">
            <a:extLst>
              <a:ext uri="{FF2B5EF4-FFF2-40B4-BE49-F238E27FC236}">
                <a16:creationId xmlns:a16="http://schemas.microsoft.com/office/drawing/2014/main" id="{649370DD-4E60-41C8-93B9-680A7F135A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3582267" y="5270025"/>
            <a:ext cx="398601" cy="363257"/>
          </a:xfrm>
          <a:prstGeom prst="rect">
            <a:avLst/>
          </a:prstGeom>
        </p:spPr>
      </p:pic>
      <p:pic>
        <p:nvPicPr>
          <p:cNvPr id="232" name="apple">
            <a:extLst>
              <a:ext uri="{FF2B5EF4-FFF2-40B4-BE49-F238E27FC236}">
                <a16:creationId xmlns:a16="http://schemas.microsoft.com/office/drawing/2014/main" id="{CDC0C665-3E00-4244-BFA2-8C24AD4770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3380519" y="5427818"/>
            <a:ext cx="398601" cy="363257"/>
          </a:xfrm>
          <a:prstGeom prst="rect">
            <a:avLst/>
          </a:prstGeom>
        </p:spPr>
      </p:pic>
      <p:pic>
        <p:nvPicPr>
          <p:cNvPr id="233" name="apple">
            <a:extLst>
              <a:ext uri="{FF2B5EF4-FFF2-40B4-BE49-F238E27FC236}">
                <a16:creationId xmlns:a16="http://schemas.microsoft.com/office/drawing/2014/main" id="{7B3A2E84-6313-4F96-9F4A-E78FDED883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3899670" y="5398848"/>
            <a:ext cx="398601" cy="363257"/>
          </a:xfrm>
          <a:prstGeom prst="rect">
            <a:avLst/>
          </a:prstGeom>
        </p:spPr>
      </p:pic>
      <p:pic>
        <p:nvPicPr>
          <p:cNvPr id="234" name="apple">
            <a:extLst>
              <a:ext uri="{FF2B5EF4-FFF2-40B4-BE49-F238E27FC236}">
                <a16:creationId xmlns:a16="http://schemas.microsoft.com/office/drawing/2014/main" id="{27F708AC-20C0-4AE6-BCC0-2B07DC1A98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955">
            <a:off x="3635070" y="5411150"/>
            <a:ext cx="398598" cy="363255"/>
          </a:xfrm>
          <a:prstGeom prst="rect">
            <a:avLst/>
          </a:prstGeom>
        </p:spPr>
      </p:pic>
      <p:pic>
        <p:nvPicPr>
          <p:cNvPr id="235" name="apple">
            <a:extLst>
              <a:ext uri="{FF2B5EF4-FFF2-40B4-BE49-F238E27FC236}">
                <a16:creationId xmlns:a16="http://schemas.microsoft.com/office/drawing/2014/main" id="{FB96FC67-C47B-4A54-9503-8895E19FB0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4159636" y="5360658"/>
            <a:ext cx="398601" cy="363257"/>
          </a:xfrm>
          <a:prstGeom prst="rect">
            <a:avLst/>
          </a:prstGeom>
        </p:spPr>
      </p:pic>
      <p:pic>
        <p:nvPicPr>
          <p:cNvPr id="236" name="basket">
            <a:extLst>
              <a:ext uri="{FF2B5EF4-FFF2-40B4-BE49-F238E27FC236}">
                <a16:creationId xmlns:a16="http://schemas.microsoft.com/office/drawing/2014/main" id="{1B9894BE-5EE4-4B95-B666-FE3B445A76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1" t="50720" r="18352" b="24075"/>
          <a:stretch/>
        </p:blipFill>
        <p:spPr>
          <a:xfrm>
            <a:off x="2628799" y="5480574"/>
            <a:ext cx="2146361" cy="783502"/>
          </a:xfrm>
          <a:custGeom>
            <a:avLst/>
            <a:gdLst>
              <a:gd name="connsiteX0" fmla="*/ 0 w 2146361"/>
              <a:gd name="connsiteY0" fmla="*/ 0 h 783502"/>
              <a:gd name="connsiteX1" fmla="*/ 200886 w 2146361"/>
              <a:gd name="connsiteY1" fmla="*/ 0 h 783502"/>
              <a:gd name="connsiteX2" fmla="*/ 203719 w 2146361"/>
              <a:gd name="connsiteY2" fmla="*/ 3518 h 783502"/>
              <a:gd name="connsiteX3" fmla="*/ 1090384 w 2146361"/>
              <a:gd name="connsiteY3" fmla="*/ 140484 h 783502"/>
              <a:gd name="connsiteX4" fmla="*/ 1977049 w 2146361"/>
              <a:gd name="connsiteY4" fmla="*/ 3518 h 783502"/>
              <a:gd name="connsiteX5" fmla="*/ 1979882 w 2146361"/>
              <a:gd name="connsiteY5" fmla="*/ 0 h 783502"/>
              <a:gd name="connsiteX6" fmla="*/ 2146361 w 2146361"/>
              <a:gd name="connsiteY6" fmla="*/ 0 h 783502"/>
              <a:gd name="connsiteX7" fmla="*/ 2146361 w 2146361"/>
              <a:gd name="connsiteY7" fmla="*/ 783502 h 783502"/>
              <a:gd name="connsiteX8" fmla="*/ 0 w 2146361"/>
              <a:gd name="connsiteY8" fmla="*/ 783502 h 783502"/>
              <a:gd name="connsiteX9" fmla="*/ 0 w 2146361"/>
              <a:gd name="connsiteY9" fmla="*/ 0 h 783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46361" h="783502">
                <a:moveTo>
                  <a:pt x="0" y="0"/>
                </a:moveTo>
                <a:lnTo>
                  <a:pt x="200886" y="0"/>
                </a:lnTo>
                <a:lnTo>
                  <a:pt x="203719" y="3518"/>
                </a:lnTo>
                <a:cubicBezTo>
                  <a:pt x="288112" y="81684"/>
                  <a:pt x="653019" y="140484"/>
                  <a:pt x="1090384" y="140484"/>
                </a:cubicBezTo>
                <a:cubicBezTo>
                  <a:pt x="1527749" y="140484"/>
                  <a:pt x="1892656" y="81684"/>
                  <a:pt x="1977049" y="3518"/>
                </a:cubicBezTo>
                <a:lnTo>
                  <a:pt x="1979882" y="0"/>
                </a:lnTo>
                <a:lnTo>
                  <a:pt x="2146361" y="0"/>
                </a:lnTo>
                <a:lnTo>
                  <a:pt x="2146361" y="783502"/>
                </a:lnTo>
                <a:lnTo>
                  <a:pt x="0" y="78350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37" name="apple">
            <a:extLst>
              <a:ext uri="{FF2B5EF4-FFF2-40B4-BE49-F238E27FC236}">
                <a16:creationId xmlns:a16="http://schemas.microsoft.com/office/drawing/2014/main" id="{D01FA628-3F96-45D6-9265-134A964BC55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3655827" y="5056288"/>
            <a:ext cx="398601" cy="363257"/>
          </a:xfrm>
          <a:prstGeom prst="rect">
            <a:avLst/>
          </a:prstGeom>
        </p:spPr>
      </p:pic>
      <p:pic>
        <p:nvPicPr>
          <p:cNvPr id="238" name="apple">
            <a:extLst>
              <a:ext uri="{FF2B5EF4-FFF2-40B4-BE49-F238E27FC236}">
                <a16:creationId xmlns:a16="http://schemas.microsoft.com/office/drawing/2014/main" id="{2C6A98A9-7B0D-4343-9271-1DD772B97A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955">
            <a:off x="3355976" y="5059286"/>
            <a:ext cx="398598" cy="363255"/>
          </a:xfrm>
          <a:prstGeom prst="rect">
            <a:avLst/>
          </a:prstGeom>
        </p:spPr>
      </p:pic>
      <p:pic>
        <p:nvPicPr>
          <p:cNvPr id="239" name="apple">
            <a:extLst>
              <a:ext uri="{FF2B5EF4-FFF2-40B4-BE49-F238E27FC236}">
                <a16:creationId xmlns:a16="http://schemas.microsoft.com/office/drawing/2014/main" id="{FB96FC67-C47B-4A54-9503-8895E19FB0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3050823" y="5120009"/>
            <a:ext cx="398601" cy="363257"/>
          </a:xfrm>
          <a:prstGeom prst="rect">
            <a:avLst/>
          </a:prstGeom>
        </p:spPr>
      </p:pic>
      <p:pic>
        <p:nvPicPr>
          <p:cNvPr id="240" name="apple">
            <a:extLst>
              <a:ext uri="{FF2B5EF4-FFF2-40B4-BE49-F238E27FC236}">
                <a16:creationId xmlns:a16="http://schemas.microsoft.com/office/drawing/2014/main" id="{F59093A9-C446-4071-8351-19C4A656CA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3214431" y="5191890"/>
            <a:ext cx="398601" cy="363257"/>
          </a:xfrm>
          <a:prstGeom prst="rect">
            <a:avLst/>
          </a:prstGeom>
        </p:spPr>
      </p:pic>
      <p:pic>
        <p:nvPicPr>
          <p:cNvPr id="241" name="apple">
            <a:extLst>
              <a:ext uri="{FF2B5EF4-FFF2-40B4-BE49-F238E27FC236}">
                <a16:creationId xmlns:a16="http://schemas.microsoft.com/office/drawing/2014/main" id="{649370DD-4E60-41C8-93B9-680A7F135A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3942483" y="5069419"/>
            <a:ext cx="398601" cy="363257"/>
          </a:xfrm>
          <a:prstGeom prst="rect">
            <a:avLst/>
          </a:prstGeom>
        </p:spPr>
      </p:pic>
      <p:pic>
        <p:nvPicPr>
          <p:cNvPr id="242" name="apple">
            <a:extLst>
              <a:ext uri="{FF2B5EF4-FFF2-40B4-BE49-F238E27FC236}">
                <a16:creationId xmlns:a16="http://schemas.microsoft.com/office/drawing/2014/main" id="{CDC0C665-3E00-4244-BFA2-8C24AD4770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3452413" y="5208869"/>
            <a:ext cx="398601" cy="363257"/>
          </a:xfrm>
          <a:prstGeom prst="rect">
            <a:avLst/>
          </a:prstGeom>
        </p:spPr>
      </p:pic>
      <p:pic>
        <p:nvPicPr>
          <p:cNvPr id="243" name="apple">
            <a:extLst>
              <a:ext uri="{FF2B5EF4-FFF2-40B4-BE49-F238E27FC236}">
                <a16:creationId xmlns:a16="http://schemas.microsoft.com/office/drawing/2014/main" id="{D4E82285-42F9-448A-8810-01408A57E9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3676237" y="5201239"/>
            <a:ext cx="398600" cy="363256"/>
          </a:xfrm>
          <a:prstGeom prst="rect">
            <a:avLst/>
          </a:prstGeom>
        </p:spPr>
      </p:pic>
      <p:pic>
        <p:nvPicPr>
          <p:cNvPr id="244" name="apple">
            <a:extLst>
              <a:ext uri="{FF2B5EF4-FFF2-40B4-BE49-F238E27FC236}">
                <a16:creationId xmlns:a16="http://schemas.microsoft.com/office/drawing/2014/main" id="{649370DD-4E60-41C8-93B9-680A7F135A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3943089" y="5185953"/>
            <a:ext cx="398601" cy="363257"/>
          </a:xfrm>
          <a:prstGeom prst="rect">
            <a:avLst/>
          </a:prstGeom>
        </p:spPr>
      </p:pic>
      <p:sp>
        <p:nvSpPr>
          <p:cNvPr id="245" name="Rectangle 244"/>
          <p:cNvSpPr/>
          <p:nvPr/>
        </p:nvSpPr>
        <p:spPr>
          <a:xfrm>
            <a:off x="3146251" y="5860378"/>
            <a:ext cx="1175703" cy="448202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6" name="Rectangle 245"/>
          <p:cNvSpPr/>
          <p:nvPr/>
        </p:nvSpPr>
        <p:spPr>
          <a:xfrm>
            <a:off x="3288539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20</a:t>
            </a:r>
          </a:p>
        </p:txBody>
      </p:sp>
      <p:sp>
        <p:nvSpPr>
          <p:cNvPr id="247" name="Rectangle 246"/>
          <p:cNvSpPr/>
          <p:nvPr/>
        </p:nvSpPr>
        <p:spPr>
          <a:xfrm>
            <a:off x="3288539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19</a:t>
            </a:r>
          </a:p>
        </p:txBody>
      </p:sp>
      <p:sp>
        <p:nvSpPr>
          <p:cNvPr id="248" name="Rectangle 247"/>
          <p:cNvSpPr/>
          <p:nvPr/>
        </p:nvSpPr>
        <p:spPr>
          <a:xfrm>
            <a:off x="3288539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18</a:t>
            </a:r>
          </a:p>
        </p:txBody>
      </p:sp>
      <p:sp>
        <p:nvSpPr>
          <p:cNvPr id="249" name="Rectangle 248"/>
          <p:cNvSpPr/>
          <p:nvPr/>
        </p:nvSpPr>
        <p:spPr>
          <a:xfrm>
            <a:off x="3288539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17</a:t>
            </a:r>
          </a:p>
        </p:txBody>
      </p:sp>
      <p:sp>
        <p:nvSpPr>
          <p:cNvPr id="250" name="Rectangle 249"/>
          <p:cNvSpPr/>
          <p:nvPr/>
        </p:nvSpPr>
        <p:spPr>
          <a:xfrm>
            <a:off x="3288539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16</a:t>
            </a:r>
          </a:p>
        </p:txBody>
      </p:sp>
      <p:sp>
        <p:nvSpPr>
          <p:cNvPr id="251" name="Rectangle 250"/>
          <p:cNvSpPr/>
          <p:nvPr/>
        </p:nvSpPr>
        <p:spPr>
          <a:xfrm>
            <a:off x="3288539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15</a:t>
            </a:r>
          </a:p>
        </p:txBody>
      </p:sp>
      <p:sp>
        <p:nvSpPr>
          <p:cNvPr id="252" name="Rectangle 251"/>
          <p:cNvSpPr/>
          <p:nvPr/>
        </p:nvSpPr>
        <p:spPr>
          <a:xfrm>
            <a:off x="3288539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14</a:t>
            </a:r>
          </a:p>
        </p:txBody>
      </p:sp>
      <p:sp>
        <p:nvSpPr>
          <p:cNvPr id="253" name="Rectangle 252"/>
          <p:cNvSpPr/>
          <p:nvPr/>
        </p:nvSpPr>
        <p:spPr>
          <a:xfrm>
            <a:off x="3288539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13</a:t>
            </a:r>
          </a:p>
        </p:txBody>
      </p:sp>
      <p:sp>
        <p:nvSpPr>
          <p:cNvPr id="254" name="Rectangle 253"/>
          <p:cNvSpPr/>
          <p:nvPr/>
        </p:nvSpPr>
        <p:spPr>
          <a:xfrm>
            <a:off x="3288539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12</a:t>
            </a:r>
          </a:p>
        </p:txBody>
      </p:sp>
      <p:sp>
        <p:nvSpPr>
          <p:cNvPr id="255" name="Rectangle 254"/>
          <p:cNvSpPr/>
          <p:nvPr/>
        </p:nvSpPr>
        <p:spPr>
          <a:xfrm>
            <a:off x="3288539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11</a:t>
            </a:r>
          </a:p>
        </p:txBody>
      </p:sp>
      <p:sp>
        <p:nvSpPr>
          <p:cNvPr id="256" name="Rectangle 255"/>
          <p:cNvSpPr/>
          <p:nvPr/>
        </p:nvSpPr>
        <p:spPr>
          <a:xfrm>
            <a:off x="3288539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10</a:t>
            </a:r>
          </a:p>
        </p:txBody>
      </p:sp>
      <p:sp>
        <p:nvSpPr>
          <p:cNvPr id="257" name="Rectangle 256"/>
          <p:cNvSpPr/>
          <p:nvPr/>
        </p:nvSpPr>
        <p:spPr>
          <a:xfrm>
            <a:off x="3288539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9</a:t>
            </a:r>
          </a:p>
        </p:txBody>
      </p:sp>
      <p:sp>
        <p:nvSpPr>
          <p:cNvPr id="258" name="Rectangle 257"/>
          <p:cNvSpPr/>
          <p:nvPr/>
        </p:nvSpPr>
        <p:spPr>
          <a:xfrm>
            <a:off x="3288539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8</a:t>
            </a:r>
          </a:p>
        </p:txBody>
      </p:sp>
      <p:sp>
        <p:nvSpPr>
          <p:cNvPr id="259" name="Rectangle 258"/>
          <p:cNvSpPr/>
          <p:nvPr/>
        </p:nvSpPr>
        <p:spPr>
          <a:xfrm>
            <a:off x="3288539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7</a:t>
            </a:r>
          </a:p>
        </p:txBody>
      </p:sp>
      <p:sp>
        <p:nvSpPr>
          <p:cNvPr id="260" name="Rectangle 259"/>
          <p:cNvSpPr/>
          <p:nvPr/>
        </p:nvSpPr>
        <p:spPr>
          <a:xfrm>
            <a:off x="3288539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6</a:t>
            </a:r>
          </a:p>
        </p:txBody>
      </p:sp>
      <p:sp>
        <p:nvSpPr>
          <p:cNvPr id="261" name="Rectangle 260"/>
          <p:cNvSpPr/>
          <p:nvPr/>
        </p:nvSpPr>
        <p:spPr>
          <a:xfrm>
            <a:off x="3288539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5</a:t>
            </a:r>
          </a:p>
        </p:txBody>
      </p:sp>
      <p:sp>
        <p:nvSpPr>
          <p:cNvPr id="262" name="Rectangle 261"/>
          <p:cNvSpPr/>
          <p:nvPr/>
        </p:nvSpPr>
        <p:spPr>
          <a:xfrm>
            <a:off x="3288539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4</a:t>
            </a:r>
          </a:p>
        </p:txBody>
      </p:sp>
      <p:sp>
        <p:nvSpPr>
          <p:cNvPr id="263" name="Rectangle 262"/>
          <p:cNvSpPr/>
          <p:nvPr/>
        </p:nvSpPr>
        <p:spPr>
          <a:xfrm>
            <a:off x="3288539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264" name="Rectangle 263"/>
          <p:cNvSpPr/>
          <p:nvPr/>
        </p:nvSpPr>
        <p:spPr>
          <a:xfrm>
            <a:off x="3288539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265" name="Rectangle 264"/>
          <p:cNvSpPr/>
          <p:nvPr/>
        </p:nvSpPr>
        <p:spPr>
          <a:xfrm>
            <a:off x="3288539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266" name="Rectangle 265"/>
          <p:cNvSpPr/>
          <p:nvPr/>
        </p:nvSpPr>
        <p:spPr>
          <a:xfrm>
            <a:off x="3288539" y="5885798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0</a:t>
            </a:r>
          </a:p>
        </p:txBody>
      </p:sp>
      <p:pic>
        <p:nvPicPr>
          <p:cNvPr id="268" name="baskett">
            <a:extLst>
              <a:ext uri="{FF2B5EF4-FFF2-40B4-BE49-F238E27FC236}">
                <a16:creationId xmlns:a16="http://schemas.microsoft.com/office/drawing/2014/main" id="{1B9894BE-5EE4-4B95-B666-FE3B445A76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1" t="17076" r="18352" b="37001"/>
          <a:stretch/>
        </p:blipFill>
        <p:spPr>
          <a:xfrm>
            <a:off x="4807878" y="4467768"/>
            <a:ext cx="2147723" cy="1427576"/>
          </a:xfrm>
          <a:prstGeom prst="ellipse">
            <a:avLst/>
          </a:prstGeom>
        </p:spPr>
      </p:pic>
      <p:pic>
        <p:nvPicPr>
          <p:cNvPr id="269" name="apple">
            <a:extLst>
              <a:ext uri="{FF2B5EF4-FFF2-40B4-BE49-F238E27FC236}">
                <a16:creationId xmlns:a16="http://schemas.microsoft.com/office/drawing/2014/main" id="{7B3A2E84-6313-4F96-9F4A-E78FDED883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6274296" y="5257902"/>
            <a:ext cx="398601" cy="363257"/>
          </a:xfrm>
          <a:prstGeom prst="rect">
            <a:avLst/>
          </a:prstGeom>
        </p:spPr>
      </p:pic>
      <p:pic>
        <p:nvPicPr>
          <p:cNvPr id="270" name="apple">
            <a:extLst>
              <a:ext uri="{FF2B5EF4-FFF2-40B4-BE49-F238E27FC236}">
                <a16:creationId xmlns:a16="http://schemas.microsoft.com/office/drawing/2014/main" id="{7B3A2E84-6313-4F96-9F4A-E78FDED883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5243739" y="5296073"/>
            <a:ext cx="398601" cy="363257"/>
          </a:xfrm>
          <a:prstGeom prst="rect">
            <a:avLst/>
          </a:prstGeom>
        </p:spPr>
      </p:pic>
      <p:pic>
        <p:nvPicPr>
          <p:cNvPr id="271" name="apple">
            <a:extLst>
              <a:ext uri="{FF2B5EF4-FFF2-40B4-BE49-F238E27FC236}">
                <a16:creationId xmlns:a16="http://schemas.microsoft.com/office/drawing/2014/main" id="{D01FA628-3F96-45D6-9265-134A964BC55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5541799" y="5683298"/>
            <a:ext cx="398601" cy="363257"/>
          </a:xfrm>
          <a:prstGeom prst="rect">
            <a:avLst/>
          </a:prstGeom>
        </p:spPr>
      </p:pic>
      <p:pic>
        <p:nvPicPr>
          <p:cNvPr id="272" name="apple">
            <a:extLst>
              <a:ext uri="{FF2B5EF4-FFF2-40B4-BE49-F238E27FC236}">
                <a16:creationId xmlns:a16="http://schemas.microsoft.com/office/drawing/2014/main" id="{27F708AC-20C0-4AE6-BCC0-2B07DC1A98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955">
            <a:off x="5509484" y="5295733"/>
            <a:ext cx="398598" cy="363255"/>
          </a:xfrm>
          <a:prstGeom prst="rect">
            <a:avLst/>
          </a:prstGeom>
        </p:spPr>
      </p:pic>
      <p:pic>
        <p:nvPicPr>
          <p:cNvPr id="273" name="apple">
            <a:extLst>
              <a:ext uri="{FF2B5EF4-FFF2-40B4-BE49-F238E27FC236}">
                <a16:creationId xmlns:a16="http://schemas.microsoft.com/office/drawing/2014/main" id="{2C6A98A9-7B0D-4343-9271-1DD772B97A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955">
            <a:off x="5020532" y="5290211"/>
            <a:ext cx="398598" cy="363255"/>
          </a:xfrm>
          <a:prstGeom prst="rect">
            <a:avLst/>
          </a:prstGeom>
        </p:spPr>
      </p:pic>
      <p:pic>
        <p:nvPicPr>
          <p:cNvPr id="274" name="apple">
            <a:extLst>
              <a:ext uri="{FF2B5EF4-FFF2-40B4-BE49-F238E27FC236}">
                <a16:creationId xmlns:a16="http://schemas.microsoft.com/office/drawing/2014/main" id="{D4E82285-42F9-448A-8810-01408A57E9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5070335" y="5417522"/>
            <a:ext cx="398600" cy="363256"/>
          </a:xfrm>
          <a:prstGeom prst="rect">
            <a:avLst/>
          </a:prstGeom>
        </p:spPr>
      </p:pic>
      <p:pic>
        <p:nvPicPr>
          <p:cNvPr id="275" name="apple">
            <a:extLst>
              <a:ext uri="{FF2B5EF4-FFF2-40B4-BE49-F238E27FC236}">
                <a16:creationId xmlns:a16="http://schemas.microsoft.com/office/drawing/2014/main" id="{FB96FC67-C47B-4A54-9503-8895E19FB0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6015224" y="5265416"/>
            <a:ext cx="398601" cy="363257"/>
          </a:xfrm>
          <a:prstGeom prst="rect">
            <a:avLst/>
          </a:prstGeom>
        </p:spPr>
      </p:pic>
      <p:pic>
        <p:nvPicPr>
          <p:cNvPr id="276" name="apple">
            <a:extLst>
              <a:ext uri="{FF2B5EF4-FFF2-40B4-BE49-F238E27FC236}">
                <a16:creationId xmlns:a16="http://schemas.microsoft.com/office/drawing/2014/main" id="{F59093A9-C446-4071-8351-19C4A656CA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5315999" y="5418113"/>
            <a:ext cx="398601" cy="363257"/>
          </a:xfrm>
          <a:prstGeom prst="rect">
            <a:avLst/>
          </a:prstGeom>
        </p:spPr>
      </p:pic>
      <p:pic>
        <p:nvPicPr>
          <p:cNvPr id="277" name="apple">
            <a:extLst>
              <a:ext uri="{FF2B5EF4-FFF2-40B4-BE49-F238E27FC236}">
                <a16:creationId xmlns:a16="http://schemas.microsoft.com/office/drawing/2014/main" id="{649370DD-4E60-41C8-93B9-680A7F135A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5756743" y="5290209"/>
            <a:ext cx="398601" cy="363257"/>
          </a:xfrm>
          <a:prstGeom prst="rect">
            <a:avLst/>
          </a:prstGeom>
        </p:spPr>
      </p:pic>
      <p:pic>
        <p:nvPicPr>
          <p:cNvPr id="278" name="apple">
            <a:extLst>
              <a:ext uri="{FF2B5EF4-FFF2-40B4-BE49-F238E27FC236}">
                <a16:creationId xmlns:a16="http://schemas.microsoft.com/office/drawing/2014/main" id="{CDC0C665-3E00-4244-BFA2-8C24AD4770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5554995" y="5448002"/>
            <a:ext cx="398601" cy="363257"/>
          </a:xfrm>
          <a:prstGeom prst="rect">
            <a:avLst/>
          </a:prstGeom>
        </p:spPr>
      </p:pic>
      <p:pic>
        <p:nvPicPr>
          <p:cNvPr id="279" name="apple">
            <a:extLst>
              <a:ext uri="{FF2B5EF4-FFF2-40B4-BE49-F238E27FC236}">
                <a16:creationId xmlns:a16="http://schemas.microsoft.com/office/drawing/2014/main" id="{7B3A2E84-6313-4F96-9F4A-E78FDED883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6074146" y="5419032"/>
            <a:ext cx="398601" cy="363257"/>
          </a:xfrm>
          <a:prstGeom prst="rect">
            <a:avLst/>
          </a:prstGeom>
        </p:spPr>
      </p:pic>
      <p:pic>
        <p:nvPicPr>
          <p:cNvPr id="280" name="apple">
            <a:extLst>
              <a:ext uri="{FF2B5EF4-FFF2-40B4-BE49-F238E27FC236}">
                <a16:creationId xmlns:a16="http://schemas.microsoft.com/office/drawing/2014/main" id="{27F708AC-20C0-4AE6-BCC0-2B07DC1A98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955">
            <a:off x="5809546" y="5431334"/>
            <a:ext cx="398598" cy="363255"/>
          </a:xfrm>
          <a:prstGeom prst="rect">
            <a:avLst/>
          </a:prstGeom>
        </p:spPr>
      </p:pic>
      <p:pic>
        <p:nvPicPr>
          <p:cNvPr id="281" name="apple">
            <a:extLst>
              <a:ext uri="{FF2B5EF4-FFF2-40B4-BE49-F238E27FC236}">
                <a16:creationId xmlns:a16="http://schemas.microsoft.com/office/drawing/2014/main" id="{FB96FC67-C47B-4A54-9503-8895E19FB0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6334112" y="5380842"/>
            <a:ext cx="398601" cy="363257"/>
          </a:xfrm>
          <a:prstGeom prst="rect">
            <a:avLst/>
          </a:prstGeom>
        </p:spPr>
      </p:pic>
      <p:pic>
        <p:nvPicPr>
          <p:cNvPr id="282" name="basket">
            <a:extLst>
              <a:ext uri="{FF2B5EF4-FFF2-40B4-BE49-F238E27FC236}">
                <a16:creationId xmlns:a16="http://schemas.microsoft.com/office/drawing/2014/main" id="{1B9894BE-5EE4-4B95-B666-FE3B445A76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1" t="50720" r="18352" b="24075"/>
          <a:stretch/>
        </p:blipFill>
        <p:spPr>
          <a:xfrm>
            <a:off x="4803275" y="5500758"/>
            <a:ext cx="2146361" cy="783502"/>
          </a:xfrm>
          <a:custGeom>
            <a:avLst/>
            <a:gdLst>
              <a:gd name="connsiteX0" fmla="*/ 0 w 2146361"/>
              <a:gd name="connsiteY0" fmla="*/ 0 h 783502"/>
              <a:gd name="connsiteX1" fmla="*/ 200886 w 2146361"/>
              <a:gd name="connsiteY1" fmla="*/ 0 h 783502"/>
              <a:gd name="connsiteX2" fmla="*/ 203719 w 2146361"/>
              <a:gd name="connsiteY2" fmla="*/ 3518 h 783502"/>
              <a:gd name="connsiteX3" fmla="*/ 1090384 w 2146361"/>
              <a:gd name="connsiteY3" fmla="*/ 140484 h 783502"/>
              <a:gd name="connsiteX4" fmla="*/ 1977049 w 2146361"/>
              <a:gd name="connsiteY4" fmla="*/ 3518 h 783502"/>
              <a:gd name="connsiteX5" fmla="*/ 1979882 w 2146361"/>
              <a:gd name="connsiteY5" fmla="*/ 0 h 783502"/>
              <a:gd name="connsiteX6" fmla="*/ 2146361 w 2146361"/>
              <a:gd name="connsiteY6" fmla="*/ 0 h 783502"/>
              <a:gd name="connsiteX7" fmla="*/ 2146361 w 2146361"/>
              <a:gd name="connsiteY7" fmla="*/ 783502 h 783502"/>
              <a:gd name="connsiteX8" fmla="*/ 0 w 2146361"/>
              <a:gd name="connsiteY8" fmla="*/ 783502 h 783502"/>
              <a:gd name="connsiteX9" fmla="*/ 0 w 2146361"/>
              <a:gd name="connsiteY9" fmla="*/ 0 h 783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46361" h="783502">
                <a:moveTo>
                  <a:pt x="0" y="0"/>
                </a:moveTo>
                <a:lnTo>
                  <a:pt x="200886" y="0"/>
                </a:lnTo>
                <a:lnTo>
                  <a:pt x="203719" y="3518"/>
                </a:lnTo>
                <a:cubicBezTo>
                  <a:pt x="288112" y="81684"/>
                  <a:pt x="653019" y="140484"/>
                  <a:pt x="1090384" y="140484"/>
                </a:cubicBezTo>
                <a:cubicBezTo>
                  <a:pt x="1527749" y="140484"/>
                  <a:pt x="1892656" y="81684"/>
                  <a:pt x="1977049" y="3518"/>
                </a:cubicBezTo>
                <a:lnTo>
                  <a:pt x="1979882" y="0"/>
                </a:lnTo>
                <a:lnTo>
                  <a:pt x="2146361" y="0"/>
                </a:lnTo>
                <a:lnTo>
                  <a:pt x="2146361" y="783502"/>
                </a:lnTo>
                <a:lnTo>
                  <a:pt x="0" y="78350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83" name="apple">
            <a:extLst>
              <a:ext uri="{FF2B5EF4-FFF2-40B4-BE49-F238E27FC236}">
                <a16:creationId xmlns:a16="http://schemas.microsoft.com/office/drawing/2014/main" id="{D01FA628-3F96-45D6-9265-134A964BC55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5830303" y="5076472"/>
            <a:ext cx="398601" cy="363257"/>
          </a:xfrm>
          <a:prstGeom prst="rect">
            <a:avLst/>
          </a:prstGeom>
        </p:spPr>
      </p:pic>
      <p:pic>
        <p:nvPicPr>
          <p:cNvPr id="284" name="apple">
            <a:extLst>
              <a:ext uri="{FF2B5EF4-FFF2-40B4-BE49-F238E27FC236}">
                <a16:creationId xmlns:a16="http://schemas.microsoft.com/office/drawing/2014/main" id="{2C6A98A9-7B0D-4343-9271-1DD772B97A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955">
            <a:off x="5530452" y="5079470"/>
            <a:ext cx="398598" cy="363255"/>
          </a:xfrm>
          <a:prstGeom prst="rect">
            <a:avLst/>
          </a:prstGeom>
        </p:spPr>
      </p:pic>
      <p:pic>
        <p:nvPicPr>
          <p:cNvPr id="285" name="apple">
            <a:extLst>
              <a:ext uri="{FF2B5EF4-FFF2-40B4-BE49-F238E27FC236}">
                <a16:creationId xmlns:a16="http://schemas.microsoft.com/office/drawing/2014/main" id="{FB96FC67-C47B-4A54-9503-8895E19FB0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5225299" y="5140193"/>
            <a:ext cx="398601" cy="363257"/>
          </a:xfrm>
          <a:prstGeom prst="rect">
            <a:avLst/>
          </a:prstGeom>
        </p:spPr>
      </p:pic>
      <p:pic>
        <p:nvPicPr>
          <p:cNvPr id="286" name="apple">
            <a:extLst>
              <a:ext uri="{FF2B5EF4-FFF2-40B4-BE49-F238E27FC236}">
                <a16:creationId xmlns:a16="http://schemas.microsoft.com/office/drawing/2014/main" id="{F59093A9-C446-4071-8351-19C4A656CA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5388907" y="5212074"/>
            <a:ext cx="398601" cy="363257"/>
          </a:xfrm>
          <a:prstGeom prst="rect">
            <a:avLst/>
          </a:prstGeom>
        </p:spPr>
      </p:pic>
      <p:pic>
        <p:nvPicPr>
          <p:cNvPr id="287" name="apple">
            <a:extLst>
              <a:ext uri="{FF2B5EF4-FFF2-40B4-BE49-F238E27FC236}">
                <a16:creationId xmlns:a16="http://schemas.microsoft.com/office/drawing/2014/main" id="{649370DD-4E60-41C8-93B9-680A7F135A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6116959" y="5089603"/>
            <a:ext cx="398601" cy="363257"/>
          </a:xfrm>
          <a:prstGeom prst="rect">
            <a:avLst/>
          </a:prstGeom>
        </p:spPr>
      </p:pic>
      <p:pic>
        <p:nvPicPr>
          <p:cNvPr id="288" name="apple">
            <a:extLst>
              <a:ext uri="{FF2B5EF4-FFF2-40B4-BE49-F238E27FC236}">
                <a16:creationId xmlns:a16="http://schemas.microsoft.com/office/drawing/2014/main" id="{CDC0C665-3E00-4244-BFA2-8C24AD4770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5626889" y="5229053"/>
            <a:ext cx="398601" cy="363257"/>
          </a:xfrm>
          <a:prstGeom prst="rect">
            <a:avLst/>
          </a:prstGeom>
        </p:spPr>
      </p:pic>
      <p:pic>
        <p:nvPicPr>
          <p:cNvPr id="289" name="apple">
            <a:extLst>
              <a:ext uri="{FF2B5EF4-FFF2-40B4-BE49-F238E27FC236}">
                <a16:creationId xmlns:a16="http://schemas.microsoft.com/office/drawing/2014/main" id="{D4E82285-42F9-448A-8810-01408A57E9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5850713" y="5221423"/>
            <a:ext cx="398600" cy="363256"/>
          </a:xfrm>
          <a:prstGeom prst="rect">
            <a:avLst/>
          </a:prstGeom>
        </p:spPr>
      </p:pic>
      <p:pic>
        <p:nvPicPr>
          <p:cNvPr id="290" name="apple">
            <a:extLst>
              <a:ext uri="{FF2B5EF4-FFF2-40B4-BE49-F238E27FC236}">
                <a16:creationId xmlns:a16="http://schemas.microsoft.com/office/drawing/2014/main" id="{649370DD-4E60-41C8-93B9-680A7F135A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045" flipH="1">
            <a:off x="6117565" y="5206137"/>
            <a:ext cx="398601" cy="363257"/>
          </a:xfrm>
          <a:prstGeom prst="rect">
            <a:avLst/>
          </a:prstGeom>
        </p:spPr>
      </p:pic>
      <p:sp>
        <p:nvSpPr>
          <p:cNvPr id="291" name="Rectangle 290"/>
          <p:cNvSpPr/>
          <p:nvPr/>
        </p:nvSpPr>
        <p:spPr>
          <a:xfrm>
            <a:off x="5320727" y="5880562"/>
            <a:ext cx="1175703" cy="448202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2" name="Rectangle 291"/>
          <p:cNvSpPr/>
          <p:nvPr/>
        </p:nvSpPr>
        <p:spPr>
          <a:xfrm>
            <a:off x="5463015" y="5905982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>
          <a:xfrm>
            <a:off x="5463015" y="5905982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19</a:t>
            </a:r>
          </a:p>
        </p:txBody>
      </p:sp>
      <p:sp>
        <p:nvSpPr>
          <p:cNvPr id="294" name="Rectangle 293"/>
          <p:cNvSpPr/>
          <p:nvPr/>
        </p:nvSpPr>
        <p:spPr>
          <a:xfrm>
            <a:off x="5463015" y="5905982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18</a:t>
            </a:r>
          </a:p>
        </p:txBody>
      </p:sp>
      <p:sp>
        <p:nvSpPr>
          <p:cNvPr id="295" name="Rectangle 294"/>
          <p:cNvSpPr/>
          <p:nvPr/>
        </p:nvSpPr>
        <p:spPr>
          <a:xfrm>
            <a:off x="5463015" y="5905982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17</a:t>
            </a:r>
          </a:p>
        </p:txBody>
      </p:sp>
      <p:sp>
        <p:nvSpPr>
          <p:cNvPr id="296" name="Rectangle 295"/>
          <p:cNvSpPr/>
          <p:nvPr/>
        </p:nvSpPr>
        <p:spPr>
          <a:xfrm>
            <a:off x="5463015" y="5905982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16</a:t>
            </a:r>
          </a:p>
        </p:txBody>
      </p:sp>
      <p:sp>
        <p:nvSpPr>
          <p:cNvPr id="297" name="Rectangle 296"/>
          <p:cNvSpPr/>
          <p:nvPr/>
        </p:nvSpPr>
        <p:spPr>
          <a:xfrm>
            <a:off x="5463015" y="5905982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15</a:t>
            </a:r>
          </a:p>
        </p:txBody>
      </p:sp>
      <p:sp>
        <p:nvSpPr>
          <p:cNvPr id="298" name="Rectangle 297"/>
          <p:cNvSpPr/>
          <p:nvPr/>
        </p:nvSpPr>
        <p:spPr>
          <a:xfrm>
            <a:off x="5463015" y="5905982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14</a:t>
            </a:r>
          </a:p>
        </p:txBody>
      </p:sp>
      <p:sp>
        <p:nvSpPr>
          <p:cNvPr id="299" name="Rectangle 298"/>
          <p:cNvSpPr/>
          <p:nvPr/>
        </p:nvSpPr>
        <p:spPr>
          <a:xfrm>
            <a:off x="5463015" y="5905982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13</a:t>
            </a:r>
          </a:p>
        </p:txBody>
      </p:sp>
      <p:sp>
        <p:nvSpPr>
          <p:cNvPr id="300" name="Rectangle 299"/>
          <p:cNvSpPr/>
          <p:nvPr/>
        </p:nvSpPr>
        <p:spPr>
          <a:xfrm>
            <a:off x="5463015" y="5905982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12</a:t>
            </a:r>
          </a:p>
        </p:txBody>
      </p:sp>
      <p:sp>
        <p:nvSpPr>
          <p:cNvPr id="301" name="Rectangle 300"/>
          <p:cNvSpPr/>
          <p:nvPr/>
        </p:nvSpPr>
        <p:spPr>
          <a:xfrm>
            <a:off x="5463015" y="5905982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11</a:t>
            </a:r>
          </a:p>
        </p:txBody>
      </p:sp>
      <p:sp>
        <p:nvSpPr>
          <p:cNvPr id="302" name="Rectangle 301"/>
          <p:cNvSpPr/>
          <p:nvPr/>
        </p:nvSpPr>
        <p:spPr>
          <a:xfrm>
            <a:off x="5463015" y="5905982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10</a:t>
            </a:r>
          </a:p>
        </p:txBody>
      </p:sp>
      <p:sp>
        <p:nvSpPr>
          <p:cNvPr id="303" name="Rectangle 302"/>
          <p:cNvSpPr/>
          <p:nvPr/>
        </p:nvSpPr>
        <p:spPr>
          <a:xfrm>
            <a:off x="5463015" y="5905982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9</a:t>
            </a:r>
          </a:p>
        </p:txBody>
      </p:sp>
      <p:sp>
        <p:nvSpPr>
          <p:cNvPr id="304" name="Rectangle 303"/>
          <p:cNvSpPr/>
          <p:nvPr/>
        </p:nvSpPr>
        <p:spPr>
          <a:xfrm>
            <a:off x="5463015" y="5905982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8</a:t>
            </a:r>
          </a:p>
        </p:txBody>
      </p:sp>
      <p:sp>
        <p:nvSpPr>
          <p:cNvPr id="305" name="Rectangle 304"/>
          <p:cNvSpPr/>
          <p:nvPr/>
        </p:nvSpPr>
        <p:spPr>
          <a:xfrm>
            <a:off x="5463015" y="5905982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7</a:t>
            </a:r>
          </a:p>
        </p:txBody>
      </p:sp>
      <p:sp>
        <p:nvSpPr>
          <p:cNvPr id="306" name="Rectangle 305"/>
          <p:cNvSpPr/>
          <p:nvPr/>
        </p:nvSpPr>
        <p:spPr>
          <a:xfrm>
            <a:off x="5463015" y="5905982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6</a:t>
            </a:r>
          </a:p>
        </p:txBody>
      </p:sp>
      <p:sp>
        <p:nvSpPr>
          <p:cNvPr id="307" name="Rectangle 306"/>
          <p:cNvSpPr/>
          <p:nvPr/>
        </p:nvSpPr>
        <p:spPr>
          <a:xfrm>
            <a:off x="5463015" y="5905982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5</a:t>
            </a:r>
          </a:p>
        </p:txBody>
      </p:sp>
      <p:sp>
        <p:nvSpPr>
          <p:cNvPr id="308" name="Rectangle 307"/>
          <p:cNvSpPr/>
          <p:nvPr/>
        </p:nvSpPr>
        <p:spPr>
          <a:xfrm>
            <a:off x="5463015" y="5905982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4</a:t>
            </a:r>
          </a:p>
        </p:txBody>
      </p:sp>
      <p:sp>
        <p:nvSpPr>
          <p:cNvPr id="309" name="Rectangle 308"/>
          <p:cNvSpPr/>
          <p:nvPr/>
        </p:nvSpPr>
        <p:spPr>
          <a:xfrm>
            <a:off x="5463015" y="5905982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310" name="Rectangle 309"/>
          <p:cNvSpPr/>
          <p:nvPr/>
        </p:nvSpPr>
        <p:spPr>
          <a:xfrm>
            <a:off x="5463015" y="5905982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311" name="Rectangle 310"/>
          <p:cNvSpPr/>
          <p:nvPr/>
        </p:nvSpPr>
        <p:spPr>
          <a:xfrm>
            <a:off x="5463015" y="5905982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312" name="Rectangle 311"/>
          <p:cNvSpPr/>
          <p:nvPr/>
        </p:nvSpPr>
        <p:spPr>
          <a:xfrm>
            <a:off x="5463015" y="5905982"/>
            <a:ext cx="914400" cy="408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 Black" panose="020B0A04020102020204" pitchFamily="34" charset="0"/>
              </a:rPr>
              <a:t>0</a:t>
            </a:r>
          </a:p>
        </p:txBody>
      </p: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0865CC9E-1C88-4528-A899-DEAC107EDC69}"/>
              </a:ext>
            </a:extLst>
          </p:cNvPr>
          <p:cNvGrpSpPr/>
          <p:nvPr/>
        </p:nvGrpSpPr>
        <p:grpSpPr>
          <a:xfrm>
            <a:off x="3431040" y="4219551"/>
            <a:ext cx="502712" cy="738743"/>
            <a:chOff x="4819031" y="1368436"/>
            <a:chExt cx="2173074" cy="3193366"/>
          </a:xfrm>
        </p:grpSpPr>
        <p:pic>
          <p:nvPicPr>
            <p:cNvPr id="124" name="Picture 123">
              <a:extLst>
                <a:ext uri="{FF2B5EF4-FFF2-40B4-BE49-F238E27FC236}">
                  <a16:creationId xmlns:a16="http://schemas.microsoft.com/office/drawing/2014/main" id="{42ED3F5F-2305-4E9A-88D8-5C1A2B52CD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075" t="13288" r="34690" b="29817"/>
            <a:stretch/>
          </p:blipFill>
          <p:spPr>
            <a:xfrm>
              <a:off x="4819031" y="1368436"/>
              <a:ext cx="2173074" cy="3193366"/>
            </a:xfrm>
            <a:prstGeom prst="rect">
              <a:avLst/>
            </a:prstGeom>
          </p:spPr>
        </p:pic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C7783CB4-1A59-4288-8B23-FE57AAAC7503}"/>
                </a:ext>
              </a:extLst>
            </p:cNvPr>
            <p:cNvSpPr/>
            <p:nvPr/>
          </p:nvSpPr>
          <p:spPr>
            <a:xfrm>
              <a:off x="5267274" y="1858421"/>
              <a:ext cx="1262664" cy="1232077"/>
            </a:xfrm>
            <a:prstGeom prst="ellipse">
              <a:avLst/>
            </a:prstGeom>
            <a:solidFill>
              <a:srgbClr val="FEED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rgbClr val="002060"/>
                  </a:solidFill>
                </a:rPr>
                <a:t>2</a:t>
              </a: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8684BE42-67BC-45B9-9FE8-B95D30345922}"/>
              </a:ext>
            </a:extLst>
          </p:cNvPr>
          <p:cNvGrpSpPr/>
          <p:nvPr/>
        </p:nvGrpSpPr>
        <p:grpSpPr>
          <a:xfrm>
            <a:off x="5569374" y="4219551"/>
            <a:ext cx="502712" cy="738743"/>
            <a:chOff x="6718142" y="1368436"/>
            <a:chExt cx="2173074" cy="3193366"/>
          </a:xfrm>
        </p:grpSpPr>
        <p:pic>
          <p:nvPicPr>
            <p:cNvPr id="135" name="Picture 134">
              <a:extLst>
                <a:ext uri="{FF2B5EF4-FFF2-40B4-BE49-F238E27FC236}">
                  <a16:creationId xmlns:a16="http://schemas.microsoft.com/office/drawing/2014/main" id="{9AFD031D-1888-4420-B059-E870D03E08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669" t="12521" r="2096" b="30584"/>
            <a:stretch/>
          </p:blipFill>
          <p:spPr>
            <a:xfrm>
              <a:off x="6718142" y="1368436"/>
              <a:ext cx="2173074" cy="3193366"/>
            </a:xfrm>
            <a:prstGeom prst="rect">
              <a:avLst/>
            </a:prstGeom>
          </p:spPr>
        </p:pic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F69642EA-E6A8-414D-8756-28C0532C710F}"/>
                </a:ext>
              </a:extLst>
            </p:cNvPr>
            <p:cNvSpPr/>
            <p:nvPr/>
          </p:nvSpPr>
          <p:spPr>
            <a:xfrm>
              <a:off x="7212307" y="1926674"/>
              <a:ext cx="1262664" cy="1232077"/>
            </a:xfrm>
            <a:prstGeom prst="ellipse">
              <a:avLst/>
            </a:prstGeom>
            <a:solidFill>
              <a:srgbClr val="FEED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rgbClr val="002060"/>
                  </a:solidFill>
                </a:rPr>
                <a:t>3</a:t>
              </a:r>
            </a:p>
          </p:txBody>
        </p:sp>
      </p:grpSp>
      <p:sp>
        <p:nvSpPr>
          <p:cNvPr id="9" name="MsPham"/>
          <p:cNvSpPr/>
          <p:nvPr/>
        </p:nvSpPr>
        <p:spPr>
          <a:xfrm>
            <a:off x="569491" y="4958294"/>
            <a:ext cx="1953963" cy="1350286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7" name="MsPham"/>
          <p:cNvSpPr/>
          <p:nvPr/>
        </p:nvSpPr>
        <p:spPr>
          <a:xfrm>
            <a:off x="2724049" y="4958294"/>
            <a:ext cx="1953963" cy="1350286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3" name="MsPham"/>
          <p:cNvSpPr/>
          <p:nvPr/>
        </p:nvSpPr>
        <p:spPr>
          <a:xfrm>
            <a:off x="4898525" y="4978478"/>
            <a:ext cx="1953963" cy="1350286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Horizontal Scroll 9"/>
          <p:cNvSpPr/>
          <p:nvPr/>
        </p:nvSpPr>
        <p:spPr>
          <a:xfrm>
            <a:off x="754205" y="-5892297"/>
            <a:ext cx="10308040" cy="5643907"/>
          </a:xfrm>
          <a:prstGeom prst="horizontalScroll">
            <a:avLst>
              <a:gd name="adj" fmla="val 727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>
              <a:lnSpc>
                <a:spcPct val="150000"/>
              </a:lnSpc>
            </a:pP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i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Cách ch</a:t>
            </a:r>
            <a:r>
              <a:rPr lang="vi-VN" sz="3600" b="1" i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ơ</a:t>
            </a:r>
            <a:r>
              <a:rPr lang="en-US" sz="3600" b="1" i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1200150" lvl="2" indent="-285750">
              <a:lnSpc>
                <a:spcPct val="150000"/>
              </a:lnSpc>
              <a:buFontTx/>
              <a:buChar char="-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Chọn trái táo trên cây đ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ể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ở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câu h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ỏi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>
              <a:lnSpc>
                <a:spcPct val="150000"/>
              </a:lnSpc>
              <a:buFontTx/>
              <a:buChar char="-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Tr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ả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l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ời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đúng đ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ược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nhận 1 trái táo vào gi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ỏ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>
              <a:lnSpc>
                <a:spcPct val="150000"/>
              </a:lnSpc>
              <a:buFontTx/>
              <a:buChar char="-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Click gi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ỏ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táo đ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ể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nhận thêm táo vào gi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ỏ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8726376" y="-1408196"/>
            <a:ext cx="1520074" cy="643003"/>
          </a:xfrm>
          <a:prstGeom prst="roundRect">
            <a:avLst>
              <a:gd name="adj" fmla="val 5000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Arial Black" panose="020B0A04020102020204" pitchFamily="34" charset="0"/>
              </a:rPr>
              <a:t>PLAY </a:t>
            </a:r>
          </a:p>
        </p:txBody>
      </p:sp>
    </p:spTree>
    <p:extLst>
      <p:ext uri="{BB962C8B-B14F-4D97-AF65-F5344CB8AC3E}">
        <p14:creationId xmlns:p14="http://schemas.microsoft.com/office/powerpoint/2010/main" val="682021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3.33333E-6 L -4.79167E-6 0.9865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932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81481E-6 L 4.79167E-6 0.9965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9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1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7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1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6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1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9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2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1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>
                      <p:stCondLst>
                        <p:cond delay="0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7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6" dur="10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16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0" fill="hold">
                      <p:stCondLst>
                        <p:cond delay="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500"/>
                            </p:stCondLst>
                            <p:childTnLst>
                              <p:par>
                                <p:cTn id="176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500"/>
                            </p:stCondLst>
                            <p:childTnLst>
                              <p:par>
                                <p:cTn id="18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500"/>
                            </p:stCondLst>
                            <p:childTnLst>
                              <p:par>
                                <p:cTn id="19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8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500"/>
                            </p:stCondLst>
                            <p:childTnLst>
                              <p:par>
                                <p:cTn id="200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6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500"/>
                            </p:stCondLst>
                            <p:childTnLst>
                              <p:par>
                                <p:cTn id="208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4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500"/>
                            </p:stCondLst>
                            <p:childTnLst>
                              <p:par>
                                <p:cTn id="216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500"/>
                            </p:stCondLst>
                            <p:childTnLst>
                              <p:par>
                                <p:cTn id="22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500"/>
                            </p:stCondLst>
                            <p:childTnLst>
                              <p:par>
                                <p:cTn id="23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500"/>
                            </p:stCondLst>
                            <p:childTnLst>
                              <p:par>
                                <p:cTn id="240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500"/>
                            </p:stCondLst>
                            <p:childTnLst>
                              <p:par>
                                <p:cTn id="248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500"/>
                            </p:stCondLst>
                            <p:childTnLst>
                              <p:par>
                                <p:cTn id="256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500"/>
                            </p:stCondLst>
                            <p:childTnLst>
                              <p:par>
                                <p:cTn id="26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0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500"/>
                            </p:stCondLst>
                            <p:childTnLst>
                              <p:par>
                                <p:cTn id="27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8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500"/>
                            </p:stCondLst>
                            <p:childTnLst>
                              <p:par>
                                <p:cTn id="280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6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500"/>
                            </p:stCondLst>
                            <p:childTnLst>
                              <p:par>
                                <p:cTn id="288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4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500"/>
                            </p:stCondLst>
                            <p:childTnLst>
                              <p:par>
                                <p:cTn id="296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2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500"/>
                            </p:stCondLst>
                            <p:childTnLst>
                              <p:par>
                                <p:cTn id="30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" fill="hold">
                      <p:stCondLst>
                        <p:cond delay="indefinite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0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1" fill="hold">
                            <p:stCondLst>
                              <p:cond delay="500"/>
                            </p:stCondLst>
                            <p:childTnLst>
                              <p:par>
                                <p:cTn id="31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8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500"/>
                            </p:stCondLst>
                            <p:childTnLst>
                              <p:par>
                                <p:cTn id="320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fill="hold">
                      <p:stCondLst>
                        <p:cond delay="indefinite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6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7" fill="hold">
                            <p:stCondLst>
                              <p:cond delay="500"/>
                            </p:stCondLst>
                            <p:childTnLst>
                              <p:par>
                                <p:cTn id="328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30" restart="whenNotActive" fill="hold" evtFilter="cancelBubble" nodeType="interactiveSeq">
                <p:stCondLst>
                  <p:cond evt="onClick" delay="0">
                    <p:tgtEl>
                      <p:spTgt spid="2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1" fill="hold">
                      <p:stCondLst>
                        <p:cond delay="0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5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6" fill="hold">
                            <p:stCondLst>
                              <p:cond delay="500"/>
                            </p:stCondLst>
                            <p:childTnLst>
                              <p:par>
                                <p:cTn id="337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3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>
                            <p:stCondLst>
                              <p:cond delay="500"/>
                            </p:stCondLst>
                            <p:childTnLst>
                              <p:par>
                                <p:cTn id="345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7" fill="hold">
                      <p:stCondLst>
                        <p:cond delay="indefinite"/>
                      </p:stCondLst>
                      <p:childTnLst>
                        <p:par>
                          <p:cTn id="348" fill="hold">
                            <p:stCondLst>
                              <p:cond delay="0"/>
                            </p:stCondLst>
                            <p:childTnLst>
                              <p:par>
                                <p:cTn id="3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1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>
                            <p:stCondLst>
                              <p:cond delay="500"/>
                            </p:stCondLst>
                            <p:childTnLst>
                              <p:par>
                                <p:cTn id="353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5" fill="hold">
                      <p:stCondLst>
                        <p:cond delay="indefinite"/>
                      </p:stCondLst>
                      <p:childTnLst>
                        <p:par>
                          <p:cTn id="356" fill="hold">
                            <p:stCondLst>
                              <p:cond delay="0"/>
                            </p:stCondLst>
                            <p:childTnLst>
                              <p:par>
                                <p:cTn id="3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9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>
                            <p:stCondLst>
                              <p:cond delay="500"/>
                            </p:stCondLst>
                            <p:childTnLst>
                              <p:par>
                                <p:cTn id="361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3" fill="hold">
                      <p:stCondLst>
                        <p:cond delay="indefinite"/>
                      </p:stCondLst>
                      <p:childTnLst>
                        <p:par>
                          <p:cTn id="364" fill="hold">
                            <p:stCondLst>
                              <p:cond delay="0"/>
                            </p:stCondLst>
                            <p:childTnLst>
                              <p:par>
                                <p:cTn id="3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7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>
                            <p:stCondLst>
                              <p:cond delay="500"/>
                            </p:stCondLst>
                            <p:childTnLst>
                              <p:par>
                                <p:cTn id="369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1" fill="hold">
                      <p:stCondLst>
                        <p:cond delay="indefinite"/>
                      </p:stCondLst>
                      <p:childTnLst>
                        <p:par>
                          <p:cTn id="372" fill="hold">
                            <p:stCondLst>
                              <p:cond delay="0"/>
                            </p:stCondLst>
                            <p:childTnLst>
                              <p:par>
                                <p:cTn id="3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5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>
                            <p:stCondLst>
                              <p:cond delay="500"/>
                            </p:stCondLst>
                            <p:childTnLst>
                              <p:par>
                                <p:cTn id="377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9" fill="hold">
                      <p:stCondLst>
                        <p:cond delay="indefinite"/>
                      </p:stCondLst>
                      <p:childTnLst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3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>
                            <p:stCondLst>
                              <p:cond delay="500"/>
                            </p:stCondLst>
                            <p:childTnLst>
                              <p:par>
                                <p:cTn id="385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7" fill="hold">
                      <p:stCondLst>
                        <p:cond delay="indefinite"/>
                      </p:stCondLst>
                      <p:childTnLst>
                        <p:par>
                          <p:cTn id="388" fill="hold">
                            <p:stCondLst>
                              <p:cond delay="0"/>
                            </p:stCondLst>
                            <p:childTnLst>
                              <p:par>
                                <p:cTn id="38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1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2" fill="hold">
                            <p:stCondLst>
                              <p:cond delay="500"/>
                            </p:stCondLst>
                            <p:childTnLst>
                              <p:par>
                                <p:cTn id="393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5" fill="hold">
                      <p:stCondLst>
                        <p:cond delay="indefinite"/>
                      </p:stCondLst>
                      <p:childTnLst>
                        <p:par>
                          <p:cTn id="396" fill="hold">
                            <p:stCondLst>
                              <p:cond delay="0"/>
                            </p:stCondLst>
                            <p:childTnLst>
                              <p:par>
                                <p:cTn id="3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9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0" fill="hold">
                            <p:stCondLst>
                              <p:cond delay="500"/>
                            </p:stCondLst>
                            <p:childTnLst>
                              <p:par>
                                <p:cTn id="401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3" fill="hold">
                      <p:stCondLst>
                        <p:cond delay="indefinite"/>
                      </p:stCondLst>
                      <p:childTnLst>
                        <p:par>
                          <p:cTn id="404" fill="hold">
                            <p:stCondLst>
                              <p:cond delay="0"/>
                            </p:stCondLst>
                            <p:childTnLst>
                              <p:par>
                                <p:cTn id="40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7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8" fill="hold">
                            <p:stCondLst>
                              <p:cond delay="500"/>
                            </p:stCondLst>
                            <p:childTnLst>
                              <p:par>
                                <p:cTn id="409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1" fill="hold">
                      <p:stCondLst>
                        <p:cond delay="indefinite"/>
                      </p:stCondLst>
                      <p:childTnLst>
                        <p:par>
                          <p:cTn id="412" fill="hold">
                            <p:stCondLst>
                              <p:cond delay="0"/>
                            </p:stCondLst>
                            <p:childTnLst>
                              <p:par>
                                <p:cTn id="4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5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6" fill="hold">
                            <p:stCondLst>
                              <p:cond delay="500"/>
                            </p:stCondLst>
                            <p:childTnLst>
                              <p:par>
                                <p:cTn id="417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9" fill="hold">
                      <p:stCondLst>
                        <p:cond delay="indefinite"/>
                      </p:stCondLst>
                      <p:childTnLst>
                        <p:par>
                          <p:cTn id="420" fill="hold">
                            <p:stCondLst>
                              <p:cond delay="0"/>
                            </p:stCondLst>
                            <p:childTnLst>
                              <p:par>
                                <p:cTn id="4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3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4" fill="hold">
                            <p:stCondLst>
                              <p:cond delay="500"/>
                            </p:stCondLst>
                            <p:childTnLst>
                              <p:par>
                                <p:cTn id="425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7" fill="hold">
                      <p:stCondLst>
                        <p:cond delay="indefinite"/>
                      </p:stCondLst>
                      <p:childTnLst>
                        <p:par>
                          <p:cTn id="428" fill="hold">
                            <p:stCondLst>
                              <p:cond delay="0"/>
                            </p:stCondLst>
                            <p:childTnLst>
                              <p:par>
                                <p:cTn id="4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1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2" fill="hold">
                            <p:stCondLst>
                              <p:cond delay="500"/>
                            </p:stCondLst>
                            <p:childTnLst>
                              <p:par>
                                <p:cTn id="433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5" fill="hold">
                      <p:stCondLst>
                        <p:cond delay="indefinite"/>
                      </p:stCondLst>
                      <p:childTnLst>
                        <p:par>
                          <p:cTn id="436" fill="hold">
                            <p:stCondLst>
                              <p:cond delay="0"/>
                            </p:stCondLst>
                            <p:childTnLst>
                              <p:par>
                                <p:cTn id="4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9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0" fill="hold">
                            <p:stCondLst>
                              <p:cond delay="500"/>
                            </p:stCondLst>
                            <p:childTnLst>
                              <p:par>
                                <p:cTn id="441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3" fill="hold">
                      <p:stCondLst>
                        <p:cond delay="indefinite"/>
                      </p:stCondLst>
                      <p:childTnLst>
                        <p:par>
                          <p:cTn id="444" fill="hold">
                            <p:stCondLst>
                              <p:cond delay="0"/>
                            </p:stCondLst>
                            <p:childTnLst>
                              <p:par>
                                <p:cTn id="4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7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8" fill="hold">
                            <p:stCondLst>
                              <p:cond delay="500"/>
                            </p:stCondLst>
                            <p:childTnLst>
                              <p:par>
                                <p:cTn id="449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1" fill="hold">
                      <p:stCondLst>
                        <p:cond delay="indefinite"/>
                      </p:stCondLst>
                      <p:childTnLst>
                        <p:par>
                          <p:cTn id="452" fill="hold">
                            <p:stCondLst>
                              <p:cond delay="0"/>
                            </p:stCondLst>
                            <p:childTnLst>
                              <p:par>
                                <p:cTn id="4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5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6" fill="hold">
                            <p:stCondLst>
                              <p:cond delay="500"/>
                            </p:stCondLst>
                            <p:childTnLst>
                              <p:par>
                                <p:cTn id="457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9" fill="hold">
                      <p:stCondLst>
                        <p:cond delay="indefinite"/>
                      </p:stCondLst>
                      <p:childTnLst>
                        <p:par>
                          <p:cTn id="460" fill="hold">
                            <p:stCondLst>
                              <p:cond delay="0"/>
                            </p:stCondLst>
                            <p:childTnLst>
                              <p:par>
                                <p:cTn id="4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3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4" fill="hold">
                            <p:stCondLst>
                              <p:cond delay="500"/>
                            </p:stCondLst>
                            <p:childTnLst>
                              <p:par>
                                <p:cTn id="465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7" fill="hold">
                      <p:stCondLst>
                        <p:cond delay="indefinite"/>
                      </p:stCondLst>
                      <p:childTnLst>
                        <p:par>
                          <p:cTn id="468" fill="hold">
                            <p:stCondLst>
                              <p:cond delay="0"/>
                            </p:stCondLst>
                            <p:childTnLst>
                              <p:par>
                                <p:cTn id="4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1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2" fill="hold">
                            <p:stCondLst>
                              <p:cond delay="500"/>
                            </p:stCondLst>
                            <p:childTnLst>
                              <p:par>
                                <p:cTn id="473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5" fill="hold">
                      <p:stCondLst>
                        <p:cond delay="indefinite"/>
                      </p:stCondLst>
                      <p:childTnLst>
                        <p:par>
                          <p:cTn id="476" fill="hold">
                            <p:stCondLst>
                              <p:cond delay="0"/>
                            </p:stCondLst>
                            <p:childTnLst>
                              <p:par>
                                <p:cTn id="4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9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0" fill="hold">
                            <p:stCondLst>
                              <p:cond delay="500"/>
                            </p:stCondLst>
                            <p:childTnLst>
                              <p:par>
                                <p:cTn id="481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3" fill="hold">
                      <p:stCondLst>
                        <p:cond delay="indefinite"/>
                      </p:stCondLst>
                      <p:childTnLst>
                        <p:par>
                          <p:cTn id="484" fill="hold">
                            <p:stCondLst>
                              <p:cond delay="0"/>
                            </p:stCondLst>
                            <p:childTnLst>
                              <p:par>
                                <p:cTn id="48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7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8" fill="hold">
                            <p:stCondLst>
                              <p:cond delay="500"/>
                            </p:stCondLst>
                            <p:childTnLst>
                              <p:par>
                                <p:cTn id="489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7"/>
                  </p:tgtEl>
                </p:cond>
              </p:nextCondLst>
            </p:seq>
            <p:seq concurrent="1" nextAc="seek">
              <p:cTn id="491" restart="whenNotActive" fill="hold" evtFilter="cancelBubble" nodeType="interactiveSeq">
                <p:stCondLst>
                  <p:cond evt="onClick" delay="0">
                    <p:tgtEl>
                      <p:spTgt spid="3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2" fill="hold">
                      <p:stCondLst>
                        <p:cond delay="0"/>
                      </p:stCondLst>
                      <p:childTnLst>
                        <p:par>
                          <p:cTn id="493" fill="hold">
                            <p:stCondLst>
                              <p:cond delay="0"/>
                            </p:stCondLst>
                            <p:childTnLst>
                              <p:par>
                                <p:cTn id="49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6"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7" fill="hold">
                            <p:stCondLst>
                              <p:cond delay="500"/>
                            </p:stCondLst>
                            <p:childTnLst>
                              <p:par>
                                <p:cTn id="498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0" fill="hold">
                      <p:stCondLst>
                        <p:cond delay="indefinite"/>
                      </p:stCondLst>
                      <p:childTnLst>
                        <p:par>
                          <p:cTn id="501" fill="hold">
                            <p:stCondLst>
                              <p:cond delay="0"/>
                            </p:stCondLst>
                            <p:childTnLst>
                              <p:par>
                                <p:cTn id="5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4"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5" fill="hold">
                            <p:stCondLst>
                              <p:cond delay="500"/>
                            </p:stCondLst>
                            <p:childTnLst>
                              <p:par>
                                <p:cTn id="506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8" fill="hold">
                      <p:stCondLst>
                        <p:cond delay="indefinite"/>
                      </p:stCondLst>
                      <p:childTnLst>
                        <p:par>
                          <p:cTn id="509" fill="hold">
                            <p:stCondLst>
                              <p:cond delay="0"/>
                            </p:stCondLst>
                            <p:childTnLst>
                              <p:par>
                                <p:cTn id="5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2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3" fill="hold">
                            <p:stCondLst>
                              <p:cond delay="500"/>
                            </p:stCondLst>
                            <p:childTnLst>
                              <p:par>
                                <p:cTn id="51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6" fill="hold">
                      <p:stCondLst>
                        <p:cond delay="indefinite"/>
                      </p:stCondLst>
                      <p:childTnLst>
                        <p:par>
                          <p:cTn id="517" fill="hold">
                            <p:stCondLst>
                              <p:cond delay="0"/>
                            </p:stCondLst>
                            <p:childTnLst>
                              <p:par>
                                <p:cTn id="5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0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1" fill="hold">
                            <p:stCondLst>
                              <p:cond delay="500"/>
                            </p:stCondLst>
                            <p:childTnLst>
                              <p:par>
                                <p:cTn id="52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4" fill="hold">
                      <p:stCondLst>
                        <p:cond delay="indefinite"/>
                      </p:stCondLst>
                      <p:childTnLst>
                        <p:par>
                          <p:cTn id="525" fill="hold">
                            <p:stCondLst>
                              <p:cond delay="0"/>
                            </p:stCondLst>
                            <p:childTnLst>
                              <p:par>
                                <p:cTn id="5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8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9" fill="hold">
                            <p:stCondLst>
                              <p:cond delay="500"/>
                            </p:stCondLst>
                            <p:childTnLst>
                              <p:par>
                                <p:cTn id="530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2" fill="hold">
                      <p:stCondLst>
                        <p:cond delay="indefinite"/>
                      </p:stCondLst>
                      <p:childTnLst>
                        <p:par>
                          <p:cTn id="533" fill="hold">
                            <p:stCondLst>
                              <p:cond delay="0"/>
                            </p:stCondLst>
                            <p:childTnLst>
                              <p:par>
                                <p:cTn id="5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6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7" fill="hold">
                            <p:stCondLst>
                              <p:cond delay="500"/>
                            </p:stCondLst>
                            <p:childTnLst>
                              <p:par>
                                <p:cTn id="538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0" fill="hold">
                      <p:stCondLst>
                        <p:cond delay="indefinite"/>
                      </p:stCondLst>
                      <p:childTnLst>
                        <p:par>
                          <p:cTn id="541" fill="hold">
                            <p:stCondLst>
                              <p:cond delay="0"/>
                            </p:stCondLst>
                            <p:childTnLst>
                              <p:par>
                                <p:cTn id="5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4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5" fill="hold">
                            <p:stCondLst>
                              <p:cond delay="500"/>
                            </p:stCondLst>
                            <p:childTnLst>
                              <p:par>
                                <p:cTn id="546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8" fill="hold">
                      <p:stCondLst>
                        <p:cond delay="indefinite"/>
                      </p:stCondLst>
                      <p:childTnLst>
                        <p:par>
                          <p:cTn id="549" fill="hold">
                            <p:stCondLst>
                              <p:cond delay="0"/>
                            </p:stCondLst>
                            <p:childTnLst>
                              <p:par>
                                <p:cTn id="5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2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3" fill="hold">
                            <p:stCondLst>
                              <p:cond delay="500"/>
                            </p:stCondLst>
                            <p:childTnLst>
                              <p:par>
                                <p:cTn id="55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6" fill="hold">
                      <p:stCondLst>
                        <p:cond delay="indefinite"/>
                      </p:stCondLst>
                      <p:childTnLst>
                        <p:par>
                          <p:cTn id="557" fill="hold">
                            <p:stCondLst>
                              <p:cond delay="0"/>
                            </p:stCondLst>
                            <p:childTnLst>
                              <p:par>
                                <p:cTn id="5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0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1" fill="hold">
                            <p:stCondLst>
                              <p:cond delay="500"/>
                            </p:stCondLst>
                            <p:childTnLst>
                              <p:par>
                                <p:cTn id="56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4" fill="hold">
                      <p:stCondLst>
                        <p:cond delay="indefinite"/>
                      </p:stCondLst>
                      <p:childTnLst>
                        <p:par>
                          <p:cTn id="565" fill="hold">
                            <p:stCondLst>
                              <p:cond delay="0"/>
                            </p:stCondLst>
                            <p:childTnLst>
                              <p:par>
                                <p:cTn id="56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8" dur="5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9" fill="hold">
                            <p:stCondLst>
                              <p:cond delay="500"/>
                            </p:stCondLst>
                            <p:childTnLst>
                              <p:par>
                                <p:cTn id="570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2" fill="hold">
                      <p:stCondLst>
                        <p:cond delay="indefinite"/>
                      </p:stCondLst>
                      <p:childTnLst>
                        <p:par>
                          <p:cTn id="573" fill="hold">
                            <p:stCondLst>
                              <p:cond delay="0"/>
                            </p:stCondLst>
                            <p:childTnLst>
                              <p:par>
                                <p:cTn id="57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6"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7" fill="hold">
                            <p:stCondLst>
                              <p:cond delay="500"/>
                            </p:stCondLst>
                            <p:childTnLst>
                              <p:par>
                                <p:cTn id="578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0" fill="hold">
                      <p:stCondLst>
                        <p:cond delay="indefinite"/>
                      </p:stCondLst>
                      <p:childTnLst>
                        <p:par>
                          <p:cTn id="581" fill="hold">
                            <p:stCondLst>
                              <p:cond delay="0"/>
                            </p:stCondLst>
                            <p:childTnLst>
                              <p:par>
                                <p:cTn id="5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4"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5" fill="hold">
                            <p:stCondLst>
                              <p:cond delay="500"/>
                            </p:stCondLst>
                            <p:childTnLst>
                              <p:par>
                                <p:cTn id="586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8" fill="hold">
                      <p:stCondLst>
                        <p:cond delay="indefinite"/>
                      </p:stCondLst>
                      <p:childTnLst>
                        <p:par>
                          <p:cTn id="589" fill="hold">
                            <p:stCondLst>
                              <p:cond delay="0"/>
                            </p:stCondLst>
                            <p:childTnLst>
                              <p:par>
                                <p:cTn id="59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2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3" fill="hold">
                            <p:stCondLst>
                              <p:cond delay="500"/>
                            </p:stCondLst>
                            <p:childTnLst>
                              <p:par>
                                <p:cTn id="59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6" fill="hold">
                      <p:stCondLst>
                        <p:cond delay="indefinite"/>
                      </p:stCondLst>
                      <p:childTnLst>
                        <p:par>
                          <p:cTn id="597" fill="hold">
                            <p:stCondLst>
                              <p:cond delay="0"/>
                            </p:stCondLst>
                            <p:childTnLst>
                              <p:par>
                                <p:cTn id="59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0"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1" fill="hold">
                            <p:stCondLst>
                              <p:cond delay="500"/>
                            </p:stCondLst>
                            <p:childTnLst>
                              <p:par>
                                <p:cTn id="60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4" fill="hold">
                      <p:stCondLst>
                        <p:cond delay="indefinite"/>
                      </p:stCondLst>
                      <p:childTnLst>
                        <p:par>
                          <p:cTn id="605" fill="hold">
                            <p:stCondLst>
                              <p:cond delay="0"/>
                            </p:stCondLst>
                            <p:childTnLst>
                              <p:par>
                                <p:cTn id="60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8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9" fill="hold">
                            <p:stCondLst>
                              <p:cond delay="500"/>
                            </p:stCondLst>
                            <p:childTnLst>
                              <p:par>
                                <p:cTn id="610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2" fill="hold">
                      <p:stCondLst>
                        <p:cond delay="indefinite"/>
                      </p:stCondLst>
                      <p:childTnLst>
                        <p:par>
                          <p:cTn id="613" fill="hold">
                            <p:stCondLst>
                              <p:cond delay="0"/>
                            </p:stCondLst>
                            <p:childTnLst>
                              <p:par>
                                <p:cTn id="6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6"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7" fill="hold">
                            <p:stCondLst>
                              <p:cond delay="500"/>
                            </p:stCondLst>
                            <p:childTnLst>
                              <p:par>
                                <p:cTn id="618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0" fill="hold">
                      <p:stCondLst>
                        <p:cond delay="indefinite"/>
                      </p:stCondLst>
                      <p:childTnLst>
                        <p:par>
                          <p:cTn id="621" fill="hold">
                            <p:stCondLst>
                              <p:cond delay="0"/>
                            </p:stCondLst>
                            <p:childTnLst>
                              <p:par>
                                <p:cTn id="6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4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5" fill="hold">
                            <p:stCondLst>
                              <p:cond delay="500"/>
                            </p:stCondLst>
                            <p:childTnLst>
                              <p:par>
                                <p:cTn id="626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8" fill="hold">
                      <p:stCondLst>
                        <p:cond delay="indefinite"/>
                      </p:stCondLst>
                      <p:childTnLst>
                        <p:par>
                          <p:cTn id="629" fill="hold">
                            <p:stCondLst>
                              <p:cond delay="0"/>
                            </p:stCondLst>
                            <p:childTnLst>
                              <p:par>
                                <p:cTn id="6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2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3" fill="hold">
                            <p:stCondLst>
                              <p:cond delay="500"/>
                            </p:stCondLst>
                            <p:childTnLst>
                              <p:par>
                                <p:cTn id="63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6" fill="hold">
                      <p:stCondLst>
                        <p:cond delay="indefinite"/>
                      </p:stCondLst>
                      <p:childTnLst>
                        <p:par>
                          <p:cTn id="637" fill="hold">
                            <p:stCondLst>
                              <p:cond delay="0"/>
                            </p:stCondLst>
                            <p:childTnLst>
                              <p:par>
                                <p:cTn id="6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0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1" fill="hold">
                            <p:stCondLst>
                              <p:cond delay="500"/>
                            </p:stCondLst>
                            <p:childTnLst>
                              <p:par>
                                <p:cTn id="64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4" fill="hold">
                      <p:stCondLst>
                        <p:cond delay="indefinite"/>
                      </p:stCondLst>
                      <p:childTnLst>
                        <p:par>
                          <p:cTn id="645" fill="hold">
                            <p:stCondLst>
                              <p:cond delay="0"/>
                            </p:stCondLst>
                            <p:childTnLst>
                              <p:par>
                                <p:cTn id="6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8"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9" fill="hold">
                            <p:stCondLst>
                              <p:cond delay="500"/>
                            </p:stCondLst>
                            <p:childTnLst>
                              <p:par>
                                <p:cTn id="650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"/>
                  </p:tgtEl>
                </p:cond>
              </p:nextCondLst>
            </p:seq>
            <p:seq concurrent="1" nextAc="seek">
              <p:cTn id="65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3" fill="hold">
                      <p:stCondLst>
                        <p:cond delay="0"/>
                      </p:stCondLst>
                      <p:childTnLst>
                        <p:par>
                          <p:cTn id="654" fill="hold">
                            <p:stCondLst>
                              <p:cond delay="0"/>
                            </p:stCondLst>
                            <p:childTnLst>
                              <p:par>
                                <p:cTn id="655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0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220" grpId="0" animBg="1"/>
      <p:bldP spid="219" grpId="0" animBg="1"/>
      <p:bldP spid="218" grpId="0" animBg="1"/>
      <p:bldP spid="217" grpId="0" animBg="1"/>
      <p:bldP spid="216" grpId="0" animBg="1"/>
      <p:bldP spid="215" grpId="0" animBg="1"/>
      <p:bldP spid="214" grpId="0" animBg="1"/>
      <p:bldP spid="213" grpId="0" animBg="1"/>
      <p:bldP spid="212" grpId="0" animBg="1"/>
      <p:bldP spid="211" grpId="0" animBg="1"/>
      <p:bldP spid="210" grpId="0" animBg="1"/>
      <p:bldP spid="209" grpId="0" animBg="1"/>
      <p:bldP spid="207" grpId="0" animBg="1"/>
      <p:bldP spid="206" grpId="0" animBg="1"/>
      <p:bldP spid="205" grpId="0" animBg="1"/>
      <p:bldP spid="204" grpId="0" animBg="1"/>
      <p:bldP spid="203" grpId="0" animBg="1"/>
      <p:bldP spid="202" grpId="0" animBg="1"/>
      <p:bldP spid="201" grpId="0" animBg="1"/>
      <p:bldP spid="8" grpId="0" animBg="1"/>
      <p:bldP spid="247" grpId="0" animBg="1"/>
      <p:bldP spid="248" grpId="0" animBg="1"/>
      <p:bldP spid="249" grpId="0" animBg="1"/>
      <p:bldP spid="250" grpId="0" animBg="1"/>
      <p:bldP spid="251" grpId="0" animBg="1"/>
      <p:bldP spid="252" grpId="0" animBg="1"/>
      <p:bldP spid="253" grpId="0" animBg="1"/>
      <p:bldP spid="254" grpId="0" animBg="1"/>
      <p:bldP spid="255" grpId="0" animBg="1"/>
      <p:bldP spid="256" grpId="0" animBg="1"/>
      <p:bldP spid="257" grpId="0" animBg="1"/>
      <p:bldP spid="258" grpId="0" animBg="1"/>
      <p:bldP spid="259" grpId="0" animBg="1"/>
      <p:bldP spid="260" grpId="0" animBg="1"/>
      <p:bldP spid="261" grpId="0" animBg="1"/>
      <p:bldP spid="262" grpId="0" animBg="1"/>
      <p:bldP spid="263" grpId="0" animBg="1"/>
      <p:bldP spid="264" grpId="0" animBg="1"/>
      <p:bldP spid="265" grpId="0" animBg="1"/>
      <p:bldP spid="266" grpId="0" animBg="1"/>
      <p:bldP spid="293" grpId="0" animBg="1"/>
      <p:bldP spid="294" grpId="0" animBg="1"/>
      <p:bldP spid="295" grpId="0" animBg="1"/>
      <p:bldP spid="296" grpId="0" animBg="1"/>
      <p:bldP spid="297" grpId="0" animBg="1"/>
      <p:bldP spid="298" grpId="0" animBg="1"/>
      <p:bldP spid="299" grpId="0" animBg="1"/>
      <p:bldP spid="300" grpId="0" animBg="1"/>
      <p:bldP spid="301" grpId="0" animBg="1"/>
      <p:bldP spid="302" grpId="0" animBg="1"/>
      <p:bldP spid="303" grpId="0" animBg="1"/>
      <p:bldP spid="304" grpId="0" animBg="1"/>
      <p:bldP spid="305" grpId="0" animBg="1"/>
      <p:bldP spid="306" grpId="0" animBg="1"/>
      <p:bldP spid="307" grpId="0" animBg="1"/>
      <p:bldP spid="308" grpId="0" animBg="1"/>
      <p:bldP spid="309" grpId="0" animBg="1"/>
      <p:bldP spid="310" grpId="0" animBg="1"/>
      <p:bldP spid="311" grpId="0" animBg="1"/>
      <p:bldP spid="312" grpId="0" animBg="1"/>
      <p:bldP spid="10" grpId="0" animBg="1"/>
      <p:bldP spid="10" grpId="1" animBg="1"/>
      <p:bldP spid="11" grpId="0" animBg="1"/>
      <p:bldP spid="11" grpId="1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grpSp>
        <p:nvGrpSpPr>
          <p:cNvPr id="5" name="Sai2.msPham">
            <a:extLst>
              <a:ext uri="{FF2B5EF4-FFF2-40B4-BE49-F238E27FC236}">
                <a16:creationId xmlns:a16="http://schemas.microsoft.com/office/drawing/2014/main" id="{EA8FF4A4-F89C-432D-A612-E5A513AF8F0A}"/>
              </a:ext>
            </a:extLst>
          </p:cNvPr>
          <p:cNvGrpSpPr/>
          <p:nvPr/>
        </p:nvGrpSpPr>
        <p:grpSpPr>
          <a:xfrm>
            <a:off x="6685940" y="1418704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7CA812A6-F663-41FA-816F-77BF2E60E1E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She have a flu.</a:t>
              </a:r>
            </a:p>
          </p:txBody>
        </p:sp>
        <p:sp>
          <p:nvSpPr>
            <p:cNvPr id="7" name="1">
              <a:extLst>
                <a:ext uri="{FF2B5EF4-FFF2-40B4-BE49-F238E27FC236}">
                  <a16:creationId xmlns:a16="http://schemas.microsoft.com/office/drawing/2014/main" id="{E6103CF3-9FAD-48A3-959D-1F1D24094D9B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A</a:t>
              </a:r>
            </a:p>
          </p:txBody>
        </p:sp>
      </p:grpSp>
      <p:grpSp>
        <p:nvGrpSpPr>
          <p:cNvPr id="13" name="Dung.MsPham">
            <a:extLst>
              <a:ext uri="{FF2B5EF4-FFF2-40B4-BE49-F238E27FC236}">
                <a16:creationId xmlns:a16="http://schemas.microsoft.com/office/drawing/2014/main" id="{8E8316FB-E00F-4F10-9628-726865147D4A}"/>
              </a:ext>
            </a:extLst>
          </p:cNvPr>
          <p:cNvGrpSpPr/>
          <p:nvPr/>
        </p:nvGrpSpPr>
        <p:grpSpPr>
          <a:xfrm>
            <a:off x="6685940" y="3149190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14" name="Rounded Rectangle 5">
              <a:extLst>
                <a:ext uri="{FF2B5EF4-FFF2-40B4-BE49-F238E27FC236}">
                  <a16:creationId xmlns:a16="http://schemas.microsoft.com/office/drawing/2014/main" id="{C9C2484E-80BC-434C-80BE-4F77A2FC247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I have a flu.    </a:t>
              </a:r>
            </a:p>
          </p:txBody>
        </p:sp>
        <p:sp>
          <p:nvSpPr>
            <p:cNvPr id="15" name="1">
              <a:extLst>
                <a:ext uri="{FF2B5EF4-FFF2-40B4-BE49-F238E27FC236}">
                  <a16:creationId xmlns:a16="http://schemas.microsoft.com/office/drawing/2014/main" id="{E72033A2-9B7D-4742-8A86-3CD62E4013C7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B</a:t>
              </a:r>
            </a:p>
          </p:txBody>
        </p:sp>
      </p:grpSp>
      <p:grpSp>
        <p:nvGrpSpPr>
          <p:cNvPr id="16" name="Sai1.MsPham">
            <a:extLst>
              <a:ext uri="{FF2B5EF4-FFF2-40B4-BE49-F238E27FC236}">
                <a16:creationId xmlns:a16="http://schemas.microsoft.com/office/drawing/2014/main" id="{EB8DBD20-FA09-4E46-AC26-A123F4507A53}"/>
              </a:ext>
            </a:extLst>
          </p:cNvPr>
          <p:cNvGrpSpPr/>
          <p:nvPr/>
        </p:nvGrpSpPr>
        <p:grpSpPr>
          <a:xfrm>
            <a:off x="6685940" y="4879676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17" name="Rounded Rectangle 5">
              <a:extLst>
                <a:ext uri="{FF2B5EF4-FFF2-40B4-BE49-F238E27FC236}">
                  <a16:creationId xmlns:a16="http://schemas.microsoft.com/office/drawing/2014/main" id="{6C45BA69-6744-4286-B695-FE1A88D83D98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He have a flu.  </a:t>
              </a:r>
            </a:p>
          </p:txBody>
        </p:sp>
        <p:sp>
          <p:nvSpPr>
            <p:cNvPr id="18" name="1">
              <a:extLst>
                <a:ext uri="{FF2B5EF4-FFF2-40B4-BE49-F238E27FC236}">
                  <a16:creationId xmlns:a16="http://schemas.microsoft.com/office/drawing/2014/main" id="{6850FE7D-F831-4100-B3F9-52030ABA52F9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C</a:t>
              </a:r>
            </a:p>
          </p:txBody>
        </p:sp>
      </p:grp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08EEB8E-0BBF-4E7B-87C7-5AC918D93667}"/>
              </a:ext>
            </a:extLst>
          </p:cNvPr>
          <p:cNvSpPr/>
          <p:nvPr/>
        </p:nvSpPr>
        <p:spPr>
          <a:xfrm>
            <a:off x="635792" y="1418703"/>
            <a:ext cx="5694648" cy="4795305"/>
          </a:xfrm>
          <a:prstGeom prst="roundRect">
            <a:avLst>
              <a:gd name="adj" fmla="val 6350"/>
            </a:avLst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BD99AB8-7707-4ACF-8AE2-704AEF1809C5}"/>
              </a:ext>
            </a:extLst>
          </p:cNvPr>
          <p:cNvSpPr/>
          <p:nvPr/>
        </p:nvSpPr>
        <p:spPr>
          <a:xfrm>
            <a:off x="495428" y="1601224"/>
            <a:ext cx="6190512" cy="8581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What’s the matter with you?</a:t>
            </a:r>
          </a:p>
        </p:txBody>
      </p:sp>
      <p:pic>
        <p:nvPicPr>
          <p:cNvPr id="19" name="Picture 18">
            <a:hlinkClick r:id="rId6" action="ppaction://hlinksldjump"/>
            <a:extLst>
              <a:ext uri="{FF2B5EF4-FFF2-40B4-BE49-F238E27FC236}">
                <a16:creationId xmlns:a16="http://schemas.microsoft.com/office/drawing/2014/main" id="{7EED5691-C49F-4581-8210-56BCA713C8A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6251" y="6050542"/>
            <a:ext cx="566052" cy="559620"/>
          </a:xfrm>
          <a:prstGeom prst="ellipse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24D9B2DA-341D-4950-AB6B-2DD9B3867702}"/>
              </a:ext>
            </a:extLst>
          </p:cNvPr>
          <p:cNvSpPr/>
          <p:nvPr/>
        </p:nvSpPr>
        <p:spPr>
          <a:xfrm>
            <a:off x="6685940" y="-1982047"/>
            <a:ext cx="1802454" cy="8581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66"/>
                </a:solidFill>
                <a:latin typeface="Arial" panose="020B0604020202020204" pitchFamily="34" charset="0"/>
              </a:rPr>
              <a:t>wall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82864" y="2597158"/>
            <a:ext cx="3800503" cy="3234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522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5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6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1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grpSp>
        <p:nvGrpSpPr>
          <p:cNvPr id="5" name="Sai2.msPham">
            <a:extLst>
              <a:ext uri="{FF2B5EF4-FFF2-40B4-BE49-F238E27FC236}">
                <a16:creationId xmlns:a16="http://schemas.microsoft.com/office/drawing/2014/main" id="{EA8FF4A4-F89C-432D-A612-E5A513AF8F0A}"/>
              </a:ext>
            </a:extLst>
          </p:cNvPr>
          <p:cNvGrpSpPr/>
          <p:nvPr/>
        </p:nvGrpSpPr>
        <p:grpSpPr>
          <a:xfrm>
            <a:off x="6685940" y="1418704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7CA812A6-F663-41FA-816F-77BF2E60E1E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  <a:latin typeface="Arial" panose="020B0604020202020204" pitchFamily="34" charset="0"/>
                </a:rPr>
                <a:t>What’s the matter with him?</a:t>
              </a:r>
            </a:p>
          </p:txBody>
        </p:sp>
        <p:sp>
          <p:nvSpPr>
            <p:cNvPr id="7" name="1">
              <a:extLst>
                <a:ext uri="{FF2B5EF4-FFF2-40B4-BE49-F238E27FC236}">
                  <a16:creationId xmlns:a16="http://schemas.microsoft.com/office/drawing/2014/main" id="{E6103CF3-9FAD-48A3-959D-1F1D24094D9B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A</a:t>
              </a:r>
            </a:p>
          </p:txBody>
        </p:sp>
      </p:grpSp>
      <p:grpSp>
        <p:nvGrpSpPr>
          <p:cNvPr id="13" name="Dung.MsPham">
            <a:extLst>
              <a:ext uri="{FF2B5EF4-FFF2-40B4-BE49-F238E27FC236}">
                <a16:creationId xmlns:a16="http://schemas.microsoft.com/office/drawing/2014/main" id="{8E8316FB-E00F-4F10-9628-726865147D4A}"/>
              </a:ext>
            </a:extLst>
          </p:cNvPr>
          <p:cNvGrpSpPr/>
          <p:nvPr/>
        </p:nvGrpSpPr>
        <p:grpSpPr>
          <a:xfrm>
            <a:off x="6685940" y="3149190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14" name="Rounded Rectangle 5">
              <a:extLst>
                <a:ext uri="{FF2B5EF4-FFF2-40B4-BE49-F238E27FC236}">
                  <a16:creationId xmlns:a16="http://schemas.microsoft.com/office/drawing/2014/main" id="{C9C2484E-80BC-434C-80BE-4F77A2FC247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  <a:latin typeface="Arial" panose="020B0604020202020204" pitchFamily="34" charset="0"/>
                </a:rPr>
                <a:t>What’s the matter with you?</a:t>
              </a:r>
            </a:p>
          </p:txBody>
        </p:sp>
        <p:sp>
          <p:nvSpPr>
            <p:cNvPr id="15" name="1">
              <a:extLst>
                <a:ext uri="{FF2B5EF4-FFF2-40B4-BE49-F238E27FC236}">
                  <a16:creationId xmlns:a16="http://schemas.microsoft.com/office/drawing/2014/main" id="{E72033A2-9B7D-4742-8A86-3CD62E4013C7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B</a:t>
              </a:r>
            </a:p>
          </p:txBody>
        </p:sp>
      </p:grpSp>
      <p:grpSp>
        <p:nvGrpSpPr>
          <p:cNvPr id="16" name="Sai1.MsPham">
            <a:extLst>
              <a:ext uri="{FF2B5EF4-FFF2-40B4-BE49-F238E27FC236}">
                <a16:creationId xmlns:a16="http://schemas.microsoft.com/office/drawing/2014/main" id="{EB8DBD20-FA09-4E46-AC26-A123F4507A53}"/>
              </a:ext>
            </a:extLst>
          </p:cNvPr>
          <p:cNvGrpSpPr/>
          <p:nvPr/>
        </p:nvGrpSpPr>
        <p:grpSpPr>
          <a:xfrm>
            <a:off x="6685940" y="4879676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17" name="Rounded Rectangle 5">
              <a:extLst>
                <a:ext uri="{FF2B5EF4-FFF2-40B4-BE49-F238E27FC236}">
                  <a16:creationId xmlns:a16="http://schemas.microsoft.com/office/drawing/2014/main" id="{6C45BA69-6744-4286-B695-FE1A88D83D98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  <a:latin typeface="Arial" panose="020B0604020202020204" pitchFamily="34" charset="0"/>
                </a:rPr>
                <a:t>What’s the matter with her?</a:t>
              </a:r>
            </a:p>
          </p:txBody>
        </p:sp>
        <p:sp>
          <p:nvSpPr>
            <p:cNvPr id="18" name="1">
              <a:extLst>
                <a:ext uri="{FF2B5EF4-FFF2-40B4-BE49-F238E27FC236}">
                  <a16:creationId xmlns:a16="http://schemas.microsoft.com/office/drawing/2014/main" id="{6850FE7D-F831-4100-B3F9-52030ABA52F9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C</a:t>
              </a:r>
            </a:p>
          </p:txBody>
        </p:sp>
      </p:grp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08EEB8E-0BBF-4E7B-87C7-5AC918D93667}"/>
              </a:ext>
            </a:extLst>
          </p:cNvPr>
          <p:cNvSpPr/>
          <p:nvPr/>
        </p:nvSpPr>
        <p:spPr>
          <a:xfrm>
            <a:off x="635792" y="1418703"/>
            <a:ext cx="5694648" cy="4795305"/>
          </a:xfrm>
          <a:prstGeom prst="roundRect">
            <a:avLst>
              <a:gd name="adj" fmla="val 6350"/>
            </a:avLst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19" name="Picture 18">
            <a:hlinkClick r:id="rId6" action="ppaction://hlinksldjump"/>
            <a:extLst>
              <a:ext uri="{FF2B5EF4-FFF2-40B4-BE49-F238E27FC236}">
                <a16:creationId xmlns:a16="http://schemas.microsoft.com/office/drawing/2014/main" id="{7EED5691-C49F-4581-8210-56BCA713C8A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6251" y="6050542"/>
            <a:ext cx="566052" cy="559620"/>
          </a:xfrm>
          <a:prstGeom prst="ellipse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8"/>
          <a:srcRect b="28176"/>
          <a:stretch/>
        </p:blipFill>
        <p:spPr>
          <a:xfrm flipH="1">
            <a:off x="1878618" y="1851364"/>
            <a:ext cx="3448124" cy="2595652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1246483" y="5375029"/>
            <a:ext cx="41088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dirty="0">
                <a:latin typeface="Arial" panose="020B0604020202020204" pitchFamily="34" charset="0"/>
              </a:rPr>
              <a:t>I have a toothache.</a:t>
            </a:r>
          </a:p>
        </p:txBody>
      </p:sp>
    </p:spTree>
    <p:extLst>
      <p:ext uri="{BB962C8B-B14F-4D97-AF65-F5344CB8AC3E}">
        <p14:creationId xmlns:p14="http://schemas.microsoft.com/office/powerpoint/2010/main" val="100805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grpSp>
        <p:nvGrpSpPr>
          <p:cNvPr id="5" name="Đúng.MsPham">
            <a:extLst>
              <a:ext uri="{FF2B5EF4-FFF2-40B4-BE49-F238E27FC236}">
                <a16:creationId xmlns:a16="http://schemas.microsoft.com/office/drawing/2014/main" id="{EA8FF4A4-F89C-432D-A612-E5A513AF8F0A}"/>
              </a:ext>
            </a:extLst>
          </p:cNvPr>
          <p:cNvGrpSpPr/>
          <p:nvPr/>
        </p:nvGrpSpPr>
        <p:grpSpPr>
          <a:xfrm>
            <a:off x="6685940" y="1418704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7CA812A6-F663-41FA-816F-77BF2E60E1E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  <a:latin typeface="Arial" panose="020B0604020202020204" pitchFamily="34" charset="0"/>
                </a:rPr>
                <a:t>What’s the matter with him?</a:t>
              </a:r>
            </a:p>
          </p:txBody>
        </p:sp>
        <p:sp>
          <p:nvSpPr>
            <p:cNvPr id="7" name="1">
              <a:extLst>
                <a:ext uri="{FF2B5EF4-FFF2-40B4-BE49-F238E27FC236}">
                  <a16:creationId xmlns:a16="http://schemas.microsoft.com/office/drawing/2014/main" id="{E6103CF3-9FAD-48A3-959D-1F1D24094D9B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A</a:t>
              </a:r>
            </a:p>
          </p:txBody>
        </p:sp>
      </p:grpSp>
      <p:grpSp>
        <p:nvGrpSpPr>
          <p:cNvPr id="13" name="Sai1.MsPham">
            <a:extLst>
              <a:ext uri="{FF2B5EF4-FFF2-40B4-BE49-F238E27FC236}">
                <a16:creationId xmlns:a16="http://schemas.microsoft.com/office/drawing/2014/main" id="{8E8316FB-E00F-4F10-9628-726865147D4A}"/>
              </a:ext>
            </a:extLst>
          </p:cNvPr>
          <p:cNvGrpSpPr/>
          <p:nvPr/>
        </p:nvGrpSpPr>
        <p:grpSpPr>
          <a:xfrm>
            <a:off x="6685940" y="3149190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14" name="Rounded Rectangle 5">
              <a:extLst>
                <a:ext uri="{FF2B5EF4-FFF2-40B4-BE49-F238E27FC236}">
                  <a16:creationId xmlns:a16="http://schemas.microsoft.com/office/drawing/2014/main" id="{C9C2484E-80BC-434C-80BE-4F77A2FC247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  <a:latin typeface="Arial" panose="020B0604020202020204" pitchFamily="34" charset="0"/>
                </a:rPr>
                <a:t>What’s the matter with you?</a:t>
              </a:r>
            </a:p>
          </p:txBody>
        </p:sp>
        <p:sp>
          <p:nvSpPr>
            <p:cNvPr id="15" name="1">
              <a:extLst>
                <a:ext uri="{FF2B5EF4-FFF2-40B4-BE49-F238E27FC236}">
                  <a16:creationId xmlns:a16="http://schemas.microsoft.com/office/drawing/2014/main" id="{E72033A2-9B7D-4742-8A86-3CD62E4013C7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FF0000"/>
                  </a:solidFill>
                </a:rPr>
                <a:t>B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6" name="Sai2.MsPham">
            <a:extLst>
              <a:ext uri="{FF2B5EF4-FFF2-40B4-BE49-F238E27FC236}">
                <a16:creationId xmlns:a16="http://schemas.microsoft.com/office/drawing/2014/main" id="{EB8DBD20-FA09-4E46-AC26-A123F4507A53}"/>
              </a:ext>
            </a:extLst>
          </p:cNvPr>
          <p:cNvGrpSpPr/>
          <p:nvPr/>
        </p:nvGrpSpPr>
        <p:grpSpPr>
          <a:xfrm>
            <a:off x="6685940" y="4879676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17" name="Rounded Rectangle 5">
              <a:extLst>
                <a:ext uri="{FF2B5EF4-FFF2-40B4-BE49-F238E27FC236}">
                  <a16:creationId xmlns:a16="http://schemas.microsoft.com/office/drawing/2014/main" id="{6C45BA69-6744-4286-B695-FE1A88D83D98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  <a:latin typeface="Arial" panose="020B0604020202020204" pitchFamily="34" charset="0"/>
                </a:rPr>
                <a:t>What’s the matter with her?</a:t>
              </a:r>
            </a:p>
          </p:txBody>
        </p:sp>
        <p:sp>
          <p:nvSpPr>
            <p:cNvPr id="18" name="1">
              <a:extLst>
                <a:ext uri="{FF2B5EF4-FFF2-40B4-BE49-F238E27FC236}">
                  <a16:creationId xmlns:a16="http://schemas.microsoft.com/office/drawing/2014/main" id="{6850FE7D-F831-4100-B3F9-52030ABA52F9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C</a:t>
              </a:r>
            </a:p>
          </p:txBody>
        </p:sp>
      </p:grp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08EEB8E-0BBF-4E7B-87C7-5AC918D93667}"/>
              </a:ext>
            </a:extLst>
          </p:cNvPr>
          <p:cNvSpPr/>
          <p:nvPr/>
        </p:nvSpPr>
        <p:spPr>
          <a:xfrm>
            <a:off x="635792" y="1418703"/>
            <a:ext cx="5694648" cy="4795305"/>
          </a:xfrm>
          <a:prstGeom prst="roundRect">
            <a:avLst>
              <a:gd name="adj" fmla="val 6350"/>
            </a:avLst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2" name="Picture 21">
            <a:hlinkClick r:id="rId6" action="ppaction://hlinksldjump"/>
            <a:extLst>
              <a:ext uri="{FF2B5EF4-FFF2-40B4-BE49-F238E27FC236}">
                <a16:creationId xmlns:a16="http://schemas.microsoft.com/office/drawing/2014/main" id="{C4999154-88BE-49A8-B780-F470FF0EC21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6251" y="6050542"/>
            <a:ext cx="566052" cy="559620"/>
          </a:xfrm>
          <a:prstGeom prst="ellipse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8"/>
          <a:srcRect b="24720"/>
          <a:stretch/>
        </p:blipFill>
        <p:spPr>
          <a:xfrm>
            <a:off x="1686158" y="2030589"/>
            <a:ext cx="3593915" cy="3083244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1143892" y="5375029"/>
            <a:ext cx="43140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dirty="0">
                <a:latin typeface="Arial" panose="020B0604020202020204" pitchFamily="34" charset="0"/>
              </a:rPr>
              <a:t>He has a headache.</a:t>
            </a:r>
          </a:p>
        </p:txBody>
      </p:sp>
    </p:spTree>
    <p:extLst>
      <p:ext uri="{BB962C8B-B14F-4D97-AF65-F5344CB8AC3E}">
        <p14:creationId xmlns:p14="http://schemas.microsoft.com/office/powerpoint/2010/main" val="114917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grpSp>
        <p:nvGrpSpPr>
          <p:cNvPr id="5" name="Sai2.MsPham">
            <a:extLst>
              <a:ext uri="{FF2B5EF4-FFF2-40B4-BE49-F238E27FC236}">
                <a16:creationId xmlns:a16="http://schemas.microsoft.com/office/drawing/2014/main" id="{EA8FF4A4-F89C-432D-A612-E5A513AF8F0A}"/>
              </a:ext>
            </a:extLst>
          </p:cNvPr>
          <p:cNvGrpSpPr/>
          <p:nvPr/>
        </p:nvGrpSpPr>
        <p:grpSpPr>
          <a:xfrm>
            <a:off x="6685940" y="1418704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7CA812A6-F663-41FA-816F-77BF2E60E1E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  <a:latin typeface="Arial" panose="020B0604020202020204" pitchFamily="34" charset="0"/>
                </a:rPr>
                <a:t>I have a sore throat.</a:t>
              </a:r>
            </a:p>
          </p:txBody>
        </p:sp>
        <p:sp>
          <p:nvSpPr>
            <p:cNvPr id="7" name="1">
              <a:extLst>
                <a:ext uri="{FF2B5EF4-FFF2-40B4-BE49-F238E27FC236}">
                  <a16:creationId xmlns:a16="http://schemas.microsoft.com/office/drawing/2014/main" id="{E6103CF3-9FAD-48A3-959D-1F1D24094D9B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A</a:t>
              </a:r>
            </a:p>
          </p:txBody>
        </p:sp>
      </p:grpSp>
      <p:grpSp>
        <p:nvGrpSpPr>
          <p:cNvPr id="13" name="Sai1.MsPham">
            <a:extLst>
              <a:ext uri="{FF2B5EF4-FFF2-40B4-BE49-F238E27FC236}">
                <a16:creationId xmlns:a16="http://schemas.microsoft.com/office/drawing/2014/main" id="{8E8316FB-E00F-4F10-9628-726865147D4A}"/>
              </a:ext>
            </a:extLst>
          </p:cNvPr>
          <p:cNvGrpSpPr/>
          <p:nvPr/>
        </p:nvGrpSpPr>
        <p:grpSpPr>
          <a:xfrm>
            <a:off x="6685940" y="3224292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14" name="Rounded Rectangle 5">
              <a:extLst>
                <a:ext uri="{FF2B5EF4-FFF2-40B4-BE49-F238E27FC236}">
                  <a16:creationId xmlns:a16="http://schemas.microsoft.com/office/drawing/2014/main" id="{C9C2484E-80BC-434C-80BE-4F77A2FC247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  <a:latin typeface="Arial" panose="020B0604020202020204" pitchFamily="34" charset="0"/>
                </a:rPr>
                <a:t>He has a </a:t>
              </a:r>
            </a:p>
            <a:p>
              <a:pPr algn="ctr"/>
              <a:r>
                <a:rPr lang="en-US" sz="3600" dirty="0">
                  <a:solidFill>
                    <a:schemeClr val="tx1"/>
                  </a:solidFill>
                  <a:latin typeface="Arial" panose="020B0604020202020204" pitchFamily="34" charset="0"/>
                </a:rPr>
                <a:t>sore throat.</a:t>
              </a:r>
            </a:p>
          </p:txBody>
        </p:sp>
        <p:sp>
          <p:nvSpPr>
            <p:cNvPr id="15" name="1">
              <a:extLst>
                <a:ext uri="{FF2B5EF4-FFF2-40B4-BE49-F238E27FC236}">
                  <a16:creationId xmlns:a16="http://schemas.microsoft.com/office/drawing/2014/main" id="{E72033A2-9B7D-4742-8A86-3CD62E4013C7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B</a:t>
              </a:r>
            </a:p>
          </p:txBody>
        </p:sp>
      </p:grpSp>
      <p:grpSp>
        <p:nvGrpSpPr>
          <p:cNvPr id="16" name="Đúng.Mspham">
            <a:extLst>
              <a:ext uri="{FF2B5EF4-FFF2-40B4-BE49-F238E27FC236}">
                <a16:creationId xmlns:a16="http://schemas.microsoft.com/office/drawing/2014/main" id="{EB8DBD20-FA09-4E46-AC26-A123F4507A53}"/>
              </a:ext>
            </a:extLst>
          </p:cNvPr>
          <p:cNvGrpSpPr/>
          <p:nvPr/>
        </p:nvGrpSpPr>
        <p:grpSpPr>
          <a:xfrm>
            <a:off x="6685940" y="4842553"/>
            <a:ext cx="4844135" cy="1349674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17" name="Rounded Rectangle 5">
              <a:extLst>
                <a:ext uri="{FF2B5EF4-FFF2-40B4-BE49-F238E27FC236}">
                  <a16:creationId xmlns:a16="http://schemas.microsoft.com/office/drawing/2014/main" id="{6C45BA69-6744-4286-B695-FE1A88D83D98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  <a:latin typeface="Arial" panose="020B0604020202020204" pitchFamily="34" charset="0"/>
                </a:rPr>
                <a:t>She has a </a:t>
              </a:r>
            </a:p>
            <a:p>
              <a:pPr algn="ctr"/>
              <a:r>
                <a:rPr lang="en-US" sz="3600" dirty="0">
                  <a:solidFill>
                    <a:schemeClr val="tx1"/>
                  </a:solidFill>
                  <a:latin typeface="Arial" panose="020B0604020202020204" pitchFamily="34" charset="0"/>
                </a:rPr>
                <a:t>sore throat.</a:t>
              </a:r>
            </a:p>
          </p:txBody>
        </p:sp>
        <p:sp>
          <p:nvSpPr>
            <p:cNvPr id="18" name="1">
              <a:extLst>
                <a:ext uri="{FF2B5EF4-FFF2-40B4-BE49-F238E27FC236}">
                  <a16:creationId xmlns:a16="http://schemas.microsoft.com/office/drawing/2014/main" id="{6850FE7D-F831-4100-B3F9-52030ABA52F9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C</a:t>
              </a:r>
            </a:p>
          </p:txBody>
        </p:sp>
      </p:grp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08EEB8E-0BBF-4E7B-87C7-5AC918D93667}"/>
              </a:ext>
            </a:extLst>
          </p:cNvPr>
          <p:cNvSpPr/>
          <p:nvPr/>
        </p:nvSpPr>
        <p:spPr>
          <a:xfrm>
            <a:off x="635792" y="1418703"/>
            <a:ext cx="5694648" cy="4795305"/>
          </a:xfrm>
          <a:prstGeom prst="roundRect">
            <a:avLst>
              <a:gd name="adj" fmla="val 6350"/>
            </a:avLst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3" name="Picture 22">
            <a:hlinkClick r:id="rId6" action="ppaction://hlinksldjump"/>
            <a:extLst>
              <a:ext uri="{FF2B5EF4-FFF2-40B4-BE49-F238E27FC236}">
                <a16:creationId xmlns:a16="http://schemas.microsoft.com/office/drawing/2014/main" id="{9C05ACB8-1254-4B2F-B24E-B9E5DE72BFA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6251" y="6050542"/>
            <a:ext cx="566052" cy="559620"/>
          </a:xfrm>
          <a:prstGeom prst="ellipse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8"/>
          <a:srcRect t="-1" b="-376"/>
          <a:stretch/>
        </p:blipFill>
        <p:spPr>
          <a:xfrm flipH="1">
            <a:off x="2100863" y="2542396"/>
            <a:ext cx="2427594" cy="3458152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0BD99AB8-7707-4ACF-8AE2-704AEF1809C5}"/>
              </a:ext>
            </a:extLst>
          </p:cNvPr>
          <p:cNvSpPr/>
          <p:nvPr/>
        </p:nvSpPr>
        <p:spPr>
          <a:xfrm>
            <a:off x="495428" y="1601224"/>
            <a:ext cx="6190512" cy="8581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What’s the matter with her?</a:t>
            </a:r>
          </a:p>
        </p:txBody>
      </p:sp>
    </p:spTree>
    <p:extLst>
      <p:ext uri="{BB962C8B-B14F-4D97-AF65-F5344CB8AC3E}">
        <p14:creationId xmlns:p14="http://schemas.microsoft.com/office/powerpoint/2010/main" val="3820591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5722500" y="951196"/>
            <a:ext cx="4183583" cy="4412823"/>
            <a:chOff x="1509116" y="962207"/>
            <a:chExt cx="3764116" cy="3970371"/>
          </a:xfrm>
        </p:grpSpPr>
        <p:sp>
          <p:nvSpPr>
            <p:cNvPr id="26" name="Cloud Callout 25"/>
            <p:cNvSpPr/>
            <p:nvPr/>
          </p:nvSpPr>
          <p:spPr>
            <a:xfrm>
              <a:off x="1509116" y="1206423"/>
              <a:ext cx="1336431" cy="1271039"/>
            </a:xfrm>
            <a:prstGeom prst="cloudCallout">
              <a:avLst>
                <a:gd name="adj1" fmla="val 75219"/>
                <a:gd name="adj2" fmla="val 36214"/>
              </a:avLst>
            </a:prstGeom>
            <a:solidFill>
              <a:schemeClr val="accent4">
                <a:lumMod val="75000"/>
              </a:schemeClr>
            </a:solidFill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51042" y="1433053"/>
              <a:ext cx="852577" cy="817778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97015" y="962207"/>
              <a:ext cx="2776217" cy="3970371"/>
            </a:xfrm>
            <a:prstGeom prst="rect">
              <a:avLst/>
            </a:prstGeom>
          </p:spPr>
        </p:pic>
      </p:grpSp>
      <p:sp>
        <p:nvSpPr>
          <p:cNvPr id="2" name="Rectangle 1"/>
          <p:cNvSpPr/>
          <p:nvPr/>
        </p:nvSpPr>
        <p:spPr>
          <a:xfrm>
            <a:off x="2708703" y="3932181"/>
            <a:ext cx="1819730" cy="7506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</a:rPr>
              <a:t>/ˈ</a:t>
            </a:r>
            <a:r>
              <a:rPr lang="en-US" sz="3200" dirty="0" err="1">
                <a:solidFill>
                  <a:srgbClr val="FF0000"/>
                </a:solidFill>
              </a:rPr>
              <a:t>tu</a:t>
            </a:r>
            <a:r>
              <a:rPr lang="en-US" sz="3200" dirty="0">
                <a:solidFill>
                  <a:srgbClr val="FF0000"/>
                </a:solidFill>
              </a:rPr>
              <a:t>ː</a:t>
            </a:r>
            <a:r>
              <a:rPr lang="el-GR" sz="3200" dirty="0">
                <a:solidFill>
                  <a:srgbClr val="FF0000"/>
                </a:solidFill>
              </a:rPr>
              <a:t>θ</a:t>
            </a:r>
            <a:r>
              <a:rPr lang="en-US" sz="3200" dirty="0" err="1">
                <a:solidFill>
                  <a:srgbClr val="FF0000"/>
                </a:solidFill>
              </a:rPr>
              <a:t>eɪk</a:t>
            </a:r>
            <a:r>
              <a:rPr lang="en-US" sz="3200" dirty="0">
                <a:solidFill>
                  <a:srgbClr val="FF0000"/>
                </a:solidFill>
              </a:rPr>
              <a:t>/</a:t>
            </a:r>
            <a:endParaRPr lang="en-US" sz="54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546769" y="2179581"/>
            <a:ext cx="4476750" cy="175260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60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toothache</a:t>
            </a:r>
            <a:endParaRPr lang="en-US" sz="60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349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oothac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grpSp>
        <p:nvGrpSpPr>
          <p:cNvPr id="5" name="Sai2.msPham">
            <a:extLst>
              <a:ext uri="{FF2B5EF4-FFF2-40B4-BE49-F238E27FC236}">
                <a16:creationId xmlns:a16="http://schemas.microsoft.com/office/drawing/2014/main" id="{EA8FF4A4-F89C-432D-A612-E5A513AF8F0A}"/>
              </a:ext>
            </a:extLst>
          </p:cNvPr>
          <p:cNvGrpSpPr/>
          <p:nvPr/>
        </p:nvGrpSpPr>
        <p:grpSpPr>
          <a:xfrm>
            <a:off x="6685940" y="1418704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7CA812A6-F663-41FA-816F-77BF2E60E1E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I have a fever.</a:t>
              </a:r>
            </a:p>
          </p:txBody>
        </p:sp>
        <p:sp>
          <p:nvSpPr>
            <p:cNvPr id="7" name="1">
              <a:extLst>
                <a:ext uri="{FF2B5EF4-FFF2-40B4-BE49-F238E27FC236}">
                  <a16:creationId xmlns:a16="http://schemas.microsoft.com/office/drawing/2014/main" id="{E6103CF3-9FAD-48A3-959D-1F1D24094D9B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A</a:t>
              </a:r>
            </a:p>
          </p:txBody>
        </p:sp>
      </p:grpSp>
      <p:grpSp>
        <p:nvGrpSpPr>
          <p:cNvPr id="13" name="Dung.MsPham">
            <a:extLst>
              <a:ext uri="{FF2B5EF4-FFF2-40B4-BE49-F238E27FC236}">
                <a16:creationId xmlns:a16="http://schemas.microsoft.com/office/drawing/2014/main" id="{8E8316FB-E00F-4F10-9628-726865147D4A}"/>
              </a:ext>
            </a:extLst>
          </p:cNvPr>
          <p:cNvGrpSpPr/>
          <p:nvPr/>
        </p:nvGrpSpPr>
        <p:grpSpPr>
          <a:xfrm>
            <a:off x="6685940" y="3149190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14" name="Rounded Rectangle 5">
              <a:extLst>
                <a:ext uri="{FF2B5EF4-FFF2-40B4-BE49-F238E27FC236}">
                  <a16:creationId xmlns:a16="http://schemas.microsoft.com/office/drawing/2014/main" id="{C9C2484E-80BC-434C-80BE-4F77A2FC247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He has a fever.</a:t>
              </a:r>
            </a:p>
          </p:txBody>
        </p:sp>
        <p:sp>
          <p:nvSpPr>
            <p:cNvPr id="15" name="1">
              <a:extLst>
                <a:ext uri="{FF2B5EF4-FFF2-40B4-BE49-F238E27FC236}">
                  <a16:creationId xmlns:a16="http://schemas.microsoft.com/office/drawing/2014/main" id="{E72033A2-9B7D-4742-8A86-3CD62E4013C7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B</a:t>
              </a:r>
            </a:p>
          </p:txBody>
        </p:sp>
      </p:grpSp>
      <p:grpSp>
        <p:nvGrpSpPr>
          <p:cNvPr id="16" name="Sai1.MsPham">
            <a:extLst>
              <a:ext uri="{FF2B5EF4-FFF2-40B4-BE49-F238E27FC236}">
                <a16:creationId xmlns:a16="http://schemas.microsoft.com/office/drawing/2014/main" id="{EB8DBD20-FA09-4E46-AC26-A123F4507A53}"/>
              </a:ext>
            </a:extLst>
          </p:cNvPr>
          <p:cNvGrpSpPr/>
          <p:nvPr/>
        </p:nvGrpSpPr>
        <p:grpSpPr>
          <a:xfrm>
            <a:off x="6685940" y="4879676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17" name="Rounded Rectangle 5">
              <a:extLst>
                <a:ext uri="{FF2B5EF4-FFF2-40B4-BE49-F238E27FC236}">
                  <a16:creationId xmlns:a16="http://schemas.microsoft.com/office/drawing/2014/main" id="{6C45BA69-6744-4286-B695-FE1A88D83D98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She has a fever.</a:t>
              </a:r>
            </a:p>
          </p:txBody>
        </p:sp>
        <p:sp>
          <p:nvSpPr>
            <p:cNvPr id="18" name="1">
              <a:extLst>
                <a:ext uri="{FF2B5EF4-FFF2-40B4-BE49-F238E27FC236}">
                  <a16:creationId xmlns:a16="http://schemas.microsoft.com/office/drawing/2014/main" id="{6850FE7D-F831-4100-B3F9-52030ABA52F9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C</a:t>
              </a:r>
            </a:p>
          </p:txBody>
        </p:sp>
      </p:grp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08EEB8E-0BBF-4E7B-87C7-5AC918D93667}"/>
              </a:ext>
            </a:extLst>
          </p:cNvPr>
          <p:cNvSpPr/>
          <p:nvPr/>
        </p:nvSpPr>
        <p:spPr>
          <a:xfrm>
            <a:off x="635792" y="1418703"/>
            <a:ext cx="5694648" cy="4795305"/>
          </a:xfrm>
          <a:prstGeom prst="roundRect">
            <a:avLst>
              <a:gd name="adj" fmla="val 6350"/>
            </a:avLst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19" name="Picture 18">
            <a:hlinkClick r:id="rId6" action="ppaction://hlinksldjump"/>
            <a:extLst>
              <a:ext uri="{FF2B5EF4-FFF2-40B4-BE49-F238E27FC236}">
                <a16:creationId xmlns:a16="http://schemas.microsoft.com/office/drawing/2014/main" id="{7EED5691-C49F-4581-8210-56BCA713C8A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6251" y="6050542"/>
            <a:ext cx="566052" cy="559620"/>
          </a:xfrm>
          <a:prstGeom prst="ellipse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18942" y="3212772"/>
            <a:ext cx="3638064" cy="2610136"/>
          </a:xfrm>
          <a:prstGeom prst="round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0BD99AB8-7707-4ACF-8AE2-704AEF1809C5}"/>
              </a:ext>
            </a:extLst>
          </p:cNvPr>
          <p:cNvSpPr/>
          <p:nvPr/>
        </p:nvSpPr>
        <p:spPr>
          <a:xfrm>
            <a:off x="495428" y="1601224"/>
            <a:ext cx="6190512" cy="8581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What’s the matter with him?</a:t>
            </a:r>
          </a:p>
        </p:txBody>
      </p:sp>
    </p:spTree>
    <p:extLst>
      <p:ext uri="{BB962C8B-B14F-4D97-AF65-F5344CB8AC3E}">
        <p14:creationId xmlns:p14="http://schemas.microsoft.com/office/powerpoint/2010/main" val="4254119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grpSp>
        <p:nvGrpSpPr>
          <p:cNvPr id="5" name="Đúng.MsPham">
            <a:extLst>
              <a:ext uri="{FF2B5EF4-FFF2-40B4-BE49-F238E27FC236}">
                <a16:creationId xmlns:a16="http://schemas.microsoft.com/office/drawing/2014/main" id="{EA8FF4A4-F89C-432D-A612-E5A513AF8F0A}"/>
              </a:ext>
            </a:extLst>
          </p:cNvPr>
          <p:cNvGrpSpPr/>
          <p:nvPr/>
        </p:nvGrpSpPr>
        <p:grpSpPr>
          <a:xfrm>
            <a:off x="6685940" y="1418704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7CA812A6-F663-41FA-816F-77BF2E60E1E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him</a:t>
              </a:r>
            </a:p>
          </p:txBody>
        </p:sp>
        <p:sp>
          <p:nvSpPr>
            <p:cNvPr id="7" name="1">
              <a:extLst>
                <a:ext uri="{FF2B5EF4-FFF2-40B4-BE49-F238E27FC236}">
                  <a16:creationId xmlns:a16="http://schemas.microsoft.com/office/drawing/2014/main" id="{E6103CF3-9FAD-48A3-959D-1F1D24094D9B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A</a:t>
              </a:r>
            </a:p>
          </p:txBody>
        </p:sp>
      </p:grpSp>
      <p:grpSp>
        <p:nvGrpSpPr>
          <p:cNvPr id="13" name="Sai1.MsPham">
            <a:extLst>
              <a:ext uri="{FF2B5EF4-FFF2-40B4-BE49-F238E27FC236}">
                <a16:creationId xmlns:a16="http://schemas.microsoft.com/office/drawing/2014/main" id="{8E8316FB-E00F-4F10-9628-726865147D4A}"/>
              </a:ext>
            </a:extLst>
          </p:cNvPr>
          <p:cNvGrpSpPr/>
          <p:nvPr/>
        </p:nvGrpSpPr>
        <p:grpSpPr>
          <a:xfrm>
            <a:off x="6685940" y="3149190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14" name="Rounded Rectangle 5">
              <a:extLst>
                <a:ext uri="{FF2B5EF4-FFF2-40B4-BE49-F238E27FC236}">
                  <a16:creationId xmlns:a16="http://schemas.microsoft.com/office/drawing/2014/main" id="{C9C2484E-80BC-434C-80BE-4F77A2FC247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her</a:t>
              </a:r>
            </a:p>
          </p:txBody>
        </p:sp>
        <p:sp>
          <p:nvSpPr>
            <p:cNvPr id="15" name="1">
              <a:extLst>
                <a:ext uri="{FF2B5EF4-FFF2-40B4-BE49-F238E27FC236}">
                  <a16:creationId xmlns:a16="http://schemas.microsoft.com/office/drawing/2014/main" id="{E72033A2-9B7D-4742-8A86-3CD62E4013C7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FF0000"/>
                  </a:solidFill>
                </a:rPr>
                <a:t>B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6" name="Sai2.MsPham">
            <a:extLst>
              <a:ext uri="{FF2B5EF4-FFF2-40B4-BE49-F238E27FC236}">
                <a16:creationId xmlns:a16="http://schemas.microsoft.com/office/drawing/2014/main" id="{EB8DBD20-FA09-4E46-AC26-A123F4507A53}"/>
              </a:ext>
            </a:extLst>
          </p:cNvPr>
          <p:cNvGrpSpPr/>
          <p:nvPr/>
        </p:nvGrpSpPr>
        <p:grpSpPr>
          <a:xfrm>
            <a:off x="6685940" y="4879676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17" name="Rounded Rectangle 5">
              <a:extLst>
                <a:ext uri="{FF2B5EF4-FFF2-40B4-BE49-F238E27FC236}">
                  <a16:creationId xmlns:a16="http://schemas.microsoft.com/office/drawing/2014/main" id="{6C45BA69-6744-4286-B695-FE1A88D83D98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you</a:t>
              </a:r>
            </a:p>
          </p:txBody>
        </p:sp>
        <p:sp>
          <p:nvSpPr>
            <p:cNvPr id="18" name="1">
              <a:extLst>
                <a:ext uri="{FF2B5EF4-FFF2-40B4-BE49-F238E27FC236}">
                  <a16:creationId xmlns:a16="http://schemas.microsoft.com/office/drawing/2014/main" id="{6850FE7D-F831-4100-B3F9-52030ABA52F9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C</a:t>
              </a:r>
            </a:p>
          </p:txBody>
        </p:sp>
      </p:grp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08EEB8E-0BBF-4E7B-87C7-5AC918D93667}"/>
              </a:ext>
            </a:extLst>
          </p:cNvPr>
          <p:cNvSpPr/>
          <p:nvPr/>
        </p:nvSpPr>
        <p:spPr>
          <a:xfrm>
            <a:off x="635792" y="1418703"/>
            <a:ext cx="5694648" cy="4795305"/>
          </a:xfrm>
          <a:prstGeom prst="roundRect">
            <a:avLst>
              <a:gd name="adj" fmla="val 6350"/>
            </a:avLst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2" name="Picture 21">
            <a:hlinkClick r:id="rId6" action="ppaction://hlinksldjump"/>
            <a:extLst>
              <a:ext uri="{FF2B5EF4-FFF2-40B4-BE49-F238E27FC236}">
                <a16:creationId xmlns:a16="http://schemas.microsoft.com/office/drawing/2014/main" id="{C4999154-88BE-49A8-B780-F470FF0EC21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6251" y="6050542"/>
            <a:ext cx="566052" cy="559620"/>
          </a:xfrm>
          <a:prstGeom prst="ellipse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8"/>
          <a:srcRect b="31786"/>
          <a:stretch/>
        </p:blipFill>
        <p:spPr>
          <a:xfrm flipH="1">
            <a:off x="1742694" y="2986212"/>
            <a:ext cx="3215907" cy="3128292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0BD99AB8-7707-4ACF-8AE2-704AEF1809C5}"/>
              </a:ext>
            </a:extLst>
          </p:cNvPr>
          <p:cNvSpPr/>
          <p:nvPr/>
        </p:nvSpPr>
        <p:spPr>
          <a:xfrm>
            <a:off x="449754" y="2028578"/>
            <a:ext cx="6190512" cy="8581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What’s the matter with___?</a:t>
            </a:r>
          </a:p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He has a backache.</a:t>
            </a:r>
          </a:p>
          <a:p>
            <a:pPr algn="ctr"/>
            <a:endParaRPr lang="en-US" sz="36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254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grpSp>
        <p:nvGrpSpPr>
          <p:cNvPr id="24" name="Sai2.MsPham">
            <a:extLst>
              <a:ext uri="{FF2B5EF4-FFF2-40B4-BE49-F238E27FC236}">
                <a16:creationId xmlns:a16="http://schemas.microsoft.com/office/drawing/2014/main" id="{EA8FF4A4-F89C-432D-A612-E5A513AF8F0A}"/>
              </a:ext>
            </a:extLst>
          </p:cNvPr>
          <p:cNvGrpSpPr/>
          <p:nvPr/>
        </p:nvGrpSpPr>
        <p:grpSpPr>
          <a:xfrm>
            <a:off x="6685940" y="1418704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7CA812A6-F663-41FA-816F-77BF2E60E1E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you</a:t>
              </a:r>
            </a:p>
          </p:txBody>
        </p:sp>
        <p:sp>
          <p:nvSpPr>
            <p:cNvPr id="26" name="1">
              <a:extLst>
                <a:ext uri="{FF2B5EF4-FFF2-40B4-BE49-F238E27FC236}">
                  <a16:creationId xmlns:a16="http://schemas.microsoft.com/office/drawing/2014/main" id="{E6103CF3-9FAD-48A3-959D-1F1D24094D9B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A</a:t>
              </a:r>
            </a:p>
          </p:txBody>
        </p:sp>
      </p:grpSp>
      <p:grpSp>
        <p:nvGrpSpPr>
          <p:cNvPr id="27" name="Sai1.MsPham">
            <a:extLst>
              <a:ext uri="{FF2B5EF4-FFF2-40B4-BE49-F238E27FC236}">
                <a16:creationId xmlns:a16="http://schemas.microsoft.com/office/drawing/2014/main" id="{8E8316FB-E00F-4F10-9628-726865147D4A}"/>
              </a:ext>
            </a:extLst>
          </p:cNvPr>
          <p:cNvGrpSpPr/>
          <p:nvPr/>
        </p:nvGrpSpPr>
        <p:grpSpPr>
          <a:xfrm>
            <a:off x="6685940" y="3224292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28" name="Rounded Rectangle 5">
              <a:extLst>
                <a:ext uri="{FF2B5EF4-FFF2-40B4-BE49-F238E27FC236}">
                  <a16:creationId xmlns:a16="http://schemas.microsoft.com/office/drawing/2014/main" id="{C9C2484E-80BC-434C-80BE-4F77A2FC247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he</a:t>
              </a:r>
            </a:p>
          </p:txBody>
        </p:sp>
        <p:sp>
          <p:nvSpPr>
            <p:cNvPr id="29" name="1">
              <a:extLst>
                <a:ext uri="{FF2B5EF4-FFF2-40B4-BE49-F238E27FC236}">
                  <a16:creationId xmlns:a16="http://schemas.microsoft.com/office/drawing/2014/main" id="{E72033A2-9B7D-4742-8A86-3CD62E4013C7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B</a:t>
              </a:r>
            </a:p>
          </p:txBody>
        </p:sp>
      </p:grpSp>
      <p:grpSp>
        <p:nvGrpSpPr>
          <p:cNvPr id="30" name="Đúng.Mspham">
            <a:extLst>
              <a:ext uri="{FF2B5EF4-FFF2-40B4-BE49-F238E27FC236}">
                <a16:creationId xmlns:a16="http://schemas.microsoft.com/office/drawing/2014/main" id="{EB8DBD20-FA09-4E46-AC26-A123F4507A53}"/>
              </a:ext>
            </a:extLst>
          </p:cNvPr>
          <p:cNvGrpSpPr/>
          <p:nvPr/>
        </p:nvGrpSpPr>
        <p:grpSpPr>
          <a:xfrm>
            <a:off x="6685940" y="4842553"/>
            <a:ext cx="4844135" cy="1349674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31" name="Rounded Rectangle 5">
              <a:extLst>
                <a:ext uri="{FF2B5EF4-FFF2-40B4-BE49-F238E27FC236}">
                  <a16:creationId xmlns:a16="http://schemas.microsoft.com/office/drawing/2014/main" id="{6C45BA69-6744-4286-B695-FE1A88D83D98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her</a:t>
              </a:r>
            </a:p>
          </p:txBody>
        </p:sp>
        <p:sp>
          <p:nvSpPr>
            <p:cNvPr id="32" name="1">
              <a:extLst>
                <a:ext uri="{FF2B5EF4-FFF2-40B4-BE49-F238E27FC236}">
                  <a16:creationId xmlns:a16="http://schemas.microsoft.com/office/drawing/2014/main" id="{6850FE7D-F831-4100-B3F9-52030ABA52F9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C</a:t>
              </a:r>
            </a:p>
          </p:txBody>
        </p:sp>
      </p:grp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308EEB8E-0BBF-4E7B-87C7-5AC918D93667}"/>
              </a:ext>
            </a:extLst>
          </p:cNvPr>
          <p:cNvSpPr/>
          <p:nvPr/>
        </p:nvSpPr>
        <p:spPr>
          <a:xfrm>
            <a:off x="635792" y="1418703"/>
            <a:ext cx="5694648" cy="4795305"/>
          </a:xfrm>
          <a:prstGeom prst="roundRect">
            <a:avLst>
              <a:gd name="adj" fmla="val 6350"/>
            </a:avLst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37" name="Picture 36">
            <a:hlinkClick r:id="rId6" action="ppaction://hlinksldjump"/>
            <a:extLst>
              <a:ext uri="{FF2B5EF4-FFF2-40B4-BE49-F238E27FC236}">
                <a16:creationId xmlns:a16="http://schemas.microsoft.com/office/drawing/2014/main" id="{9C05ACB8-1254-4B2F-B24E-B9E5DE72BFA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6251" y="6050542"/>
            <a:ext cx="566052" cy="559620"/>
          </a:xfrm>
          <a:prstGeom prst="ellipse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2383412" y="2660866"/>
            <a:ext cx="2290187" cy="3484612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BD99AB8-7707-4ACF-8AE2-704AEF1809C5}"/>
              </a:ext>
            </a:extLst>
          </p:cNvPr>
          <p:cNvSpPr/>
          <p:nvPr/>
        </p:nvSpPr>
        <p:spPr>
          <a:xfrm>
            <a:off x="449754" y="2028578"/>
            <a:ext cx="6190512" cy="8581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What’s the matter with___?</a:t>
            </a:r>
          </a:p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She has a backache.</a:t>
            </a:r>
          </a:p>
          <a:p>
            <a:pPr algn="ctr"/>
            <a:endParaRPr lang="en-US" sz="36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551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grpSp>
        <p:nvGrpSpPr>
          <p:cNvPr id="5" name="Sai2.msPham">
            <a:extLst>
              <a:ext uri="{FF2B5EF4-FFF2-40B4-BE49-F238E27FC236}">
                <a16:creationId xmlns:a16="http://schemas.microsoft.com/office/drawing/2014/main" id="{EA8FF4A4-F89C-432D-A612-E5A513AF8F0A}"/>
              </a:ext>
            </a:extLst>
          </p:cNvPr>
          <p:cNvGrpSpPr/>
          <p:nvPr/>
        </p:nvGrpSpPr>
        <p:grpSpPr>
          <a:xfrm>
            <a:off x="6685940" y="1418704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7CA812A6-F663-41FA-816F-77BF2E60E1E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he</a:t>
              </a:r>
            </a:p>
          </p:txBody>
        </p:sp>
        <p:sp>
          <p:nvSpPr>
            <p:cNvPr id="7" name="1">
              <a:extLst>
                <a:ext uri="{FF2B5EF4-FFF2-40B4-BE49-F238E27FC236}">
                  <a16:creationId xmlns:a16="http://schemas.microsoft.com/office/drawing/2014/main" id="{E6103CF3-9FAD-48A3-959D-1F1D24094D9B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A</a:t>
              </a:r>
            </a:p>
          </p:txBody>
        </p:sp>
      </p:grpSp>
      <p:grpSp>
        <p:nvGrpSpPr>
          <p:cNvPr id="13" name="Dung.MsPham">
            <a:extLst>
              <a:ext uri="{FF2B5EF4-FFF2-40B4-BE49-F238E27FC236}">
                <a16:creationId xmlns:a16="http://schemas.microsoft.com/office/drawing/2014/main" id="{8E8316FB-E00F-4F10-9628-726865147D4A}"/>
              </a:ext>
            </a:extLst>
          </p:cNvPr>
          <p:cNvGrpSpPr/>
          <p:nvPr/>
        </p:nvGrpSpPr>
        <p:grpSpPr>
          <a:xfrm>
            <a:off x="6685940" y="3149190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14" name="Rounded Rectangle 5">
              <a:extLst>
                <a:ext uri="{FF2B5EF4-FFF2-40B4-BE49-F238E27FC236}">
                  <a16:creationId xmlns:a16="http://schemas.microsoft.com/office/drawing/2014/main" id="{C9C2484E-80BC-434C-80BE-4F77A2FC247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you</a:t>
              </a:r>
            </a:p>
          </p:txBody>
        </p:sp>
        <p:sp>
          <p:nvSpPr>
            <p:cNvPr id="15" name="1">
              <a:extLst>
                <a:ext uri="{FF2B5EF4-FFF2-40B4-BE49-F238E27FC236}">
                  <a16:creationId xmlns:a16="http://schemas.microsoft.com/office/drawing/2014/main" id="{E72033A2-9B7D-4742-8A86-3CD62E4013C7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B</a:t>
              </a:r>
            </a:p>
          </p:txBody>
        </p:sp>
      </p:grpSp>
      <p:grpSp>
        <p:nvGrpSpPr>
          <p:cNvPr id="16" name="Sai1.MsPham">
            <a:extLst>
              <a:ext uri="{FF2B5EF4-FFF2-40B4-BE49-F238E27FC236}">
                <a16:creationId xmlns:a16="http://schemas.microsoft.com/office/drawing/2014/main" id="{EB8DBD20-FA09-4E46-AC26-A123F4507A53}"/>
              </a:ext>
            </a:extLst>
          </p:cNvPr>
          <p:cNvGrpSpPr/>
          <p:nvPr/>
        </p:nvGrpSpPr>
        <p:grpSpPr>
          <a:xfrm>
            <a:off x="6685940" y="4879676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17" name="Rounded Rectangle 5">
              <a:extLst>
                <a:ext uri="{FF2B5EF4-FFF2-40B4-BE49-F238E27FC236}">
                  <a16:creationId xmlns:a16="http://schemas.microsoft.com/office/drawing/2014/main" id="{6C45BA69-6744-4286-B695-FE1A88D83D98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she</a:t>
              </a:r>
            </a:p>
          </p:txBody>
        </p:sp>
        <p:sp>
          <p:nvSpPr>
            <p:cNvPr id="18" name="1">
              <a:extLst>
                <a:ext uri="{FF2B5EF4-FFF2-40B4-BE49-F238E27FC236}">
                  <a16:creationId xmlns:a16="http://schemas.microsoft.com/office/drawing/2014/main" id="{6850FE7D-F831-4100-B3F9-52030ABA52F9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C</a:t>
              </a:r>
            </a:p>
          </p:txBody>
        </p:sp>
      </p:grp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08EEB8E-0BBF-4E7B-87C7-5AC918D93667}"/>
              </a:ext>
            </a:extLst>
          </p:cNvPr>
          <p:cNvSpPr/>
          <p:nvPr/>
        </p:nvSpPr>
        <p:spPr>
          <a:xfrm>
            <a:off x="635792" y="1418703"/>
            <a:ext cx="5694648" cy="4795305"/>
          </a:xfrm>
          <a:prstGeom prst="roundRect">
            <a:avLst>
              <a:gd name="adj" fmla="val 6350"/>
            </a:avLst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19" name="Picture 18">
            <a:hlinkClick r:id="rId6" action="ppaction://hlinksldjump"/>
            <a:extLst>
              <a:ext uri="{FF2B5EF4-FFF2-40B4-BE49-F238E27FC236}">
                <a16:creationId xmlns:a16="http://schemas.microsoft.com/office/drawing/2014/main" id="{7EED5691-C49F-4581-8210-56BCA713C8A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6251" y="6050542"/>
            <a:ext cx="566052" cy="559620"/>
          </a:xfrm>
          <a:prstGeom prst="ellipse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8"/>
          <a:srcRect b="34462"/>
          <a:stretch/>
        </p:blipFill>
        <p:spPr>
          <a:xfrm>
            <a:off x="1753830" y="2791862"/>
            <a:ext cx="3458572" cy="322298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0BD99AB8-7707-4ACF-8AE2-704AEF1809C5}"/>
              </a:ext>
            </a:extLst>
          </p:cNvPr>
          <p:cNvSpPr/>
          <p:nvPr/>
        </p:nvSpPr>
        <p:spPr>
          <a:xfrm>
            <a:off x="449754" y="2028578"/>
            <a:ext cx="6190512" cy="8581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What’s the matter with___?</a:t>
            </a:r>
          </a:p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I have a backache.</a:t>
            </a:r>
          </a:p>
          <a:p>
            <a:pPr algn="ctr"/>
            <a:endParaRPr lang="en-US" sz="36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891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grpSp>
        <p:nvGrpSpPr>
          <p:cNvPr id="5" name="Đúng.MsPham">
            <a:extLst>
              <a:ext uri="{FF2B5EF4-FFF2-40B4-BE49-F238E27FC236}">
                <a16:creationId xmlns:a16="http://schemas.microsoft.com/office/drawing/2014/main" id="{EA8FF4A4-F89C-432D-A612-E5A513AF8F0A}"/>
              </a:ext>
            </a:extLst>
          </p:cNvPr>
          <p:cNvGrpSpPr/>
          <p:nvPr/>
        </p:nvGrpSpPr>
        <p:grpSpPr>
          <a:xfrm>
            <a:off x="6592116" y="2097484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7CA812A6-F663-41FA-816F-77BF2E60E1E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have</a:t>
              </a:r>
            </a:p>
          </p:txBody>
        </p:sp>
        <p:sp>
          <p:nvSpPr>
            <p:cNvPr id="7" name="1">
              <a:extLst>
                <a:ext uri="{FF2B5EF4-FFF2-40B4-BE49-F238E27FC236}">
                  <a16:creationId xmlns:a16="http://schemas.microsoft.com/office/drawing/2014/main" id="{E6103CF3-9FAD-48A3-959D-1F1D24094D9B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A</a:t>
              </a:r>
            </a:p>
          </p:txBody>
        </p:sp>
      </p:grpSp>
      <p:grpSp>
        <p:nvGrpSpPr>
          <p:cNvPr id="13" name="Sai1.MsPham">
            <a:extLst>
              <a:ext uri="{FF2B5EF4-FFF2-40B4-BE49-F238E27FC236}">
                <a16:creationId xmlns:a16="http://schemas.microsoft.com/office/drawing/2014/main" id="{8E8316FB-E00F-4F10-9628-726865147D4A}"/>
              </a:ext>
            </a:extLst>
          </p:cNvPr>
          <p:cNvGrpSpPr/>
          <p:nvPr/>
        </p:nvGrpSpPr>
        <p:grpSpPr>
          <a:xfrm>
            <a:off x="6592116" y="3827970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14" name="Rounded Rectangle 5">
              <a:extLst>
                <a:ext uri="{FF2B5EF4-FFF2-40B4-BE49-F238E27FC236}">
                  <a16:creationId xmlns:a16="http://schemas.microsoft.com/office/drawing/2014/main" id="{C9C2484E-80BC-434C-80BE-4F77A2FC247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has</a:t>
              </a:r>
            </a:p>
          </p:txBody>
        </p:sp>
        <p:sp>
          <p:nvSpPr>
            <p:cNvPr id="15" name="1">
              <a:extLst>
                <a:ext uri="{FF2B5EF4-FFF2-40B4-BE49-F238E27FC236}">
                  <a16:creationId xmlns:a16="http://schemas.microsoft.com/office/drawing/2014/main" id="{E72033A2-9B7D-4742-8A86-3CD62E4013C7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FF0000"/>
                  </a:solidFill>
                </a:rPr>
                <a:t>B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6" name="Sai2.MsPham">
            <a:extLst>
              <a:ext uri="{FF2B5EF4-FFF2-40B4-BE49-F238E27FC236}">
                <a16:creationId xmlns:a16="http://schemas.microsoft.com/office/drawing/2014/main" id="{EB8DBD20-FA09-4E46-AC26-A123F4507A53}"/>
              </a:ext>
            </a:extLst>
          </p:cNvPr>
          <p:cNvGrpSpPr/>
          <p:nvPr/>
        </p:nvGrpSpPr>
        <p:grpSpPr>
          <a:xfrm>
            <a:off x="6685940" y="8641396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17" name="Rounded Rectangle 5">
              <a:extLst>
                <a:ext uri="{FF2B5EF4-FFF2-40B4-BE49-F238E27FC236}">
                  <a16:creationId xmlns:a16="http://schemas.microsoft.com/office/drawing/2014/main" id="{6C45BA69-6744-4286-B695-FE1A88D83D98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jo-jo</a:t>
              </a:r>
            </a:p>
          </p:txBody>
        </p:sp>
        <p:sp>
          <p:nvSpPr>
            <p:cNvPr id="18" name="1">
              <a:extLst>
                <a:ext uri="{FF2B5EF4-FFF2-40B4-BE49-F238E27FC236}">
                  <a16:creationId xmlns:a16="http://schemas.microsoft.com/office/drawing/2014/main" id="{6850FE7D-F831-4100-B3F9-52030ABA52F9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C</a:t>
              </a:r>
            </a:p>
          </p:txBody>
        </p:sp>
      </p:grp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08EEB8E-0BBF-4E7B-87C7-5AC918D93667}"/>
              </a:ext>
            </a:extLst>
          </p:cNvPr>
          <p:cNvSpPr/>
          <p:nvPr/>
        </p:nvSpPr>
        <p:spPr>
          <a:xfrm>
            <a:off x="635792" y="1418703"/>
            <a:ext cx="5694648" cy="4795305"/>
          </a:xfrm>
          <a:prstGeom prst="roundRect">
            <a:avLst>
              <a:gd name="adj" fmla="val 6350"/>
            </a:avLst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2" name="Picture 21">
            <a:hlinkClick r:id="rId6" action="ppaction://hlinksldjump"/>
            <a:extLst>
              <a:ext uri="{FF2B5EF4-FFF2-40B4-BE49-F238E27FC236}">
                <a16:creationId xmlns:a16="http://schemas.microsoft.com/office/drawing/2014/main" id="{C4999154-88BE-49A8-B780-F470FF0EC21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6251" y="6050542"/>
            <a:ext cx="566052" cy="559620"/>
          </a:xfrm>
          <a:prstGeom prst="ellipse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0BD99AB8-7707-4ACF-8AE2-704AEF1809C5}"/>
              </a:ext>
            </a:extLst>
          </p:cNvPr>
          <p:cNvSpPr/>
          <p:nvPr/>
        </p:nvSpPr>
        <p:spPr>
          <a:xfrm>
            <a:off x="449754" y="2028577"/>
            <a:ext cx="6190512" cy="30078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What’s the matter with you?</a:t>
            </a:r>
          </a:p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I ___ a toothache.</a:t>
            </a:r>
          </a:p>
          <a:p>
            <a:pPr algn="ctr"/>
            <a:endParaRPr lang="en-US" sz="36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252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grpSp>
        <p:nvGrpSpPr>
          <p:cNvPr id="24" name="Sai2.MsPham">
            <a:extLst>
              <a:ext uri="{FF2B5EF4-FFF2-40B4-BE49-F238E27FC236}">
                <a16:creationId xmlns:a16="http://schemas.microsoft.com/office/drawing/2014/main" id="{EA8FF4A4-F89C-432D-A612-E5A513AF8F0A}"/>
              </a:ext>
            </a:extLst>
          </p:cNvPr>
          <p:cNvGrpSpPr/>
          <p:nvPr/>
        </p:nvGrpSpPr>
        <p:grpSpPr>
          <a:xfrm>
            <a:off x="6685940" y="1989960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7CA812A6-F663-41FA-816F-77BF2E60E1E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have</a:t>
              </a:r>
            </a:p>
          </p:txBody>
        </p:sp>
        <p:sp>
          <p:nvSpPr>
            <p:cNvPr id="26" name="1">
              <a:extLst>
                <a:ext uri="{FF2B5EF4-FFF2-40B4-BE49-F238E27FC236}">
                  <a16:creationId xmlns:a16="http://schemas.microsoft.com/office/drawing/2014/main" id="{E6103CF3-9FAD-48A3-959D-1F1D24094D9B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A</a:t>
              </a:r>
            </a:p>
          </p:txBody>
        </p:sp>
      </p:grpSp>
      <p:grpSp>
        <p:nvGrpSpPr>
          <p:cNvPr id="27" name="Sai1.MsPham">
            <a:extLst>
              <a:ext uri="{FF2B5EF4-FFF2-40B4-BE49-F238E27FC236}">
                <a16:creationId xmlns:a16="http://schemas.microsoft.com/office/drawing/2014/main" id="{8E8316FB-E00F-4F10-9628-726865147D4A}"/>
              </a:ext>
            </a:extLst>
          </p:cNvPr>
          <p:cNvGrpSpPr/>
          <p:nvPr/>
        </p:nvGrpSpPr>
        <p:grpSpPr>
          <a:xfrm>
            <a:off x="6330440" y="-1476978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28" name="Rounded Rectangle 5">
              <a:extLst>
                <a:ext uri="{FF2B5EF4-FFF2-40B4-BE49-F238E27FC236}">
                  <a16:creationId xmlns:a16="http://schemas.microsoft.com/office/drawing/2014/main" id="{C9C2484E-80BC-434C-80BE-4F77A2FC247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slake</a:t>
              </a:r>
            </a:p>
          </p:txBody>
        </p:sp>
        <p:sp>
          <p:nvSpPr>
            <p:cNvPr id="29" name="1">
              <a:extLst>
                <a:ext uri="{FF2B5EF4-FFF2-40B4-BE49-F238E27FC236}">
                  <a16:creationId xmlns:a16="http://schemas.microsoft.com/office/drawing/2014/main" id="{E72033A2-9B7D-4742-8A86-3CD62E4013C7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B</a:t>
              </a:r>
            </a:p>
          </p:txBody>
        </p:sp>
      </p:grpSp>
      <p:grpSp>
        <p:nvGrpSpPr>
          <p:cNvPr id="30" name="Đúng.Mspham">
            <a:extLst>
              <a:ext uri="{FF2B5EF4-FFF2-40B4-BE49-F238E27FC236}">
                <a16:creationId xmlns:a16="http://schemas.microsoft.com/office/drawing/2014/main" id="{EB8DBD20-FA09-4E46-AC26-A123F4507A53}"/>
              </a:ext>
            </a:extLst>
          </p:cNvPr>
          <p:cNvGrpSpPr/>
          <p:nvPr/>
        </p:nvGrpSpPr>
        <p:grpSpPr>
          <a:xfrm>
            <a:off x="6699525" y="3608221"/>
            <a:ext cx="4844135" cy="1349674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31" name="Rounded Rectangle 5">
              <a:extLst>
                <a:ext uri="{FF2B5EF4-FFF2-40B4-BE49-F238E27FC236}">
                  <a16:creationId xmlns:a16="http://schemas.microsoft.com/office/drawing/2014/main" id="{6C45BA69-6744-4286-B695-FE1A88D83D98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has</a:t>
              </a:r>
            </a:p>
          </p:txBody>
        </p:sp>
        <p:sp>
          <p:nvSpPr>
            <p:cNvPr id="32" name="1">
              <a:extLst>
                <a:ext uri="{FF2B5EF4-FFF2-40B4-BE49-F238E27FC236}">
                  <a16:creationId xmlns:a16="http://schemas.microsoft.com/office/drawing/2014/main" id="{6850FE7D-F831-4100-B3F9-52030ABA52F9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B</a:t>
              </a:r>
            </a:p>
          </p:txBody>
        </p:sp>
      </p:grp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308EEB8E-0BBF-4E7B-87C7-5AC918D93667}"/>
              </a:ext>
            </a:extLst>
          </p:cNvPr>
          <p:cNvSpPr/>
          <p:nvPr/>
        </p:nvSpPr>
        <p:spPr>
          <a:xfrm>
            <a:off x="635792" y="1418703"/>
            <a:ext cx="5694648" cy="4795305"/>
          </a:xfrm>
          <a:prstGeom prst="roundRect">
            <a:avLst>
              <a:gd name="adj" fmla="val 6350"/>
            </a:avLst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37" name="Picture 36">
            <a:hlinkClick r:id="rId6" action="ppaction://hlinksldjump"/>
            <a:extLst>
              <a:ext uri="{FF2B5EF4-FFF2-40B4-BE49-F238E27FC236}">
                <a16:creationId xmlns:a16="http://schemas.microsoft.com/office/drawing/2014/main" id="{9C05ACB8-1254-4B2F-B24E-B9E5DE72BFA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6251" y="6050542"/>
            <a:ext cx="566052" cy="559620"/>
          </a:xfrm>
          <a:prstGeom prst="ellipse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BD99AB8-7707-4ACF-8AE2-704AEF1809C5}"/>
              </a:ext>
            </a:extLst>
          </p:cNvPr>
          <p:cNvSpPr/>
          <p:nvPr/>
        </p:nvSpPr>
        <p:spPr>
          <a:xfrm>
            <a:off x="449754" y="2028577"/>
            <a:ext cx="6190512" cy="30078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What’s the matter with him?</a:t>
            </a:r>
          </a:p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He ___ a headache.</a:t>
            </a:r>
          </a:p>
          <a:p>
            <a:pPr algn="ctr"/>
            <a:endParaRPr lang="en-US" sz="36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982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grpSp>
        <p:nvGrpSpPr>
          <p:cNvPr id="18" name="Sai2.MsPham">
            <a:extLst>
              <a:ext uri="{FF2B5EF4-FFF2-40B4-BE49-F238E27FC236}">
                <a16:creationId xmlns:a16="http://schemas.microsoft.com/office/drawing/2014/main" id="{EA8FF4A4-F89C-432D-A612-E5A513AF8F0A}"/>
              </a:ext>
            </a:extLst>
          </p:cNvPr>
          <p:cNvGrpSpPr/>
          <p:nvPr/>
        </p:nvGrpSpPr>
        <p:grpSpPr>
          <a:xfrm>
            <a:off x="6685940" y="1418704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7CA812A6-F663-41FA-816F-77BF2E60E1E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He</a:t>
              </a:r>
            </a:p>
          </p:txBody>
        </p:sp>
        <p:sp>
          <p:nvSpPr>
            <p:cNvPr id="21" name="1">
              <a:extLst>
                <a:ext uri="{FF2B5EF4-FFF2-40B4-BE49-F238E27FC236}">
                  <a16:creationId xmlns:a16="http://schemas.microsoft.com/office/drawing/2014/main" id="{E6103CF3-9FAD-48A3-959D-1F1D24094D9B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A</a:t>
              </a:r>
            </a:p>
          </p:txBody>
        </p:sp>
      </p:grpSp>
      <p:grpSp>
        <p:nvGrpSpPr>
          <p:cNvPr id="22" name="Sai1.MsPham">
            <a:extLst>
              <a:ext uri="{FF2B5EF4-FFF2-40B4-BE49-F238E27FC236}">
                <a16:creationId xmlns:a16="http://schemas.microsoft.com/office/drawing/2014/main" id="{8E8316FB-E00F-4F10-9628-726865147D4A}"/>
              </a:ext>
            </a:extLst>
          </p:cNvPr>
          <p:cNvGrpSpPr/>
          <p:nvPr/>
        </p:nvGrpSpPr>
        <p:grpSpPr>
          <a:xfrm>
            <a:off x="6685940" y="3224292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23" name="Rounded Rectangle 5">
              <a:extLst>
                <a:ext uri="{FF2B5EF4-FFF2-40B4-BE49-F238E27FC236}">
                  <a16:creationId xmlns:a16="http://schemas.microsoft.com/office/drawing/2014/main" id="{C9C2484E-80BC-434C-80BE-4F77A2FC247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you</a:t>
              </a:r>
            </a:p>
          </p:txBody>
        </p:sp>
        <p:sp>
          <p:nvSpPr>
            <p:cNvPr id="38" name="1">
              <a:extLst>
                <a:ext uri="{FF2B5EF4-FFF2-40B4-BE49-F238E27FC236}">
                  <a16:creationId xmlns:a16="http://schemas.microsoft.com/office/drawing/2014/main" id="{E72033A2-9B7D-4742-8A86-3CD62E4013C7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B</a:t>
              </a:r>
            </a:p>
          </p:txBody>
        </p:sp>
      </p:grpSp>
      <p:grpSp>
        <p:nvGrpSpPr>
          <p:cNvPr id="39" name="Đúng.Mspham">
            <a:extLst>
              <a:ext uri="{FF2B5EF4-FFF2-40B4-BE49-F238E27FC236}">
                <a16:creationId xmlns:a16="http://schemas.microsoft.com/office/drawing/2014/main" id="{EB8DBD20-FA09-4E46-AC26-A123F4507A53}"/>
              </a:ext>
            </a:extLst>
          </p:cNvPr>
          <p:cNvGrpSpPr/>
          <p:nvPr/>
        </p:nvGrpSpPr>
        <p:grpSpPr>
          <a:xfrm>
            <a:off x="6685940" y="4842553"/>
            <a:ext cx="4844135" cy="1349674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40" name="Rounded Rectangle 5">
              <a:extLst>
                <a:ext uri="{FF2B5EF4-FFF2-40B4-BE49-F238E27FC236}">
                  <a16:creationId xmlns:a16="http://schemas.microsoft.com/office/drawing/2014/main" id="{6C45BA69-6744-4286-B695-FE1A88D83D98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I</a:t>
              </a:r>
            </a:p>
          </p:txBody>
        </p:sp>
        <p:sp>
          <p:nvSpPr>
            <p:cNvPr id="41" name="1">
              <a:extLst>
                <a:ext uri="{FF2B5EF4-FFF2-40B4-BE49-F238E27FC236}">
                  <a16:creationId xmlns:a16="http://schemas.microsoft.com/office/drawing/2014/main" id="{6850FE7D-F831-4100-B3F9-52030ABA52F9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C</a:t>
              </a:r>
            </a:p>
          </p:txBody>
        </p:sp>
      </p:grp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308EEB8E-0BBF-4E7B-87C7-5AC918D93667}"/>
              </a:ext>
            </a:extLst>
          </p:cNvPr>
          <p:cNvSpPr/>
          <p:nvPr/>
        </p:nvSpPr>
        <p:spPr>
          <a:xfrm>
            <a:off x="635792" y="1418703"/>
            <a:ext cx="5694648" cy="4795305"/>
          </a:xfrm>
          <a:prstGeom prst="roundRect">
            <a:avLst>
              <a:gd name="adj" fmla="val 6350"/>
            </a:avLst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46" name="Picture 45">
            <a:hlinkClick r:id="rId6" action="ppaction://hlinksldjump"/>
            <a:extLst>
              <a:ext uri="{FF2B5EF4-FFF2-40B4-BE49-F238E27FC236}">
                <a16:creationId xmlns:a16="http://schemas.microsoft.com/office/drawing/2014/main" id="{9C05ACB8-1254-4B2F-B24E-B9E5DE72BFA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6251" y="6050542"/>
            <a:ext cx="566052" cy="559620"/>
          </a:xfrm>
          <a:prstGeom prst="ellipse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0BD99AB8-7707-4ACF-8AE2-704AEF1809C5}"/>
              </a:ext>
            </a:extLst>
          </p:cNvPr>
          <p:cNvSpPr/>
          <p:nvPr/>
        </p:nvSpPr>
        <p:spPr>
          <a:xfrm>
            <a:off x="449754" y="2028577"/>
            <a:ext cx="6190512" cy="30078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What’s the matter with you?</a:t>
            </a:r>
          </a:p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_____ have a fever.</a:t>
            </a:r>
          </a:p>
        </p:txBody>
      </p:sp>
    </p:spTree>
    <p:extLst>
      <p:ext uri="{BB962C8B-B14F-4D97-AF65-F5344CB8AC3E}">
        <p14:creationId xmlns:p14="http://schemas.microsoft.com/office/powerpoint/2010/main" val="3672139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grpSp>
        <p:nvGrpSpPr>
          <p:cNvPr id="23" name="Sai2.msPham">
            <a:extLst>
              <a:ext uri="{FF2B5EF4-FFF2-40B4-BE49-F238E27FC236}">
                <a16:creationId xmlns:a16="http://schemas.microsoft.com/office/drawing/2014/main" id="{EA8FF4A4-F89C-432D-A612-E5A513AF8F0A}"/>
              </a:ext>
            </a:extLst>
          </p:cNvPr>
          <p:cNvGrpSpPr/>
          <p:nvPr/>
        </p:nvGrpSpPr>
        <p:grpSpPr>
          <a:xfrm>
            <a:off x="6592116" y="2049711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7CA812A6-F663-41FA-816F-77BF2E60E1E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He have</a:t>
              </a:r>
            </a:p>
          </p:txBody>
        </p:sp>
        <p:sp>
          <p:nvSpPr>
            <p:cNvPr id="25" name="1">
              <a:extLst>
                <a:ext uri="{FF2B5EF4-FFF2-40B4-BE49-F238E27FC236}">
                  <a16:creationId xmlns:a16="http://schemas.microsoft.com/office/drawing/2014/main" id="{E6103CF3-9FAD-48A3-959D-1F1D24094D9B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A</a:t>
              </a:r>
            </a:p>
          </p:txBody>
        </p:sp>
      </p:grpSp>
      <p:grpSp>
        <p:nvGrpSpPr>
          <p:cNvPr id="26" name="Dung.MsPham">
            <a:extLst>
              <a:ext uri="{FF2B5EF4-FFF2-40B4-BE49-F238E27FC236}">
                <a16:creationId xmlns:a16="http://schemas.microsoft.com/office/drawing/2014/main" id="{8E8316FB-E00F-4F10-9628-726865147D4A}"/>
              </a:ext>
            </a:extLst>
          </p:cNvPr>
          <p:cNvGrpSpPr/>
          <p:nvPr/>
        </p:nvGrpSpPr>
        <p:grpSpPr>
          <a:xfrm>
            <a:off x="6592116" y="3780197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27" name="Rounded Rectangle 5">
              <a:extLst>
                <a:ext uri="{FF2B5EF4-FFF2-40B4-BE49-F238E27FC236}">
                  <a16:creationId xmlns:a16="http://schemas.microsoft.com/office/drawing/2014/main" id="{C9C2484E-80BC-434C-80BE-4F77A2FC247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He has</a:t>
              </a:r>
            </a:p>
          </p:txBody>
        </p:sp>
        <p:sp>
          <p:nvSpPr>
            <p:cNvPr id="28" name="1">
              <a:extLst>
                <a:ext uri="{FF2B5EF4-FFF2-40B4-BE49-F238E27FC236}">
                  <a16:creationId xmlns:a16="http://schemas.microsoft.com/office/drawing/2014/main" id="{E72033A2-9B7D-4742-8A86-3CD62E4013C7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B</a:t>
              </a:r>
            </a:p>
          </p:txBody>
        </p:sp>
      </p:grpSp>
      <p:grpSp>
        <p:nvGrpSpPr>
          <p:cNvPr id="29" name="Sai1.MsPham">
            <a:extLst>
              <a:ext uri="{FF2B5EF4-FFF2-40B4-BE49-F238E27FC236}">
                <a16:creationId xmlns:a16="http://schemas.microsoft.com/office/drawing/2014/main" id="{EB8DBD20-FA09-4E46-AC26-A123F4507A53}"/>
              </a:ext>
            </a:extLst>
          </p:cNvPr>
          <p:cNvGrpSpPr/>
          <p:nvPr/>
        </p:nvGrpSpPr>
        <p:grpSpPr>
          <a:xfrm>
            <a:off x="6095999" y="8269805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30" name="Rounded Rectangle 5">
              <a:extLst>
                <a:ext uri="{FF2B5EF4-FFF2-40B4-BE49-F238E27FC236}">
                  <a16:creationId xmlns:a16="http://schemas.microsoft.com/office/drawing/2014/main" id="{6C45BA69-6744-4286-B695-FE1A88D83D98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vall</a:t>
              </a:r>
            </a:p>
          </p:txBody>
        </p:sp>
        <p:sp>
          <p:nvSpPr>
            <p:cNvPr id="31" name="1">
              <a:extLst>
                <a:ext uri="{FF2B5EF4-FFF2-40B4-BE49-F238E27FC236}">
                  <a16:creationId xmlns:a16="http://schemas.microsoft.com/office/drawing/2014/main" id="{6850FE7D-F831-4100-B3F9-52030ABA52F9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C</a:t>
              </a:r>
            </a:p>
          </p:txBody>
        </p:sp>
      </p:grp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308EEB8E-0BBF-4E7B-87C7-5AC918D93667}"/>
              </a:ext>
            </a:extLst>
          </p:cNvPr>
          <p:cNvSpPr/>
          <p:nvPr/>
        </p:nvSpPr>
        <p:spPr>
          <a:xfrm>
            <a:off x="635792" y="1418703"/>
            <a:ext cx="5694648" cy="4795305"/>
          </a:xfrm>
          <a:prstGeom prst="roundRect">
            <a:avLst>
              <a:gd name="adj" fmla="val 6350"/>
            </a:avLst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34" name="Picture 33">
            <a:hlinkClick r:id="rId6" action="ppaction://hlinksldjump"/>
            <a:extLst>
              <a:ext uri="{FF2B5EF4-FFF2-40B4-BE49-F238E27FC236}">
                <a16:creationId xmlns:a16="http://schemas.microsoft.com/office/drawing/2014/main" id="{7EED5691-C49F-4581-8210-56BCA713C8A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6251" y="6050542"/>
            <a:ext cx="566052" cy="559620"/>
          </a:xfrm>
          <a:prstGeom prst="ellipse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0BD99AB8-7707-4ACF-8AE2-704AEF1809C5}"/>
              </a:ext>
            </a:extLst>
          </p:cNvPr>
          <p:cNvSpPr/>
          <p:nvPr/>
        </p:nvSpPr>
        <p:spPr>
          <a:xfrm>
            <a:off x="449754" y="2028577"/>
            <a:ext cx="6190512" cy="30078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What’s the matter with him?</a:t>
            </a:r>
          </a:p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_____ _____ a fever.</a:t>
            </a:r>
          </a:p>
        </p:txBody>
      </p:sp>
    </p:spTree>
    <p:extLst>
      <p:ext uri="{BB962C8B-B14F-4D97-AF65-F5344CB8AC3E}">
        <p14:creationId xmlns:p14="http://schemas.microsoft.com/office/powerpoint/2010/main" val="460077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grpSp>
        <p:nvGrpSpPr>
          <p:cNvPr id="24" name="Đúng.MsPham">
            <a:extLst>
              <a:ext uri="{FF2B5EF4-FFF2-40B4-BE49-F238E27FC236}">
                <a16:creationId xmlns:a16="http://schemas.microsoft.com/office/drawing/2014/main" id="{EA8FF4A4-F89C-432D-A612-E5A513AF8F0A}"/>
              </a:ext>
            </a:extLst>
          </p:cNvPr>
          <p:cNvGrpSpPr/>
          <p:nvPr/>
        </p:nvGrpSpPr>
        <p:grpSpPr>
          <a:xfrm>
            <a:off x="6640266" y="1937713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7CA812A6-F663-41FA-816F-77BF2E60E1E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I have </a:t>
              </a:r>
            </a:p>
          </p:txBody>
        </p:sp>
        <p:sp>
          <p:nvSpPr>
            <p:cNvPr id="26" name="1">
              <a:extLst>
                <a:ext uri="{FF2B5EF4-FFF2-40B4-BE49-F238E27FC236}">
                  <a16:creationId xmlns:a16="http://schemas.microsoft.com/office/drawing/2014/main" id="{E6103CF3-9FAD-48A3-959D-1F1D24094D9B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A</a:t>
              </a:r>
            </a:p>
          </p:txBody>
        </p:sp>
      </p:grpSp>
      <p:grpSp>
        <p:nvGrpSpPr>
          <p:cNvPr id="27" name="Sai1.MsPham">
            <a:extLst>
              <a:ext uri="{FF2B5EF4-FFF2-40B4-BE49-F238E27FC236}">
                <a16:creationId xmlns:a16="http://schemas.microsoft.com/office/drawing/2014/main" id="{8E8316FB-E00F-4F10-9628-726865147D4A}"/>
              </a:ext>
            </a:extLst>
          </p:cNvPr>
          <p:cNvGrpSpPr/>
          <p:nvPr/>
        </p:nvGrpSpPr>
        <p:grpSpPr>
          <a:xfrm>
            <a:off x="6640266" y="3668199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28" name="Rounded Rectangle 5">
              <a:extLst>
                <a:ext uri="{FF2B5EF4-FFF2-40B4-BE49-F238E27FC236}">
                  <a16:creationId xmlns:a16="http://schemas.microsoft.com/office/drawing/2014/main" id="{C9C2484E-80BC-434C-80BE-4F77A2FC247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I has</a:t>
              </a:r>
            </a:p>
          </p:txBody>
        </p:sp>
        <p:sp>
          <p:nvSpPr>
            <p:cNvPr id="29" name="1">
              <a:extLst>
                <a:ext uri="{FF2B5EF4-FFF2-40B4-BE49-F238E27FC236}">
                  <a16:creationId xmlns:a16="http://schemas.microsoft.com/office/drawing/2014/main" id="{E72033A2-9B7D-4742-8A86-3CD62E4013C7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FF0000"/>
                  </a:solidFill>
                </a:rPr>
                <a:t>B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0" name="Sai2.MsPham">
            <a:extLst>
              <a:ext uri="{FF2B5EF4-FFF2-40B4-BE49-F238E27FC236}">
                <a16:creationId xmlns:a16="http://schemas.microsoft.com/office/drawing/2014/main" id="{EB8DBD20-FA09-4E46-AC26-A123F4507A53}"/>
              </a:ext>
            </a:extLst>
          </p:cNvPr>
          <p:cNvGrpSpPr/>
          <p:nvPr/>
        </p:nvGrpSpPr>
        <p:grpSpPr>
          <a:xfrm>
            <a:off x="6330440" y="7698718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31" name="Rounded Rectangle 5">
              <a:extLst>
                <a:ext uri="{FF2B5EF4-FFF2-40B4-BE49-F238E27FC236}">
                  <a16:creationId xmlns:a16="http://schemas.microsoft.com/office/drawing/2014/main" id="{6C45BA69-6744-4286-B695-FE1A88D83D98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jo-jo</a:t>
              </a:r>
            </a:p>
          </p:txBody>
        </p:sp>
        <p:sp>
          <p:nvSpPr>
            <p:cNvPr id="32" name="1">
              <a:extLst>
                <a:ext uri="{FF2B5EF4-FFF2-40B4-BE49-F238E27FC236}">
                  <a16:creationId xmlns:a16="http://schemas.microsoft.com/office/drawing/2014/main" id="{6850FE7D-F831-4100-B3F9-52030ABA52F9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C</a:t>
              </a:r>
            </a:p>
          </p:txBody>
        </p:sp>
      </p:grp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308EEB8E-0BBF-4E7B-87C7-5AC918D93667}"/>
              </a:ext>
            </a:extLst>
          </p:cNvPr>
          <p:cNvSpPr/>
          <p:nvPr/>
        </p:nvSpPr>
        <p:spPr>
          <a:xfrm>
            <a:off x="635792" y="1418703"/>
            <a:ext cx="5694648" cy="4795305"/>
          </a:xfrm>
          <a:prstGeom prst="roundRect">
            <a:avLst>
              <a:gd name="adj" fmla="val 6350"/>
            </a:avLst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37" name="Picture 36">
            <a:hlinkClick r:id="rId6" action="ppaction://hlinksldjump"/>
            <a:extLst>
              <a:ext uri="{FF2B5EF4-FFF2-40B4-BE49-F238E27FC236}">
                <a16:creationId xmlns:a16="http://schemas.microsoft.com/office/drawing/2014/main" id="{C4999154-88BE-49A8-B780-F470FF0EC21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6251" y="6050542"/>
            <a:ext cx="566052" cy="559620"/>
          </a:xfrm>
          <a:prstGeom prst="ellipse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0BD99AB8-7707-4ACF-8AE2-704AEF1809C5}"/>
              </a:ext>
            </a:extLst>
          </p:cNvPr>
          <p:cNvSpPr/>
          <p:nvPr/>
        </p:nvSpPr>
        <p:spPr>
          <a:xfrm>
            <a:off x="449754" y="2028577"/>
            <a:ext cx="6190512" cy="30078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What’s the matter with you?</a:t>
            </a:r>
          </a:p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_____ _____ a stomach ache.</a:t>
            </a:r>
          </a:p>
        </p:txBody>
      </p:sp>
    </p:spTree>
    <p:extLst>
      <p:ext uri="{BB962C8B-B14F-4D97-AF65-F5344CB8AC3E}">
        <p14:creationId xmlns:p14="http://schemas.microsoft.com/office/powerpoint/2010/main" val="2360406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grpSp>
        <p:nvGrpSpPr>
          <p:cNvPr id="18" name="Sai2.MsPham">
            <a:extLst>
              <a:ext uri="{FF2B5EF4-FFF2-40B4-BE49-F238E27FC236}">
                <a16:creationId xmlns:a16="http://schemas.microsoft.com/office/drawing/2014/main" id="{EA8FF4A4-F89C-432D-A612-E5A513AF8F0A}"/>
              </a:ext>
            </a:extLst>
          </p:cNvPr>
          <p:cNvGrpSpPr/>
          <p:nvPr/>
        </p:nvGrpSpPr>
        <p:grpSpPr>
          <a:xfrm>
            <a:off x="6956744" y="-4279880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7CA812A6-F663-41FA-816F-77BF2E60E1E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snaek</a:t>
              </a:r>
            </a:p>
          </p:txBody>
        </p:sp>
        <p:sp>
          <p:nvSpPr>
            <p:cNvPr id="21" name="1">
              <a:extLst>
                <a:ext uri="{FF2B5EF4-FFF2-40B4-BE49-F238E27FC236}">
                  <a16:creationId xmlns:a16="http://schemas.microsoft.com/office/drawing/2014/main" id="{E6103CF3-9FAD-48A3-959D-1F1D24094D9B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A</a:t>
              </a:r>
            </a:p>
          </p:txBody>
        </p:sp>
      </p:grpSp>
      <p:grpSp>
        <p:nvGrpSpPr>
          <p:cNvPr id="22" name="Sai1.MsPham">
            <a:extLst>
              <a:ext uri="{FF2B5EF4-FFF2-40B4-BE49-F238E27FC236}">
                <a16:creationId xmlns:a16="http://schemas.microsoft.com/office/drawing/2014/main" id="{8E8316FB-E00F-4F10-9628-726865147D4A}"/>
              </a:ext>
            </a:extLst>
          </p:cNvPr>
          <p:cNvGrpSpPr/>
          <p:nvPr/>
        </p:nvGrpSpPr>
        <p:grpSpPr>
          <a:xfrm>
            <a:off x="6592116" y="2068521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23" name="Rounded Rectangle 5">
              <a:extLst>
                <a:ext uri="{FF2B5EF4-FFF2-40B4-BE49-F238E27FC236}">
                  <a16:creationId xmlns:a16="http://schemas.microsoft.com/office/drawing/2014/main" id="{C9C2484E-80BC-434C-80BE-4F77A2FC247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a</a:t>
              </a:r>
            </a:p>
          </p:txBody>
        </p:sp>
        <p:sp>
          <p:nvSpPr>
            <p:cNvPr id="38" name="1">
              <a:extLst>
                <a:ext uri="{FF2B5EF4-FFF2-40B4-BE49-F238E27FC236}">
                  <a16:creationId xmlns:a16="http://schemas.microsoft.com/office/drawing/2014/main" id="{E72033A2-9B7D-4742-8A86-3CD62E4013C7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A</a:t>
              </a:r>
            </a:p>
          </p:txBody>
        </p:sp>
      </p:grpSp>
      <p:grpSp>
        <p:nvGrpSpPr>
          <p:cNvPr id="39" name="Đúng.Mspham">
            <a:extLst>
              <a:ext uri="{FF2B5EF4-FFF2-40B4-BE49-F238E27FC236}">
                <a16:creationId xmlns:a16="http://schemas.microsoft.com/office/drawing/2014/main" id="{EB8DBD20-FA09-4E46-AC26-A123F4507A53}"/>
              </a:ext>
            </a:extLst>
          </p:cNvPr>
          <p:cNvGrpSpPr/>
          <p:nvPr/>
        </p:nvGrpSpPr>
        <p:grpSpPr>
          <a:xfrm>
            <a:off x="6592116" y="3686782"/>
            <a:ext cx="4844135" cy="1349674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40" name="Rounded Rectangle 5">
              <a:extLst>
                <a:ext uri="{FF2B5EF4-FFF2-40B4-BE49-F238E27FC236}">
                  <a16:creationId xmlns:a16="http://schemas.microsoft.com/office/drawing/2014/main" id="{6C45BA69-6744-4286-B695-FE1A88D83D98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an</a:t>
              </a:r>
            </a:p>
          </p:txBody>
        </p:sp>
        <p:sp>
          <p:nvSpPr>
            <p:cNvPr id="41" name="1">
              <a:extLst>
                <a:ext uri="{FF2B5EF4-FFF2-40B4-BE49-F238E27FC236}">
                  <a16:creationId xmlns:a16="http://schemas.microsoft.com/office/drawing/2014/main" id="{6850FE7D-F831-4100-B3F9-52030ABA52F9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B</a:t>
              </a:r>
            </a:p>
          </p:txBody>
        </p:sp>
      </p:grp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308EEB8E-0BBF-4E7B-87C7-5AC918D93667}"/>
              </a:ext>
            </a:extLst>
          </p:cNvPr>
          <p:cNvSpPr/>
          <p:nvPr/>
        </p:nvSpPr>
        <p:spPr>
          <a:xfrm>
            <a:off x="635792" y="1418703"/>
            <a:ext cx="5694648" cy="4795305"/>
          </a:xfrm>
          <a:prstGeom prst="roundRect">
            <a:avLst>
              <a:gd name="adj" fmla="val 6350"/>
            </a:avLst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46" name="Picture 45">
            <a:hlinkClick r:id="rId6" action="ppaction://hlinksldjump"/>
            <a:extLst>
              <a:ext uri="{FF2B5EF4-FFF2-40B4-BE49-F238E27FC236}">
                <a16:creationId xmlns:a16="http://schemas.microsoft.com/office/drawing/2014/main" id="{9C05ACB8-1254-4B2F-B24E-B9E5DE72BFA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6251" y="6050542"/>
            <a:ext cx="566052" cy="559620"/>
          </a:xfrm>
          <a:prstGeom prst="ellipse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0BD99AB8-7707-4ACF-8AE2-704AEF1809C5}"/>
              </a:ext>
            </a:extLst>
          </p:cNvPr>
          <p:cNvSpPr/>
          <p:nvPr/>
        </p:nvSpPr>
        <p:spPr>
          <a:xfrm>
            <a:off x="449754" y="2028577"/>
            <a:ext cx="6190512" cy="30078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What’s the matter with you?</a:t>
            </a:r>
          </a:p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I have _____ earache.</a:t>
            </a:r>
          </a:p>
        </p:txBody>
      </p:sp>
    </p:spTree>
    <p:extLst>
      <p:ext uri="{BB962C8B-B14F-4D97-AF65-F5344CB8AC3E}">
        <p14:creationId xmlns:p14="http://schemas.microsoft.com/office/powerpoint/2010/main" val="3303720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8421" y="989957"/>
            <a:ext cx="3424816" cy="4869806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6386622" y="2066232"/>
            <a:ext cx="4476750" cy="175260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7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earache</a:t>
            </a:r>
            <a:endParaRPr lang="en-US" sz="7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744668" y="3544540"/>
            <a:ext cx="1597938" cy="7506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</a:rPr>
              <a:t>/ˈ</a:t>
            </a:r>
            <a:r>
              <a:rPr lang="en-US" sz="3200" dirty="0" err="1">
                <a:solidFill>
                  <a:srgbClr val="FF0000"/>
                </a:solidFill>
              </a:rPr>
              <a:t>ɪəreɪk</a:t>
            </a:r>
            <a:r>
              <a:rPr lang="en-US" sz="3200" dirty="0">
                <a:solidFill>
                  <a:srgbClr val="FF0000"/>
                </a:solidFill>
              </a:rPr>
              <a:t>/</a:t>
            </a:r>
            <a:endParaRPr lang="en-US" sz="54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471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arac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grpSp>
        <p:nvGrpSpPr>
          <p:cNvPr id="5" name="Sai2.msPham">
            <a:extLst>
              <a:ext uri="{FF2B5EF4-FFF2-40B4-BE49-F238E27FC236}">
                <a16:creationId xmlns:a16="http://schemas.microsoft.com/office/drawing/2014/main" id="{EA8FF4A4-F89C-432D-A612-E5A513AF8F0A}"/>
              </a:ext>
            </a:extLst>
          </p:cNvPr>
          <p:cNvGrpSpPr/>
          <p:nvPr/>
        </p:nvGrpSpPr>
        <p:grpSpPr>
          <a:xfrm>
            <a:off x="7688830" y="-2458548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7CA812A6-F663-41FA-816F-77BF2E60E1E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mall</a:t>
              </a:r>
            </a:p>
          </p:txBody>
        </p:sp>
        <p:sp>
          <p:nvSpPr>
            <p:cNvPr id="7" name="1">
              <a:extLst>
                <a:ext uri="{FF2B5EF4-FFF2-40B4-BE49-F238E27FC236}">
                  <a16:creationId xmlns:a16="http://schemas.microsoft.com/office/drawing/2014/main" id="{E6103CF3-9FAD-48A3-959D-1F1D24094D9B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A</a:t>
              </a:r>
            </a:p>
          </p:txBody>
        </p:sp>
      </p:grpSp>
      <p:grpSp>
        <p:nvGrpSpPr>
          <p:cNvPr id="13" name="Dung.MsPham">
            <a:extLst>
              <a:ext uri="{FF2B5EF4-FFF2-40B4-BE49-F238E27FC236}">
                <a16:creationId xmlns:a16="http://schemas.microsoft.com/office/drawing/2014/main" id="{8E8316FB-E00F-4F10-9628-726865147D4A}"/>
              </a:ext>
            </a:extLst>
          </p:cNvPr>
          <p:cNvGrpSpPr/>
          <p:nvPr/>
        </p:nvGrpSpPr>
        <p:grpSpPr>
          <a:xfrm>
            <a:off x="6640266" y="2231463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14" name="Rounded Rectangle 5">
              <a:extLst>
                <a:ext uri="{FF2B5EF4-FFF2-40B4-BE49-F238E27FC236}">
                  <a16:creationId xmlns:a16="http://schemas.microsoft.com/office/drawing/2014/main" id="{C9C2484E-80BC-434C-80BE-4F77A2FC247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True</a:t>
              </a:r>
            </a:p>
          </p:txBody>
        </p:sp>
        <p:sp>
          <p:nvSpPr>
            <p:cNvPr id="15" name="1">
              <a:extLst>
                <a:ext uri="{FF2B5EF4-FFF2-40B4-BE49-F238E27FC236}">
                  <a16:creationId xmlns:a16="http://schemas.microsoft.com/office/drawing/2014/main" id="{E72033A2-9B7D-4742-8A86-3CD62E4013C7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B</a:t>
              </a:r>
            </a:p>
          </p:txBody>
        </p:sp>
      </p:grpSp>
      <p:grpSp>
        <p:nvGrpSpPr>
          <p:cNvPr id="16" name="Sai1.MsPham">
            <a:extLst>
              <a:ext uri="{FF2B5EF4-FFF2-40B4-BE49-F238E27FC236}">
                <a16:creationId xmlns:a16="http://schemas.microsoft.com/office/drawing/2014/main" id="{EB8DBD20-FA09-4E46-AC26-A123F4507A53}"/>
              </a:ext>
            </a:extLst>
          </p:cNvPr>
          <p:cNvGrpSpPr/>
          <p:nvPr/>
        </p:nvGrpSpPr>
        <p:grpSpPr>
          <a:xfrm>
            <a:off x="6640266" y="3961949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17" name="Rounded Rectangle 5">
              <a:extLst>
                <a:ext uri="{FF2B5EF4-FFF2-40B4-BE49-F238E27FC236}">
                  <a16:creationId xmlns:a16="http://schemas.microsoft.com/office/drawing/2014/main" id="{6C45BA69-6744-4286-B695-FE1A88D83D98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False </a:t>
              </a:r>
            </a:p>
          </p:txBody>
        </p:sp>
        <p:sp>
          <p:nvSpPr>
            <p:cNvPr id="18" name="1">
              <a:extLst>
                <a:ext uri="{FF2B5EF4-FFF2-40B4-BE49-F238E27FC236}">
                  <a16:creationId xmlns:a16="http://schemas.microsoft.com/office/drawing/2014/main" id="{6850FE7D-F831-4100-B3F9-52030ABA52F9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C</a:t>
              </a:r>
            </a:p>
          </p:txBody>
        </p:sp>
      </p:grp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08EEB8E-0BBF-4E7B-87C7-5AC918D93667}"/>
              </a:ext>
            </a:extLst>
          </p:cNvPr>
          <p:cNvSpPr/>
          <p:nvPr/>
        </p:nvSpPr>
        <p:spPr>
          <a:xfrm>
            <a:off x="635792" y="1418703"/>
            <a:ext cx="5694648" cy="4795305"/>
          </a:xfrm>
          <a:prstGeom prst="roundRect">
            <a:avLst>
              <a:gd name="adj" fmla="val 6350"/>
            </a:avLst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BD99AB8-7707-4ACF-8AE2-704AEF1809C5}"/>
              </a:ext>
            </a:extLst>
          </p:cNvPr>
          <p:cNvSpPr/>
          <p:nvPr/>
        </p:nvSpPr>
        <p:spPr>
          <a:xfrm>
            <a:off x="2867052" y="-3266601"/>
            <a:ext cx="6190512" cy="8581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</a:rPr>
              <a:t>This is a ______.</a:t>
            </a:r>
          </a:p>
        </p:txBody>
      </p:sp>
      <p:pic>
        <p:nvPicPr>
          <p:cNvPr id="19" name="Picture 18">
            <a:hlinkClick r:id="rId6" action="ppaction://hlinksldjump"/>
            <a:extLst>
              <a:ext uri="{FF2B5EF4-FFF2-40B4-BE49-F238E27FC236}">
                <a16:creationId xmlns:a16="http://schemas.microsoft.com/office/drawing/2014/main" id="{7EED5691-C49F-4581-8210-56BCA713C8A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6251" y="6050542"/>
            <a:ext cx="566052" cy="559620"/>
          </a:xfrm>
          <a:prstGeom prst="ellipse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24D9B2DA-341D-4950-AB6B-2DD9B3867702}"/>
              </a:ext>
            </a:extLst>
          </p:cNvPr>
          <p:cNvSpPr/>
          <p:nvPr/>
        </p:nvSpPr>
        <p:spPr>
          <a:xfrm>
            <a:off x="6477924" y="-3287438"/>
            <a:ext cx="1802454" cy="8581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66"/>
                </a:solidFill>
                <a:latin typeface="Arial" panose="020B0604020202020204" pitchFamily="34" charset="0"/>
              </a:rPr>
              <a:t>wall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BD99AB8-7707-4ACF-8AE2-704AEF1809C5}"/>
              </a:ext>
            </a:extLst>
          </p:cNvPr>
          <p:cNvSpPr/>
          <p:nvPr/>
        </p:nvSpPr>
        <p:spPr>
          <a:xfrm>
            <a:off x="449754" y="2028577"/>
            <a:ext cx="6190512" cy="30078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What’s the matter with him?</a:t>
            </a:r>
          </a:p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He has an earache.</a:t>
            </a:r>
          </a:p>
        </p:txBody>
      </p:sp>
    </p:spTree>
    <p:extLst>
      <p:ext uri="{BB962C8B-B14F-4D97-AF65-F5344CB8AC3E}">
        <p14:creationId xmlns:p14="http://schemas.microsoft.com/office/powerpoint/2010/main" val="3790629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5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6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1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grpSp>
        <p:nvGrpSpPr>
          <p:cNvPr id="5" name="Đúng.MsPham">
            <a:extLst>
              <a:ext uri="{FF2B5EF4-FFF2-40B4-BE49-F238E27FC236}">
                <a16:creationId xmlns:a16="http://schemas.microsoft.com/office/drawing/2014/main" id="{EA8FF4A4-F89C-432D-A612-E5A513AF8F0A}"/>
              </a:ext>
            </a:extLst>
          </p:cNvPr>
          <p:cNvGrpSpPr/>
          <p:nvPr/>
        </p:nvGrpSpPr>
        <p:grpSpPr>
          <a:xfrm>
            <a:off x="6640266" y="3473796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7CA812A6-F663-41FA-816F-77BF2E60E1E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False </a:t>
              </a:r>
            </a:p>
          </p:txBody>
        </p:sp>
        <p:sp>
          <p:nvSpPr>
            <p:cNvPr id="7" name="1">
              <a:extLst>
                <a:ext uri="{FF2B5EF4-FFF2-40B4-BE49-F238E27FC236}">
                  <a16:creationId xmlns:a16="http://schemas.microsoft.com/office/drawing/2014/main" id="{E6103CF3-9FAD-48A3-959D-1F1D24094D9B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B</a:t>
              </a:r>
            </a:p>
          </p:txBody>
        </p:sp>
      </p:grpSp>
      <p:grpSp>
        <p:nvGrpSpPr>
          <p:cNvPr id="13" name="Sai1.MsPham">
            <a:extLst>
              <a:ext uri="{FF2B5EF4-FFF2-40B4-BE49-F238E27FC236}">
                <a16:creationId xmlns:a16="http://schemas.microsoft.com/office/drawing/2014/main" id="{8E8316FB-E00F-4F10-9628-726865147D4A}"/>
              </a:ext>
            </a:extLst>
          </p:cNvPr>
          <p:cNvGrpSpPr/>
          <p:nvPr/>
        </p:nvGrpSpPr>
        <p:grpSpPr>
          <a:xfrm>
            <a:off x="6640266" y="2002739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14" name="Rounded Rectangle 5">
              <a:extLst>
                <a:ext uri="{FF2B5EF4-FFF2-40B4-BE49-F238E27FC236}">
                  <a16:creationId xmlns:a16="http://schemas.microsoft.com/office/drawing/2014/main" id="{C9C2484E-80BC-434C-80BE-4F77A2FC2477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True</a:t>
              </a:r>
            </a:p>
          </p:txBody>
        </p:sp>
        <p:sp>
          <p:nvSpPr>
            <p:cNvPr id="15" name="1">
              <a:extLst>
                <a:ext uri="{FF2B5EF4-FFF2-40B4-BE49-F238E27FC236}">
                  <a16:creationId xmlns:a16="http://schemas.microsoft.com/office/drawing/2014/main" id="{E72033A2-9B7D-4742-8A86-3CD62E4013C7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A</a:t>
              </a:r>
            </a:p>
          </p:txBody>
        </p:sp>
      </p:grpSp>
      <p:grpSp>
        <p:nvGrpSpPr>
          <p:cNvPr id="16" name="Sai2.MsPham">
            <a:extLst>
              <a:ext uri="{FF2B5EF4-FFF2-40B4-BE49-F238E27FC236}">
                <a16:creationId xmlns:a16="http://schemas.microsoft.com/office/drawing/2014/main" id="{EB8DBD20-FA09-4E46-AC26-A123F4507A53}"/>
              </a:ext>
            </a:extLst>
          </p:cNvPr>
          <p:cNvGrpSpPr/>
          <p:nvPr/>
        </p:nvGrpSpPr>
        <p:grpSpPr>
          <a:xfrm>
            <a:off x="6330440" y="8602425"/>
            <a:ext cx="4844135" cy="1254163"/>
            <a:chOff x="6488987" y="1764882"/>
            <a:chExt cx="4844135" cy="1254163"/>
          </a:xfrm>
          <a:solidFill>
            <a:schemeClr val="bg1">
              <a:alpha val="88000"/>
            </a:schemeClr>
          </a:solidFill>
        </p:grpSpPr>
        <p:sp>
          <p:nvSpPr>
            <p:cNvPr id="17" name="Rounded Rectangle 5">
              <a:extLst>
                <a:ext uri="{FF2B5EF4-FFF2-40B4-BE49-F238E27FC236}">
                  <a16:creationId xmlns:a16="http://schemas.microsoft.com/office/drawing/2014/main" id="{6C45BA69-6744-4286-B695-FE1A88D83D98}"/>
                </a:ext>
              </a:extLst>
            </p:cNvPr>
            <p:cNvSpPr/>
            <p:nvPr/>
          </p:nvSpPr>
          <p:spPr>
            <a:xfrm>
              <a:off x="6753139" y="1764882"/>
              <a:ext cx="4579983" cy="1254163"/>
            </a:xfrm>
            <a:prstGeom prst="roundRect">
              <a:avLst/>
            </a:prstGeom>
            <a:grp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  <a:latin typeface="Arial" panose="020B0604020202020204" pitchFamily="34" charset="0"/>
                </a:rPr>
                <a:t>jo-jo</a:t>
              </a:r>
            </a:p>
          </p:txBody>
        </p:sp>
        <p:sp>
          <p:nvSpPr>
            <p:cNvPr id="18" name="1">
              <a:extLst>
                <a:ext uri="{FF2B5EF4-FFF2-40B4-BE49-F238E27FC236}">
                  <a16:creationId xmlns:a16="http://schemas.microsoft.com/office/drawing/2014/main" id="{6850FE7D-F831-4100-B3F9-52030ABA52F9}"/>
                </a:ext>
              </a:extLst>
            </p:cNvPr>
            <p:cNvSpPr/>
            <p:nvPr/>
          </p:nvSpPr>
          <p:spPr>
            <a:xfrm>
              <a:off x="6488987" y="2128980"/>
              <a:ext cx="541608" cy="535516"/>
            </a:xfrm>
            <a:prstGeom prst="diamond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C</a:t>
              </a:r>
            </a:p>
          </p:txBody>
        </p:sp>
      </p:grp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08EEB8E-0BBF-4E7B-87C7-5AC918D93667}"/>
              </a:ext>
            </a:extLst>
          </p:cNvPr>
          <p:cNvSpPr/>
          <p:nvPr/>
        </p:nvSpPr>
        <p:spPr>
          <a:xfrm>
            <a:off x="635792" y="1418703"/>
            <a:ext cx="5694648" cy="4795305"/>
          </a:xfrm>
          <a:prstGeom prst="roundRect">
            <a:avLst>
              <a:gd name="adj" fmla="val 6350"/>
            </a:avLst>
          </a:prstGeom>
          <a:solidFill>
            <a:schemeClr val="bg1">
              <a:alpha val="88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BD99AB8-7707-4ACF-8AE2-704AEF1809C5}"/>
              </a:ext>
            </a:extLst>
          </p:cNvPr>
          <p:cNvSpPr/>
          <p:nvPr/>
        </p:nvSpPr>
        <p:spPr>
          <a:xfrm>
            <a:off x="0" y="449992"/>
            <a:ext cx="12192000" cy="8581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</a:rPr>
              <a:t>I can see a _______.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4D9B2DA-341D-4950-AB6B-2DD9B3867702}"/>
              </a:ext>
            </a:extLst>
          </p:cNvPr>
          <p:cNvSpPr/>
          <p:nvPr/>
        </p:nvSpPr>
        <p:spPr>
          <a:xfrm>
            <a:off x="6335293" y="449992"/>
            <a:ext cx="1802454" cy="8581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66"/>
                </a:solidFill>
                <a:latin typeface="Arial" panose="020B0604020202020204" pitchFamily="34" charset="0"/>
              </a:rPr>
              <a:t>zoo</a:t>
            </a:r>
          </a:p>
        </p:txBody>
      </p:sp>
      <p:pic>
        <p:nvPicPr>
          <p:cNvPr id="22" name="Picture 21">
            <a:hlinkClick r:id="rId6" action="ppaction://hlinksldjump"/>
            <a:extLst>
              <a:ext uri="{FF2B5EF4-FFF2-40B4-BE49-F238E27FC236}">
                <a16:creationId xmlns:a16="http://schemas.microsoft.com/office/drawing/2014/main" id="{C4999154-88BE-49A8-B780-F470FF0EC21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6251" y="6050542"/>
            <a:ext cx="566052" cy="559620"/>
          </a:xfrm>
          <a:prstGeom prst="ellipse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0BD99AB8-7707-4ACF-8AE2-704AEF1809C5}"/>
              </a:ext>
            </a:extLst>
          </p:cNvPr>
          <p:cNvSpPr/>
          <p:nvPr/>
        </p:nvSpPr>
        <p:spPr>
          <a:xfrm>
            <a:off x="449754" y="2028577"/>
            <a:ext cx="6190512" cy="30078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What’s the matter with her?</a:t>
            </a:r>
          </a:p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</a:rPr>
              <a:t>She have a sore throat.</a:t>
            </a:r>
          </a:p>
        </p:txBody>
      </p:sp>
    </p:spTree>
    <p:extLst>
      <p:ext uri="{BB962C8B-B14F-4D97-AF65-F5344CB8AC3E}">
        <p14:creationId xmlns:p14="http://schemas.microsoft.com/office/powerpoint/2010/main" val="312357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5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6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1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80008" y="14076962"/>
            <a:ext cx="9775596" cy="3663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>
                <a:solidFill>
                  <a:schemeClr val="accent2"/>
                </a:solidFill>
                <a:latin typeface="Berlin Sans FB Demi" panose="020E0802020502020306" pitchFamily="34" charset="0"/>
              </a:rPr>
              <a:t>https://media3.giphy.com/media/osjgQPWRx3cac/giphy.gif?cid=6c09b9527y6is5tllihm1nhi45jkf8jesdys9p5v2u0745ik&amp;ep=v1_gifs_search&amp;rid=giphy.gif&amp;ct=g</a:t>
            </a:r>
            <a:endParaRPr lang="en-US" sz="13800" b="1" dirty="0">
              <a:solidFill>
                <a:srgbClr val="1966FF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482" y="518475"/>
            <a:ext cx="8078772" cy="5599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835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840880" y="847032"/>
            <a:ext cx="3514772" cy="49880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-223904" y="8139707"/>
            <a:ext cx="3215168" cy="5707826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6139007" y="1742959"/>
            <a:ext cx="4476750" cy="175260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60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Sore throat</a:t>
            </a:r>
            <a:endParaRPr lang="en-US" sz="60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394484" y="3341075"/>
            <a:ext cx="1965796" cy="7506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</a:rPr>
              <a:t>/</a:t>
            </a:r>
            <a:r>
              <a:rPr lang="en-US" sz="3200" dirty="0" err="1">
                <a:solidFill>
                  <a:srgbClr val="FF0000"/>
                </a:solidFill>
              </a:rPr>
              <a:t>sɔ</a:t>
            </a:r>
            <a:r>
              <a:rPr lang="en-US" sz="3200" dirty="0">
                <a:solidFill>
                  <a:srgbClr val="FF0000"/>
                </a:solidFill>
              </a:rPr>
              <a:t>ː </a:t>
            </a:r>
            <a:r>
              <a:rPr lang="el-GR" sz="3200" dirty="0">
                <a:solidFill>
                  <a:srgbClr val="FF0000"/>
                </a:solidFill>
              </a:rPr>
              <a:t>θ</a:t>
            </a:r>
            <a:r>
              <a:rPr lang="en-US" sz="3200" dirty="0" err="1">
                <a:solidFill>
                  <a:srgbClr val="FF0000"/>
                </a:solidFill>
              </a:rPr>
              <a:t>rəʊt</a:t>
            </a:r>
            <a:r>
              <a:rPr lang="en-US" sz="3200" dirty="0">
                <a:solidFill>
                  <a:srgbClr val="FF0000"/>
                </a:solidFill>
              </a:rPr>
              <a:t>/</a:t>
            </a:r>
            <a:endParaRPr lang="en-US" sz="54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728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re-thro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758747" y="798765"/>
            <a:ext cx="3254180" cy="495140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899201" y="7948246"/>
            <a:ext cx="3438231" cy="4723043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5185409" y="1953742"/>
            <a:ext cx="6378032" cy="2441113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60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Stomach ache</a:t>
            </a:r>
            <a:endParaRPr lang="en-US" sz="60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162299" y="4098721"/>
            <a:ext cx="2424253" cy="7506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</a:rPr>
              <a:t>/ˈ</a:t>
            </a:r>
            <a:r>
              <a:rPr lang="en-US" sz="3200" dirty="0" err="1">
                <a:solidFill>
                  <a:srgbClr val="FF0000"/>
                </a:solidFill>
              </a:rPr>
              <a:t>stʌmək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eɪk</a:t>
            </a:r>
            <a:r>
              <a:rPr lang="en-US" sz="3200" dirty="0">
                <a:solidFill>
                  <a:srgbClr val="FF0000"/>
                </a:solidFill>
              </a:rPr>
              <a:t>/</a:t>
            </a:r>
            <a:endParaRPr lang="en-US" sz="54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619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tomach-ac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473760" y="1179541"/>
            <a:ext cx="4777805" cy="4124209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269677" y="1909214"/>
            <a:ext cx="4476750" cy="175260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7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fever</a:t>
            </a:r>
            <a:endParaRPr lang="en-US" sz="7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684749" y="3455620"/>
            <a:ext cx="1646606" cy="8329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>
                <a:solidFill>
                  <a:srgbClr val="FF0000"/>
                </a:solidFill>
              </a:rPr>
              <a:t>/ˈ</a:t>
            </a:r>
            <a:r>
              <a:rPr lang="en-US" sz="3600" dirty="0" err="1">
                <a:solidFill>
                  <a:srgbClr val="FF0000"/>
                </a:solidFill>
              </a:rPr>
              <a:t>fiːvər</a:t>
            </a:r>
            <a:r>
              <a:rPr lang="en-US" sz="3600" dirty="0">
                <a:solidFill>
                  <a:srgbClr val="FF0000"/>
                </a:solidFill>
              </a:rPr>
              <a:t>/</a:t>
            </a:r>
            <a:endParaRPr lang="en-US" sz="60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410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ev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457277" y="894665"/>
            <a:ext cx="3602695" cy="5137542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5315205" y="1909214"/>
            <a:ext cx="4476750" cy="1752600"/>
          </a:xfrm>
          <a:prstGeom prst="roundRect">
            <a:avLst>
              <a:gd name="adj" fmla="val 8911"/>
            </a:avLst>
          </a:pr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60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backache</a:t>
            </a:r>
            <a:endParaRPr lang="en-US" sz="60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552127" y="3840103"/>
            <a:ext cx="1840184" cy="7506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</a:rPr>
              <a:t>/ˈ</a:t>
            </a:r>
            <a:r>
              <a:rPr lang="en-US" sz="3200" dirty="0" err="1">
                <a:solidFill>
                  <a:srgbClr val="FF0000"/>
                </a:solidFill>
              </a:rPr>
              <a:t>bækeɪk</a:t>
            </a:r>
            <a:r>
              <a:rPr lang="en-US" sz="3200" dirty="0">
                <a:solidFill>
                  <a:srgbClr val="FF0000"/>
                </a:solidFill>
              </a:rPr>
              <a:t>/</a:t>
            </a:r>
            <a:endParaRPr lang="en-US" sz="54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522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ackac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81333"/>
  <p:tag name="MH_LIBRARY" val="GRAPHIC"/>
  <p:tag name="MH_TYPE" val="SubTitle"/>
  <p:tag name="MH_ORDER" val="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81333"/>
  <p:tag name="MH_LIBRARY" val="GRAPHIC"/>
  <p:tag name="MH_TYPE" val="SubTitle"/>
  <p:tag name="MH_ORDER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81333"/>
  <p:tag name="MH_LIBRARY" val="GRAPHIC"/>
  <p:tag name="MH_TYPE" val="SubTitle"/>
  <p:tag name="MH_ORDER" val="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81333"/>
  <p:tag name="MH_LIBRARY" val="GRAPHIC"/>
  <p:tag name="MH_TYPE" val="SubTitle"/>
  <p:tag name="MH_ORDER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81333"/>
  <p:tag name="MH_LIBRARY" val="GRAPHIC"/>
  <p:tag name="MH_TYPE" val="SubTitle"/>
  <p:tag name="MH_ORDER" val="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81333"/>
  <p:tag name="MH_LIBRARY" val="GRAPHIC"/>
  <p:tag name="MH_TYPE" val="SubTitle"/>
  <p:tag name="MH_ORDER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81333"/>
  <p:tag name="MH_LIBRARY" val="GRAPHIC"/>
  <p:tag name="MH_TYPE" val="SubTitle"/>
  <p:tag name="MH_ORDER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81333"/>
  <p:tag name="MH_LIBRARY" val="GRAPHIC"/>
  <p:tag name="MH_TYPE" val="SubTitle"/>
  <p:tag name="MH_ORDER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81333"/>
  <p:tag name="MH_LIBRARY" val="GRAPHIC"/>
  <p:tag name="MH_TYPE" val="SubTitle"/>
  <p:tag name="MH_ORDER" val="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81333"/>
  <p:tag name="MH_LIBRARY" val="GRAPHIC"/>
  <p:tag name="MH_TYPE" val="SubTitle"/>
  <p:tag name="MH_ORDER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81333"/>
  <p:tag name="MH_LIBRARY" val="GRAPHIC"/>
  <p:tag name="MH_TYPE" val="SubTitle"/>
  <p:tag name="MH_ORDER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81333"/>
  <p:tag name="MH_LIBRARY" val="GRAPHIC"/>
  <p:tag name="MH_TYPE" val="SubTitle"/>
  <p:tag name="MH_ORDER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81333"/>
  <p:tag name="MH_LIBRARY" val="GRAPHIC"/>
  <p:tag name="MH_TYPE" val="SubTitle"/>
  <p:tag name="MH_ORDER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81333"/>
  <p:tag name="MH_LIBRARY" val="GRAPHIC"/>
  <p:tag name="MH_TYPE" val="SubTitle"/>
  <p:tag name="MH_ORDER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81333"/>
  <p:tag name="MH_LIBRARY" val="GRAPHIC"/>
  <p:tag name="MH_TYPE" val="SubTitle"/>
  <p:tag name="MH_ORDER" val="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1067</TotalTime>
  <Words>1199</Words>
  <Application>Microsoft Office PowerPoint</Application>
  <PresentationFormat>Widescreen</PresentationFormat>
  <Paragraphs>425</Paragraphs>
  <Slides>52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64" baseType="lpstr">
      <vt:lpstr>字魂59号-创粗黑</vt:lpstr>
      <vt:lpstr>Tahoma</vt:lpstr>
      <vt:lpstr>Wingdings</vt:lpstr>
      <vt:lpstr>Calibri</vt:lpstr>
      <vt:lpstr>Calibri Light</vt:lpstr>
      <vt:lpstr>Century Gothic</vt:lpstr>
      <vt:lpstr>Arial Black</vt:lpstr>
      <vt:lpstr>Helvetica Neue</vt:lpstr>
      <vt:lpstr>微軟正黑體</vt:lpstr>
      <vt:lpstr>Arial</vt:lpstr>
      <vt:lpstr>Berlin Sans FB Demi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minhtuan6990@gmail.com / 01686898975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dell</cp:lastModifiedBy>
  <cp:revision>264</cp:revision>
  <dcterms:created xsi:type="dcterms:W3CDTF">2020-12-08T06:13:55Z</dcterms:created>
  <dcterms:modified xsi:type="dcterms:W3CDTF">2024-04-01T06:49:14Z</dcterms:modified>
</cp:coreProperties>
</file>