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92" r:id="rId3"/>
    <p:sldId id="268" r:id="rId4"/>
    <p:sldId id="269" r:id="rId5"/>
    <p:sldId id="270" r:id="rId6"/>
    <p:sldId id="271" r:id="rId7"/>
    <p:sldId id="345" r:id="rId8"/>
    <p:sldId id="346" r:id="rId9"/>
    <p:sldId id="353" r:id="rId10"/>
    <p:sldId id="291" r:id="rId11"/>
    <p:sldId id="256" r:id="rId12"/>
    <p:sldId id="352" r:id="rId13"/>
    <p:sldId id="257" r:id="rId14"/>
    <p:sldId id="262" r:id="rId15"/>
    <p:sldId id="263" r:id="rId16"/>
    <p:sldId id="264" r:id="rId17"/>
    <p:sldId id="28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54" r:id="rId30"/>
  </p:sldIdLst>
  <p:sldSz cx="12192000" cy="6858000"/>
  <p:notesSz cx="6858000" cy="9144000"/>
  <p:embeddedFontLst>
    <p:embeddedFont>
      <p:font typeface="Lucida Sans Unicode" panose="020B0602030504020204" pitchFamily="34" charset="0"/>
      <p:regular r:id="rId31"/>
    </p:embeddedFont>
    <p:embeddedFont>
      <p:font typeface="Algerian" panose="04020705040A02060702" pitchFamily="82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Bernard MT Condensed" panose="02050806060905020404" pitchFamily="18" charset="0"/>
      <p:regular r:id="rId37"/>
    </p:embeddedFont>
    <p:embeddedFont>
      <p:font typeface="Arial Black" panose="020B0A04020102020204" pitchFamily="34" charset="0"/>
      <p:bold r:id="rId38"/>
    </p:embeddedFont>
    <p:embeddedFont>
      <p:font typeface="Berlin Sans FB Demi" panose="020E0802020502020306" pitchFamily="34" charset="0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86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7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25251" y="-297"/>
            <a:ext cx="1161465" cy="9434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818853" y="5157739"/>
            <a:ext cx="1576979" cy="19644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-203833" y="5820228"/>
            <a:ext cx="1518630" cy="130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9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png"/><Relationship Id="rId7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slide" Target="slide26.xml"/><Relationship Id="rId18" Type="http://schemas.openxmlformats.org/officeDocument/2006/relationships/slide" Target="slide21.xml"/><Relationship Id="rId3" Type="http://schemas.openxmlformats.org/officeDocument/2006/relationships/tags" Target="../tags/tag1.xml"/><Relationship Id="rId21" Type="http://schemas.openxmlformats.org/officeDocument/2006/relationships/image" Target="../media/image34.png"/><Relationship Id="rId7" Type="http://schemas.openxmlformats.org/officeDocument/2006/relationships/image" Target="../media/image30.png"/><Relationship Id="rId12" Type="http://schemas.openxmlformats.org/officeDocument/2006/relationships/slide" Target="slide25.xml"/><Relationship Id="rId17" Type="http://schemas.openxmlformats.org/officeDocument/2006/relationships/slide" Target="slide20.xml"/><Relationship Id="rId25" Type="http://schemas.openxmlformats.org/officeDocument/2006/relationships/image" Target="../media/image5.png"/><Relationship Id="rId2" Type="http://schemas.openxmlformats.org/officeDocument/2006/relationships/audio" Target="../media/media2.mp3"/><Relationship Id="rId16" Type="http://schemas.openxmlformats.org/officeDocument/2006/relationships/slide" Target="slide19.xml"/><Relationship Id="rId20" Type="http://schemas.openxmlformats.org/officeDocument/2006/relationships/image" Target="../media/image33.png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slide" Target="slide24.xml"/><Relationship Id="rId24" Type="http://schemas.openxmlformats.org/officeDocument/2006/relationships/image" Target="../media/image37.png"/><Relationship Id="rId5" Type="http://schemas.openxmlformats.org/officeDocument/2006/relationships/image" Target="../media/image28.png"/><Relationship Id="rId15" Type="http://schemas.openxmlformats.org/officeDocument/2006/relationships/slide" Target="slide23.xml"/><Relationship Id="rId23" Type="http://schemas.openxmlformats.org/officeDocument/2006/relationships/image" Target="../media/image36.png"/><Relationship Id="rId10" Type="http://schemas.openxmlformats.org/officeDocument/2006/relationships/slide" Target="slide28.xml"/><Relationship Id="rId19" Type="http://schemas.openxmlformats.org/officeDocument/2006/relationships/slide" Target="slide2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2.png"/><Relationship Id="rId14" Type="http://schemas.openxmlformats.org/officeDocument/2006/relationships/slide" Target="slide27.xml"/><Relationship Id="rId22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3" Type="http://schemas.openxmlformats.org/officeDocument/2006/relationships/audio" Target="../media/audio5.wav"/><Relationship Id="rId7" Type="http://schemas.openxmlformats.org/officeDocument/2006/relationships/image" Target="../media/image34.png"/><Relationship Id="rId12" Type="http://schemas.openxmlformats.org/officeDocument/2006/relationships/image" Target="../media/image4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5" Type="http://schemas.openxmlformats.org/officeDocument/2006/relationships/image" Target="../media/image44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slide" Target="slide18.xml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3" Type="http://schemas.openxmlformats.org/officeDocument/2006/relationships/audio" Target="../media/audio5.wav"/><Relationship Id="rId7" Type="http://schemas.openxmlformats.org/officeDocument/2006/relationships/image" Target="../media/image34.png"/><Relationship Id="rId12" Type="http://schemas.openxmlformats.org/officeDocument/2006/relationships/image" Target="../media/image4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5" Type="http://schemas.openxmlformats.org/officeDocument/2006/relationships/image" Target="../media/image44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slide" Target="slide18.xml"/><Relationship Id="rId1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3" Type="http://schemas.openxmlformats.org/officeDocument/2006/relationships/audio" Target="../media/audio5.wav"/><Relationship Id="rId7" Type="http://schemas.openxmlformats.org/officeDocument/2006/relationships/image" Target="../media/image34.png"/><Relationship Id="rId12" Type="http://schemas.openxmlformats.org/officeDocument/2006/relationships/image" Target="../media/image4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0.png"/><Relationship Id="rId5" Type="http://schemas.openxmlformats.org/officeDocument/2006/relationships/image" Target="../media/image33.png"/><Relationship Id="rId15" Type="http://schemas.openxmlformats.org/officeDocument/2006/relationships/image" Target="../media/image44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slide" Target="slide18.xml"/><Relationship Id="rId1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5.wav"/><Relationship Id="rId7" Type="http://schemas.openxmlformats.org/officeDocument/2006/relationships/image" Target="../media/image34.png"/><Relationship Id="rId12" Type="http://schemas.openxmlformats.org/officeDocument/2006/relationships/image" Target="../media/image4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slide" Target="slide1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12" Type="http://schemas.openxmlformats.org/officeDocument/2006/relationships/image" Target="../media/image4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12" Type="http://schemas.openxmlformats.org/officeDocument/2006/relationships/image" Target="../media/image4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slide" Target="slide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audio" Target="../media/audio4.wav"/><Relationship Id="rId7" Type="http://schemas.openxmlformats.org/officeDocument/2006/relationships/image" Target="../media/image34.png"/><Relationship Id="rId12" Type="http://schemas.openxmlformats.org/officeDocument/2006/relationships/image" Target="../media/image4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image" Target="../media/image28.png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3.png"/><Relationship Id="rId7" Type="http://schemas.openxmlformats.org/officeDocument/2006/relationships/slide" Target="slide1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image" Target="../media/image34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11" Type="http://schemas.openxmlformats.org/officeDocument/2006/relationships/image" Target="../media/image26.png"/><Relationship Id="rId5" Type="http://schemas.openxmlformats.org/officeDocument/2006/relationships/image" Target="../media/image34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3.png"/><Relationship Id="rId7" Type="http://schemas.openxmlformats.org/officeDocument/2006/relationships/slide" Target="slide1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27.jpeg"/><Relationship Id="rId5" Type="http://schemas.openxmlformats.org/officeDocument/2006/relationships/image" Target="../media/image34.png"/><Relationship Id="rId10" Type="http://schemas.openxmlformats.org/officeDocument/2006/relationships/image" Target="../media/image47.png"/><Relationship Id="rId4" Type="http://schemas.openxmlformats.org/officeDocument/2006/relationships/image" Target="../media/image38.png"/><Relationship Id="rId9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jpeg"/><Relationship Id="rId7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1307" y="2151728"/>
            <a:ext cx="7829387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nard MT Condensed" panose="02050806060905020404" pitchFamily="18" charset="0"/>
                <a:cs typeface="Arial" panose="020B0604020202020204" pitchFamily="34" charset="0"/>
              </a:rPr>
              <a:t>WHAT DO YOU DO 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nard MT Condensed" panose="02050806060905020404" pitchFamily="18" charset="0"/>
                <a:cs typeface="Arial" panose="020B0604020202020204" pitchFamily="34" charset="0"/>
              </a:rPr>
              <a:t>IN YOUR FREE TIME?</a:t>
            </a:r>
          </a:p>
        </p:txBody>
      </p:sp>
      <p:sp>
        <p:nvSpPr>
          <p:cNvPr id="3" name="Rectangle 2"/>
          <p:cNvSpPr/>
          <p:nvPr/>
        </p:nvSpPr>
        <p:spPr>
          <a:xfrm>
            <a:off x="2181307" y="904819"/>
            <a:ext cx="16369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34A698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nard MT Condensed" panose="02050806060905020404" pitchFamily="18" charset="0"/>
                <a:cs typeface="Arial" panose="020B0604020202020204" pitchFamily="34" charset="0"/>
              </a:rPr>
              <a:t>Unit 13</a:t>
            </a:r>
          </a:p>
        </p:txBody>
      </p:sp>
      <p:sp>
        <p:nvSpPr>
          <p:cNvPr id="4" name="Rectangle 3"/>
          <p:cNvSpPr/>
          <p:nvPr/>
        </p:nvSpPr>
        <p:spPr>
          <a:xfrm>
            <a:off x="8612292" y="5162204"/>
            <a:ext cx="20088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ln w="9525">
                  <a:solidFill>
                    <a:schemeClr val="accent4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rgbClr val="34A698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nard MT Condensed" panose="02050806060905020404" pitchFamily="18" charset="0"/>
                <a:cs typeface="Arial" panose="020B0604020202020204" pitchFamily="34" charset="0"/>
              </a:rPr>
              <a:t>Lesson 2</a:t>
            </a:r>
            <a:endParaRPr lang="en-US" sz="4400" b="1" dirty="0">
              <a:ln w="9525">
                <a:solidFill>
                  <a:schemeClr val="accent4">
                    <a:lumMod val="40000"/>
                    <a:lumOff val="60000"/>
                  </a:schemeClr>
                </a:solidFill>
                <a:prstDash val="solid"/>
              </a:ln>
              <a:solidFill>
                <a:srgbClr val="34A698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ernard MT Condensed" panose="020508060609050204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7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29297" y="2497976"/>
            <a:ext cx="613340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500" b="1" spc="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nard MT Condensed" panose="02050806060905020404" pitchFamily="18" charset="0"/>
                <a:cs typeface="Arial" panose="020B0604020202020204" pitchFamily="34" charset="0"/>
              </a:rPr>
              <a:t>Grammar</a:t>
            </a:r>
          </a:p>
        </p:txBody>
      </p:sp>
    </p:spTree>
    <p:extLst>
      <p:ext uri="{BB962C8B-B14F-4D97-AF65-F5344CB8AC3E}">
        <p14:creationId xmlns:p14="http://schemas.microsoft.com/office/powerpoint/2010/main" val="283412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1038444" y="568325"/>
            <a:ext cx="10114949" cy="6196956"/>
            <a:chOff x="-2249904" y="-1920875"/>
            <a:chExt cx="17371327" cy="10642600"/>
          </a:xfrm>
        </p:grpSpPr>
        <p:pic>
          <p:nvPicPr>
            <p:cNvPr id="22" name="Picture 6" descr="https://s.sachmem.vn/public/images/v2/TA5T2SHS/U13-L2-1-a_5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139950" y="-1920875"/>
              <a:ext cx="8858250" cy="534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9" descr="https://s.sachmem.vn/public/images/v2/TA5T2SHS/U13-L2-1-b_48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8297" y="-1716936"/>
              <a:ext cx="8403126" cy="51395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2" descr="https://s.sachmem.vn/public/images/v2/TA5T2SHS/U13-L2-1-c_59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49904" y="3517900"/>
              <a:ext cx="10534650" cy="4752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5" descr="https://s.sachmem.vn/public/images/v2/TA5T2SHS/U13-L2-1-d_4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6075" y="3730625"/>
              <a:ext cx="6943725" cy="499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1286094" y="247908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latin typeface="Helvetica Neue"/>
              </a:rPr>
              <a:t>1. Look, listen and repeat</a:t>
            </a:r>
            <a:endParaRPr lang="en-US" dirty="0"/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128275" y="1445803"/>
            <a:ext cx="1800456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Hello, Akiko.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May I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ask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survey?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231029" y="3178330"/>
            <a:ext cx="8595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Sure.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6828279" y="807792"/>
            <a:ext cx="442460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 do you do in your free time?</a:t>
            </a: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7861836" y="3245535"/>
            <a:ext cx="31208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 watch cartoons on TV.</a:t>
            </a: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1394155" y="3815925"/>
            <a:ext cx="571212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OK, watching cartoons. How about your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mother?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en-US" alt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time?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4240749" y="6047902"/>
            <a:ext cx="268054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 goes shopping.</a:t>
            </a:r>
          </a:p>
        </p:txBody>
      </p: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7509189" y="4028744"/>
            <a:ext cx="352346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OK. Thank you very much.</a:t>
            </a: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7085459" y="5989846"/>
            <a:ext cx="223785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You're welcome.</a:t>
            </a:r>
          </a:p>
        </p:txBody>
      </p:sp>
    </p:spTree>
    <p:extLst>
      <p:ext uri="{BB962C8B-B14F-4D97-AF65-F5344CB8AC3E}">
        <p14:creationId xmlns:p14="http://schemas.microsoft.com/office/powerpoint/2010/main" val="133580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2242" y="2527614"/>
            <a:ext cx="5674766" cy="1309328"/>
            <a:chOff x="205225" y="2527614"/>
            <a:chExt cx="5674766" cy="1309328"/>
          </a:xfrm>
        </p:grpSpPr>
        <p:grpSp>
          <p:nvGrpSpPr>
            <p:cNvPr id="25" name="Group 24"/>
            <p:cNvGrpSpPr/>
            <p:nvPr/>
          </p:nvGrpSpPr>
          <p:grpSpPr>
            <a:xfrm>
              <a:off x="205225" y="2527614"/>
              <a:ext cx="5674766" cy="552293"/>
              <a:chOff x="171764" y="4511085"/>
              <a:chExt cx="5840910" cy="574051"/>
            </a:xfrm>
          </p:grpSpPr>
          <p:sp>
            <p:nvSpPr>
              <p:cNvPr id="23" name="Rounded Rectangular Callout 22"/>
              <p:cNvSpPr/>
              <p:nvPr/>
            </p:nvSpPr>
            <p:spPr>
              <a:xfrm>
                <a:off x="232483" y="4511085"/>
                <a:ext cx="5318036" cy="574051"/>
              </a:xfrm>
              <a:prstGeom prst="wedgeRoundRectCallout">
                <a:avLst>
                  <a:gd name="adj1" fmla="val -38821"/>
                  <a:gd name="adj2" fmla="val 7840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E438B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71764" y="4605282"/>
                <a:ext cx="5840910" cy="4798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/>
                  <a:t>What </a:t>
                </a:r>
                <a:r>
                  <a:rPr lang="en-US" sz="2400" dirty="0"/>
                  <a:t>does your </a:t>
                </a:r>
                <a:r>
                  <a:rPr lang="en-US" sz="2400" dirty="0" smtClean="0"/>
                  <a:t>sister do in </a:t>
                </a:r>
                <a:r>
                  <a:rPr lang="en-US" sz="2400" dirty="0"/>
                  <a:t>her </a:t>
                </a:r>
                <a:r>
                  <a:rPr lang="en-US" sz="2400" dirty="0" smtClean="0"/>
                  <a:t>free time?</a:t>
                </a:r>
                <a:endParaRPr lang="en-US" sz="2400" dirty="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313442" y="3365936"/>
              <a:ext cx="5068308" cy="471006"/>
              <a:chOff x="-1799106" y="4435436"/>
              <a:chExt cx="9522823" cy="471006"/>
            </a:xfrm>
          </p:grpSpPr>
          <p:sp>
            <p:nvSpPr>
              <p:cNvPr id="27" name="Rounded Rectangular Callout 26"/>
              <p:cNvSpPr/>
              <p:nvPr/>
            </p:nvSpPr>
            <p:spPr>
              <a:xfrm>
                <a:off x="-1799106" y="4435436"/>
                <a:ext cx="9522823" cy="457946"/>
              </a:xfrm>
              <a:prstGeom prst="wedgeRoundRectCallout">
                <a:avLst>
                  <a:gd name="adj1" fmla="val -38821"/>
                  <a:gd name="adj2" fmla="val 7840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-1126495" y="4444777"/>
                <a:ext cx="80698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/>
                  <a:t>She </a:t>
                </a:r>
                <a:r>
                  <a:rPr lang="en-US" sz="2400" dirty="0"/>
                  <a:t>reads </a:t>
                </a:r>
                <a:r>
                  <a:rPr lang="en-US" sz="2400" dirty="0" smtClean="0"/>
                  <a:t>books </a:t>
                </a:r>
                <a:r>
                  <a:rPr lang="en-US" sz="2400" dirty="0"/>
                  <a:t>in </a:t>
                </a:r>
                <a:r>
                  <a:rPr lang="en-US" sz="2400" dirty="0" smtClean="0"/>
                  <a:t>her free time.</a:t>
                </a:r>
                <a:endParaRPr lang="en-US" sz="2400" dirty="0"/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6213987" y="2523898"/>
            <a:ext cx="5617363" cy="1247404"/>
            <a:chOff x="89658" y="2527617"/>
            <a:chExt cx="5617363" cy="1247404"/>
          </a:xfrm>
        </p:grpSpPr>
        <p:grpSp>
          <p:nvGrpSpPr>
            <p:cNvPr id="50" name="Group 49"/>
            <p:cNvGrpSpPr/>
            <p:nvPr/>
          </p:nvGrpSpPr>
          <p:grpSpPr>
            <a:xfrm>
              <a:off x="89658" y="2527617"/>
              <a:ext cx="5617363" cy="563089"/>
              <a:chOff x="52814" y="4511085"/>
              <a:chExt cx="5781827" cy="585272"/>
            </a:xfrm>
          </p:grpSpPr>
          <p:sp>
            <p:nvSpPr>
              <p:cNvPr id="54" name="Rounded Rectangular Callout 53"/>
              <p:cNvSpPr/>
              <p:nvPr/>
            </p:nvSpPr>
            <p:spPr>
              <a:xfrm>
                <a:off x="52814" y="4511085"/>
                <a:ext cx="5706217" cy="585272"/>
              </a:xfrm>
              <a:prstGeom prst="wedgeRoundRectCallout">
                <a:avLst>
                  <a:gd name="adj1" fmla="val -38821"/>
                  <a:gd name="adj2" fmla="val 78406"/>
                  <a:gd name="adj3" fmla="val 16667"/>
                </a:avLst>
              </a:prstGeom>
              <a:solidFill>
                <a:schemeClr val="bg1"/>
              </a:solidFill>
              <a:ln w="127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139576" y="4581766"/>
                <a:ext cx="5695065" cy="479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What </a:t>
                </a:r>
                <a:r>
                  <a:rPr lang="en-US" sz="2400" dirty="0" smtClean="0"/>
                  <a:t>does your father </a:t>
                </a:r>
                <a:r>
                  <a:rPr lang="en-US" sz="2400" dirty="0"/>
                  <a:t>do in </a:t>
                </a:r>
                <a:r>
                  <a:rPr lang="en-US" sz="2400" dirty="0" smtClean="0"/>
                  <a:t>his free time?</a:t>
                </a:r>
                <a:endParaRPr lang="en-US" sz="2400" dirty="0"/>
              </a:p>
            </p:txBody>
          </p:sp>
        </p:grpSp>
        <p:grpSp>
          <p:nvGrpSpPr>
            <p:cNvPr id="51" name="Group 50"/>
            <p:cNvGrpSpPr/>
            <p:nvPr/>
          </p:nvGrpSpPr>
          <p:grpSpPr>
            <a:xfrm>
              <a:off x="2373020" y="3313355"/>
              <a:ext cx="2269760" cy="461666"/>
              <a:chOff x="2070633" y="4382855"/>
              <a:chExt cx="4264646" cy="461666"/>
            </a:xfrm>
          </p:grpSpPr>
          <p:sp>
            <p:nvSpPr>
              <p:cNvPr id="52" name="Rounded Rectangular Callout 51"/>
              <p:cNvSpPr/>
              <p:nvPr/>
            </p:nvSpPr>
            <p:spPr>
              <a:xfrm>
                <a:off x="2070633" y="4382855"/>
                <a:ext cx="4264646" cy="461665"/>
              </a:xfrm>
              <a:prstGeom prst="wedgeRoundRectCallout">
                <a:avLst>
                  <a:gd name="adj1" fmla="val -38821"/>
                  <a:gd name="adj2" fmla="val 7840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262282" y="4382856"/>
                <a:ext cx="388134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He </a:t>
                </a:r>
                <a:r>
                  <a:rPr lang="en-US" sz="2400" dirty="0" smtClean="0"/>
                  <a:t>watches TV.</a:t>
                </a:r>
                <a:endParaRPr lang="en-US" sz="2400" dirty="0"/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3255701" y="48701"/>
            <a:ext cx="6825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</a:rPr>
              <a:t>Hỏi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</a:rPr>
              <a:t>và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</a:rPr>
              <a:t>trả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</a:rPr>
              <a:t>lời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hoạt</a:t>
            </a:r>
            <a:r>
              <a:rPr lang="en-US" sz="2000" b="1" dirty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động</a:t>
            </a:r>
            <a:r>
              <a:rPr lang="en-US" sz="2000" b="1" dirty="0" smtClean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trong</a:t>
            </a:r>
            <a:r>
              <a:rPr lang="en-US" sz="2000" b="1" dirty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thời</a:t>
            </a:r>
            <a:r>
              <a:rPr lang="en-US" sz="2000" b="1" dirty="0" smtClean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gian</a:t>
            </a:r>
            <a:r>
              <a:rPr lang="en-US" sz="2000" b="1" dirty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FF1654"/>
                </a:solidFill>
                <a:latin typeface="arial" panose="020B0604020202020204" pitchFamily="34" charset="0"/>
              </a:rPr>
              <a:t>rảnh</a:t>
            </a:r>
            <a:r>
              <a:rPr lang="en-US" sz="2000" b="1" dirty="0">
                <a:solidFill>
                  <a:srgbClr val="FF1654"/>
                </a:solidFill>
                <a:latin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1654"/>
                </a:solidFill>
                <a:latin typeface="arial" panose="020B0604020202020204" pitchFamily="34" charset="0"/>
              </a:rPr>
              <a:t>rỗi</a:t>
            </a: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3797990" y="1380280"/>
            <a:ext cx="4995231" cy="923330"/>
            <a:chOff x="3797990" y="1380280"/>
            <a:chExt cx="4995231" cy="923330"/>
          </a:xfrm>
        </p:grpSpPr>
        <p:grpSp>
          <p:nvGrpSpPr>
            <p:cNvPr id="59" name="Group 58"/>
            <p:cNvGrpSpPr/>
            <p:nvPr/>
          </p:nvGrpSpPr>
          <p:grpSpPr>
            <a:xfrm>
              <a:off x="3797990" y="1603431"/>
              <a:ext cx="4955202" cy="646331"/>
              <a:chOff x="862179" y="1744194"/>
              <a:chExt cx="4955202" cy="646331"/>
            </a:xfrm>
          </p:grpSpPr>
          <p:sp>
            <p:nvSpPr>
              <p:cNvPr id="60" name="Rounded Rectangle 59"/>
              <p:cNvSpPr/>
              <p:nvPr/>
            </p:nvSpPr>
            <p:spPr>
              <a:xfrm>
                <a:off x="862179" y="1819720"/>
                <a:ext cx="4955202" cy="539498"/>
              </a:xfrm>
              <a:prstGeom prst="roundRect">
                <a:avLst/>
              </a:prstGeom>
              <a:solidFill>
                <a:srgbClr val="ACFA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094213" y="1744194"/>
                <a:ext cx="150874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/>
                  <a:t>S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chủ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ngữ</a:t>
                </a:r>
                <a:r>
                  <a:rPr lang="en-US" dirty="0" smtClean="0"/>
                  <a:t>) </a:t>
                </a:r>
                <a:r>
                  <a:rPr lang="en-US" sz="2400" dirty="0" smtClean="0"/>
                  <a:t>+</a:t>
                </a:r>
                <a:endParaRPr lang="en-US" sz="2000" dirty="0"/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5433134" y="1380280"/>
              <a:ext cx="3360087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 </a:t>
              </a:r>
              <a:r>
                <a:rPr lang="en-US" sz="54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v</a:t>
              </a:r>
              <a:r>
                <a:rPr lang="en-US" sz="24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(e/</a:t>
              </a:r>
              <a:r>
                <a:rPr lang="en-US" sz="2400" dirty="0" err="1" smtClean="0">
                  <a:solidFill>
                    <a:srgbClr val="FF0000"/>
                  </a:solidFill>
                  <a:sym typeface="Wingdings" panose="05000000000000000000" pitchFamily="2" charset="2"/>
                </a:rPr>
                <a:t>es</a:t>
              </a:r>
              <a:r>
                <a:rPr lang="en-US" sz="24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)</a:t>
              </a:r>
              <a:r>
                <a:rPr lang="en-US" sz="4000" dirty="0" smtClean="0">
                  <a:solidFill>
                    <a:srgbClr val="FF0000"/>
                  </a:solidFill>
                  <a:sym typeface="Wingdings" panose="05000000000000000000" pitchFamily="2" charset="2"/>
                </a:rPr>
                <a:t> </a:t>
              </a:r>
              <a:r>
                <a:rPr lang="en-US" dirty="0" smtClean="0">
                  <a:sym typeface="Wingdings" panose="05000000000000000000" pitchFamily="2" charset="2"/>
                </a:rPr>
                <a:t>(</a:t>
              </a:r>
              <a:r>
                <a:rPr lang="en-US" dirty="0" err="1" smtClean="0">
                  <a:sym typeface="Wingdings" panose="05000000000000000000" pitchFamily="2" charset="2"/>
                </a:rPr>
                <a:t>động</a:t>
              </a:r>
              <a:r>
                <a:rPr lang="en-US" dirty="0" smtClean="0">
                  <a:sym typeface="Wingdings" panose="05000000000000000000" pitchFamily="2" charset="2"/>
                </a:rPr>
                <a:t> </a:t>
              </a:r>
              <a:r>
                <a:rPr lang="en-US" dirty="0" err="1" smtClean="0">
                  <a:sym typeface="Wingdings" panose="05000000000000000000" pitchFamily="2" charset="2"/>
                </a:rPr>
                <a:t>từ</a:t>
              </a:r>
              <a:r>
                <a:rPr lang="en-US" dirty="0">
                  <a:sym typeface="Wingdings" panose="05000000000000000000" pitchFamily="2" charset="2"/>
                </a:rPr>
                <a:t> </a:t>
              </a:r>
              <a:r>
                <a:rPr lang="en-US" dirty="0" err="1" smtClean="0">
                  <a:sym typeface="Wingdings" panose="05000000000000000000" pitchFamily="2" charset="2"/>
                </a:rPr>
                <a:t>thêm</a:t>
              </a:r>
              <a:r>
                <a:rPr lang="en-US" dirty="0">
                  <a:sym typeface="Wingdings" panose="05000000000000000000" pitchFamily="2" charset="2"/>
                </a:rPr>
                <a:t> s/</a:t>
              </a:r>
              <a:r>
                <a:rPr lang="en-US" dirty="0" err="1">
                  <a:sym typeface="Wingdings" panose="05000000000000000000" pitchFamily="2" charset="2"/>
                </a:rPr>
                <a:t>es</a:t>
              </a:r>
              <a:r>
                <a:rPr lang="en-US" dirty="0">
                  <a:sym typeface="Wingdings" panose="05000000000000000000" pitchFamily="2" charset="2"/>
                </a:rPr>
                <a:t>)</a:t>
              </a:r>
              <a:r>
                <a:rPr lang="en-US" sz="3200" dirty="0" smtClean="0">
                  <a:sym typeface="Wingdings" panose="05000000000000000000" pitchFamily="2" charset="2"/>
                </a:rPr>
                <a:t> </a:t>
              </a:r>
              <a:endParaRPr lang="en-US" sz="32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308837" y="605104"/>
            <a:ext cx="9676493" cy="738664"/>
            <a:chOff x="1274765" y="794806"/>
            <a:chExt cx="9676493" cy="738664"/>
          </a:xfrm>
        </p:grpSpPr>
        <p:sp>
          <p:nvSpPr>
            <p:cNvPr id="38" name="Rounded Rectangle 37"/>
            <p:cNvSpPr/>
            <p:nvPr/>
          </p:nvSpPr>
          <p:spPr>
            <a:xfrm>
              <a:off x="1578418" y="863420"/>
              <a:ext cx="9069188" cy="64073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74765" y="794806"/>
              <a:ext cx="967649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What do/does + S + do in + (their/ your/ her/his) + free time?</a:t>
              </a: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9796" y="3873042"/>
            <a:ext cx="3471882" cy="29960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030" l="0" r="99600">
                        <a14:foregroundMark x1="25600" y1="45274" x2="44000" y2="44279"/>
                        <a14:foregroundMark x1="16400" y1="42289" x2="21600" y2="60697"/>
                        <a14:foregroundMark x1="8400" y1="81095" x2="8400" y2="81095"/>
                        <a14:foregroundMark x1="23200" y1="84080" x2="23200" y2="84080"/>
                        <a14:foregroundMark x1="16800" y1="84080" x2="44800" y2="84080"/>
                        <a14:foregroundMark x1="6000" y1="82587" x2="6800" y2="87065"/>
                        <a14:foregroundMark x1="60800" y1="50746" x2="60800" y2="50746"/>
                        <a14:foregroundMark x1="60000" y1="51244" x2="63200" y2="56219"/>
                        <a14:foregroundMark x1="60800" y1="57711" x2="60800" y2="57711"/>
                        <a14:foregroundMark x1="69600" y1="57711" x2="69600" y2="577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2490" y="4054730"/>
            <a:ext cx="2795262" cy="264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8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984137" y="5131186"/>
            <a:ext cx="8818440" cy="1136103"/>
            <a:chOff x="3459624" y="5276333"/>
            <a:chExt cx="8818440" cy="1136103"/>
          </a:xfrm>
        </p:grpSpPr>
        <p:sp>
          <p:nvSpPr>
            <p:cNvPr id="41" name="Rectangle 40"/>
            <p:cNvSpPr/>
            <p:nvPr/>
          </p:nvSpPr>
          <p:spPr>
            <a:xfrm>
              <a:off x="3459624" y="5276333"/>
              <a:ext cx="881844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What does your </a:t>
              </a:r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 do in ____ free </a:t>
              </a:r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time?</a:t>
              </a:r>
              <a:endPara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780286" y="5858438"/>
              <a:ext cx="611738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 ______________________.     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>
            <a:off x="7890080" y="5110354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</a:p>
        </p:txBody>
      </p:sp>
      <p:sp>
        <p:nvSpPr>
          <p:cNvPr id="5" name="Rectangle 4"/>
          <p:cNvSpPr/>
          <p:nvPr/>
        </p:nvSpPr>
        <p:spPr>
          <a:xfrm>
            <a:off x="3247025" y="5697028"/>
            <a:ext cx="25955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 fishing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8467" y="264887"/>
            <a:ext cx="1988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>
                <a:effectLst/>
                <a:latin typeface="Helvetica Neue"/>
              </a:rPr>
              <a:t>2. Point and say.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77752" y="5113587"/>
            <a:ext cx="1322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father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577603" y="902594"/>
            <a:ext cx="4530007" cy="3668771"/>
            <a:chOff x="4305300" y="1057775"/>
            <a:chExt cx="3646677" cy="3078796"/>
          </a:xfrm>
        </p:grpSpPr>
        <p:pic>
          <p:nvPicPr>
            <p:cNvPr id="2061" name="Picture 13" descr="https://s.sachmem.vn/public/images/TA5T2SHS/U13-L2-2-1-e281910612099b389893fe1971f19c5e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92"/>
            <a:stretch/>
          </p:blipFill>
          <p:spPr bwMode="auto">
            <a:xfrm>
              <a:off x="4305300" y="1057775"/>
              <a:ext cx="3581400" cy="28755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6096000" y="3875314"/>
              <a:ext cx="1855977" cy="2612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63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984137" y="5131186"/>
            <a:ext cx="8818440" cy="1136103"/>
            <a:chOff x="3459624" y="5276333"/>
            <a:chExt cx="8818440" cy="1136103"/>
          </a:xfrm>
        </p:grpSpPr>
        <p:sp>
          <p:nvSpPr>
            <p:cNvPr id="17" name="Rectangle 16"/>
            <p:cNvSpPr/>
            <p:nvPr/>
          </p:nvSpPr>
          <p:spPr>
            <a:xfrm>
              <a:off x="3459624" y="5276333"/>
              <a:ext cx="881844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What does your </a:t>
              </a:r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 do in ____ free </a:t>
              </a:r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time?</a:t>
              </a:r>
              <a:endPara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780286" y="5858438"/>
              <a:ext cx="6332183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 ______________________.     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3525814" y="5697902"/>
            <a:ext cx="32592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 swimming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0520" y="294869"/>
            <a:ext cx="1988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>
                <a:effectLst/>
                <a:latin typeface="Helvetica Neue"/>
              </a:rPr>
              <a:t>2. Point and say.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55427" y="5131186"/>
            <a:ext cx="15744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mother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606965" y="989958"/>
            <a:ext cx="4652899" cy="3435354"/>
            <a:chOff x="4305300" y="1144504"/>
            <a:chExt cx="3646677" cy="3105150"/>
          </a:xfrm>
        </p:grpSpPr>
        <p:pic>
          <p:nvPicPr>
            <p:cNvPr id="2062" name="Picture 14" descr="https://s.sachmem.vn/public/images/TA5T2SHS/U13-L2-2-2-e3e0c15f1074723dc78fd40c7b0a22d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5300" y="1144504"/>
              <a:ext cx="3581400" cy="3105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6096000" y="3926830"/>
              <a:ext cx="1855977" cy="2612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890080" y="5110354"/>
            <a:ext cx="8226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</a:p>
        </p:txBody>
      </p:sp>
    </p:spTree>
    <p:extLst>
      <p:ext uri="{BB962C8B-B14F-4D97-AF65-F5344CB8AC3E}">
        <p14:creationId xmlns:p14="http://schemas.microsoft.com/office/powerpoint/2010/main" val="148588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90661" y="5682514"/>
            <a:ext cx="2686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 skating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0520" y="243353"/>
            <a:ext cx="1988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>
                <a:effectLst/>
                <a:latin typeface="Helvetica Neue"/>
              </a:rPr>
              <a:t>2. Point and say.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299078" y="762436"/>
            <a:ext cx="4835290" cy="3485236"/>
            <a:chOff x="4289434" y="1071120"/>
            <a:chExt cx="3662543" cy="3105150"/>
          </a:xfrm>
        </p:grpSpPr>
        <p:pic>
          <p:nvPicPr>
            <p:cNvPr id="2063" name="Picture 15" descr="https://s.sachmem.vn/public/images/TA5T2SHS/U13-L2-2-3-4ea4aac113cddd9f8cf64dcaf9c5938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9434" y="1071120"/>
              <a:ext cx="3581400" cy="3105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6096000" y="3875314"/>
              <a:ext cx="1855977" cy="2612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984137" y="5131186"/>
            <a:ext cx="8818440" cy="1136103"/>
            <a:chOff x="3459624" y="5276333"/>
            <a:chExt cx="8818440" cy="1136103"/>
          </a:xfrm>
        </p:grpSpPr>
        <p:sp>
          <p:nvSpPr>
            <p:cNvPr id="22" name="Rectangle 21"/>
            <p:cNvSpPr/>
            <p:nvPr/>
          </p:nvSpPr>
          <p:spPr>
            <a:xfrm>
              <a:off x="3459624" y="5276333"/>
              <a:ext cx="881844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What does your </a:t>
              </a:r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 do in ____ free </a:t>
              </a:r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time?</a:t>
              </a:r>
              <a:endPara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780286" y="5858438"/>
              <a:ext cx="611738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 ______________________.     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7890080" y="5110354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86714" y="5128516"/>
            <a:ext cx="16193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brother</a:t>
            </a:r>
          </a:p>
        </p:txBody>
      </p:sp>
    </p:spTree>
    <p:extLst>
      <p:ext uri="{BB962C8B-B14F-4D97-AF65-F5344CB8AC3E}">
        <p14:creationId xmlns:p14="http://schemas.microsoft.com/office/powerpoint/2010/main" val="307200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84137" y="5131186"/>
            <a:ext cx="8818440" cy="1136103"/>
            <a:chOff x="3459624" y="5276333"/>
            <a:chExt cx="8818440" cy="1136103"/>
          </a:xfrm>
        </p:grpSpPr>
        <p:sp>
          <p:nvSpPr>
            <p:cNvPr id="2" name="Rectangle 1"/>
            <p:cNvSpPr/>
            <p:nvPr/>
          </p:nvSpPr>
          <p:spPr>
            <a:xfrm>
              <a:off x="3459624" y="5276333"/>
              <a:ext cx="8818440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What does your </a:t>
              </a:r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 do in ____ free </a:t>
              </a:r>
              <a:r>
                <a:rPr lang="en-US" sz="3000" b="1" i="0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time?</a:t>
              </a:r>
              <a:endPara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3780286" y="5858438"/>
              <a:ext cx="6332183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0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 ______________________.     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3401031" y="5697902"/>
            <a:ext cx="29386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goes camping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310520" y="256232"/>
            <a:ext cx="1988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dirty="0">
                <a:effectLst/>
                <a:latin typeface="Helvetica Neue"/>
              </a:rPr>
              <a:t>2. Point and say.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71930" y="5100409"/>
            <a:ext cx="12779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sister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594214" y="774327"/>
            <a:ext cx="4550946" cy="3668884"/>
            <a:chOff x="4331511" y="1070541"/>
            <a:chExt cx="3620466" cy="3105150"/>
          </a:xfrm>
        </p:grpSpPr>
        <p:pic>
          <p:nvPicPr>
            <p:cNvPr id="2064" name="Picture 16" descr="https://s.sachmem.vn/public/images/TA5T2SHS/U13-L2-2-4-6be7af7e07fa8b1c4db8015cce69c9dd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1511" y="1070541"/>
              <a:ext cx="3581400" cy="3105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6096000" y="3875314"/>
              <a:ext cx="1855977" cy="26125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7890080" y="5110354"/>
            <a:ext cx="8226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</a:t>
            </a:r>
          </a:p>
        </p:txBody>
      </p:sp>
    </p:spTree>
    <p:extLst>
      <p:ext uri="{BB962C8B-B14F-4D97-AF65-F5344CB8AC3E}">
        <p14:creationId xmlns:p14="http://schemas.microsoft.com/office/powerpoint/2010/main" val="114380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827" y="4650095"/>
            <a:ext cx="1548580" cy="1081923"/>
          </a:xfrm>
          <a:prstGeom prst="cloud">
            <a:avLst/>
          </a:prstGeom>
          <a:ln>
            <a:solidFill>
              <a:srgbClr val="FFC000"/>
            </a:solidFill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064793" y="5720702"/>
            <a:ext cx="2769758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to the cinema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164" y="2334898"/>
            <a:ext cx="1280160" cy="926520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705" y="3774249"/>
            <a:ext cx="1280160" cy="884450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-9656" r="-27113"/>
          <a:stretch/>
        </p:blipFill>
        <p:spPr>
          <a:xfrm>
            <a:off x="5025170" y="5187112"/>
            <a:ext cx="1280160" cy="965776"/>
          </a:xfrm>
          <a:prstGeom prst="cloud">
            <a:avLst/>
          </a:prstGeom>
          <a:ln>
            <a:solidFill>
              <a:srgbClr val="FFC000"/>
            </a:solidFill>
          </a:ln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05251" y="3279513"/>
            <a:ext cx="2494593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surf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Internet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612422" y="4616212"/>
            <a:ext cx="2323072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the house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944540" y="6122325"/>
            <a:ext cx="144142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karate</a:t>
            </a:r>
          </a:p>
        </p:txBody>
      </p:sp>
      <p:cxnSp>
        <p:nvCxnSpPr>
          <p:cNvPr id="12" name="Straight Arrow Connector 11"/>
          <p:cNvCxnSpPr>
            <a:stCxn id="16" idx="2"/>
          </p:cNvCxnSpPr>
          <p:nvPr/>
        </p:nvCxnSpPr>
        <p:spPr>
          <a:xfrm flipH="1">
            <a:off x="2346550" y="2011863"/>
            <a:ext cx="3753563" cy="47325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6" idx="2"/>
          </p:cNvCxnSpPr>
          <p:nvPr/>
        </p:nvCxnSpPr>
        <p:spPr>
          <a:xfrm flipH="1">
            <a:off x="2554865" y="2011863"/>
            <a:ext cx="3545248" cy="204685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6" idx="2"/>
          </p:cNvCxnSpPr>
          <p:nvPr/>
        </p:nvCxnSpPr>
        <p:spPr>
          <a:xfrm flipH="1">
            <a:off x="3856892" y="2011863"/>
            <a:ext cx="2243221" cy="260812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6" idx="2"/>
          </p:cNvCxnSpPr>
          <p:nvPr/>
        </p:nvCxnSpPr>
        <p:spPr>
          <a:xfrm flipH="1">
            <a:off x="5679773" y="2011863"/>
            <a:ext cx="420340" cy="317524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322862" y="305970"/>
            <a:ext cx="249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Model sentence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/>
          <a:srcRect t="19390"/>
          <a:stretch/>
        </p:blipFill>
        <p:spPr>
          <a:xfrm>
            <a:off x="6762865" y="4818104"/>
            <a:ext cx="1280160" cy="916020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7"/>
          <a:srcRect l="-30351" r="-31386"/>
          <a:stretch/>
        </p:blipFill>
        <p:spPr>
          <a:xfrm>
            <a:off x="8742142" y="5053871"/>
            <a:ext cx="1232240" cy="1053065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8"/>
          <a:srcRect l="18130" t="27227" r="9" b="101"/>
          <a:stretch/>
        </p:blipFill>
        <p:spPr>
          <a:xfrm>
            <a:off x="9683824" y="3667436"/>
            <a:ext cx="1442026" cy="895398"/>
          </a:xfrm>
          <a:prstGeom prst="cloud">
            <a:avLst/>
          </a:prstGeom>
          <a:ln>
            <a:solidFill>
              <a:srgbClr val="FFC000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2778" r="10230" b="19722"/>
          <a:stretch/>
        </p:blipFill>
        <p:spPr>
          <a:xfrm>
            <a:off x="10095367" y="2298786"/>
            <a:ext cx="1280160" cy="909594"/>
          </a:xfrm>
          <a:prstGeom prst="cloud">
            <a:avLst/>
          </a:prstGeom>
          <a:ln>
            <a:solidFill>
              <a:srgbClr val="FFC000"/>
            </a:solidFill>
          </a:ln>
        </p:spPr>
      </p:pic>
      <p:cxnSp>
        <p:nvCxnSpPr>
          <p:cNvPr id="48" name="Straight Arrow Connector 47"/>
          <p:cNvCxnSpPr>
            <a:stCxn id="16" idx="2"/>
          </p:cNvCxnSpPr>
          <p:nvPr/>
        </p:nvCxnSpPr>
        <p:spPr>
          <a:xfrm>
            <a:off x="6100113" y="2011863"/>
            <a:ext cx="1167462" cy="287680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9966646" y="3175723"/>
            <a:ext cx="1537600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fishing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291391" y="4463321"/>
            <a:ext cx="1989647" cy="430887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swimming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500561" y="6108275"/>
            <a:ext cx="1721945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skating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517126" y="5755753"/>
            <a:ext cx="1771639" cy="33855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camping</a:t>
            </a:r>
          </a:p>
        </p:txBody>
      </p:sp>
      <p:cxnSp>
        <p:nvCxnSpPr>
          <p:cNvPr id="67" name="Straight Arrow Connector 66"/>
          <p:cNvCxnSpPr>
            <a:stCxn id="16" idx="2"/>
          </p:cNvCxnSpPr>
          <p:nvPr/>
        </p:nvCxnSpPr>
        <p:spPr>
          <a:xfrm>
            <a:off x="6100113" y="2011863"/>
            <a:ext cx="2969475" cy="310926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16" idx="2"/>
          </p:cNvCxnSpPr>
          <p:nvPr/>
        </p:nvCxnSpPr>
        <p:spPr>
          <a:xfrm>
            <a:off x="6100113" y="2011863"/>
            <a:ext cx="3587824" cy="188835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16" idx="2"/>
          </p:cNvCxnSpPr>
          <p:nvPr/>
        </p:nvCxnSpPr>
        <p:spPr>
          <a:xfrm>
            <a:off x="6100113" y="2011863"/>
            <a:ext cx="3995254" cy="49600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Horizontal Scroll 15"/>
          <p:cNvSpPr/>
          <p:nvPr/>
        </p:nvSpPr>
        <p:spPr>
          <a:xfrm>
            <a:off x="2156241" y="662663"/>
            <a:ext cx="7887744" cy="1436052"/>
          </a:xfrm>
          <a:prstGeom prst="horizontalScroll">
            <a:avLst>
              <a:gd name="adj" fmla="val 6048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does your 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in </a:t>
            </a:r>
            <a:r>
              <a:rPr lang="en-US" sz="2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free time?</a:t>
            </a:r>
          </a:p>
          <a:p>
            <a:pPr algn="ctr"/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She/he </a:t>
            </a:r>
            <a:r>
              <a:rPr lang="en-US" sz="2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</a:t>
            </a:r>
          </a:p>
        </p:txBody>
      </p:sp>
    </p:spTree>
    <p:extLst>
      <p:ext uri="{BB962C8B-B14F-4D97-AF65-F5344CB8AC3E}">
        <p14:creationId xmlns:p14="http://schemas.microsoft.com/office/powerpoint/2010/main" val="19794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56" grpId="0"/>
      <p:bldP spid="59" grpId="0" animBg="1"/>
      <p:bldP spid="62" grpId="0"/>
      <p:bldP spid="65" grpId="0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pic>
        <p:nvPicPr>
          <p:cNvPr id="2" name="Picture 1">
            <a:hlinkClick r:id="" action="ppaction://macro?name=congdiemgau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439" y="2379276"/>
            <a:ext cx="1639966" cy="3072650"/>
          </a:xfrm>
          <a:prstGeom prst="rect">
            <a:avLst/>
          </a:prstGeom>
        </p:spPr>
      </p:pic>
      <p:pic>
        <p:nvPicPr>
          <p:cNvPr id="3" name="Picture 2">
            <a:hlinkClick r:id="" action="ppaction://macro?name=congdiemcao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8686" y="2173376"/>
            <a:ext cx="2499577" cy="3194581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2071" y="4490559"/>
            <a:ext cx="363107" cy="33601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95089" y="4490559"/>
            <a:ext cx="363107" cy="336010"/>
          </a:xfrm>
          <a:prstGeom prst="rect">
            <a:avLst/>
          </a:prstGeom>
        </p:spPr>
      </p:pic>
      <p:pic>
        <p:nvPicPr>
          <p:cNvPr id="61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453" y="3164378"/>
            <a:ext cx="1008619" cy="929613"/>
          </a:xfrm>
          <a:prstGeom prst="rect">
            <a:avLst/>
          </a:prstGeom>
        </p:spPr>
      </p:pic>
      <p:pic>
        <p:nvPicPr>
          <p:cNvPr id="62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59" y="4093218"/>
            <a:ext cx="1008619" cy="929613"/>
          </a:xfrm>
          <a:prstGeom prst="rect">
            <a:avLst/>
          </a:prstGeom>
        </p:spPr>
      </p:pic>
      <p:pic>
        <p:nvPicPr>
          <p:cNvPr id="63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266" y="4156679"/>
            <a:ext cx="1008619" cy="929613"/>
          </a:xfrm>
          <a:prstGeom prst="rect">
            <a:avLst/>
          </a:prstGeom>
        </p:spPr>
      </p:pic>
      <p:pic>
        <p:nvPicPr>
          <p:cNvPr id="64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496" y="4126874"/>
            <a:ext cx="1008619" cy="929613"/>
          </a:xfrm>
          <a:prstGeom prst="rect">
            <a:avLst/>
          </a:prstGeom>
        </p:spPr>
      </p:pic>
      <p:pic>
        <p:nvPicPr>
          <p:cNvPr id="65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39" y="3164378"/>
            <a:ext cx="1008619" cy="929613"/>
          </a:xfrm>
          <a:prstGeom prst="rect">
            <a:avLst/>
          </a:prstGeom>
        </p:spPr>
      </p:pic>
      <p:sp>
        <p:nvSpPr>
          <p:cNvPr id="66" name="Rectangle 65">
            <a:hlinkClick r:id="rId10" action="ppaction://hlinksldjump"/>
          </p:cNvPr>
          <p:cNvSpPr/>
          <p:nvPr/>
        </p:nvSpPr>
        <p:spPr>
          <a:xfrm>
            <a:off x="6710814" y="4065343"/>
            <a:ext cx="1008619" cy="10215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10</a:t>
            </a:r>
          </a:p>
        </p:txBody>
      </p:sp>
      <p:sp>
        <p:nvSpPr>
          <p:cNvPr id="67" name="Rectangle 66">
            <a:hlinkClick r:id="rId11" action="ppaction://hlinksldjump"/>
          </p:cNvPr>
          <p:cNvSpPr/>
          <p:nvPr/>
        </p:nvSpPr>
        <p:spPr>
          <a:xfrm>
            <a:off x="6044270" y="3168527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68" name="Rectangle 67">
            <a:hlinkClick r:id="rId12" action="ppaction://hlinksldjump"/>
          </p:cNvPr>
          <p:cNvSpPr/>
          <p:nvPr/>
        </p:nvSpPr>
        <p:spPr>
          <a:xfrm>
            <a:off x="7289890" y="3168527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69" name="Rectangle 68">
            <a:hlinkClick r:id="rId13" action="ppaction://hlinksldjump"/>
          </p:cNvPr>
          <p:cNvSpPr/>
          <p:nvPr/>
        </p:nvSpPr>
        <p:spPr>
          <a:xfrm>
            <a:off x="3979495" y="4097367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70" name="Rectangle 69">
            <a:hlinkClick r:id="rId14" action="ppaction://hlinksldjump"/>
          </p:cNvPr>
          <p:cNvSpPr/>
          <p:nvPr/>
        </p:nvSpPr>
        <p:spPr>
          <a:xfrm>
            <a:off x="5395703" y="4160828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9</a:t>
            </a: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2507" y="3001328"/>
            <a:ext cx="363107" cy="336010"/>
          </a:xfrm>
          <a:prstGeom prst="rect">
            <a:avLst/>
          </a:prstGeom>
        </p:spPr>
      </p:pic>
      <p:pic>
        <p:nvPicPr>
          <p:cNvPr id="75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178" y="2146031"/>
            <a:ext cx="1008619" cy="929613"/>
          </a:xfrm>
          <a:prstGeom prst="rect">
            <a:avLst/>
          </a:prstGeom>
        </p:spPr>
      </p:pic>
      <p:pic>
        <p:nvPicPr>
          <p:cNvPr id="76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894" y="2175309"/>
            <a:ext cx="1008619" cy="929613"/>
          </a:xfrm>
          <a:prstGeom prst="rect">
            <a:avLst/>
          </a:prstGeom>
        </p:spPr>
      </p:pic>
      <p:pic>
        <p:nvPicPr>
          <p:cNvPr id="77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84" y="3105901"/>
            <a:ext cx="1008619" cy="929613"/>
          </a:xfrm>
          <a:prstGeom prst="rect">
            <a:avLst/>
          </a:prstGeom>
        </p:spPr>
      </p:pic>
      <p:pic>
        <p:nvPicPr>
          <p:cNvPr id="78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764" y="3105901"/>
            <a:ext cx="1008619" cy="929613"/>
          </a:xfrm>
          <a:prstGeom prst="rect">
            <a:avLst/>
          </a:prstGeom>
        </p:spPr>
      </p:pic>
      <p:pic>
        <p:nvPicPr>
          <p:cNvPr id="79" name="NA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060" y="2114435"/>
            <a:ext cx="1008619" cy="929613"/>
          </a:xfrm>
          <a:prstGeom prst="rect">
            <a:avLst/>
          </a:prstGeom>
        </p:spPr>
      </p:pic>
      <p:sp>
        <p:nvSpPr>
          <p:cNvPr id="80" name="Rectangle 79">
            <a:hlinkClick r:id="rId15" action="ppaction://hlinksldjump"/>
          </p:cNvPr>
          <p:cNvSpPr/>
          <p:nvPr/>
        </p:nvSpPr>
        <p:spPr>
          <a:xfrm>
            <a:off x="4826614" y="3092189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5</a:t>
            </a:r>
          </a:p>
        </p:txBody>
      </p:sp>
      <p:sp>
        <p:nvSpPr>
          <p:cNvPr id="81" name="Rectangle 80">
            <a:hlinkClick r:id="rId16" action="ppaction://hlinksldjump"/>
          </p:cNvPr>
          <p:cNvSpPr/>
          <p:nvPr/>
        </p:nvSpPr>
        <p:spPr>
          <a:xfrm>
            <a:off x="4119923" y="2095935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82" name="Rectangle 81">
            <a:hlinkClick r:id="rId17" action="ppaction://hlinksldjump"/>
          </p:cNvPr>
          <p:cNvSpPr/>
          <p:nvPr/>
        </p:nvSpPr>
        <p:spPr>
          <a:xfrm>
            <a:off x="5507147" y="2127531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83" name="Rectangle 82">
            <a:hlinkClick r:id="rId18" action="ppaction://hlinksldjump"/>
          </p:cNvPr>
          <p:cNvSpPr/>
          <p:nvPr/>
        </p:nvSpPr>
        <p:spPr>
          <a:xfrm>
            <a:off x="6836862" y="2156809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84" name="Rectangle 83">
            <a:hlinkClick r:id="rId19" action="ppaction://hlinksldjump"/>
          </p:cNvPr>
          <p:cNvSpPr/>
          <p:nvPr/>
        </p:nvSpPr>
        <p:spPr>
          <a:xfrm>
            <a:off x="3574653" y="3087401"/>
            <a:ext cx="1008619" cy="96320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4</a:t>
            </a:r>
          </a:p>
        </p:txBody>
      </p:sp>
      <p:pic>
        <p:nvPicPr>
          <p:cNvPr id="90" name="INSTRUCTION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14" y="548903"/>
            <a:ext cx="10943115" cy="5930599"/>
          </a:xfrm>
          <a:prstGeom prst="rect">
            <a:avLst/>
          </a:prstGeom>
        </p:spPr>
      </p:pic>
      <p:pic>
        <p:nvPicPr>
          <p:cNvPr id="142" name="HUYENHANGRAO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6603"/>
            <a:ext cx="12192000" cy="101417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8094639" y="1252917"/>
            <a:ext cx="10115618" cy="4522569"/>
            <a:chOff x="1319088" y="1461958"/>
            <a:chExt cx="10115618" cy="4522569"/>
          </a:xfrm>
        </p:grpSpPr>
        <p:sp>
          <p:nvSpPr>
            <p:cNvPr id="6" name="Rectangle 5"/>
            <p:cNvSpPr/>
            <p:nvPr/>
          </p:nvSpPr>
          <p:spPr>
            <a:xfrm>
              <a:off x="1688584" y="1461958"/>
              <a:ext cx="8694057" cy="45225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prstTxWarp prst="textArchUp">
                <a:avLst/>
              </a:prstTxWarp>
            </a:bodyPr>
            <a:lstStyle/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endParaRPr lang="en-US" sz="48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lgerian" panose="04020705040A02060702" pitchFamily="82" charset="0"/>
              </a:endParaRPr>
            </a:p>
            <a:p>
              <a:pPr algn="ctr"/>
              <a:r>
                <a:rPr lang="en-US" sz="4800" b="1" dirty="0">
                  <a:ln w="6600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Algerian" panose="04020705040A02060702" pitchFamily="82" charset="0"/>
                </a:rPr>
                <a:t>PICKING MUSHROOMS</a:t>
              </a:r>
            </a:p>
          </p:txBody>
        </p:sp>
        <p:pic>
          <p:nvPicPr>
            <p:cNvPr id="71" name="NAM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877773">
              <a:off x="5005454" y="1801665"/>
              <a:ext cx="840890" cy="775022"/>
            </a:xfrm>
            <a:prstGeom prst="rect">
              <a:avLst/>
            </a:prstGeom>
          </p:spPr>
        </p:pic>
        <p:pic>
          <p:nvPicPr>
            <p:cNvPr id="73" name="NAM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5415" y="1785865"/>
              <a:ext cx="840890" cy="77502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319088" y="2616444"/>
              <a:ext cx="10115618" cy="24341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lnSpc>
                  <a:spcPct val="200000"/>
                </a:lnSpc>
                <a:buFontTx/>
                <a:buChar char="-"/>
              </a:pP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Các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đội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CHỌN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lần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ượt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các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Ô SỐ  đ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ả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ời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ỏi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</a:p>
            <a:p>
              <a:pPr marL="285750" indent="-285750">
                <a:lnSpc>
                  <a:spcPct val="200000"/>
                </a:lnSpc>
                <a:buFontTx/>
                <a:buChar char="-"/>
              </a:pP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Đội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nào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ả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ời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NHANH H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Ơ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̀ ĐÚNG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̀ đ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ược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CỘNG 1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ểm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marL="285750" indent="-285750">
                <a:lnSpc>
                  <a:spcPct val="200000"/>
                </a:lnSpc>
                <a:buFontTx/>
                <a:buChar char="-"/>
              </a:pP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hình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hoặc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hình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đ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cộng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</a:t>
              </a:r>
              <a:r>
                <a:rPr lang="vi-VN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ểm</a:t>
              </a:r>
              <a:r>
                <a:rPr lang="en-US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20130" y="4142510"/>
              <a:ext cx="483460" cy="905812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77799" y="4130231"/>
              <a:ext cx="643389" cy="822282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49237" y="1134228"/>
            <a:ext cx="10199492" cy="4834547"/>
          </a:xfrm>
          <a:prstGeom prst="rect">
            <a:avLst/>
          </a:prstGeom>
        </p:spPr>
      </p:pic>
      <p:pic>
        <p:nvPicPr>
          <p:cNvPr id="5" name="PLAY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19934" y="5351653"/>
            <a:ext cx="2060627" cy="914479"/>
          </a:xfrm>
          <a:prstGeom prst="rect">
            <a:avLst/>
          </a:prstGeom>
        </p:spPr>
      </p:pic>
      <p:pic>
        <p:nvPicPr>
          <p:cNvPr id="85" name="PA_59afa2ffbebc8">
            <a:hlinkClick r:id="" action="ppaction://media"/>
            <a:extLst>
              <a:ext uri="{FF2B5EF4-FFF2-40B4-BE49-F238E27FC236}">
                <a16:creationId xmlns:a16="http://schemas.microsoft.com/office/drawing/2014/main" id="{EB3B3567-A0CB-45B7-8867-9C3501235BCB}"/>
              </a:ext>
            </a:extLst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1196214" y="39625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0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999" fill="hold"/>
                                        <p:tgtEl>
                                          <p:spTgt spid="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5"/>
                </p:tgtEl>
              </p:cMediaNode>
            </p:audio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80" grpId="0" animBg="1"/>
      <p:bldP spid="81" grpId="0" animBg="1"/>
      <p:bldP spid="82" grpId="0" animBg="1"/>
      <p:bldP spid="83" grpId="0" animBg="1"/>
      <p:bldP spid="8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39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40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41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2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3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6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7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8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59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0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1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2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3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64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65" name="NA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66" name="10">
            <a:hlinkClick r:id="rId9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67" name="10">
            <a:hlinkClick r:id="" action="ppaction://hlinkshowjump?jump=firstslide"/>
          </p:cNvPr>
          <p:cNvSpPr/>
          <p:nvPr/>
        </p:nvSpPr>
        <p:spPr>
          <a:xfrm>
            <a:off x="1531187" y="1533299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What does _____ do in her free time?</a:t>
            </a:r>
          </a:p>
        </p:txBody>
      </p:sp>
      <p:grpSp>
        <p:nvGrpSpPr>
          <p:cNvPr id="68" name="A"/>
          <p:cNvGrpSpPr/>
          <p:nvPr/>
        </p:nvGrpSpPr>
        <p:grpSpPr>
          <a:xfrm>
            <a:off x="1914796" y="7982314"/>
            <a:ext cx="3949883" cy="1281117"/>
            <a:chOff x="2252108" y="3867153"/>
            <a:chExt cx="4026442" cy="1305948"/>
          </a:xfrm>
        </p:grpSpPr>
        <p:sp>
          <p:nvSpPr>
            <p:cNvPr id="69" name="Rounded Rectangle 68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A. </a:t>
              </a:r>
            </a:p>
          </p:txBody>
        </p:sp>
        <p:pic>
          <p:nvPicPr>
            <p:cNvPr id="70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71" name="B"/>
          <p:cNvGrpSpPr/>
          <p:nvPr/>
        </p:nvGrpSpPr>
        <p:grpSpPr>
          <a:xfrm>
            <a:off x="818159" y="5346657"/>
            <a:ext cx="3108960" cy="1005840"/>
            <a:chOff x="2252108" y="3867153"/>
            <a:chExt cx="4007022" cy="1305948"/>
          </a:xfrm>
        </p:grpSpPr>
        <p:sp>
          <p:nvSpPr>
            <p:cNvPr id="72" name="Rounded Rectangle 71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she</a:t>
              </a:r>
            </a:p>
          </p:txBody>
        </p:sp>
        <p:pic>
          <p:nvPicPr>
            <p:cNvPr id="73" name="NAM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74" name="C"/>
          <p:cNvGrpSpPr/>
          <p:nvPr/>
        </p:nvGrpSpPr>
        <p:grpSpPr>
          <a:xfrm>
            <a:off x="7318456" y="5346657"/>
            <a:ext cx="3108960" cy="1005840"/>
            <a:chOff x="2252108" y="3867155"/>
            <a:chExt cx="4055914" cy="1305946"/>
          </a:xfrm>
        </p:grpSpPr>
        <p:sp>
          <p:nvSpPr>
            <p:cNvPr id="75" name="Rounded Rectangle 74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C. you</a:t>
              </a:r>
            </a:p>
          </p:txBody>
        </p:sp>
        <p:pic>
          <p:nvPicPr>
            <p:cNvPr id="76" name="NAM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77" name="D"/>
          <p:cNvGrpSpPr/>
          <p:nvPr/>
        </p:nvGrpSpPr>
        <p:grpSpPr>
          <a:xfrm>
            <a:off x="4068308" y="5346657"/>
            <a:ext cx="3108960" cy="1005840"/>
            <a:chOff x="2252108" y="3867153"/>
            <a:chExt cx="4030708" cy="1305948"/>
          </a:xfrm>
        </p:grpSpPr>
        <p:sp>
          <p:nvSpPr>
            <p:cNvPr id="78" name="Rounded Rectangle 77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he</a:t>
              </a:r>
            </a:p>
          </p:txBody>
        </p:sp>
        <p:pic>
          <p:nvPicPr>
            <p:cNvPr id="79" name="NAM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80" name="Picture 7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46" y="5433224"/>
            <a:ext cx="1028627" cy="1166946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395" y="5760888"/>
            <a:ext cx="666750" cy="666750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463" y="5760888"/>
            <a:ext cx="666750" cy="666750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527" y="8468403"/>
            <a:ext cx="6667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</p:childTnLst>
        </p:cTn>
      </p:par>
    </p:tnLst>
    <p:bldLst>
      <p:bldP spid="41" grpId="0"/>
      <p:bldP spid="41" grpId="1"/>
      <p:bldP spid="42" grpId="0"/>
      <p:bldP spid="42" grpId="1"/>
      <p:bldP spid="53" grpId="0"/>
      <p:bldP spid="53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3" grpId="0"/>
      <p:bldP spid="6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4974" y="2497976"/>
            <a:ext cx="726205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500" b="1" spc="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nard MT Condensed" panose="02050806060905020404" pitchFamily="18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304474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85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86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8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8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9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0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1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2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93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4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95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96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97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98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99" name="NA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100" name="10">
            <a:hlinkClick r:id="rId9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101" name="10">
            <a:hlinkClick r:id="" action="ppaction://hlinkshowjump?jump=firstslide"/>
          </p:cNvPr>
          <p:cNvSpPr/>
          <p:nvPr/>
        </p:nvSpPr>
        <p:spPr>
          <a:xfrm>
            <a:off x="1531187" y="1533299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What does _____ do 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in his free time?</a:t>
            </a:r>
          </a:p>
        </p:txBody>
      </p:sp>
      <p:grpSp>
        <p:nvGrpSpPr>
          <p:cNvPr id="102" name="A"/>
          <p:cNvGrpSpPr/>
          <p:nvPr/>
        </p:nvGrpSpPr>
        <p:grpSpPr>
          <a:xfrm>
            <a:off x="1914796" y="7982314"/>
            <a:ext cx="3949883" cy="1281117"/>
            <a:chOff x="2252108" y="3867153"/>
            <a:chExt cx="4026442" cy="1305948"/>
          </a:xfrm>
        </p:grpSpPr>
        <p:sp>
          <p:nvSpPr>
            <p:cNvPr id="103" name="Rounded Rectangle 102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A. </a:t>
              </a:r>
            </a:p>
          </p:txBody>
        </p:sp>
        <p:pic>
          <p:nvPicPr>
            <p:cNvPr id="104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105" name="B"/>
          <p:cNvGrpSpPr/>
          <p:nvPr/>
        </p:nvGrpSpPr>
        <p:grpSpPr>
          <a:xfrm>
            <a:off x="4052637" y="5366849"/>
            <a:ext cx="3108960" cy="1005840"/>
            <a:chOff x="2252108" y="3867153"/>
            <a:chExt cx="4007022" cy="1305948"/>
          </a:xfrm>
        </p:grpSpPr>
        <p:sp>
          <p:nvSpPr>
            <p:cNvPr id="106" name="Rounded Rectangle 105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he </a:t>
              </a:r>
            </a:p>
          </p:txBody>
        </p:sp>
        <p:pic>
          <p:nvPicPr>
            <p:cNvPr id="107" name="NAM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108" name="C"/>
          <p:cNvGrpSpPr/>
          <p:nvPr/>
        </p:nvGrpSpPr>
        <p:grpSpPr>
          <a:xfrm>
            <a:off x="7318456" y="5346657"/>
            <a:ext cx="3108960" cy="1005840"/>
            <a:chOff x="2252108" y="3867155"/>
            <a:chExt cx="4055914" cy="1305946"/>
          </a:xfrm>
        </p:grpSpPr>
        <p:sp>
          <p:nvSpPr>
            <p:cNvPr id="109" name="Rounded Rectangle 108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C. she</a:t>
              </a:r>
            </a:p>
          </p:txBody>
        </p:sp>
        <p:pic>
          <p:nvPicPr>
            <p:cNvPr id="110" name="NAM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111" name="D"/>
          <p:cNvGrpSpPr/>
          <p:nvPr/>
        </p:nvGrpSpPr>
        <p:grpSpPr>
          <a:xfrm>
            <a:off x="716275" y="5366849"/>
            <a:ext cx="3108960" cy="1005840"/>
            <a:chOff x="2252108" y="3867153"/>
            <a:chExt cx="4030708" cy="1305948"/>
          </a:xfrm>
        </p:grpSpPr>
        <p:sp>
          <p:nvSpPr>
            <p:cNvPr id="112" name="Rounded Rectangle 111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you</a:t>
              </a:r>
            </a:p>
          </p:txBody>
        </p:sp>
        <p:pic>
          <p:nvPicPr>
            <p:cNvPr id="113" name="NAM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114" name="Picture 1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324" y="5453416"/>
            <a:ext cx="1028627" cy="1166946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2" y="5781080"/>
            <a:ext cx="666750" cy="666750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463" y="5760888"/>
            <a:ext cx="666750" cy="666750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527" y="8468403"/>
            <a:ext cx="6667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2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7" grpId="0"/>
      <p:bldP spid="10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85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86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8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8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9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0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1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2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93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4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95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96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97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98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99" name="NA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100" name="10">
            <a:hlinkClick r:id="rId9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101" name="10">
            <a:hlinkClick r:id="" action="ppaction://hlinkshowjump?jump=firstslide"/>
          </p:cNvPr>
          <p:cNvSpPr/>
          <p:nvPr/>
        </p:nvSpPr>
        <p:spPr>
          <a:xfrm>
            <a:off x="1484509" y="1784702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What does she do 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in _____ free time?</a:t>
            </a:r>
          </a:p>
        </p:txBody>
      </p:sp>
      <p:grpSp>
        <p:nvGrpSpPr>
          <p:cNvPr id="102" name="A"/>
          <p:cNvGrpSpPr/>
          <p:nvPr/>
        </p:nvGrpSpPr>
        <p:grpSpPr>
          <a:xfrm>
            <a:off x="1914796" y="7982314"/>
            <a:ext cx="3949883" cy="1281117"/>
            <a:chOff x="2252108" y="3867153"/>
            <a:chExt cx="4026442" cy="1305948"/>
          </a:xfrm>
        </p:grpSpPr>
        <p:sp>
          <p:nvSpPr>
            <p:cNvPr id="103" name="Rounded Rectangle 102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002060"/>
                  </a:solidFill>
                </a:rPr>
                <a:t>A. </a:t>
              </a:r>
            </a:p>
          </p:txBody>
        </p:sp>
        <p:pic>
          <p:nvPicPr>
            <p:cNvPr id="104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105" name="B"/>
          <p:cNvGrpSpPr/>
          <p:nvPr/>
        </p:nvGrpSpPr>
        <p:grpSpPr>
          <a:xfrm>
            <a:off x="7309445" y="5346657"/>
            <a:ext cx="3108960" cy="1005840"/>
            <a:chOff x="2252108" y="3867153"/>
            <a:chExt cx="4007022" cy="1305948"/>
          </a:xfrm>
        </p:grpSpPr>
        <p:sp>
          <p:nvSpPr>
            <p:cNvPr id="106" name="Rounded Rectangle 105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C. her</a:t>
              </a:r>
            </a:p>
          </p:txBody>
        </p:sp>
        <p:pic>
          <p:nvPicPr>
            <p:cNvPr id="107" name="NAM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108" name="C"/>
          <p:cNvGrpSpPr/>
          <p:nvPr/>
        </p:nvGrpSpPr>
        <p:grpSpPr>
          <a:xfrm>
            <a:off x="760870" y="5396462"/>
            <a:ext cx="3108960" cy="1005840"/>
            <a:chOff x="2252108" y="3867155"/>
            <a:chExt cx="4055914" cy="1305946"/>
          </a:xfrm>
        </p:grpSpPr>
        <p:sp>
          <p:nvSpPr>
            <p:cNvPr id="109" name="Rounded Rectangle 108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your</a:t>
              </a:r>
            </a:p>
          </p:txBody>
        </p:sp>
        <p:pic>
          <p:nvPicPr>
            <p:cNvPr id="110" name="NAM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111" name="D"/>
          <p:cNvGrpSpPr/>
          <p:nvPr/>
        </p:nvGrpSpPr>
        <p:grpSpPr>
          <a:xfrm>
            <a:off x="4068308" y="5346657"/>
            <a:ext cx="3108960" cy="1005840"/>
            <a:chOff x="2252108" y="3867153"/>
            <a:chExt cx="4030708" cy="1305948"/>
          </a:xfrm>
        </p:grpSpPr>
        <p:sp>
          <p:nvSpPr>
            <p:cNvPr id="112" name="Rounded Rectangle 111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his</a:t>
              </a:r>
            </a:p>
          </p:txBody>
        </p:sp>
        <p:pic>
          <p:nvPicPr>
            <p:cNvPr id="113" name="NAM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114" name="Picture 1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132" y="5433224"/>
            <a:ext cx="1028627" cy="1166946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395" y="5760888"/>
            <a:ext cx="666750" cy="666750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77" y="5810693"/>
            <a:ext cx="666750" cy="666750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527" y="8468403"/>
            <a:ext cx="6667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3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87" grpId="0"/>
      <p:bldP spid="87" grpId="1"/>
      <p:bldP spid="88" grpId="0"/>
      <p:bldP spid="88" grpId="1"/>
      <p:bldP spid="89" grpId="0"/>
      <p:bldP spid="89" grpId="1"/>
      <p:bldP spid="90" grpId="0"/>
      <p:bldP spid="90" grpId="1"/>
      <p:bldP spid="91" grpId="0"/>
      <p:bldP spid="91" grpId="1"/>
      <p:bldP spid="92" grpId="0"/>
      <p:bldP spid="92" grpId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7" grpId="0"/>
      <p:bldP spid="10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33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34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2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9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8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6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8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5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29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24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31" name="NA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32" name="10">
            <a:hlinkClick r:id="rId9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grpSp>
        <p:nvGrpSpPr>
          <p:cNvPr id="3" name="A"/>
          <p:cNvGrpSpPr/>
          <p:nvPr/>
        </p:nvGrpSpPr>
        <p:grpSpPr>
          <a:xfrm>
            <a:off x="3051881" y="8464610"/>
            <a:ext cx="3949883" cy="1281117"/>
            <a:chOff x="2252108" y="3867153"/>
            <a:chExt cx="4026442" cy="1305948"/>
          </a:xfrm>
        </p:grpSpPr>
        <p:sp>
          <p:nvSpPr>
            <p:cNvPr id="2" name="Rounded Rectangle 1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</a:t>
              </a:r>
            </a:p>
          </p:txBody>
        </p:sp>
        <p:pic>
          <p:nvPicPr>
            <p:cNvPr id="37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3" name="B"/>
          <p:cNvGrpSpPr/>
          <p:nvPr/>
        </p:nvGrpSpPr>
        <p:grpSpPr>
          <a:xfrm>
            <a:off x="1939523" y="5078152"/>
            <a:ext cx="3930832" cy="1281117"/>
            <a:chOff x="2252108" y="3867153"/>
            <a:chExt cx="4007022" cy="1305948"/>
          </a:xfrm>
        </p:grpSpPr>
        <p:sp>
          <p:nvSpPr>
            <p:cNvPr id="44" name="Rounded Rectangle 43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Do </a:t>
              </a:r>
            </a:p>
          </p:txBody>
        </p:sp>
        <p:pic>
          <p:nvPicPr>
            <p:cNvPr id="45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6" name="C"/>
          <p:cNvGrpSpPr/>
          <p:nvPr/>
        </p:nvGrpSpPr>
        <p:grpSpPr>
          <a:xfrm>
            <a:off x="7325313" y="8541778"/>
            <a:ext cx="3978795" cy="1281115"/>
            <a:chOff x="2252108" y="3867155"/>
            <a:chExt cx="4055914" cy="1305946"/>
          </a:xfrm>
        </p:grpSpPr>
        <p:sp>
          <p:nvSpPr>
            <p:cNvPr id="47" name="Rounded Rectangle 46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C. Sai</a:t>
              </a:r>
            </a:p>
          </p:txBody>
        </p:sp>
        <p:pic>
          <p:nvPicPr>
            <p:cNvPr id="48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9" name="D"/>
          <p:cNvGrpSpPr/>
          <p:nvPr/>
        </p:nvGrpSpPr>
        <p:grpSpPr>
          <a:xfrm>
            <a:off x="6212955" y="5155319"/>
            <a:ext cx="3954068" cy="1281117"/>
            <a:chOff x="2252108" y="3867153"/>
            <a:chExt cx="4030708" cy="1305948"/>
          </a:xfrm>
        </p:grpSpPr>
        <p:sp>
          <p:nvSpPr>
            <p:cNvPr id="50" name="Rounded Rectangle 49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Does</a:t>
              </a:r>
            </a:p>
          </p:txBody>
        </p:sp>
        <p:pic>
          <p:nvPicPr>
            <p:cNvPr id="51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210" y="5159693"/>
            <a:ext cx="1028627" cy="11669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906" y="5804842"/>
            <a:ext cx="666750" cy="66675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383" y="9133567"/>
            <a:ext cx="666750" cy="6667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612" y="8950699"/>
            <a:ext cx="666750" cy="666750"/>
          </a:xfrm>
          <a:prstGeom prst="rect">
            <a:avLst/>
          </a:prstGeom>
        </p:spPr>
      </p:pic>
      <p:sp>
        <p:nvSpPr>
          <p:cNvPr id="38" name="10">
            <a:hlinkClick r:id="" action="ppaction://hlinkshowjump?jump=firstslide"/>
          </p:cNvPr>
          <p:cNvSpPr/>
          <p:nvPr/>
        </p:nvSpPr>
        <p:spPr>
          <a:xfrm>
            <a:off x="1531187" y="1533299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cs typeface="Calibri" panose="020F0502020204030204" pitchFamily="34" charset="0"/>
              </a:rPr>
              <a:t>What _____ you do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cs typeface="Calibri" panose="020F0502020204030204" pitchFamily="34" charset="0"/>
              </a:rPr>
              <a:t>in your free time?</a:t>
            </a:r>
          </a:p>
        </p:txBody>
      </p:sp>
    </p:spTree>
    <p:extLst>
      <p:ext uri="{BB962C8B-B14F-4D97-AF65-F5344CB8AC3E}">
        <p14:creationId xmlns:p14="http://schemas.microsoft.com/office/powerpoint/2010/main" val="253386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6" grpId="0"/>
      <p:bldP spid="26" grpId="1"/>
      <p:bldP spid="22" grpId="0"/>
      <p:bldP spid="22" grpId="1"/>
      <p:bldP spid="21" grpId="0"/>
      <p:bldP spid="21" grpId="1"/>
      <p:bldP spid="20" grpId="0"/>
      <p:bldP spid="20" grpId="1"/>
      <p:bldP spid="19" grpId="0"/>
      <p:bldP spid="19" grpId="1"/>
      <p:bldP spid="18" grpId="0"/>
      <p:bldP spid="18" grpId="1"/>
      <p:bldP spid="16" grpId="0"/>
      <p:bldP spid="16" grpId="1"/>
      <p:bldP spid="28" grpId="0"/>
      <p:bldP spid="28" grpId="1"/>
      <p:bldP spid="15" grpId="0"/>
      <p:bldP spid="29" grpId="0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45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46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4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8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9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0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1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3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54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55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56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57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58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59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60" name="NAM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61" name="10">
            <a:hlinkClick r:id="rId8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grpSp>
        <p:nvGrpSpPr>
          <p:cNvPr id="62" name="A"/>
          <p:cNvGrpSpPr/>
          <p:nvPr/>
        </p:nvGrpSpPr>
        <p:grpSpPr>
          <a:xfrm>
            <a:off x="6167471" y="5120732"/>
            <a:ext cx="3949883" cy="1281117"/>
            <a:chOff x="2252108" y="3867153"/>
            <a:chExt cx="4026442" cy="1305948"/>
          </a:xfrm>
        </p:grpSpPr>
        <p:sp>
          <p:nvSpPr>
            <p:cNvPr id="63" name="Rounded Rectangle 62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does</a:t>
              </a:r>
            </a:p>
          </p:txBody>
        </p:sp>
        <p:pic>
          <p:nvPicPr>
            <p:cNvPr id="64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65" name="B"/>
          <p:cNvGrpSpPr/>
          <p:nvPr/>
        </p:nvGrpSpPr>
        <p:grpSpPr>
          <a:xfrm>
            <a:off x="2007543" y="7633022"/>
            <a:ext cx="3930832" cy="1281117"/>
            <a:chOff x="2252108" y="3867153"/>
            <a:chExt cx="4007022" cy="1305948"/>
          </a:xfrm>
        </p:grpSpPr>
        <p:sp>
          <p:nvSpPr>
            <p:cNvPr id="66" name="Rounded Rectangle 65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Sai</a:t>
              </a:r>
            </a:p>
          </p:txBody>
        </p:sp>
        <p:pic>
          <p:nvPicPr>
            <p:cNvPr id="67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68" name="C"/>
          <p:cNvGrpSpPr/>
          <p:nvPr/>
        </p:nvGrpSpPr>
        <p:grpSpPr>
          <a:xfrm>
            <a:off x="1907451" y="5139561"/>
            <a:ext cx="3978795" cy="1281115"/>
            <a:chOff x="2252108" y="3867155"/>
            <a:chExt cx="4055914" cy="1305946"/>
          </a:xfrm>
        </p:grpSpPr>
        <p:sp>
          <p:nvSpPr>
            <p:cNvPr id="69" name="Rounded Rectangle 68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do</a:t>
              </a:r>
            </a:p>
          </p:txBody>
        </p:sp>
        <p:pic>
          <p:nvPicPr>
            <p:cNvPr id="70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71" name="D"/>
          <p:cNvGrpSpPr/>
          <p:nvPr/>
        </p:nvGrpSpPr>
        <p:grpSpPr>
          <a:xfrm>
            <a:off x="6280975" y="7710189"/>
            <a:ext cx="3954068" cy="1281117"/>
            <a:chOff x="2252108" y="3867153"/>
            <a:chExt cx="4030708" cy="1305948"/>
          </a:xfrm>
        </p:grpSpPr>
        <p:sp>
          <p:nvSpPr>
            <p:cNvPr id="72" name="Rounded Rectangle 71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D. Sai</a:t>
              </a:r>
            </a:p>
          </p:txBody>
        </p:sp>
        <p:pic>
          <p:nvPicPr>
            <p:cNvPr id="73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900" y="5217258"/>
            <a:ext cx="1028627" cy="116694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26" y="8359712"/>
            <a:ext cx="666750" cy="666750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521" y="5731350"/>
            <a:ext cx="666750" cy="666750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710" y="8247389"/>
            <a:ext cx="666750" cy="666750"/>
          </a:xfrm>
          <a:prstGeom prst="rect">
            <a:avLst/>
          </a:prstGeom>
        </p:spPr>
      </p:pic>
      <p:sp>
        <p:nvSpPr>
          <p:cNvPr id="78" name="10">
            <a:hlinkClick r:id="" action="ppaction://hlinkshowjump?jump=firstslide"/>
          </p:cNvPr>
          <p:cNvSpPr/>
          <p:nvPr/>
        </p:nvSpPr>
        <p:spPr>
          <a:xfrm>
            <a:off x="1531187" y="1533299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What  _____ your father do 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in his free time?</a:t>
            </a:r>
          </a:p>
        </p:txBody>
      </p:sp>
    </p:spTree>
    <p:extLst>
      <p:ext uri="{BB962C8B-B14F-4D97-AF65-F5344CB8AC3E}">
        <p14:creationId xmlns:p14="http://schemas.microsoft.com/office/powerpoint/2010/main" val="124883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8" grpId="0"/>
      <p:bldP spid="6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33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34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2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9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8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6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8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5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29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24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31" name="NAM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32" name="10">
            <a:hlinkClick r:id="rId9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grpSp>
        <p:nvGrpSpPr>
          <p:cNvPr id="3" name="A"/>
          <p:cNvGrpSpPr/>
          <p:nvPr/>
        </p:nvGrpSpPr>
        <p:grpSpPr>
          <a:xfrm>
            <a:off x="1813638" y="5245085"/>
            <a:ext cx="3949883" cy="1281117"/>
            <a:chOff x="2252108" y="3867153"/>
            <a:chExt cx="4026442" cy="1305948"/>
          </a:xfrm>
        </p:grpSpPr>
        <p:sp>
          <p:nvSpPr>
            <p:cNvPr id="2" name="Rounded Rectangle 1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goes</a:t>
              </a:r>
            </a:p>
          </p:txBody>
        </p:sp>
        <p:pic>
          <p:nvPicPr>
            <p:cNvPr id="37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3" name="B"/>
          <p:cNvGrpSpPr/>
          <p:nvPr/>
        </p:nvGrpSpPr>
        <p:grpSpPr>
          <a:xfrm>
            <a:off x="2301298" y="8491676"/>
            <a:ext cx="3930832" cy="1281117"/>
            <a:chOff x="2252108" y="3867153"/>
            <a:chExt cx="4007022" cy="1305948"/>
          </a:xfrm>
        </p:grpSpPr>
        <p:sp>
          <p:nvSpPr>
            <p:cNvPr id="44" name="Rounded Rectangle 43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Sai</a:t>
              </a:r>
            </a:p>
          </p:txBody>
        </p:sp>
        <p:pic>
          <p:nvPicPr>
            <p:cNvPr id="45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6" name="C"/>
          <p:cNvGrpSpPr/>
          <p:nvPr/>
        </p:nvGrpSpPr>
        <p:grpSpPr>
          <a:xfrm>
            <a:off x="6087070" y="5245087"/>
            <a:ext cx="3978795" cy="1281115"/>
            <a:chOff x="2252108" y="3867155"/>
            <a:chExt cx="4055914" cy="1305946"/>
          </a:xfrm>
        </p:grpSpPr>
        <p:sp>
          <p:nvSpPr>
            <p:cNvPr id="47" name="Rounded Rectangle 46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go</a:t>
              </a:r>
            </a:p>
          </p:txBody>
        </p:sp>
        <p:pic>
          <p:nvPicPr>
            <p:cNvPr id="48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9" name="D"/>
          <p:cNvGrpSpPr/>
          <p:nvPr/>
        </p:nvGrpSpPr>
        <p:grpSpPr>
          <a:xfrm>
            <a:off x="6574730" y="8568843"/>
            <a:ext cx="3954068" cy="1281117"/>
            <a:chOff x="2252108" y="3867153"/>
            <a:chExt cx="4030708" cy="1305948"/>
          </a:xfrm>
        </p:grpSpPr>
        <p:sp>
          <p:nvSpPr>
            <p:cNvPr id="50" name="Rounded Rectangle 49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D. Sai</a:t>
              </a:r>
            </a:p>
          </p:txBody>
        </p:sp>
        <p:pic>
          <p:nvPicPr>
            <p:cNvPr id="51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067" y="5359256"/>
            <a:ext cx="1028627" cy="11669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681" y="9218366"/>
            <a:ext cx="666750" cy="66675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140" y="5859452"/>
            <a:ext cx="666750" cy="6667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465" y="9106043"/>
            <a:ext cx="666750" cy="666750"/>
          </a:xfrm>
          <a:prstGeom prst="rect">
            <a:avLst/>
          </a:prstGeom>
        </p:spPr>
      </p:pic>
      <p:sp>
        <p:nvSpPr>
          <p:cNvPr id="38" name="10">
            <a:hlinkClick r:id="" action="ppaction://hlinkshowjump?jump=firstslide"/>
          </p:cNvPr>
          <p:cNvSpPr/>
          <p:nvPr/>
        </p:nvSpPr>
        <p:spPr>
          <a:xfrm>
            <a:off x="386106" y="1915821"/>
            <a:ext cx="11576068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What  does your uncle do in his free time?</a:t>
            </a:r>
          </a:p>
          <a:p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He ______ camping.</a:t>
            </a:r>
          </a:p>
        </p:txBody>
      </p:sp>
    </p:spTree>
    <p:extLst>
      <p:ext uri="{BB962C8B-B14F-4D97-AF65-F5344CB8AC3E}">
        <p14:creationId xmlns:p14="http://schemas.microsoft.com/office/powerpoint/2010/main" val="254955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6" grpId="0"/>
      <p:bldP spid="26" grpId="1"/>
      <p:bldP spid="22" grpId="0"/>
      <p:bldP spid="22" grpId="1"/>
      <p:bldP spid="21" grpId="0"/>
      <p:bldP spid="21" grpId="1"/>
      <p:bldP spid="20" grpId="0"/>
      <p:bldP spid="20" grpId="1"/>
      <p:bldP spid="19" grpId="0"/>
      <p:bldP spid="19" grpId="1"/>
      <p:bldP spid="18" grpId="0"/>
      <p:bldP spid="18" grpId="1"/>
      <p:bldP spid="16" grpId="0"/>
      <p:bldP spid="16" grpId="1"/>
      <p:bldP spid="28" grpId="0"/>
      <p:bldP spid="28" grpId="1"/>
      <p:bldP spid="15" grpId="0"/>
      <p:bldP spid="29" grpId="0"/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33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34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2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9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8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6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8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5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29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24" name="HUYENHANGRAO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31" name="NAM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32" name="10">
            <a:hlinkClick r:id="rId8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grpSp>
        <p:nvGrpSpPr>
          <p:cNvPr id="3" name="A"/>
          <p:cNvGrpSpPr/>
          <p:nvPr/>
        </p:nvGrpSpPr>
        <p:grpSpPr>
          <a:xfrm>
            <a:off x="6167471" y="5120732"/>
            <a:ext cx="3949883" cy="1281117"/>
            <a:chOff x="2252108" y="3867153"/>
            <a:chExt cx="4026442" cy="1305948"/>
          </a:xfrm>
        </p:grpSpPr>
        <p:sp>
          <p:nvSpPr>
            <p:cNvPr id="2" name="Rounded Rectangle 1"/>
            <p:cNvSpPr/>
            <p:nvPr/>
          </p:nvSpPr>
          <p:spPr>
            <a:xfrm>
              <a:off x="2876550" y="3867153"/>
              <a:ext cx="340200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goes</a:t>
              </a:r>
            </a:p>
          </p:txBody>
        </p:sp>
        <p:pic>
          <p:nvPicPr>
            <p:cNvPr id="37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3" name="B"/>
          <p:cNvGrpSpPr/>
          <p:nvPr/>
        </p:nvGrpSpPr>
        <p:grpSpPr>
          <a:xfrm>
            <a:off x="2007543" y="7633022"/>
            <a:ext cx="3930832" cy="1281117"/>
            <a:chOff x="2252108" y="3867153"/>
            <a:chExt cx="4007022" cy="1305948"/>
          </a:xfrm>
        </p:grpSpPr>
        <p:sp>
          <p:nvSpPr>
            <p:cNvPr id="44" name="Rounded Rectangle 43"/>
            <p:cNvSpPr/>
            <p:nvPr/>
          </p:nvSpPr>
          <p:spPr>
            <a:xfrm>
              <a:off x="2876550" y="3867153"/>
              <a:ext cx="3382580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B. Sai</a:t>
              </a:r>
            </a:p>
          </p:txBody>
        </p:sp>
        <p:pic>
          <p:nvPicPr>
            <p:cNvPr id="45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6" name="C"/>
          <p:cNvGrpSpPr/>
          <p:nvPr/>
        </p:nvGrpSpPr>
        <p:grpSpPr>
          <a:xfrm>
            <a:off x="1907451" y="5139561"/>
            <a:ext cx="3978795" cy="1281115"/>
            <a:chOff x="2252108" y="3867155"/>
            <a:chExt cx="4055914" cy="1305946"/>
          </a:xfrm>
        </p:grpSpPr>
        <p:sp>
          <p:nvSpPr>
            <p:cNvPr id="47" name="Rounded Rectangle 46"/>
            <p:cNvSpPr/>
            <p:nvPr/>
          </p:nvSpPr>
          <p:spPr>
            <a:xfrm>
              <a:off x="2876550" y="3867155"/>
              <a:ext cx="3431472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A. go</a:t>
              </a:r>
            </a:p>
          </p:txBody>
        </p:sp>
        <p:pic>
          <p:nvPicPr>
            <p:cNvPr id="48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grpSp>
        <p:nvGrpSpPr>
          <p:cNvPr id="49" name="D"/>
          <p:cNvGrpSpPr/>
          <p:nvPr/>
        </p:nvGrpSpPr>
        <p:grpSpPr>
          <a:xfrm>
            <a:off x="6280975" y="7710189"/>
            <a:ext cx="3954068" cy="1281117"/>
            <a:chOff x="2252108" y="3867153"/>
            <a:chExt cx="4030708" cy="1305948"/>
          </a:xfrm>
        </p:grpSpPr>
        <p:sp>
          <p:nvSpPr>
            <p:cNvPr id="50" name="Rounded Rectangle 49"/>
            <p:cNvSpPr/>
            <p:nvPr/>
          </p:nvSpPr>
          <p:spPr>
            <a:xfrm>
              <a:off x="2876550" y="3867153"/>
              <a:ext cx="3406266" cy="122903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2060"/>
                  </a:solidFill>
                </a:rPr>
                <a:t>D. Sai</a:t>
              </a:r>
            </a:p>
          </p:txBody>
        </p:sp>
        <p:pic>
          <p:nvPicPr>
            <p:cNvPr id="51" name="NAM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2108" y="4383057"/>
              <a:ext cx="857189" cy="790044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900" y="5217258"/>
            <a:ext cx="1028627" cy="11669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926" y="8359712"/>
            <a:ext cx="666750" cy="66675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521" y="5731350"/>
            <a:ext cx="666750" cy="6667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710" y="8247389"/>
            <a:ext cx="666750" cy="666750"/>
          </a:xfrm>
          <a:prstGeom prst="rect">
            <a:avLst/>
          </a:prstGeom>
        </p:spPr>
      </p:pic>
      <p:sp>
        <p:nvSpPr>
          <p:cNvPr id="39" name="10">
            <a:hlinkClick r:id="" action="ppaction://hlinkshowjump?jump=firstslide"/>
          </p:cNvPr>
          <p:cNvSpPr/>
          <p:nvPr/>
        </p:nvSpPr>
        <p:spPr>
          <a:xfrm>
            <a:off x="863083" y="1530260"/>
            <a:ext cx="10333818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What  does your mother 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do in her free time?</a:t>
            </a:r>
          </a:p>
          <a:p>
            <a:pPr algn="ctr"/>
            <a:r>
              <a:rPr lang="en-US" sz="4400" b="1" dirty="0">
                <a:solidFill>
                  <a:schemeClr val="tx1"/>
                </a:solidFill>
                <a:cs typeface="Calibri" panose="020F0502020204030204" pitchFamily="34" charset="0"/>
              </a:rPr>
              <a:t>She _______ swimming.</a:t>
            </a:r>
          </a:p>
        </p:txBody>
      </p:sp>
    </p:spTree>
    <p:extLst>
      <p:ext uri="{BB962C8B-B14F-4D97-AF65-F5344CB8AC3E}">
        <p14:creationId xmlns:p14="http://schemas.microsoft.com/office/powerpoint/2010/main" val="107851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6" grpId="0"/>
      <p:bldP spid="26" grpId="1"/>
      <p:bldP spid="22" grpId="0"/>
      <p:bldP spid="22" grpId="1"/>
      <p:bldP spid="21" grpId="0"/>
      <p:bldP spid="21" grpId="1"/>
      <p:bldP spid="20" grpId="0"/>
      <p:bldP spid="20" grpId="1"/>
      <p:bldP spid="19" grpId="0"/>
      <p:bldP spid="19" grpId="1"/>
      <p:bldP spid="18" grpId="0"/>
      <p:bldP spid="18" grpId="1"/>
      <p:bldP spid="16" grpId="0"/>
      <p:bldP spid="16" grpId="1"/>
      <p:bldP spid="28" grpId="0"/>
      <p:bldP spid="28" grpId="1"/>
      <p:bldP spid="15" grpId="0"/>
      <p:bldP spid="29" grpId="0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33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34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27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6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1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9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8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6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8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5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29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24" name="HUYENHANGRA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31" name="NAM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32" name="10">
            <a:hlinkClick r:id="rId7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2850440" y="7523689"/>
            <a:ext cx="1723799" cy="1506330"/>
            <a:chOff x="2956425" y="3237099"/>
            <a:chExt cx="1208551" cy="1056083"/>
          </a:xfrm>
        </p:grpSpPr>
        <p:sp>
          <p:nvSpPr>
            <p:cNvPr id="38" name="Rounded Rectangle 37"/>
            <p:cNvSpPr/>
            <p:nvPr/>
          </p:nvSpPr>
          <p:spPr>
            <a:xfrm>
              <a:off x="2956425" y="3835810"/>
              <a:ext cx="1208551" cy="45737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</a:rPr>
                <a:t>Answer</a:t>
              </a:r>
            </a:p>
          </p:txBody>
        </p:sp>
        <p:pic>
          <p:nvPicPr>
            <p:cNvPr id="39" name="NAM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727" y="3237099"/>
              <a:ext cx="639638" cy="589534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 rot="19663496">
            <a:off x="437919" y="720428"/>
            <a:ext cx="1883153" cy="1544035"/>
            <a:chOff x="2956425" y="3210664"/>
            <a:chExt cx="1320274" cy="1082518"/>
          </a:xfrm>
        </p:grpSpPr>
        <p:sp>
          <p:nvSpPr>
            <p:cNvPr id="41" name="Rounded Rectangle 40"/>
            <p:cNvSpPr/>
            <p:nvPr/>
          </p:nvSpPr>
          <p:spPr>
            <a:xfrm>
              <a:off x="2956425" y="3835810"/>
              <a:ext cx="1320274" cy="45737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</a:rPr>
                <a:t>Question</a:t>
              </a:r>
            </a:p>
          </p:txBody>
        </p:sp>
        <p:pic>
          <p:nvPicPr>
            <p:cNvPr id="42" name="NAM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523" y="3210664"/>
              <a:ext cx="687256" cy="633422"/>
            </a:xfrm>
            <a:prstGeom prst="rect">
              <a:avLst/>
            </a:prstGeom>
          </p:spPr>
        </p:pic>
      </p:grpSp>
      <p:pic>
        <p:nvPicPr>
          <p:cNvPr id="4" name="AS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217" y="4754861"/>
            <a:ext cx="1786283" cy="1615580"/>
          </a:xfrm>
          <a:prstGeom prst="rect">
            <a:avLst/>
          </a:prstGeom>
        </p:spPr>
      </p:pic>
      <p:sp>
        <p:nvSpPr>
          <p:cNvPr id="30" name="10">
            <a:hlinkClick r:id="" action="ppaction://hlinkshowjump?jump=firstslide"/>
          </p:cNvPr>
          <p:cNvSpPr/>
          <p:nvPr/>
        </p:nvSpPr>
        <p:spPr>
          <a:xfrm>
            <a:off x="573840" y="1821408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cs typeface="Calibri" panose="020F0502020204030204" pitchFamily="34" charset="0"/>
              </a:rPr>
              <a:t>What does your teacher do in her free time?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60135" y="2205447"/>
            <a:ext cx="2300239" cy="2527883"/>
          </a:xfrm>
          <a:prstGeom prst="cloud">
            <a:avLst/>
          </a:prstGeom>
          <a:ln>
            <a:solidFill>
              <a:srgbClr val="FFC000"/>
            </a:solidFill>
          </a:ln>
        </p:spPr>
      </p:pic>
      <p:sp>
        <p:nvSpPr>
          <p:cNvPr id="2" name="Horizontal Scroll 1"/>
          <p:cNvSpPr/>
          <p:nvPr/>
        </p:nvSpPr>
        <p:spPr>
          <a:xfrm>
            <a:off x="3453301" y="4282562"/>
            <a:ext cx="5279698" cy="2350791"/>
          </a:xfrm>
          <a:prstGeom prst="horizontalScroll">
            <a:avLst/>
          </a:prstGeom>
          <a:solidFill>
            <a:schemeClr val="bg1"/>
          </a:solidFill>
          <a:ln w="69850" cmpd="thickThin">
            <a:solidFill>
              <a:srgbClr val="9E6C3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cs typeface="Calibri" panose="020F0502020204030204" pitchFamily="34" charset="0"/>
              </a:rPr>
              <a:t>She goes skating.</a:t>
            </a:r>
          </a:p>
        </p:txBody>
      </p:sp>
    </p:spTree>
    <p:extLst>
      <p:ext uri="{BB962C8B-B14F-4D97-AF65-F5344CB8AC3E}">
        <p14:creationId xmlns:p14="http://schemas.microsoft.com/office/powerpoint/2010/main" val="212335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7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6" grpId="0"/>
      <p:bldP spid="26" grpId="1"/>
      <p:bldP spid="22" grpId="0"/>
      <p:bldP spid="22" grpId="1"/>
      <p:bldP spid="21" grpId="0"/>
      <p:bldP spid="21" grpId="1"/>
      <p:bldP spid="20" grpId="0"/>
      <p:bldP spid="20" grpId="1"/>
      <p:bldP spid="19" grpId="0"/>
      <p:bldP spid="19" grpId="1"/>
      <p:bldP spid="18" grpId="0"/>
      <p:bldP spid="18" grpId="1"/>
      <p:bldP spid="16" grpId="0"/>
      <p:bldP spid="16" grpId="1"/>
      <p:bldP spid="28" grpId="0"/>
      <p:bldP spid="28" grpId="1"/>
      <p:bldP spid="15" grpId="0"/>
      <p:bldP spid="29" grpId="0"/>
      <p:bldP spid="32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41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42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53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6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7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8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9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0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2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3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4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5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66" name="HUYENHANGRA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67" name="NAM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68" name="10">
            <a:hlinkClick r:id="rId6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69" name="Horizontal Scroll 68"/>
          <p:cNvSpPr/>
          <p:nvPr/>
        </p:nvSpPr>
        <p:spPr>
          <a:xfrm>
            <a:off x="3453301" y="4282562"/>
            <a:ext cx="5279698" cy="2350791"/>
          </a:xfrm>
          <a:prstGeom prst="horizontalScroll">
            <a:avLst/>
          </a:prstGeom>
          <a:solidFill>
            <a:schemeClr val="bg1"/>
          </a:solidFill>
          <a:ln w="69850" cmpd="thickThin">
            <a:solidFill>
              <a:srgbClr val="9E6C3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cs typeface="Calibri" panose="020F0502020204030204" pitchFamily="34" charset="0"/>
              </a:rPr>
              <a:t>He does karate.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2850440" y="7523689"/>
            <a:ext cx="1723799" cy="1506330"/>
            <a:chOff x="2956425" y="3237099"/>
            <a:chExt cx="1208551" cy="1056083"/>
          </a:xfrm>
        </p:grpSpPr>
        <p:sp>
          <p:nvSpPr>
            <p:cNvPr id="71" name="Rounded Rectangle 70"/>
            <p:cNvSpPr/>
            <p:nvPr/>
          </p:nvSpPr>
          <p:spPr>
            <a:xfrm>
              <a:off x="2956425" y="3835810"/>
              <a:ext cx="1208551" cy="45737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</a:rPr>
                <a:t>Answer</a:t>
              </a:r>
            </a:p>
          </p:txBody>
        </p:sp>
        <p:pic>
          <p:nvPicPr>
            <p:cNvPr id="72" name="NAM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727" y="3237099"/>
              <a:ext cx="639638" cy="589534"/>
            </a:xfrm>
            <a:prstGeom prst="rect">
              <a:avLst/>
            </a:prstGeom>
          </p:spPr>
        </p:pic>
      </p:grpSp>
      <p:grpSp>
        <p:nvGrpSpPr>
          <p:cNvPr id="73" name="Group 72"/>
          <p:cNvGrpSpPr/>
          <p:nvPr/>
        </p:nvGrpSpPr>
        <p:grpSpPr>
          <a:xfrm rot="19663496">
            <a:off x="437919" y="720428"/>
            <a:ext cx="1883153" cy="1544035"/>
            <a:chOff x="2956425" y="3210664"/>
            <a:chExt cx="1320274" cy="1082518"/>
          </a:xfrm>
        </p:grpSpPr>
        <p:sp>
          <p:nvSpPr>
            <p:cNvPr id="74" name="Rounded Rectangle 73"/>
            <p:cNvSpPr/>
            <p:nvPr/>
          </p:nvSpPr>
          <p:spPr>
            <a:xfrm>
              <a:off x="2956425" y="3835810"/>
              <a:ext cx="1320274" cy="45737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</a:rPr>
                <a:t>Question</a:t>
              </a:r>
            </a:p>
          </p:txBody>
        </p:sp>
        <p:pic>
          <p:nvPicPr>
            <p:cNvPr id="75" name="NAM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523" y="3210664"/>
              <a:ext cx="687256" cy="633422"/>
            </a:xfrm>
            <a:prstGeom prst="rect">
              <a:avLst/>
            </a:prstGeom>
          </p:spPr>
        </p:pic>
      </p:grpSp>
      <p:pic>
        <p:nvPicPr>
          <p:cNvPr id="76" name="AS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217" y="4754861"/>
            <a:ext cx="1786283" cy="1615580"/>
          </a:xfrm>
          <a:prstGeom prst="rect">
            <a:avLst/>
          </a:prstGeom>
        </p:spPr>
      </p:pic>
      <p:sp>
        <p:nvSpPr>
          <p:cNvPr id="77" name="10">
            <a:hlinkClick r:id="" action="ppaction://hlinkshowjump?jump=firstslide"/>
          </p:cNvPr>
          <p:cNvSpPr/>
          <p:nvPr/>
        </p:nvSpPr>
        <p:spPr>
          <a:xfrm>
            <a:off x="870793" y="1537071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cs typeface="Calibri" panose="020F0502020204030204" pitchFamily="34" charset="0"/>
              </a:rPr>
              <a:t>What does your friend do in his free time?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1"/>
          <a:srcRect l="-9656" r="-27113"/>
          <a:stretch/>
        </p:blipFill>
        <p:spPr>
          <a:xfrm>
            <a:off x="8423230" y="2442578"/>
            <a:ext cx="2545297" cy="1920218"/>
          </a:xfrm>
          <a:prstGeom prst="cloud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16405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7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53" grpId="0"/>
      <p:bldP spid="53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3" grpId="1"/>
      <p:bldP spid="64" grpId="0"/>
      <p:bldP spid="65" grpId="0"/>
      <p:bldP spid="68" grpId="0" animBg="1"/>
      <p:bldP spid="6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78" y="-26610"/>
            <a:ext cx="12193057" cy="6858594"/>
          </a:xfrm>
          <a:prstGeom prst="rect">
            <a:avLst/>
          </a:prstGeom>
        </p:spPr>
      </p:pic>
      <p:pic>
        <p:nvPicPr>
          <p:cNvPr id="40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43" y="670460"/>
            <a:ext cx="10943115" cy="5764262"/>
          </a:xfrm>
          <a:prstGeom prst="rect">
            <a:avLst/>
          </a:prstGeom>
        </p:spPr>
      </p:pic>
      <p:pic>
        <p:nvPicPr>
          <p:cNvPr id="41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4930" y="-4423"/>
            <a:ext cx="2067322" cy="2334689"/>
          </a:xfrm>
          <a:prstGeom prst="rect">
            <a:avLst/>
          </a:prstGeom>
        </p:spPr>
      </p:pic>
      <p:sp>
        <p:nvSpPr>
          <p:cNvPr id="42" name="1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53" name="2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6" name="3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7" name="4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58" name="5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59" name="6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0" name="7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61" name="8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2" name="9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63" name="10"/>
          <p:cNvSpPr/>
          <p:nvPr/>
        </p:nvSpPr>
        <p:spPr>
          <a:xfrm>
            <a:off x="9996927" y="1039449"/>
            <a:ext cx="1570631" cy="942874"/>
          </a:xfrm>
          <a:prstGeom prst="roundRect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64" name="10"/>
          <p:cNvSpPr/>
          <p:nvPr/>
        </p:nvSpPr>
        <p:spPr>
          <a:xfrm>
            <a:off x="9314711" y="670460"/>
            <a:ext cx="2935061" cy="1875435"/>
          </a:xfrm>
          <a:prstGeom prst="ellipse">
            <a:avLst/>
          </a:prstGeom>
          <a:noFill/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Time’s up</a:t>
            </a:r>
          </a:p>
        </p:txBody>
      </p:sp>
      <p:pic>
        <p:nvPicPr>
          <p:cNvPr id="65" name="HUYENHANGRAO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3828"/>
            <a:ext cx="12192000" cy="1014172"/>
          </a:xfrm>
          <a:prstGeom prst="rect">
            <a:avLst/>
          </a:prstGeom>
        </p:spPr>
      </p:pic>
      <p:pic>
        <p:nvPicPr>
          <p:cNvPr id="66" name="NAM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798" y="4998206"/>
            <a:ext cx="1336206" cy="1231540"/>
          </a:xfrm>
          <a:prstGeom prst="rect">
            <a:avLst/>
          </a:prstGeom>
        </p:spPr>
      </p:pic>
      <p:sp>
        <p:nvSpPr>
          <p:cNvPr id="67" name="10">
            <a:hlinkClick r:id="rId7" action="ppaction://hlinksldjump"/>
          </p:cNvPr>
          <p:cNvSpPr/>
          <p:nvPr/>
        </p:nvSpPr>
        <p:spPr>
          <a:xfrm>
            <a:off x="10487509" y="4998206"/>
            <a:ext cx="1381684" cy="127726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  <a:cs typeface="Calibri" panose="020F0502020204030204" pitchFamily="34" charset="0"/>
              </a:rPr>
              <a:t>Back</a:t>
            </a:r>
          </a:p>
        </p:txBody>
      </p:sp>
      <p:sp>
        <p:nvSpPr>
          <p:cNvPr id="68" name="Horizontal Scroll 67"/>
          <p:cNvSpPr/>
          <p:nvPr/>
        </p:nvSpPr>
        <p:spPr>
          <a:xfrm>
            <a:off x="3453301" y="4282562"/>
            <a:ext cx="5279698" cy="2350791"/>
          </a:xfrm>
          <a:prstGeom prst="horizontalScroll">
            <a:avLst/>
          </a:prstGeom>
          <a:solidFill>
            <a:schemeClr val="bg1"/>
          </a:solidFill>
          <a:ln w="69850" cmpd="thickThin">
            <a:solidFill>
              <a:srgbClr val="9E6C3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cs typeface="Calibri" panose="020F0502020204030204" pitchFamily="34" charset="0"/>
              </a:rPr>
              <a:t>I go fishing. 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2850440" y="7523689"/>
            <a:ext cx="1723799" cy="1506330"/>
            <a:chOff x="2956425" y="3237099"/>
            <a:chExt cx="1208551" cy="1056083"/>
          </a:xfrm>
        </p:grpSpPr>
        <p:sp>
          <p:nvSpPr>
            <p:cNvPr id="70" name="Rounded Rectangle 69"/>
            <p:cNvSpPr/>
            <p:nvPr/>
          </p:nvSpPr>
          <p:spPr>
            <a:xfrm>
              <a:off x="2956425" y="3835810"/>
              <a:ext cx="1208551" cy="45737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</a:rPr>
                <a:t>Answer</a:t>
              </a:r>
            </a:p>
          </p:txBody>
        </p:sp>
        <p:pic>
          <p:nvPicPr>
            <p:cNvPr id="71" name="NAM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727" y="3237099"/>
              <a:ext cx="639638" cy="589534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 rot="19663496">
            <a:off x="437919" y="720428"/>
            <a:ext cx="1883153" cy="1544035"/>
            <a:chOff x="2956425" y="3210664"/>
            <a:chExt cx="1320274" cy="1082518"/>
          </a:xfrm>
        </p:grpSpPr>
        <p:sp>
          <p:nvSpPr>
            <p:cNvPr id="73" name="Rounded Rectangle 72"/>
            <p:cNvSpPr/>
            <p:nvPr/>
          </p:nvSpPr>
          <p:spPr>
            <a:xfrm>
              <a:off x="2956425" y="3835810"/>
              <a:ext cx="1320274" cy="457372"/>
            </a:xfrm>
            <a:prstGeom prst="roundRect">
              <a:avLst/>
            </a:prstGeom>
            <a:solidFill>
              <a:schemeClr val="bg1"/>
            </a:solidFill>
            <a:ln w="69850" cmpd="thickThin">
              <a:solidFill>
                <a:srgbClr val="F4A91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</a:rPr>
                <a:t>Question</a:t>
              </a:r>
            </a:p>
          </p:txBody>
        </p:sp>
        <p:pic>
          <p:nvPicPr>
            <p:cNvPr id="74" name="NAM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1523" y="3210664"/>
              <a:ext cx="687256" cy="633422"/>
            </a:xfrm>
            <a:prstGeom prst="rect">
              <a:avLst/>
            </a:prstGeom>
          </p:spPr>
        </p:pic>
      </p:grpSp>
      <p:pic>
        <p:nvPicPr>
          <p:cNvPr id="75" name="AShuye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3217" y="4754861"/>
            <a:ext cx="1786283" cy="1615580"/>
          </a:xfrm>
          <a:prstGeom prst="rect">
            <a:avLst/>
          </a:prstGeom>
        </p:spPr>
      </p:pic>
      <p:sp>
        <p:nvSpPr>
          <p:cNvPr id="76" name="10">
            <a:hlinkClick r:id="" action="ppaction://hlinkshowjump?jump=firstslide"/>
          </p:cNvPr>
          <p:cNvSpPr/>
          <p:nvPr/>
        </p:nvSpPr>
        <p:spPr>
          <a:xfrm>
            <a:off x="445235" y="1611937"/>
            <a:ext cx="9314082" cy="224781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cs typeface="Calibri" panose="020F0502020204030204" pitchFamily="34" charset="0"/>
              </a:rPr>
              <a:t>What do you do </a:t>
            </a:r>
          </a:p>
          <a:p>
            <a:pPr algn="ctr"/>
            <a:r>
              <a:rPr lang="en-US" sz="4800" b="1" dirty="0">
                <a:solidFill>
                  <a:schemeClr val="tx1"/>
                </a:solidFill>
                <a:cs typeface="Calibri" panose="020F0502020204030204" pitchFamily="34" charset="0"/>
              </a:rPr>
              <a:t>in your free time?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2778" r="10230" b="19722"/>
          <a:stretch/>
        </p:blipFill>
        <p:spPr>
          <a:xfrm>
            <a:off x="7914827" y="2172232"/>
            <a:ext cx="2642528" cy="1877599"/>
          </a:xfrm>
          <a:prstGeom prst="cloud">
            <a:avLst/>
          </a:prstGeom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175330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500"/>
                            </p:stCondLst>
                            <p:childTnLst>
                              <p:par>
                                <p:cTn id="4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75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  <p:bldLst>
      <p:bldP spid="42" grpId="0"/>
      <p:bldP spid="42" grpId="1"/>
      <p:bldP spid="53" grpId="0"/>
      <p:bldP spid="53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/>
      <p:bldP spid="61" grpId="1"/>
      <p:bldP spid="62" grpId="0"/>
      <p:bldP spid="62" grpId="1"/>
      <p:bldP spid="63" grpId="0"/>
      <p:bldP spid="64" grpId="0"/>
      <p:bldP spid="67" grpId="0" animBg="1"/>
      <p:bldP spid="6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0008" y="14076962"/>
            <a:ext cx="9775596" cy="366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>
                <a:solidFill>
                  <a:schemeClr val="accent2"/>
                </a:solidFill>
                <a:latin typeface="Berlin Sans FB Demi" panose="020E0802020502020306" pitchFamily="34" charset="0"/>
              </a:rPr>
              <a:t>https://media3.giphy.com/media/osjgQPWRx3cac/giphy.gif?cid=6c09b9527y6is5tllihm1nhi45jkf8jesdys9p5v2u0745ik&amp;ep=v1_gifs_search&amp;rid=giphy.gif&amp;ct=g</a:t>
            </a:r>
            <a:endParaRPr lang="en-US" sz="13800" b="1" dirty="0">
              <a:solidFill>
                <a:srgbClr val="1966FF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82" y="518475"/>
            <a:ext cx="8078772" cy="55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2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00801" y="4392399"/>
            <a:ext cx="2390398" cy="1049620"/>
            <a:chOff x="4673574" y="5198644"/>
            <a:chExt cx="2390398" cy="1049620"/>
          </a:xfrm>
        </p:grpSpPr>
        <p:sp>
          <p:nvSpPr>
            <p:cNvPr id="13" name="Rectangle 12"/>
            <p:cNvSpPr/>
            <p:nvPr/>
          </p:nvSpPr>
          <p:spPr>
            <a:xfrm>
              <a:off x="5067111" y="5786599"/>
              <a:ext cx="16033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/goʊ ˈfɪʃɪŋ/</a:t>
              </a:r>
              <a:endPara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4673574" y="5198644"/>
              <a:ext cx="2390398" cy="646331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fishing</a:t>
              </a:r>
            </a:p>
          </p:txBody>
        </p:sp>
      </p:grpSp>
      <p:pic>
        <p:nvPicPr>
          <p:cNvPr id="16" name="Tiếng Anh 5 Tập 2 - Unit 13 What do you do in your free tim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500" end="19019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7680" y="3141437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2778" r="10230" b="19722"/>
          <a:stretch/>
        </p:blipFill>
        <p:spPr>
          <a:xfrm>
            <a:off x="3390900" y="364576"/>
            <a:ext cx="5410200" cy="384408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310520" y="294869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6070" y="5540792"/>
            <a:ext cx="2271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Đi</a:t>
            </a:r>
            <a:r>
              <a:rPr lang="en-US" sz="3600" dirty="0"/>
              <a:t> </a:t>
            </a:r>
            <a:r>
              <a:rPr lang="en-US" sz="3600" dirty="0" err="1" smtClean="0"/>
              <a:t>câu</a:t>
            </a:r>
            <a:r>
              <a:rPr lang="en-US" sz="3600" dirty="0"/>
              <a:t> </a:t>
            </a:r>
            <a:r>
              <a:rPr lang="en-US" sz="3600" dirty="0" err="1"/>
              <a:t>cá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4111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188" y="395813"/>
            <a:ext cx="5520896" cy="38615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10520" y="294869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36540" y="4500554"/>
            <a:ext cx="3134191" cy="1046375"/>
            <a:chOff x="4673574" y="5198644"/>
            <a:chExt cx="3134191" cy="1046375"/>
          </a:xfrm>
        </p:grpSpPr>
        <p:sp>
          <p:nvSpPr>
            <p:cNvPr id="13" name="Rectangle 12"/>
            <p:cNvSpPr/>
            <p:nvPr/>
          </p:nvSpPr>
          <p:spPr>
            <a:xfrm>
              <a:off x="5243441" y="5783354"/>
              <a:ext cx="208262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/goʊ ˈswɪmɪŋ/</a:t>
              </a:r>
              <a:endPara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673574" y="5198644"/>
              <a:ext cx="3134191" cy="646331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swimming</a:t>
              </a:r>
            </a:p>
          </p:txBody>
        </p:sp>
      </p:grpSp>
      <p:pic>
        <p:nvPicPr>
          <p:cNvPr id="19" name="Tiếng Anh 5 Tập 2 - Unit 13 What do you do in your free tim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1132" end="13644.1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7680" y="3141437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99479" y="5658779"/>
            <a:ext cx="2271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30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5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874750" y="4667702"/>
            <a:ext cx="2492990" cy="1107996"/>
            <a:chOff x="5019420" y="5198644"/>
            <a:chExt cx="2492990" cy="1107996"/>
          </a:xfrm>
        </p:grpSpPr>
        <p:sp>
          <p:nvSpPr>
            <p:cNvPr id="13" name="Rectangle 12"/>
            <p:cNvSpPr/>
            <p:nvPr/>
          </p:nvSpPr>
          <p:spPr>
            <a:xfrm>
              <a:off x="5216590" y="5844975"/>
              <a:ext cx="209865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/goʊ ˈskeɪtɪŋ /</a:t>
              </a:r>
              <a:endPara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019420" y="5198644"/>
              <a:ext cx="2492990" cy="646331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skating</a:t>
              </a:r>
            </a:p>
          </p:txBody>
        </p:sp>
      </p:grpSp>
      <p:pic>
        <p:nvPicPr>
          <p:cNvPr id="16" name="Tiếng Anh 5 Tập 2 - Unit 13 What do you do in your free tim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032" end="7382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7680" y="3141437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4786" y="517259"/>
            <a:ext cx="3052919" cy="421972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310520" y="294869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27530" y="5891087"/>
            <a:ext cx="2271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vi-V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ượt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ván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5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1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806761" y="4681549"/>
            <a:ext cx="2775119" cy="1046375"/>
            <a:chOff x="4853109" y="5198644"/>
            <a:chExt cx="2775119" cy="1046375"/>
          </a:xfrm>
        </p:grpSpPr>
        <p:sp>
          <p:nvSpPr>
            <p:cNvPr id="13" name="Rectangle 12"/>
            <p:cNvSpPr/>
            <p:nvPr/>
          </p:nvSpPr>
          <p:spPr>
            <a:xfrm>
              <a:off x="5142452" y="5783354"/>
              <a:ext cx="21964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/goʊ ˈkæmpɪŋ/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853109" y="5198644"/>
              <a:ext cx="2775119" cy="646331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camping</a:t>
              </a:r>
            </a:p>
          </p:txBody>
        </p:sp>
      </p:grpSp>
      <p:pic>
        <p:nvPicPr>
          <p:cNvPr id="15" name="Tiếng Anh 5 Tập 2 - Unit 13 What do you do in your free time- - Lesson 2 - 2 Point and say. - Sách Mề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376" end="872.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7680" y="3141437"/>
            <a:ext cx="609600" cy="609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t="19390"/>
          <a:stretch/>
        </p:blipFill>
        <p:spPr>
          <a:xfrm>
            <a:off x="3243109" y="294869"/>
            <a:ext cx="5902425" cy="422351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10520" y="294869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27530" y="5891087"/>
            <a:ext cx="2271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8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4956626" y="3949981"/>
            <a:ext cx="2960832" cy="1077185"/>
            <a:chOff x="4757165" y="5198644"/>
            <a:chExt cx="2960832" cy="1077185"/>
          </a:xfrm>
        </p:grpSpPr>
        <p:sp>
          <p:nvSpPr>
            <p:cNvPr id="13" name="Rectangle 12"/>
            <p:cNvSpPr/>
            <p:nvPr/>
          </p:nvSpPr>
          <p:spPr>
            <a:xfrm>
              <a:off x="4757165" y="5814164"/>
              <a:ext cx="95731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</a:t>
              </a:r>
              <a:r>
                <a:rPr lang="en-US" sz="2400" dirty="0" err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goʊ</a:t>
              </a:r>
              <a:r>
                <a:rPr lang="en-US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763342" y="5198644"/>
              <a:ext cx="2954655" cy="646331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 </a:t>
              </a:r>
              <a:r>
                <a:rPr lang="en-US" sz="36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shopping</a:t>
              </a:r>
              <a:endPara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1310520" y="294869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78" t="18114" r="14772" b="17227"/>
          <a:stretch/>
        </p:blipFill>
        <p:spPr>
          <a:xfrm>
            <a:off x="4282388" y="525701"/>
            <a:ext cx="4031226" cy="31561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23164" y="4565500"/>
            <a:ext cx="11496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ˈ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ʃɒpɪŋ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62375" y="5211831"/>
            <a:ext cx="2664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sắm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5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 shop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310520" y="294869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000081" y="4353070"/>
            <a:ext cx="2351826" cy="1101763"/>
            <a:chOff x="4862430" y="5198644"/>
            <a:chExt cx="2351826" cy="1101763"/>
          </a:xfrm>
        </p:grpSpPr>
        <p:grpSp>
          <p:nvGrpSpPr>
            <p:cNvPr id="12" name="Group 11"/>
            <p:cNvGrpSpPr/>
            <p:nvPr/>
          </p:nvGrpSpPr>
          <p:grpSpPr>
            <a:xfrm>
              <a:off x="4862430" y="5198644"/>
              <a:ext cx="2351826" cy="1077185"/>
              <a:chOff x="5007098" y="5198644"/>
              <a:chExt cx="2351826" cy="1077185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5007098" y="5814164"/>
                <a:ext cx="95731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 </a:t>
                </a:r>
                <a:r>
                  <a:rPr lang="en-US" sz="24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goʊ</a:t>
                </a:r>
                <a:r>
                  <a:rPr lang="en-US" sz="24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5122414" y="5198644"/>
                <a:ext cx="2236510" cy="646331"/>
              </a:xfrm>
              <a:prstGeom prst="rect">
                <a:avLst/>
              </a:prstGeom>
              <a:solidFill>
                <a:schemeClr val="lt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go 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hiking</a:t>
                </a:r>
                <a:endParaRPr lang="en-US" sz="36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5753600" y="5838742"/>
              <a:ext cx="129875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err="1" smtClean="0">
                  <a:solidFill>
                    <a:srgbClr val="C00000"/>
                  </a:solidFill>
                  <a:latin typeface="Lucida Sans Unicode" panose="020B0602030504020204" pitchFamily="34" charset="0"/>
                </a:rPr>
                <a:t>haɪki</a:t>
              </a:r>
              <a:r>
                <a:rPr lang="en-US" sz="2400" dirty="0" smtClean="0">
                  <a:solidFill>
                    <a:srgbClr val="C00000"/>
                  </a:solidFill>
                  <a:latin typeface="Lucida Sans Unicode" panose="020B0602030504020204" pitchFamily="34" charset="0"/>
                </a:rPr>
                <a:t>  /</a:t>
              </a:r>
              <a:endParaRPr lang="en-US" sz="2400" dirty="0">
                <a:solidFill>
                  <a:srgbClr val="C00000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504729" y="5814164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ŋ</a:t>
              </a:r>
              <a:endParaRPr lang="en-US" sz="2400" dirty="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269" y="294869"/>
            <a:ext cx="5962650" cy="38740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00081" y="5628603"/>
            <a:ext cx="2664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17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o-hik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5250426" y="0"/>
            <a:ext cx="1820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0" dirty="0">
                <a:solidFill>
                  <a:schemeClr val="accent2">
                    <a:lumMod val="50000"/>
                  </a:schemeClr>
                </a:solidFill>
                <a:effectLst/>
                <a:latin typeface="Helvetica Neue"/>
              </a:rPr>
              <a:t>Vocabulary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89880" y="2386664"/>
            <a:ext cx="1702710" cy="4616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fishing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50362" y="2793348"/>
            <a:ext cx="162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5" t="12778" r="10230" b="19722"/>
          <a:stretch/>
        </p:blipFill>
        <p:spPr>
          <a:xfrm>
            <a:off x="1221037" y="550175"/>
            <a:ext cx="1937804" cy="17143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33196" y="380897"/>
            <a:ext cx="1940605" cy="19485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19390"/>
          <a:stretch/>
        </p:blipFill>
        <p:spPr>
          <a:xfrm>
            <a:off x="8690959" y="450661"/>
            <a:ext cx="1790299" cy="1753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5427" y="3976873"/>
            <a:ext cx="1869406" cy="1753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369" y="3493160"/>
            <a:ext cx="1633442" cy="22577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78" t="18114" r="14772" b="17227"/>
          <a:stretch/>
        </p:blipFill>
        <p:spPr>
          <a:xfrm>
            <a:off x="8819944" y="3724893"/>
            <a:ext cx="1532327" cy="179426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687995" y="2386664"/>
            <a:ext cx="2199641" cy="4616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swimming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73359" y="2793348"/>
            <a:ext cx="162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cs typeface="Arial" panose="020B0604020202020204" pitchFamily="34" charset="0"/>
              </a:rPr>
              <a:t>ơi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576290" y="2331683"/>
            <a:ext cx="2028599" cy="4616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camping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977909" y="2690206"/>
            <a:ext cx="162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89880" y="5888726"/>
            <a:ext cx="1600118" cy="4616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hiking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30091" y="6278659"/>
            <a:ext cx="162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núi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809073" y="5688671"/>
            <a:ext cx="1773242" cy="4616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skating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35846" y="6078604"/>
            <a:ext cx="162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vi-VN" sz="2000" dirty="0" smtClean="0">
                <a:cs typeface="Arial" panose="020B0604020202020204" pitchFamily="34" charset="0"/>
              </a:rPr>
              <a:t>ượt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en-US" sz="2000" dirty="0" err="1">
                <a:cs typeface="Arial" panose="020B0604020202020204" pitchFamily="34" charset="0"/>
              </a:rPr>
              <a:t>ván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576290" y="5638262"/>
            <a:ext cx="2077813" cy="461665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shopping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955347" y="6028195"/>
            <a:ext cx="1626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sắm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76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ksh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ksh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ksh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ksh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ksh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oksh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2" grpId="0" animBg="1"/>
      <p:bldP spid="24" grpId="0" animBg="1"/>
      <p:bldP spid="26" grpId="0" animBg="1"/>
      <p:bldP spid="3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</TotalTime>
  <Words>692</Words>
  <Application>Microsoft Office PowerPoint</Application>
  <PresentationFormat>Widescreen</PresentationFormat>
  <Paragraphs>330</Paragraphs>
  <Slides>29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Lucida Sans Unicode</vt:lpstr>
      <vt:lpstr>Wingdings</vt:lpstr>
      <vt:lpstr>Algerian</vt:lpstr>
      <vt:lpstr>Calibri</vt:lpstr>
      <vt:lpstr>Bernard MT Condensed</vt:lpstr>
      <vt:lpstr>Arial Black</vt:lpstr>
      <vt:lpstr>Helvetica Neue</vt:lpstr>
      <vt:lpstr>Arial</vt:lpstr>
      <vt:lpstr>Arial</vt:lpstr>
      <vt:lpstr>Berlin Sans FB Demi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124</cp:revision>
  <dcterms:created xsi:type="dcterms:W3CDTF">2021-01-12T10:33:13Z</dcterms:created>
  <dcterms:modified xsi:type="dcterms:W3CDTF">2024-04-01T06:52:12Z</dcterms:modified>
</cp:coreProperties>
</file>