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5"/>
  </p:notesMasterIdLst>
  <p:sldIdLst>
    <p:sldId id="259" r:id="rId2"/>
    <p:sldId id="274" r:id="rId3"/>
    <p:sldId id="262" r:id="rId4"/>
    <p:sldId id="276" r:id="rId5"/>
    <p:sldId id="260" r:id="rId6"/>
    <p:sldId id="293" r:id="rId7"/>
    <p:sldId id="295" r:id="rId8"/>
    <p:sldId id="296" r:id="rId9"/>
    <p:sldId id="294" r:id="rId10"/>
    <p:sldId id="298" r:id="rId11"/>
    <p:sldId id="297" r:id="rId12"/>
    <p:sldId id="290" r:id="rId13"/>
    <p:sldId id="316" r:id="rId14"/>
    <p:sldId id="325" r:id="rId15"/>
    <p:sldId id="326" r:id="rId16"/>
    <p:sldId id="328" r:id="rId17"/>
    <p:sldId id="327" r:id="rId18"/>
    <p:sldId id="331" r:id="rId19"/>
    <p:sldId id="333" r:id="rId20"/>
    <p:sldId id="329" r:id="rId21"/>
    <p:sldId id="330" r:id="rId22"/>
    <p:sldId id="332" r:id="rId23"/>
    <p:sldId id="291" r:id="rId24"/>
    <p:sldId id="317" r:id="rId25"/>
    <p:sldId id="319" r:id="rId26"/>
    <p:sldId id="323" r:id="rId27"/>
    <p:sldId id="318" r:id="rId28"/>
    <p:sldId id="320" r:id="rId29"/>
    <p:sldId id="322" r:id="rId30"/>
    <p:sldId id="321" r:id="rId31"/>
    <p:sldId id="315" r:id="rId32"/>
    <p:sldId id="345" r:id="rId33"/>
    <p:sldId id="324" r:id="rId34"/>
    <p:sldId id="273" r:id="rId35"/>
    <p:sldId id="266" r:id="rId36"/>
    <p:sldId id="299" r:id="rId37"/>
    <p:sldId id="346" r:id="rId38"/>
    <p:sldId id="347" r:id="rId39"/>
    <p:sldId id="300" r:id="rId40"/>
    <p:sldId id="301" r:id="rId41"/>
    <p:sldId id="302" r:id="rId42"/>
    <p:sldId id="267" r:id="rId43"/>
    <p:sldId id="268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48" r:id="rId54"/>
  </p:sldIdLst>
  <p:sldSz cx="12192000" cy="6858000"/>
  <p:notesSz cx="6858000" cy="9144000"/>
  <p:embeddedFontLst>
    <p:embeddedFont>
      <p:font typeface="Cooper Black" panose="0208090404030B020404" pitchFamily="18" charset="0"/>
      <p:regular r:id="rId56"/>
    </p:embeddedFont>
    <p:embeddedFont>
      <p:font typeface="Arial Black" panose="020B0A04020102020204" pitchFamily="34" charset="0"/>
      <p:bold r:id="rId57"/>
    </p:embeddedFont>
    <p:embeddedFont>
      <p:font typeface="宋体" panose="02010600030101010101" pitchFamily="2" charset="-122"/>
      <p:regular r:id="rId58"/>
    </p:embeddedFont>
    <p:embeddedFont>
      <p:font typeface="Baskerville Old Face" panose="02020602080505020303" pitchFamily="18" charset="0"/>
      <p:regular r:id="rId59"/>
    </p:embeddedFont>
    <p:embeddedFont>
      <p:font typeface="Britannic Bold" panose="020B0903060703020204" pitchFamily="34" charset="0"/>
      <p:regular r:id="rId60"/>
    </p:embeddedFont>
    <p:embeddedFont>
      <p:font typeface="Tahoma" panose="020B0604030504040204" pitchFamily="34" charset="0"/>
      <p:regular r:id="rId61"/>
      <p:bold r:id="rId62"/>
    </p:embeddedFont>
    <p:embeddedFont>
      <p:font typeface="Berlin Sans FB Demi" panose="020E0802020502020306" pitchFamily="34" charset="0"/>
      <p:bold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微软雅黑 Light" panose="020B0502040204020203" pitchFamily="34" charset="-122"/>
      <p:regular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E38012"/>
    <a:srgbClr val="00823B"/>
    <a:srgbClr val="FFFFFF"/>
    <a:srgbClr val="2A4C96"/>
    <a:srgbClr val="3A5EAC"/>
    <a:srgbClr val="1C3A78"/>
    <a:srgbClr val="8B53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7299D-5A12-4975-A6AA-8D04BB6A5B9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C2F27-F1C7-4884-8310-583138F3A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2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 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02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846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67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076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996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049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669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417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Facebook: Dạy và học cùng công nghệ.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1D9F-9E11-4592-9FAD-F68754A10F69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098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55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24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04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58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7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10" Type="http://schemas.openxmlformats.org/officeDocument/2006/relationships/image" Target="../media/image12.png"/><Relationship Id="rId4" Type="http://schemas.openxmlformats.org/officeDocument/2006/relationships/image" Target="../media/image15.jpe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image" Target="../media/image27.png"/><Relationship Id="rId3" Type="http://schemas.openxmlformats.org/officeDocument/2006/relationships/audio" Target="../media/audio10.wav"/><Relationship Id="rId7" Type="http://schemas.openxmlformats.org/officeDocument/2006/relationships/audio" Target="../media/audio14.wav"/><Relationship Id="rId12" Type="http://schemas.openxmlformats.org/officeDocument/2006/relationships/image" Target="../media/image2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3.wav"/><Relationship Id="rId11" Type="http://schemas.openxmlformats.org/officeDocument/2006/relationships/image" Target="../media/image25.png"/><Relationship Id="rId5" Type="http://schemas.openxmlformats.org/officeDocument/2006/relationships/audio" Target="../media/audio12.wav"/><Relationship Id="rId10" Type="http://schemas.openxmlformats.org/officeDocument/2006/relationships/audio" Target="../media/audio17.wav"/><Relationship Id="rId4" Type="http://schemas.openxmlformats.org/officeDocument/2006/relationships/audio" Target="../media/audio11.wav"/><Relationship Id="rId9" Type="http://schemas.openxmlformats.org/officeDocument/2006/relationships/audio" Target="../media/audio16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13" Type="http://schemas.openxmlformats.org/officeDocument/2006/relationships/image" Target="../media/image29.png"/><Relationship Id="rId3" Type="http://schemas.openxmlformats.org/officeDocument/2006/relationships/audio" Target="../media/audio19.wav"/><Relationship Id="rId7" Type="http://schemas.openxmlformats.org/officeDocument/2006/relationships/audio" Target="../media/audio22.wav"/><Relationship Id="rId12" Type="http://schemas.openxmlformats.org/officeDocument/2006/relationships/image" Target="../media/image28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1.wav"/><Relationship Id="rId11" Type="http://schemas.openxmlformats.org/officeDocument/2006/relationships/audio" Target="../media/audio26.wav"/><Relationship Id="rId5" Type="http://schemas.openxmlformats.org/officeDocument/2006/relationships/audio" Target="../media/audio20.wav"/><Relationship Id="rId10" Type="http://schemas.openxmlformats.org/officeDocument/2006/relationships/audio" Target="../media/audio25.wav"/><Relationship Id="rId4" Type="http://schemas.openxmlformats.org/officeDocument/2006/relationships/audio" Target="../media/audio13.wav"/><Relationship Id="rId9" Type="http://schemas.openxmlformats.org/officeDocument/2006/relationships/audio" Target="../media/audio24.wav"/><Relationship Id="rId1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2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1.png"/><Relationship Id="rId18" Type="http://schemas.openxmlformats.org/officeDocument/2006/relationships/slide" Target="slide49.xml"/><Relationship Id="rId3" Type="http://schemas.openxmlformats.org/officeDocument/2006/relationships/image" Target="../media/image40.png"/><Relationship Id="rId21" Type="http://schemas.openxmlformats.org/officeDocument/2006/relationships/image" Target="../media/image55.png"/><Relationship Id="rId7" Type="http://schemas.openxmlformats.org/officeDocument/2006/relationships/image" Target="../media/image47.emf"/><Relationship Id="rId12" Type="http://schemas.openxmlformats.org/officeDocument/2006/relationships/slide" Target="slide52.xml"/><Relationship Id="rId17" Type="http://schemas.openxmlformats.org/officeDocument/2006/relationships/image" Target="../media/image53.png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6" Type="http://schemas.openxmlformats.org/officeDocument/2006/relationships/slide" Target="slide50.xml"/><Relationship Id="rId20" Type="http://schemas.openxmlformats.org/officeDocument/2006/relationships/slide" Target="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emf"/><Relationship Id="rId11" Type="http://schemas.openxmlformats.org/officeDocument/2006/relationships/image" Target="../media/image50.png"/><Relationship Id="rId24" Type="http://schemas.openxmlformats.org/officeDocument/2006/relationships/slide" Target="slide46.xml"/><Relationship Id="rId5" Type="http://schemas.openxmlformats.org/officeDocument/2006/relationships/image" Target="../media/image43.emf"/><Relationship Id="rId15" Type="http://schemas.openxmlformats.org/officeDocument/2006/relationships/image" Target="../media/image52.png"/><Relationship Id="rId23" Type="http://schemas.openxmlformats.org/officeDocument/2006/relationships/image" Target="../media/image56.png"/><Relationship Id="rId10" Type="http://schemas.openxmlformats.org/officeDocument/2006/relationships/slide" Target="slide36.xml"/><Relationship Id="rId19" Type="http://schemas.openxmlformats.org/officeDocument/2006/relationships/image" Target="../media/image54.png"/><Relationship Id="rId4" Type="http://schemas.openxmlformats.org/officeDocument/2006/relationships/image" Target="../media/image41.emf"/><Relationship Id="rId9" Type="http://schemas.openxmlformats.org/officeDocument/2006/relationships/image" Target="../media/image49.png"/><Relationship Id="rId14" Type="http://schemas.openxmlformats.org/officeDocument/2006/relationships/slide" Target="slide51.xml"/><Relationship Id="rId22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0.png"/><Relationship Id="rId7" Type="http://schemas.openxmlformats.org/officeDocument/2006/relationships/slide" Target="slide4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0.png"/><Relationship Id="rId7" Type="http://schemas.openxmlformats.org/officeDocument/2006/relationships/slide" Target="slide4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0.png"/><Relationship Id="rId7" Type="http://schemas.openxmlformats.org/officeDocument/2006/relationships/slide" Target="slide4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0.png"/><Relationship Id="rId7" Type="http://schemas.openxmlformats.org/officeDocument/2006/relationships/slide" Target="slide4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35.jpeg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7924799" y="4823715"/>
            <a:ext cx="2589681" cy="66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en-US" altLang="zh-CN" sz="3200" b="1" kern="2000" dirty="0">
                <a:solidFill>
                  <a:srgbClr val="C00000"/>
                </a:solidFill>
                <a:latin typeface="Arial" panose="020B0604020202020204" pitchFamily="34" charset="0"/>
                <a:ea typeface="方正正准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Lesson 1   </a:t>
            </a:r>
            <a:endParaRPr lang="zh-CN" altLang="en-US" sz="3200" b="1" kern="2000" dirty="0">
              <a:solidFill>
                <a:srgbClr val="C00000"/>
              </a:solidFill>
              <a:latin typeface="Arial" panose="020B0604020202020204" pitchFamily="34" charset="0"/>
              <a:ea typeface="方正正准黑简体" panose="020000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789831" y="2274838"/>
            <a:ext cx="861233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60A6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  <a:sym typeface="Arial" panose="020B0604020202020204" pitchFamily="34" charset="0"/>
              </a:rPr>
              <a:t>WHERE’S THE POST OFFICE?</a:t>
            </a:r>
            <a:endParaRPr lang="zh-CN" altLang="en-US" sz="7200" b="1" kern="2000" dirty="0">
              <a:ln w="9525">
                <a:solidFill>
                  <a:schemeClr val="bg1"/>
                </a:solidFill>
                <a:prstDash val="solid"/>
              </a:ln>
              <a:solidFill>
                <a:srgbClr val="F60A6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oper Black" panose="0208090404030B020404" pitchFamily="18" charset="0"/>
              <a:ea typeface="方正正准黑简体" panose="020000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/>
        </p:nvSpPr>
        <p:spPr>
          <a:xfrm>
            <a:off x="1916656" y="1505397"/>
            <a:ext cx="1880643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skerville Old Face" panose="02020602080505020303" pitchFamily="18" charset="0"/>
                <a:cs typeface="Arial" panose="020B0604020202020204" pitchFamily="34" charset="0"/>
              </a:rPr>
              <a:t>Unit 16</a:t>
            </a:r>
          </a:p>
        </p:txBody>
      </p:sp>
    </p:spTree>
    <p:extLst>
      <p:ext uri="{BB962C8B-B14F-4D97-AF65-F5344CB8AC3E}">
        <p14:creationId xmlns:p14="http://schemas.microsoft.com/office/powerpoint/2010/main" val="383994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/ˈθ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iːətər/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94" y="1259779"/>
            <a:ext cx="5550795" cy="4128469"/>
          </a:xfrm>
          <a:prstGeom prst="rect">
            <a:avLst/>
          </a:prstGeom>
        </p:spPr>
      </p:pic>
      <p:sp>
        <p:nvSpPr>
          <p:cNvPr id="10" name="1"/>
          <p:cNvSpPr txBox="1"/>
          <p:nvPr/>
        </p:nvSpPr>
        <p:spPr>
          <a:xfrm>
            <a:off x="7376397" y="2531769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62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eat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5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/ˈsɪnəmə/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5185" r="3489" b="15185"/>
          <a:stretch/>
        </p:blipFill>
        <p:spPr>
          <a:xfrm>
            <a:off x="737493" y="1410994"/>
            <a:ext cx="6096729" cy="4354806"/>
          </a:xfrm>
          <a:prstGeom prst="rect">
            <a:avLst/>
          </a:prstGeom>
        </p:spPr>
      </p:pic>
      <p:sp>
        <p:nvSpPr>
          <p:cNvPr id="7" name="1"/>
          <p:cNvSpPr txBox="1"/>
          <p:nvPr/>
        </p:nvSpPr>
        <p:spPr>
          <a:xfrm>
            <a:off x="7300982" y="2588330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0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ine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kery1"/>
          <p:cNvSpPr/>
          <p:nvPr/>
        </p:nvSpPr>
        <p:spPr>
          <a:xfrm>
            <a:off x="850061" y="996080"/>
            <a:ext cx="2521491" cy="2448175"/>
          </a:xfrm>
          <a:prstGeom prst="roundRect">
            <a:avLst>
              <a:gd name="adj" fmla="val 6382"/>
            </a:avLst>
          </a:prstGeom>
          <a:noFill/>
          <a:ln w="38100">
            <a:solidFill>
              <a:srgbClr val="00A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akery1"/>
          <p:cNvSpPr/>
          <p:nvPr/>
        </p:nvSpPr>
        <p:spPr>
          <a:xfrm>
            <a:off x="3506857" y="996080"/>
            <a:ext cx="2521491" cy="2448175"/>
          </a:xfrm>
          <a:prstGeom prst="roundRect">
            <a:avLst>
              <a:gd name="adj" fmla="val 6382"/>
            </a:avLst>
          </a:prstGeom>
          <a:noFill/>
          <a:ln w="38100">
            <a:solidFill>
              <a:srgbClr val="00A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163653" y="996080"/>
            <a:ext cx="2521491" cy="2448175"/>
          </a:xfrm>
          <a:prstGeom prst="roundRect">
            <a:avLst>
              <a:gd name="adj" fmla="val 6382"/>
            </a:avLst>
          </a:prstGeom>
          <a:noFill/>
          <a:ln w="38100">
            <a:solidFill>
              <a:srgbClr val="00A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akery1"/>
          <p:cNvSpPr/>
          <p:nvPr/>
        </p:nvSpPr>
        <p:spPr>
          <a:xfrm>
            <a:off x="8820448" y="996080"/>
            <a:ext cx="2521491" cy="2448174"/>
          </a:xfrm>
          <a:prstGeom prst="roundRect">
            <a:avLst>
              <a:gd name="adj" fmla="val 6382"/>
            </a:avLst>
          </a:prstGeom>
          <a:noFill/>
          <a:ln w="38100">
            <a:solidFill>
              <a:srgbClr val="00A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850061" y="3638738"/>
            <a:ext cx="10750751" cy="2448175"/>
            <a:chOff x="813839" y="1019199"/>
            <a:chExt cx="18118874" cy="2492117"/>
          </a:xfrm>
        </p:grpSpPr>
        <p:sp>
          <p:nvSpPr>
            <p:cNvPr id="50" name="bakery1"/>
            <p:cNvSpPr/>
            <p:nvPr/>
          </p:nvSpPr>
          <p:spPr>
            <a:xfrm>
              <a:off x="813839" y="1019199"/>
              <a:ext cx="3464483" cy="2492117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00A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bakery1"/>
            <p:cNvSpPr/>
            <p:nvPr/>
          </p:nvSpPr>
          <p:spPr>
            <a:xfrm>
              <a:off x="4477437" y="1019199"/>
              <a:ext cx="3464483" cy="2492117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00A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bakery1"/>
            <p:cNvSpPr/>
            <p:nvPr/>
          </p:nvSpPr>
          <p:spPr>
            <a:xfrm>
              <a:off x="8141035" y="1019199"/>
              <a:ext cx="3464483" cy="2492117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00A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bakery1"/>
            <p:cNvSpPr/>
            <p:nvPr/>
          </p:nvSpPr>
          <p:spPr>
            <a:xfrm>
              <a:off x="11804632" y="1019200"/>
              <a:ext cx="3464483" cy="2492116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00A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bakery1"/>
            <p:cNvSpPr/>
            <p:nvPr/>
          </p:nvSpPr>
          <p:spPr>
            <a:xfrm>
              <a:off x="15468230" y="1019199"/>
              <a:ext cx="3464483" cy="2492116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00A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185526" y="395584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703" y="3868650"/>
            <a:ext cx="1621909" cy="14611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0441"/>
          <a:stretch/>
        </p:blipFill>
        <p:spPr>
          <a:xfrm>
            <a:off x="9267306" y="1190310"/>
            <a:ext cx="1627773" cy="1435978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5185" r="3489" b="15185"/>
          <a:stretch/>
        </p:blipFill>
        <p:spPr>
          <a:xfrm>
            <a:off x="7498027" y="3855047"/>
            <a:ext cx="1836456" cy="131175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103" y="3840029"/>
            <a:ext cx="1623781" cy="12887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417" y="1257699"/>
            <a:ext cx="1855171" cy="1241498"/>
          </a:xfrm>
          <a:prstGeom prst="roundRect">
            <a:avLst>
              <a:gd name="adj" fmla="val 6305"/>
            </a:avLst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0518" y="1229791"/>
            <a:ext cx="1883322" cy="1269406"/>
          </a:xfrm>
          <a:prstGeom prst="roundRect">
            <a:avLst>
              <a:gd name="adj" fmla="val 7406"/>
            </a:avLst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8"/>
          <a:srcRect t="1458"/>
          <a:stretch/>
        </p:blipFill>
        <p:spPr>
          <a:xfrm>
            <a:off x="3909413" y="1229791"/>
            <a:ext cx="1807380" cy="1231401"/>
          </a:xfrm>
          <a:prstGeom prst="roundRect">
            <a:avLst>
              <a:gd name="adj" fmla="val 7778"/>
            </a:avLst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877" y="3868650"/>
            <a:ext cx="1909192" cy="1252430"/>
          </a:xfrm>
          <a:prstGeom prst="roundRect">
            <a:avLst>
              <a:gd name="adj" fmla="val 5835"/>
            </a:avLst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3761" y="3917489"/>
            <a:ext cx="1771807" cy="1317802"/>
          </a:xfrm>
          <a:prstGeom prst="rect">
            <a:avLst/>
          </a:prstGeom>
        </p:spPr>
      </p:pic>
      <p:sp>
        <p:nvSpPr>
          <p:cNvPr id="68" name="bakery1"/>
          <p:cNvSpPr/>
          <p:nvPr/>
        </p:nvSpPr>
        <p:spPr>
          <a:xfrm>
            <a:off x="850061" y="2722811"/>
            <a:ext cx="2521491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</a:p>
        </p:txBody>
      </p:sp>
      <p:sp>
        <p:nvSpPr>
          <p:cNvPr id="69" name="bakery1"/>
          <p:cNvSpPr/>
          <p:nvPr/>
        </p:nvSpPr>
        <p:spPr>
          <a:xfrm>
            <a:off x="3506857" y="2722811"/>
            <a:ext cx="2521491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office</a:t>
            </a:r>
          </a:p>
        </p:txBody>
      </p:sp>
      <p:sp>
        <p:nvSpPr>
          <p:cNvPr id="70" name="bakery1"/>
          <p:cNvSpPr/>
          <p:nvPr/>
        </p:nvSpPr>
        <p:spPr>
          <a:xfrm>
            <a:off x="6163653" y="2722811"/>
            <a:ext cx="2521491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stop</a:t>
            </a:r>
          </a:p>
        </p:txBody>
      </p:sp>
      <p:sp>
        <p:nvSpPr>
          <p:cNvPr id="71" name="bakery1"/>
          <p:cNvSpPr/>
          <p:nvPr/>
        </p:nvSpPr>
        <p:spPr>
          <a:xfrm>
            <a:off x="8820448" y="2722810"/>
            <a:ext cx="2521491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supermarket</a:t>
            </a:r>
          </a:p>
        </p:txBody>
      </p:sp>
      <p:sp>
        <p:nvSpPr>
          <p:cNvPr id="73" name="bakery1"/>
          <p:cNvSpPr/>
          <p:nvPr/>
        </p:nvSpPr>
        <p:spPr>
          <a:xfrm>
            <a:off x="847913" y="5418067"/>
            <a:ext cx="2055635" cy="67957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</a:p>
        </p:txBody>
      </p:sp>
      <p:sp>
        <p:nvSpPr>
          <p:cNvPr id="74" name="bakery1"/>
          <p:cNvSpPr/>
          <p:nvPr/>
        </p:nvSpPr>
        <p:spPr>
          <a:xfrm>
            <a:off x="3021692" y="5418067"/>
            <a:ext cx="2055635" cy="67957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</a:t>
            </a:r>
          </a:p>
        </p:txBody>
      </p:sp>
      <p:sp>
        <p:nvSpPr>
          <p:cNvPr id="75" name="bakery1"/>
          <p:cNvSpPr/>
          <p:nvPr/>
        </p:nvSpPr>
        <p:spPr>
          <a:xfrm>
            <a:off x="5195471" y="5418067"/>
            <a:ext cx="2055635" cy="67957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</a:p>
        </p:txBody>
      </p:sp>
      <p:sp>
        <p:nvSpPr>
          <p:cNvPr id="76" name="bakery1"/>
          <p:cNvSpPr/>
          <p:nvPr/>
        </p:nvSpPr>
        <p:spPr>
          <a:xfrm>
            <a:off x="7369250" y="5418067"/>
            <a:ext cx="2055635" cy="67957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</a:p>
        </p:txBody>
      </p:sp>
      <p:sp>
        <p:nvSpPr>
          <p:cNvPr id="77" name="bakery1"/>
          <p:cNvSpPr/>
          <p:nvPr/>
        </p:nvSpPr>
        <p:spPr>
          <a:xfrm>
            <a:off x="9543029" y="5418067"/>
            <a:ext cx="2055635" cy="67957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</a:t>
            </a:r>
          </a:p>
        </p:txBody>
      </p:sp>
    </p:spTree>
    <p:extLst>
      <p:ext uri="{BB962C8B-B14F-4D97-AF65-F5344CB8AC3E}">
        <p14:creationId xmlns:p14="http://schemas.microsoft.com/office/powerpoint/2010/main" val="43826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  <p:bldP spid="71" grpId="0"/>
      <p:bldP spid="73" grpId="0"/>
      <p:bldP spid="74" grpId="0"/>
      <p:bldP spid="75" grpId="0"/>
      <p:bldP spid="76" grpId="0"/>
      <p:bldP spid="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1885951" y="84895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637" y="4057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885951" y="307391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</a:p>
        </p:txBody>
      </p:sp>
      <p:sp>
        <p:nvSpPr>
          <p:cNvPr id="9" name="bakery1"/>
          <p:cNvSpPr/>
          <p:nvPr/>
        </p:nvSpPr>
        <p:spPr>
          <a:xfrm>
            <a:off x="7219950" y="272699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</a:p>
        </p:txBody>
      </p:sp>
    </p:spTree>
    <p:extLst>
      <p:ext uri="{BB962C8B-B14F-4D97-AF65-F5344CB8AC3E}">
        <p14:creationId xmlns:p14="http://schemas.microsoft.com/office/powerpoint/2010/main" val="7908186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</a:t>
            </a:r>
          </a:p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t="10441"/>
          <a:stretch/>
        </p:blipFill>
        <p:spPr>
          <a:xfrm>
            <a:off x="8369103" y="3135773"/>
            <a:ext cx="3358286" cy="296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3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103" y="3120968"/>
            <a:ext cx="3124200" cy="2814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bakery</a:t>
            </a:r>
          </a:p>
        </p:txBody>
      </p:sp>
    </p:spTree>
    <p:extLst>
      <p:ext uri="{BB962C8B-B14F-4D97-AF65-F5344CB8AC3E}">
        <p14:creationId xmlns:p14="http://schemas.microsoft.com/office/powerpoint/2010/main" val="21283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Rainway station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stop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4803" y="3805849"/>
            <a:ext cx="3292692" cy="2203501"/>
          </a:xfrm>
          <a:prstGeom prst="roundRect">
            <a:avLst>
              <a:gd name="adj" fmla="val 6305"/>
            </a:avLst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103" y="3370799"/>
            <a:ext cx="3231527" cy="2564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7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5185" r="3489" b="15185"/>
          <a:stretch/>
        </p:blipFill>
        <p:spPr>
          <a:xfrm>
            <a:off x="7756308" y="3134025"/>
            <a:ext cx="3922138" cy="28015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91440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5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91440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office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103" y="3016761"/>
            <a:ext cx="3267110" cy="24299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0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746288" y="2434495"/>
            <a:ext cx="861233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</a:rPr>
              <a:t>VOCABULARY</a:t>
            </a:r>
            <a:endParaRPr lang="zh-CN" altLang="en-US" sz="8800" b="1" kern="2000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ritannic Bold" panose="020B0903060703020204" pitchFamily="34" charset="0"/>
              <a:ea typeface="方正正准黑简体" panose="02000000000000000000" pitchFamily="2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4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office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1458"/>
          <a:stretch/>
        </p:blipFill>
        <p:spPr>
          <a:xfrm>
            <a:off x="8024212" y="3838193"/>
            <a:ext cx="3310537" cy="2255530"/>
          </a:xfrm>
          <a:prstGeom prst="roundRect">
            <a:avLst>
              <a:gd name="adj" fmla="val 7778"/>
            </a:avLst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8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99060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5753" y="3746967"/>
            <a:ext cx="3247038" cy="2188585"/>
          </a:xfrm>
          <a:prstGeom prst="roundRect">
            <a:avLst>
              <a:gd name="adj" fmla="val 7406"/>
            </a:avLst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7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91440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653" y="3964209"/>
            <a:ext cx="3005096" cy="1971343"/>
          </a:xfrm>
          <a:prstGeom prst="roundRect">
            <a:avLst>
              <a:gd name="adj" fmla="val 5835"/>
            </a:avLst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050848" y="408837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77" name="1"/>
          <p:cNvSpPr txBox="1"/>
          <p:nvPr/>
        </p:nvSpPr>
        <p:spPr>
          <a:xfrm>
            <a:off x="1155034" y="1832175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</a:t>
            </a:r>
          </a:p>
        </p:txBody>
      </p:sp>
      <p:sp>
        <p:nvSpPr>
          <p:cNvPr id="89" name="1"/>
          <p:cNvSpPr txBox="1"/>
          <p:nvPr/>
        </p:nvSpPr>
        <p:spPr>
          <a:xfrm>
            <a:off x="1155034" y="2560746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Opposite</a:t>
            </a:r>
          </a:p>
        </p:txBody>
      </p:sp>
      <p:sp>
        <p:nvSpPr>
          <p:cNvPr id="99" name="1"/>
          <p:cNvSpPr txBox="1"/>
          <p:nvPr/>
        </p:nvSpPr>
        <p:spPr>
          <a:xfrm>
            <a:off x="1155034" y="3289318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</a:p>
        </p:txBody>
      </p:sp>
      <p:sp>
        <p:nvSpPr>
          <p:cNvPr id="81" name="1"/>
          <p:cNvSpPr txBox="1"/>
          <p:nvPr/>
        </p:nvSpPr>
        <p:spPr>
          <a:xfrm>
            <a:off x="1155034" y="1103604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there</a:t>
            </a:r>
          </a:p>
        </p:txBody>
      </p:sp>
      <p:sp>
        <p:nvSpPr>
          <p:cNvPr id="85" name="1"/>
          <p:cNvSpPr txBox="1"/>
          <p:nvPr/>
        </p:nvSpPr>
        <p:spPr>
          <a:xfrm>
            <a:off x="1155034" y="4017890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to</a:t>
            </a:r>
          </a:p>
        </p:txBody>
      </p:sp>
      <p:sp>
        <p:nvSpPr>
          <p:cNvPr id="39" name="1"/>
          <p:cNvSpPr txBox="1"/>
          <p:nvPr/>
        </p:nvSpPr>
        <p:spPr>
          <a:xfrm>
            <a:off x="1155034" y="5475033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corner of  </a:t>
            </a:r>
          </a:p>
        </p:txBody>
      </p:sp>
      <p:sp>
        <p:nvSpPr>
          <p:cNvPr id="43" name="1"/>
          <p:cNvSpPr txBox="1"/>
          <p:nvPr/>
        </p:nvSpPr>
        <p:spPr>
          <a:xfrm>
            <a:off x="1155034" y="4746462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end of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105" y="-1506742"/>
            <a:ext cx="3264610" cy="30134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9951" y="5193452"/>
            <a:ext cx="3026764" cy="292239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949231" y="1759060"/>
            <a:ext cx="3026764" cy="2922393"/>
          </a:xfrm>
          <a:prstGeom prst="rect">
            <a:avLst/>
          </a:prstGeom>
        </p:spPr>
      </p:pic>
      <p:sp>
        <p:nvSpPr>
          <p:cNvPr id="49" name="1"/>
          <p:cNvSpPr txBox="1"/>
          <p:nvPr/>
        </p:nvSpPr>
        <p:spPr>
          <a:xfrm>
            <a:off x="4947475" y="1832175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/nɪr/</a:t>
            </a:r>
          </a:p>
        </p:txBody>
      </p:sp>
      <p:sp>
        <p:nvSpPr>
          <p:cNvPr id="50" name="1"/>
          <p:cNvSpPr txBox="1"/>
          <p:nvPr/>
        </p:nvSpPr>
        <p:spPr>
          <a:xfrm>
            <a:off x="4947475" y="2560746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/ˈɑːpəzɪt/</a:t>
            </a:r>
          </a:p>
        </p:txBody>
      </p:sp>
      <p:sp>
        <p:nvSpPr>
          <p:cNvPr id="51" name="1"/>
          <p:cNvSpPr txBox="1"/>
          <p:nvPr/>
        </p:nvSpPr>
        <p:spPr>
          <a:xfrm>
            <a:off x="4947475" y="3289318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/bɪˈtwiːn/</a:t>
            </a:r>
          </a:p>
        </p:txBody>
      </p:sp>
      <p:sp>
        <p:nvSpPr>
          <p:cNvPr id="52" name="1"/>
          <p:cNvSpPr txBox="1"/>
          <p:nvPr/>
        </p:nvSpPr>
        <p:spPr>
          <a:xfrm>
            <a:off x="4947475" y="1103604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/ˌəʊvər ˈðer/</a:t>
            </a:r>
          </a:p>
        </p:txBody>
      </p:sp>
      <p:sp>
        <p:nvSpPr>
          <p:cNvPr id="53" name="1"/>
          <p:cNvSpPr txBox="1"/>
          <p:nvPr/>
        </p:nvSpPr>
        <p:spPr>
          <a:xfrm>
            <a:off x="4947475" y="4017890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/ˈnekst tu/</a:t>
            </a:r>
          </a:p>
        </p:txBody>
      </p:sp>
      <p:sp>
        <p:nvSpPr>
          <p:cNvPr id="54" name="1"/>
          <p:cNvSpPr txBox="1"/>
          <p:nvPr/>
        </p:nvSpPr>
        <p:spPr>
          <a:xfrm>
            <a:off x="4947475" y="5475033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/ɒn ðə kɔːrnər əv/</a:t>
            </a:r>
          </a:p>
        </p:txBody>
      </p:sp>
      <p:sp>
        <p:nvSpPr>
          <p:cNvPr id="58" name="1"/>
          <p:cNvSpPr txBox="1"/>
          <p:nvPr/>
        </p:nvSpPr>
        <p:spPr>
          <a:xfrm>
            <a:off x="4947475" y="4746462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ət ði end əv/</a:t>
            </a:r>
          </a:p>
        </p:txBody>
      </p:sp>
      <p:sp>
        <p:nvSpPr>
          <p:cNvPr id="59" name="1"/>
          <p:cNvSpPr txBox="1"/>
          <p:nvPr/>
        </p:nvSpPr>
        <p:spPr>
          <a:xfrm>
            <a:off x="8203094" y="1832175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Ở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gần </a:t>
            </a:r>
          </a:p>
        </p:txBody>
      </p:sp>
      <p:sp>
        <p:nvSpPr>
          <p:cNvPr id="60" name="1"/>
          <p:cNvSpPr txBox="1"/>
          <p:nvPr/>
        </p:nvSpPr>
        <p:spPr>
          <a:xfrm>
            <a:off x="8203094" y="2560746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Đối diện</a:t>
            </a:r>
          </a:p>
        </p:txBody>
      </p:sp>
      <p:sp>
        <p:nvSpPr>
          <p:cNvPr id="61" name="1"/>
          <p:cNvSpPr txBox="1"/>
          <p:nvPr/>
        </p:nvSpPr>
        <p:spPr>
          <a:xfrm>
            <a:off x="8203094" y="3289318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000" dirty="0">
                <a:solidFill>
                  <a:srgbClr val="002060"/>
                </a:solidFill>
                <a:cs typeface="Arial" panose="020B0604020202020204" pitchFamily="34" charset="0"/>
              </a:rPr>
              <a:t>Ở</a:t>
            </a:r>
            <a:r>
              <a:rPr lang="en-US" sz="3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ữa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1"/>
          <p:cNvSpPr txBox="1"/>
          <p:nvPr/>
        </p:nvSpPr>
        <p:spPr>
          <a:xfrm>
            <a:off x="8203094" y="1103604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Ở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đằng kia</a:t>
            </a:r>
          </a:p>
        </p:txBody>
      </p:sp>
      <p:sp>
        <p:nvSpPr>
          <p:cNvPr id="63" name="1"/>
          <p:cNvSpPr txBox="1"/>
          <p:nvPr/>
        </p:nvSpPr>
        <p:spPr>
          <a:xfrm>
            <a:off x="8203094" y="4017890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Bên cạnh</a:t>
            </a:r>
          </a:p>
        </p:txBody>
      </p:sp>
      <p:sp>
        <p:nvSpPr>
          <p:cNvPr id="64" name="1"/>
          <p:cNvSpPr txBox="1"/>
          <p:nvPr/>
        </p:nvSpPr>
        <p:spPr>
          <a:xfrm>
            <a:off x="8203094" y="5475033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Ở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góc</a:t>
            </a:r>
          </a:p>
        </p:txBody>
      </p:sp>
      <p:sp>
        <p:nvSpPr>
          <p:cNvPr id="68" name="1"/>
          <p:cNvSpPr txBox="1"/>
          <p:nvPr/>
        </p:nvSpPr>
        <p:spPr>
          <a:xfrm>
            <a:off x="8203094" y="4746462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Ở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cuối </a:t>
            </a:r>
          </a:p>
        </p:txBody>
      </p:sp>
    </p:spTree>
    <p:extLst>
      <p:ext uri="{BB962C8B-B14F-4D97-AF65-F5344CB8AC3E}">
        <p14:creationId xmlns:p14="http://schemas.microsoft.com/office/powerpoint/2010/main" val="368142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9" grpId="0" animBg="1"/>
      <p:bldP spid="99" grpId="0" animBg="1"/>
      <p:bldP spid="81" grpId="0" animBg="1"/>
      <p:bldP spid="85" grpId="0" animBg="1"/>
      <p:bldP spid="39" grpId="0" animBg="1"/>
      <p:bldP spid="43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027" y="1969522"/>
            <a:ext cx="2455610" cy="2465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713" y="1325479"/>
            <a:ext cx="3044188" cy="3109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763" y="1325479"/>
            <a:ext cx="3044188" cy="3109514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2638085">
            <a:off x="6996385" y="1514491"/>
            <a:ext cx="523402" cy="81043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122894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964" y="553383"/>
            <a:ext cx="1498535" cy="1504553"/>
          </a:xfrm>
          <a:prstGeom prst="rect">
            <a:avLst/>
          </a:prstGeom>
        </p:spPr>
      </p:pic>
      <p:sp>
        <p:nvSpPr>
          <p:cNvPr id="7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1520">
            <a:off x="1700047" y="2215832"/>
            <a:ext cx="2084366" cy="30822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232608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838251" y="2035049"/>
            <a:ext cx="1371026" cy="1376531"/>
          </a:xfrm>
          <a:prstGeom prst="rect">
            <a:avLst/>
          </a:prstGeom>
        </p:spPr>
      </p:pic>
      <p:sp>
        <p:nvSpPr>
          <p:cNvPr id="8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end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505200" y="3347868"/>
            <a:ext cx="4294951" cy="0"/>
          </a:xfrm>
          <a:prstGeom prst="line">
            <a:avLst/>
          </a:prstGeom>
          <a:ln w="76200">
            <a:solidFill>
              <a:srgbClr val="E380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67100" y="2831052"/>
            <a:ext cx="876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start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505200" y="2659602"/>
            <a:ext cx="152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143846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opposite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5558"/>
          <a:stretch/>
        </p:blipFill>
        <p:spPr>
          <a:xfrm>
            <a:off x="6896100" y="977690"/>
            <a:ext cx="2950776" cy="4002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092981" y="982211"/>
            <a:ext cx="2802869" cy="3997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322021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174" y="1857363"/>
            <a:ext cx="2832954" cy="28443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713" y="1592179"/>
            <a:ext cx="3044188" cy="3109514"/>
          </a:xfrm>
          <a:prstGeom prst="rect">
            <a:avLst/>
          </a:prstGeom>
        </p:spPr>
      </p:pic>
      <p:sp>
        <p:nvSpPr>
          <p:cNvPr id="7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71327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Elbow Connector 2"/>
          <p:cNvCxnSpPr/>
          <p:nvPr/>
        </p:nvCxnSpPr>
        <p:spPr>
          <a:xfrm>
            <a:off x="3867150" y="1847850"/>
            <a:ext cx="4838700" cy="2724150"/>
          </a:xfrm>
          <a:prstGeom prst="bentConnector3">
            <a:avLst>
              <a:gd name="adj1" fmla="val 50000"/>
            </a:avLst>
          </a:prstGeom>
          <a:ln w="76200">
            <a:solidFill>
              <a:srgbClr val="E380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20424" y="3064584"/>
            <a:ext cx="1371026" cy="1376531"/>
          </a:xfrm>
          <a:prstGeom prst="rect">
            <a:avLst/>
          </a:prstGeom>
        </p:spPr>
      </p:pic>
      <p:sp>
        <p:nvSpPr>
          <p:cNvPr id="8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corner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244059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98" y="997433"/>
            <a:ext cx="5122748" cy="4615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1"/>
          <p:cNvSpPr txBox="1"/>
          <p:nvPr/>
        </p:nvSpPr>
        <p:spPr>
          <a:xfrm>
            <a:off x="7440611" y="2726037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</a:t>
            </a:r>
          </a:p>
        </p:txBody>
      </p:sp>
      <p:sp>
        <p:nvSpPr>
          <p:cNvPr id="10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/ˈfɑːməsi/</a:t>
            </a:r>
          </a:p>
        </p:txBody>
      </p:sp>
    </p:spTree>
    <p:extLst>
      <p:ext uri="{BB962C8B-B14F-4D97-AF65-F5344CB8AC3E}">
        <p14:creationId xmlns:p14="http://schemas.microsoft.com/office/powerpoint/2010/main" val="59028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harmac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398" y="1578714"/>
            <a:ext cx="1819437" cy="18267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130" y="1496929"/>
            <a:ext cx="3044188" cy="3109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100" y="687125"/>
            <a:ext cx="1121858" cy="1145933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2638085">
            <a:off x="6751213" y="1427842"/>
            <a:ext cx="523402" cy="81043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"/>
          <p:cNvSpPr txBox="1"/>
          <p:nvPr/>
        </p:nvSpPr>
        <p:spPr>
          <a:xfrm>
            <a:off x="4275901" y="5102026"/>
            <a:ext cx="3657600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0848" y="408837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124832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1"/>
          <p:cNvSpPr txBox="1"/>
          <p:nvPr/>
        </p:nvSpPr>
        <p:spPr>
          <a:xfrm>
            <a:off x="1189428" y="1319411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/>
              <a:t>Turn left</a:t>
            </a:r>
          </a:p>
        </p:txBody>
      </p:sp>
      <p:sp>
        <p:nvSpPr>
          <p:cNvPr id="41" name="1"/>
          <p:cNvSpPr txBox="1"/>
          <p:nvPr/>
        </p:nvSpPr>
        <p:spPr>
          <a:xfrm>
            <a:off x="1189428" y="2337941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/>
              <a:t>Turn right</a:t>
            </a:r>
          </a:p>
        </p:txBody>
      </p:sp>
      <p:sp>
        <p:nvSpPr>
          <p:cNvPr id="42" name="1"/>
          <p:cNvSpPr txBox="1"/>
          <p:nvPr/>
        </p:nvSpPr>
        <p:spPr>
          <a:xfrm>
            <a:off x="1189428" y="3356471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/>
              <a:t>Go straight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105" y="-1506742"/>
            <a:ext cx="3264610" cy="30134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9951" y="5193452"/>
            <a:ext cx="3026764" cy="292239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949231" y="1759060"/>
            <a:ext cx="3026764" cy="2922393"/>
          </a:xfrm>
          <a:prstGeom prst="rect">
            <a:avLst/>
          </a:prstGeom>
        </p:spPr>
      </p:pic>
      <p:sp>
        <p:nvSpPr>
          <p:cNvPr id="55" name="1"/>
          <p:cNvSpPr txBox="1"/>
          <p:nvPr/>
        </p:nvSpPr>
        <p:spPr>
          <a:xfrm>
            <a:off x="4624063" y="1319411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>
                <a:solidFill>
                  <a:srgbClr val="C00000"/>
                </a:solidFill>
              </a:rPr>
              <a:t>/tɜːrn left/</a:t>
            </a:r>
            <a:endParaRPr lang="en-US" sz="3000" b="0" dirty="0">
              <a:solidFill>
                <a:srgbClr val="C00000"/>
              </a:solidFill>
            </a:endParaRPr>
          </a:p>
        </p:txBody>
      </p:sp>
      <p:sp>
        <p:nvSpPr>
          <p:cNvPr id="56" name="1"/>
          <p:cNvSpPr txBox="1"/>
          <p:nvPr/>
        </p:nvSpPr>
        <p:spPr>
          <a:xfrm>
            <a:off x="4624063" y="2337941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>
                <a:solidFill>
                  <a:srgbClr val="C00000"/>
                </a:solidFill>
              </a:rPr>
              <a:t>/tɜːrn raɪt/</a:t>
            </a:r>
            <a:endParaRPr lang="en-US" sz="3000" b="0" dirty="0">
              <a:solidFill>
                <a:srgbClr val="C00000"/>
              </a:solidFill>
            </a:endParaRPr>
          </a:p>
        </p:txBody>
      </p:sp>
      <p:sp>
        <p:nvSpPr>
          <p:cNvPr id="57" name="1"/>
          <p:cNvSpPr txBox="1"/>
          <p:nvPr/>
        </p:nvSpPr>
        <p:spPr>
          <a:xfrm>
            <a:off x="4624063" y="3356471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>
                <a:solidFill>
                  <a:srgbClr val="C00000"/>
                </a:solidFill>
              </a:rPr>
              <a:t>/ɡəʊ streɪt/</a:t>
            </a:r>
            <a:endParaRPr lang="en-US" sz="3000" b="0" dirty="0">
              <a:solidFill>
                <a:srgbClr val="C00000"/>
              </a:solidFill>
            </a:endParaRPr>
          </a:p>
        </p:txBody>
      </p:sp>
      <p:sp>
        <p:nvSpPr>
          <p:cNvPr id="65" name="1"/>
          <p:cNvSpPr txBox="1"/>
          <p:nvPr/>
        </p:nvSpPr>
        <p:spPr>
          <a:xfrm>
            <a:off x="8131472" y="1302873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</a:t>
            </a:r>
            <a:r>
              <a:rPr lang="en-US" sz="3000" b="0" dirty="0"/>
              <a:t>Rẽ trái</a:t>
            </a:r>
          </a:p>
        </p:txBody>
      </p:sp>
      <p:sp>
        <p:nvSpPr>
          <p:cNvPr id="66" name="1"/>
          <p:cNvSpPr txBox="1"/>
          <p:nvPr/>
        </p:nvSpPr>
        <p:spPr>
          <a:xfrm>
            <a:off x="8131472" y="2325537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</a:t>
            </a:r>
            <a:r>
              <a:rPr lang="en-US" sz="3000" b="0" dirty="0"/>
              <a:t>Rẽ ph</a:t>
            </a:r>
            <a:r>
              <a:rPr lang="vi-VN" sz="3000" b="0" dirty="0"/>
              <a:t>ải</a:t>
            </a:r>
            <a:endParaRPr lang="en-US" sz="3000" b="0" dirty="0"/>
          </a:p>
        </p:txBody>
      </p:sp>
      <p:sp>
        <p:nvSpPr>
          <p:cNvPr id="67" name="1"/>
          <p:cNvSpPr txBox="1"/>
          <p:nvPr/>
        </p:nvSpPr>
        <p:spPr>
          <a:xfrm>
            <a:off x="8131472" y="3348201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</a:t>
            </a:r>
            <a:r>
              <a:rPr lang="en-US" sz="3000" b="0" dirty="0"/>
              <a:t>Đi th</a:t>
            </a:r>
            <a:r>
              <a:rPr lang="vi-VN" sz="3000" b="0" dirty="0"/>
              <a:t>ẳng</a:t>
            </a:r>
            <a:endParaRPr lang="en-US" sz="3000" b="0" dirty="0"/>
          </a:p>
        </p:txBody>
      </p:sp>
      <p:sp>
        <p:nvSpPr>
          <p:cNvPr id="18" name="Rectangle 17"/>
          <p:cNvSpPr/>
          <p:nvPr/>
        </p:nvSpPr>
        <p:spPr>
          <a:xfrm>
            <a:off x="1189428" y="5393531"/>
            <a:ext cx="2424062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along </a:t>
            </a:r>
          </a:p>
        </p:txBody>
      </p:sp>
      <p:sp>
        <p:nvSpPr>
          <p:cNvPr id="37" name="1"/>
          <p:cNvSpPr txBox="1"/>
          <p:nvPr/>
        </p:nvSpPr>
        <p:spPr>
          <a:xfrm>
            <a:off x="4624063" y="5393531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>
                <a:solidFill>
                  <a:srgbClr val="C00000"/>
                </a:solidFill>
              </a:rPr>
              <a:t>/ɡəʊ əˈlɔːŋ/</a:t>
            </a:r>
            <a:endParaRPr lang="en-US" sz="3000" b="0" dirty="0">
              <a:solidFill>
                <a:srgbClr val="C00000"/>
              </a:solidFill>
            </a:endParaRPr>
          </a:p>
        </p:txBody>
      </p:sp>
      <p:sp>
        <p:nvSpPr>
          <p:cNvPr id="38" name="1"/>
          <p:cNvSpPr txBox="1"/>
          <p:nvPr/>
        </p:nvSpPr>
        <p:spPr>
          <a:xfrm>
            <a:off x="8131472" y="5393531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</a:t>
            </a:r>
            <a:r>
              <a:rPr lang="en-US" sz="3000" b="0" dirty="0"/>
              <a:t>Đi dọc theo</a:t>
            </a:r>
          </a:p>
        </p:txBody>
      </p:sp>
      <p:sp>
        <p:nvSpPr>
          <p:cNvPr id="44" name="1"/>
          <p:cNvSpPr txBox="1"/>
          <p:nvPr/>
        </p:nvSpPr>
        <p:spPr>
          <a:xfrm>
            <a:off x="1189428" y="4375001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/>
              <a:t>Go ahead</a:t>
            </a:r>
          </a:p>
        </p:txBody>
      </p:sp>
      <p:sp>
        <p:nvSpPr>
          <p:cNvPr id="45" name="1"/>
          <p:cNvSpPr txBox="1"/>
          <p:nvPr/>
        </p:nvSpPr>
        <p:spPr>
          <a:xfrm>
            <a:off x="4624063" y="4375001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>
                <a:solidFill>
                  <a:srgbClr val="C00000"/>
                </a:solidFill>
              </a:rPr>
              <a:t>/ɡəʊ əˈhed/</a:t>
            </a:r>
            <a:endParaRPr lang="en-US" sz="3000" b="0" dirty="0">
              <a:solidFill>
                <a:srgbClr val="C00000"/>
              </a:solidFill>
            </a:endParaRPr>
          </a:p>
        </p:txBody>
      </p:sp>
      <p:sp>
        <p:nvSpPr>
          <p:cNvPr id="46" name="1"/>
          <p:cNvSpPr txBox="1"/>
          <p:nvPr/>
        </p:nvSpPr>
        <p:spPr>
          <a:xfrm>
            <a:off x="8131472" y="4370866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</a:t>
            </a:r>
            <a:r>
              <a:rPr lang="en-US" sz="3000" b="0" dirty="0"/>
              <a:t>Đi về phía tr</a:t>
            </a:r>
            <a:r>
              <a:rPr lang="vi-VN" sz="3000" b="0" dirty="0"/>
              <a:t>ước</a:t>
            </a:r>
            <a:endParaRPr lang="en-US" sz="3000" b="0" dirty="0"/>
          </a:p>
        </p:txBody>
      </p:sp>
      <p:sp>
        <p:nvSpPr>
          <p:cNvPr id="47" name="TextBox 46"/>
          <p:cNvSpPr txBox="1"/>
          <p:nvPr/>
        </p:nvSpPr>
        <p:spPr>
          <a:xfrm>
            <a:off x="1050848" y="408837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92213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55" grpId="0" animBg="1"/>
      <p:bldP spid="56" grpId="0" animBg="1"/>
      <p:bldP spid="57" grpId="0" animBg="1"/>
      <p:bldP spid="65" grpId="0" animBg="1"/>
      <p:bldP spid="66" grpId="0" animBg="1"/>
      <p:bldP spid="67" grpId="0" animBg="1"/>
      <p:bldP spid="18" grpId="0" animBg="1"/>
      <p:bldP spid="37" grpId="0" animBg="1"/>
      <p:bldP spid="38" grpId="0" animBg="1"/>
      <p:bldP spid="44" grpId="0" animBg="1"/>
      <p:bldP spid="45" grpId="0" animBg="1"/>
      <p:bldP spid="4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1"/>
          <p:cNvSpPr txBox="1"/>
          <p:nvPr/>
        </p:nvSpPr>
        <p:spPr>
          <a:xfrm>
            <a:off x="818330" y="1266740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 smtClean="0"/>
              <a:t>left</a:t>
            </a:r>
            <a:endParaRPr lang="en-US" sz="3000" dirty="0"/>
          </a:p>
        </p:txBody>
      </p:sp>
      <p:sp>
        <p:nvSpPr>
          <p:cNvPr id="41" name="1"/>
          <p:cNvSpPr txBox="1"/>
          <p:nvPr/>
        </p:nvSpPr>
        <p:spPr>
          <a:xfrm>
            <a:off x="818330" y="1990302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/>
              <a:t>On the </a:t>
            </a:r>
            <a:r>
              <a:rPr lang="en-US" sz="3000" dirty="0" smtClean="0"/>
              <a:t>left</a:t>
            </a:r>
            <a:endParaRPr lang="en-US" sz="3000" dirty="0"/>
          </a:p>
        </p:txBody>
      </p:sp>
      <p:sp>
        <p:nvSpPr>
          <p:cNvPr id="42" name="1"/>
          <p:cNvSpPr txBox="1"/>
          <p:nvPr/>
        </p:nvSpPr>
        <p:spPr>
          <a:xfrm>
            <a:off x="818330" y="2752912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/>
              <a:t>To the left of</a:t>
            </a:r>
          </a:p>
        </p:txBody>
      </p:sp>
      <p:sp>
        <p:nvSpPr>
          <p:cNvPr id="55" name="1"/>
          <p:cNvSpPr txBox="1"/>
          <p:nvPr/>
        </p:nvSpPr>
        <p:spPr>
          <a:xfrm>
            <a:off x="4819923" y="1319411"/>
            <a:ext cx="3657600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 smtClean="0">
                <a:solidFill>
                  <a:srgbClr val="C00000"/>
                </a:solidFill>
              </a:rPr>
              <a:t>/ </a:t>
            </a:r>
            <a:r>
              <a:rPr lang="en-US" sz="2800" b="0" dirty="0">
                <a:solidFill>
                  <a:srgbClr val="C00000"/>
                </a:solidFill>
              </a:rPr>
              <a:t>left/</a:t>
            </a:r>
            <a:endParaRPr lang="en-US" sz="3000" b="0" dirty="0">
              <a:solidFill>
                <a:srgbClr val="C00000"/>
              </a:solidFill>
            </a:endParaRPr>
          </a:p>
        </p:txBody>
      </p:sp>
      <p:sp>
        <p:nvSpPr>
          <p:cNvPr id="65" name="1"/>
          <p:cNvSpPr txBox="1"/>
          <p:nvPr/>
        </p:nvSpPr>
        <p:spPr>
          <a:xfrm>
            <a:off x="7789540" y="1270310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</a:t>
            </a:r>
            <a:r>
              <a:rPr lang="en-US" sz="3000" b="0" dirty="0" err="1" smtClean="0"/>
              <a:t>bên</a:t>
            </a:r>
            <a:r>
              <a:rPr lang="en-US" sz="3000" b="0" dirty="0"/>
              <a:t> </a:t>
            </a:r>
            <a:r>
              <a:rPr lang="en-US" sz="3000" b="0" dirty="0" err="1"/>
              <a:t>trái</a:t>
            </a:r>
            <a:endParaRPr lang="en-US" sz="3000" b="0" dirty="0"/>
          </a:p>
        </p:txBody>
      </p:sp>
      <p:sp>
        <p:nvSpPr>
          <p:cNvPr id="66" name="1"/>
          <p:cNvSpPr txBox="1"/>
          <p:nvPr/>
        </p:nvSpPr>
        <p:spPr>
          <a:xfrm>
            <a:off x="7789540" y="1998006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ở </a:t>
            </a:r>
            <a:r>
              <a:rPr lang="en-US" sz="3000" dirty="0" err="1" smtClean="0"/>
              <a:t>bên</a:t>
            </a:r>
            <a:r>
              <a:rPr lang="en-US" sz="3000" dirty="0"/>
              <a:t> </a:t>
            </a:r>
            <a:r>
              <a:rPr lang="en-US" sz="3000" dirty="0" err="1"/>
              <a:t>trái</a:t>
            </a:r>
            <a:endParaRPr lang="en-US" sz="3000" b="0" dirty="0"/>
          </a:p>
        </p:txBody>
      </p:sp>
      <p:sp>
        <p:nvSpPr>
          <p:cNvPr id="67" name="1"/>
          <p:cNvSpPr txBox="1"/>
          <p:nvPr/>
        </p:nvSpPr>
        <p:spPr>
          <a:xfrm>
            <a:off x="7789540" y="2764750"/>
            <a:ext cx="3976546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ở</a:t>
            </a:r>
            <a:r>
              <a:rPr lang="en-US" sz="3000" dirty="0" smtClean="0"/>
              <a:t> </a:t>
            </a:r>
            <a:r>
              <a:rPr lang="en-US" sz="3000" dirty="0" err="1" smtClean="0"/>
              <a:t>phía</a:t>
            </a:r>
            <a:r>
              <a:rPr lang="en-US" sz="3000" dirty="0"/>
              <a:t> </a:t>
            </a:r>
            <a:r>
              <a:rPr lang="en-US" sz="3000" dirty="0" err="1" smtClean="0"/>
              <a:t>bên</a:t>
            </a:r>
            <a:r>
              <a:rPr lang="en-US" sz="3000" dirty="0"/>
              <a:t> </a:t>
            </a:r>
            <a:r>
              <a:rPr lang="en-US" sz="3000" dirty="0" err="1" smtClean="0"/>
              <a:t>trái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endParaRPr lang="en-US" sz="3000" b="0" dirty="0"/>
          </a:p>
        </p:txBody>
      </p:sp>
      <p:sp>
        <p:nvSpPr>
          <p:cNvPr id="18" name="Rectangle 17"/>
          <p:cNvSpPr/>
          <p:nvPr/>
        </p:nvSpPr>
        <p:spPr>
          <a:xfrm>
            <a:off x="818329" y="4471727"/>
            <a:ext cx="2969617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right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1"/>
          <p:cNvSpPr txBox="1"/>
          <p:nvPr/>
        </p:nvSpPr>
        <p:spPr>
          <a:xfrm>
            <a:off x="7789540" y="4491835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ở </a:t>
            </a:r>
            <a:r>
              <a:rPr lang="en-US" sz="3000" dirty="0" err="1" smtClean="0"/>
              <a:t>bên</a:t>
            </a:r>
            <a:r>
              <a:rPr lang="en-US" sz="3000" dirty="0"/>
              <a:t> </a:t>
            </a:r>
            <a:r>
              <a:rPr lang="en-US" sz="3000" dirty="0" err="1"/>
              <a:t>phải</a:t>
            </a:r>
            <a:endParaRPr lang="en-US" sz="3000" b="0" dirty="0"/>
          </a:p>
        </p:txBody>
      </p:sp>
      <p:sp>
        <p:nvSpPr>
          <p:cNvPr id="44" name="1"/>
          <p:cNvSpPr txBox="1"/>
          <p:nvPr/>
        </p:nvSpPr>
        <p:spPr>
          <a:xfrm>
            <a:off x="818330" y="3610252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 smtClean="0"/>
              <a:t>right</a:t>
            </a:r>
            <a:endParaRPr lang="en-US" sz="3000" dirty="0"/>
          </a:p>
        </p:txBody>
      </p:sp>
      <p:sp>
        <p:nvSpPr>
          <p:cNvPr id="46" name="1"/>
          <p:cNvSpPr txBox="1"/>
          <p:nvPr/>
        </p:nvSpPr>
        <p:spPr>
          <a:xfrm>
            <a:off x="7789540" y="3626225"/>
            <a:ext cx="3657600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 smtClean="0"/>
              <a:t>: </a:t>
            </a:r>
            <a:r>
              <a:rPr lang="en-US" sz="3000" b="0" dirty="0" err="1" smtClean="0"/>
              <a:t>bên</a:t>
            </a:r>
            <a:r>
              <a:rPr lang="en-US" sz="3000" b="0" dirty="0"/>
              <a:t> </a:t>
            </a:r>
            <a:r>
              <a:rPr lang="en-US" sz="3000" b="0" dirty="0" err="1"/>
              <a:t>phải</a:t>
            </a:r>
            <a:endParaRPr lang="en-US" sz="3000" b="0" dirty="0"/>
          </a:p>
        </p:txBody>
      </p:sp>
      <p:sp>
        <p:nvSpPr>
          <p:cNvPr id="47" name="TextBox 46"/>
          <p:cNvSpPr txBox="1"/>
          <p:nvPr/>
        </p:nvSpPr>
        <p:spPr>
          <a:xfrm>
            <a:off x="1050848" y="408837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8329" y="5302424"/>
            <a:ext cx="3434635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of</a:t>
            </a:r>
          </a:p>
        </p:txBody>
      </p:sp>
      <p:sp>
        <p:nvSpPr>
          <p:cNvPr id="23" name="1"/>
          <p:cNvSpPr txBox="1"/>
          <p:nvPr/>
        </p:nvSpPr>
        <p:spPr>
          <a:xfrm>
            <a:off x="7789539" y="5322532"/>
            <a:ext cx="4237509" cy="553998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000" dirty="0"/>
              <a:t>: ở </a:t>
            </a:r>
            <a:r>
              <a:rPr lang="en-US" sz="3000" dirty="0" err="1" smtClean="0"/>
              <a:t>phái</a:t>
            </a:r>
            <a:r>
              <a:rPr lang="en-US" sz="3000" dirty="0"/>
              <a:t> </a:t>
            </a:r>
            <a:r>
              <a:rPr lang="en-US" sz="3000" dirty="0" err="1" smtClean="0"/>
              <a:t>bên</a:t>
            </a:r>
            <a:r>
              <a:rPr lang="en-US" sz="3000" dirty="0"/>
              <a:t> </a:t>
            </a:r>
            <a:r>
              <a:rPr lang="en-US" sz="3000" dirty="0" err="1" smtClean="0"/>
              <a:t>phải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endParaRPr lang="en-US" sz="3000" b="0" dirty="0"/>
          </a:p>
        </p:txBody>
      </p:sp>
    </p:spTree>
    <p:extLst>
      <p:ext uri="{BB962C8B-B14F-4D97-AF65-F5344CB8AC3E}">
        <p14:creationId xmlns:p14="http://schemas.microsoft.com/office/powerpoint/2010/main" val="698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55" grpId="0" animBg="1"/>
      <p:bldP spid="65" grpId="0" animBg="1"/>
      <p:bldP spid="66" grpId="0" animBg="1"/>
      <p:bldP spid="67" grpId="0" animBg="1"/>
      <p:bldP spid="18" grpId="0" animBg="1"/>
      <p:bldP spid="38" grpId="0" animBg="1"/>
      <p:bldP spid="44" grpId="0" animBg="1"/>
      <p:bldP spid="46" grpId="0" animBg="1"/>
      <p:bldP spid="21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/>
          <p:cNvSpPr txBox="1"/>
          <p:nvPr/>
        </p:nvSpPr>
        <p:spPr>
          <a:xfrm>
            <a:off x="1360877" y="1243211"/>
            <a:ext cx="2560320" cy="61293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/>
              <a:t>Turn right</a:t>
            </a:r>
          </a:p>
        </p:txBody>
      </p:sp>
      <p:sp>
        <p:nvSpPr>
          <p:cNvPr id="3" name="1"/>
          <p:cNvSpPr txBox="1"/>
          <p:nvPr/>
        </p:nvSpPr>
        <p:spPr>
          <a:xfrm>
            <a:off x="1360877" y="2261741"/>
            <a:ext cx="2560320" cy="61293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/>
              <a:t>Go ahead</a:t>
            </a:r>
          </a:p>
        </p:txBody>
      </p:sp>
      <p:sp>
        <p:nvSpPr>
          <p:cNvPr id="4" name="1"/>
          <p:cNvSpPr txBox="1"/>
          <p:nvPr/>
        </p:nvSpPr>
        <p:spPr>
          <a:xfrm>
            <a:off x="1360877" y="3280271"/>
            <a:ext cx="2560320" cy="61293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/>
              <a:t>Go along</a:t>
            </a:r>
          </a:p>
        </p:txBody>
      </p:sp>
      <p:sp>
        <p:nvSpPr>
          <p:cNvPr id="5" name="1"/>
          <p:cNvSpPr txBox="1"/>
          <p:nvPr/>
        </p:nvSpPr>
        <p:spPr>
          <a:xfrm>
            <a:off x="7486650" y="1226673"/>
            <a:ext cx="3376591" cy="6129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>
                <a:solidFill>
                  <a:srgbClr val="C00000"/>
                </a:solidFill>
              </a:rPr>
              <a:t>Đi về phía tr</a:t>
            </a:r>
            <a:r>
              <a:rPr lang="vi-VN" sz="3000">
                <a:solidFill>
                  <a:srgbClr val="C00000"/>
                </a:solidFill>
              </a:rPr>
              <a:t>ước</a:t>
            </a:r>
            <a:endParaRPr lang="en-US" sz="3000" dirty="0">
              <a:solidFill>
                <a:srgbClr val="C00000"/>
              </a:solidFill>
            </a:endParaRPr>
          </a:p>
        </p:txBody>
      </p:sp>
      <p:sp>
        <p:nvSpPr>
          <p:cNvPr id="6" name="1"/>
          <p:cNvSpPr txBox="1"/>
          <p:nvPr/>
        </p:nvSpPr>
        <p:spPr>
          <a:xfrm>
            <a:off x="7486650" y="2249337"/>
            <a:ext cx="3376591" cy="6129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>
                <a:solidFill>
                  <a:srgbClr val="C00000"/>
                </a:solidFill>
              </a:rPr>
              <a:t>Rẽ trái</a:t>
            </a:r>
          </a:p>
        </p:txBody>
      </p:sp>
      <p:sp>
        <p:nvSpPr>
          <p:cNvPr id="7" name="1"/>
          <p:cNvSpPr txBox="1"/>
          <p:nvPr/>
        </p:nvSpPr>
        <p:spPr>
          <a:xfrm>
            <a:off x="7486650" y="3272001"/>
            <a:ext cx="3376591" cy="6129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>
                <a:solidFill>
                  <a:srgbClr val="C00000"/>
                </a:solidFill>
              </a:rPr>
              <a:t>Rẽ ph</a:t>
            </a:r>
            <a:r>
              <a:rPr lang="vi-VN" sz="3000" dirty="0">
                <a:solidFill>
                  <a:srgbClr val="C00000"/>
                </a:solidFill>
              </a:rPr>
              <a:t>ải</a:t>
            </a:r>
            <a:endParaRPr lang="en-US" sz="3000" dirty="0">
              <a:solidFill>
                <a:srgbClr val="C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60878" y="5317331"/>
            <a:ext cx="2560320" cy="61293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straight </a:t>
            </a:r>
          </a:p>
        </p:txBody>
      </p:sp>
      <p:sp>
        <p:nvSpPr>
          <p:cNvPr id="9" name="1"/>
          <p:cNvSpPr txBox="1"/>
          <p:nvPr/>
        </p:nvSpPr>
        <p:spPr>
          <a:xfrm>
            <a:off x="7486650" y="5317331"/>
            <a:ext cx="3376591" cy="6129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>
                <a:solidFill>
                  <a:srgbClr val="C00000"/>
                </a:solidFill>
              </a:rPr>
              <a:t>Đi dọc theo</a:t>
            </a:r>
          </a:p>
        </p:txBody>
      </p:sp>
      <p:sp>
        <p:nvSpPr>
          <p:cNvPr id="10" name="1"/>
          <p:cNvSpPr txBox="1"/>
          <p:nvPr/>
        </p:nvSpPr>
        <p:spPr>
          <a:xfrm>
            <a:off x="1360877" y="4298801"/>
            <a:ext cx="2560320" cy="61293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 dirty="0"/>
              <a:t>Turn left</a:t>
            </a:r>
          </a:p>
        </p:txBody>
      </p:sp>
      <p:sp>
        <p:nvSpPr>
          <p:cNvPr id="11" name="1"/>
          <p:cNvSpPr txBox="1"/>
          <p:nvPr/>
        </p:nvSpPr>
        <p:spPr>
          <a:xfrm>
            <a:off x="7486650" y="4294666"/>
            <a:ext cx="3376591" cy="6129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000">
                <a:solidFill>
                  <a:srgbClr val="C00000"/>
                </a:solidFill>
              </a:rPr>
              <a:t>Đi th</a:t>
            </a:r>
            <a:r>
              <a:rPr lang="vi-VN" sz="3000">
                <a:solidFill>
                  <a:srgbClr val="C00000"/>
                </a:solidFill>
              </a:rPr>
              <a:t>ẳng</a:t>
            </a:r>
            <a:endParaRPr lang="en-US" sz="3000" dirty="0">
              <a:solidFill>
                <a:srgbClr val="C00000"/>
              </a:solidFill>
            </a:endParaRPr>
          </a:p>
        </p:txBody>
      </p:sp>
      <p:cxnSp>
        <p:nvCxnSpPr>
          <p:cNvPr id="15" name="Straight Arrow Connector 14"/>
          <p:cNvCxnSpPr>
            <a:stCxn id="2" idx="3"/>
            <a:endCxn id="7" idx="1"/>
          </p:cNvCxnSpPr>
          <p:nvPr/>
        </p:nvCxnSpPr>
        <p:spPr>
          <a:xfrm>
            <a:off x="3921197" y="1549678"/>
            <a:ext cx="3565453" cy="202879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3"/>
            <a:endCxn id="5" idx="1"/>
          </p:cNvCxnSpPr>
          <p:nvPr/>
        </p:nvCxnSpPr>
        <p:spPr>
          <a:xfrm flipV="1">
            <a:off x="3921197" y="1533140"/>
            <a:ext cx="3565453" cy="103506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9" idx="1"/>
          </p:cNvCxnSpPr>
          <p:nvPr/>
        </p:nvCxnSpPr>
        <p:spPr>
          <a:xfrm>
            <a:off x="3921197" y="3586738"/>
            <a:ext cx="3565453" cy="203706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3"/>
            <a:endCxn id="6" idx="1"/>
          </p:cNvCxnSpPr>
          <p:nvPr/>
        </p:nvCxnSpPr>
        <p:spPr>
          <a:xfrm flipV="1">
            <a:off x="3921197" y="2555804"/>
            <a:ext cx="3565453" cy="204946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8" idx="3"/>
            <a:endCxn id="11" idx="1"/>
          </p:cNvCxnSpPr>
          <p:nvPr/>
        </p:nvCxnSpPr>
        <p:spPr>
          <a:xfrm flipV="1">
            <a:off x="3921198" y="4601133"/>
            <a:ext cx="3565452" cy="10226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50848" y="408837"/>
            <a:ext cx="2561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match</a:t>
            </a:r>
          </a:p>
        </p:txBody>
      </p:sp>
    </p:spTree>
    <p:extLst>
      <p:ext uri="{BB962C8B-B14F-4D97-AF65-F5344CB8AC3E}">
        <p14:creationId xmlns:p14="http://schemas.microsoft.com/office/powerpoint/2010/main" val="305550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746288" y="2434495"/>
            <a:ext cx="861233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</a:rPr>
              <a:t>GRAMMAR</a:t>
            </a:r>
            <a:endParaRPr lang="zh-CN" altLang="en-US" sz="8800" b="1" kern="2000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ritannic Bold" panose="020B0903060703020204" pitchFamily="34" charset="0"/>
              <a:ea typeface="方正正准黑简体" panose="02000000000000000000" pitchFamily="2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5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51051" y="373068"/>
            <a:ext cx="301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Helvetica Neue"/>
              </a:rPr>
              <a:t>1. Look, listen and repeat.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43796" y="1192697"/>
            <a:ext cx="11490395" cy="4582812"/>
            <a:chOff x="155575" y="-3032125"/>
            <a:chExt cx="18011775" cy="6324600"/>
          </a:xfrm>
        </p:grpSpPr>
        <p:pic>
          <p:nvPicPr>
            <p:cNvPr id="1026" name="Picture 2" descr="https://s.sachmem.vn/public/images/v2/TA5T2SHS/U16-L1-1-a_4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-3032125"/>
              <a:ext cx="7677150" cy="632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4" descr="https://s.sachmem.vn/public/images/v2/TA5T2SHS/U16-L1-1-b_57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2725" y="-3032125"/>
              <a:ext cx="10334625" cy="632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2460438" y="1719324"/>
            <a:ext cx="2880189" cy="129266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 straight ahead. It's at the end of the street.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7049" y="1403578"/>
            <a:ext cx="2103390" cy="129266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 me, where's the park, please?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156844" y="5181466"/>
            <a:ext cx="2040835" cy="49244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 you.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14123" y="1247553"/>
            <a:ext cx="6096000" cy="47705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 me, where's the toilet, please?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880809" y="4392263"/>
            <a:ext cx="2810221" cy="47705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 a lot.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64912" y="1978334"/>
            <a:ext cx="2554514" cy="86177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 over there, near the lake.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85003" y="5169442"/>
            <a:ext cx="2810221" cy="47705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You're welcome.</a:t>
            </a:r>
          </a:p>
        </p:txBody>
      </p:sp>
      <p:pic>
        <p:nvPicPr>
          <p:cNvPr id="15" name="soundMsPham"/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2692795" y="848411"/>
            <a:ext cx="365759" cy="365760"/>
          </a:xfrm>
          <a:prstGeom prst="ellipse">
            <a:avLst/>
          </a:prstGeom>
        </p:spPr>
      </p:pic>
      <p:pic>
        <p:nvPicPr>
          <p:cNvPr id="16" name="soundMsPham"/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8691030" y="764548"/>
            <a:ext cx="365759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3822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6 Where’s the post office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6 Where’s the post office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6 Where’s the post office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6 Where’s the post office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2 - Unit 16 Where’s the post office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2 - Unit 16 Where’s the post office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2 - Unit 16 Where’s the post office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2 - Unit 16 Where’s the post office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2 - Unit 16 Where’s the post office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5" grpId="0" animBg="1"/>
      <p:bldP spid="24" grpId="0" animBg="1"/>
      <p:bldP spid="25" grpId="0" animBg="1"/>
      <p:bldP spid="2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31314" y="1126760"/>
            <a:ext cx="11655886" cy="4654608"/>
            <a:chOff x="-903825" y="-2024612"/>
            <a:chExt cx="17916525" cy="5524500"/>
          </a:xfrm>
        </p:grpSpPr>
        <p:pic>
          <p:nvPicPr>
            <p:cNvPr id="1030" name="Picture 6" descr="https://s.sachmem.vn/public/images/v2/TA5T2SHS/U16-L1-1-c_49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03825" y="-2024612"/>
              <a:ext cx="8734425" cy="552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 descr="https://s.sachmem.vn/public/images/v2/TA5T2SHS/U16-L1-1-d_51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0600" y="-2015088"/>
              <a:ext cx="9182100" cy="5514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161645" y="3142623"/>
            <a:ext cx="2260156" cy="49244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 you.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1051" y="373068"/>
            <a:ext cx="301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Helvetica Neue"/>
              </a:rPr>
              <a:t>1. Look, listen and repeat.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83676" y="1088655"/>
            <a:ext cx="5226928" cy="89255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 me, is the museum near here?</a:t>
            </a:r>
            <a:endParaRPr lang="en-US" sz="25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44668" y="1244004"/>
            <a:ext cx="5509621" cy="47705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 me, where's the post office?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52147" y="1907228"/>
            <a:ext cx="4501216" cy="86177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 right. It's between the supermarket and the cinema.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874272" y="5144401"/>
            <a:ext cx="27088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You're welcome.</a:t>
            </a:r>
          </a:p>
        </p:txBody>
      </p:sp>
      <p:pic>
        <p:nvPicPr>
          <p:cNvPr id="21" name="soundMsPham"/>
          <p:cNvPicPr>
            <a:picLocks noChangeAspect="1"/>
          </p:cNvPicPr>
          <p:nvPr/>
        </p:nvPicPr>
        <p:blipFill rotWithShape="1">
          <a:blip r:embed="rId14"/>
          <a:srcRect l="14414" t="15022" r="14612" b="15187"/>
          <a:stretch/>
        </p:blipFill>
        <p:spPr>
          <a:xfrm>
            <a:off x="3332875" y="736845"/>
            <a:ext cx="365759" cy="365760"/>
          </a:xfrm>
          <a:prstGeom prst="ellipse">
            <a:avLst/>
          </a:prstGeom>
        </p:spPr>
      </p:pic>
      <p:pic>
        <p:nvPicPr>
          <p:cNvPr id="22" name="soundMsPham"/>
          <p:cNvPicPr>
            <a:picLocks noChangeAspect="1"/>
          </p:cNvPicPr>
          <p:nvPr/>
        </p:nvPicPr>
        <p:blipFill rotWithShape="1">
          <a:blip r:embed="rId14"/>
          <a:srcRect l="14414" t="15022" r="14612" b="15187"/>
          <a:stretch/>
        </p:blipFill>
        <p:spPr>
          <a:xfrm>
            <a:off x="8900418" y="736845"/>
            <a:ext cx="365759" cy="365760"/>
          </a:xfrm>
          <a:prstGeom prst="ellipse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39733" y="1955609"/>
            <a:ext cx="4180262" cy="129266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 it isn't. Turn left. It's on the corner of the street, next to the theatre.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4668" y="2426856"/>
            <a:ext cx="1298088" cy="86177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 a lot.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156844" y="5181466"/>
            <a:ext cx="2040835" cy="49244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 you.</a:t>
            </a:r>
          </a:p>
        </p:txBody>
      </p:sp>
    </p:spTree>
    <p:extLst>
      <p:ext uri="{BB962C8B-B14F-4D97-AF65-F5344CB8AC3E}">
        <p14:creationId xmlns:p14="http://schemas.microsoft.com/office/powerpoint/2010/main" val="389693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6 Where’s the post office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6 Where’s the post office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6 Where’s the post office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6 Where’s the post office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2 - Unit 16 Where’s the post office- - Lesson 1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2 - Unit 16 Where’s the post office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2 - Unit 16 Where’s the post office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2 - Unit 16 Where’s the post office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2 - Unit 16 Where’s the post office- - Lesson 1 - 1 Look, listen and repeat (mp3cut.net) (1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2 - Unit 16 Where’s the post office- - Lesson 1 - 1 Look, listen and repeat (mp3cut.net) (1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5" grpId="0" animBg="1"/>
      <p:bldP spid="16" grpId="0" animBg="1"/>
      <p:bldP spid="17" grpId="0"/>
      <p:bldP spid="5" grpId="0" animBg="1"/>
      <p:bldP spid="18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4304" y="393183"/>
            <a:ext cx="7267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FF0000"/>
                </a:solidFill>
              </a:rPr>
              <a:t>Hỏi và chỉ đường đến một địa điểm nào đó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55378" y="855417"/>
            <a:ext cx="7394170" cy="729476"/>
          </a:xfrm>
          <a:prstGeom prst="roundRect">
            <a:avLst/>
          </a:prstGeom>
          <a:solidFill>
            <a:srgbClr val="7AE6C7"/>
          </a:solidFill>
          <a:ln>
            <a:solidFill>
              <a:srgbClr val="7AE6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Excuse me</a:t>
            </a:r>
            <a:r>
              <a:rPr lang="en-US" sz="3200" dirty="0">
                <a:solidFill>
                  <a:schemeClr val="tx1"/>
                </a:solidFill>
              </a:rPr>
              <a:t>, Where’s the + </a:t>
            </a:r>
            <a:r>
              <a:rPr lang="en-US" sz="2800" u="sng" dirty="0" err="1" smtClean="0">
                <a:solidFill>
                  <a:schemeClr val="tx1"/>
                </a:solidFill>
              </a:rPr>
              <a:t>địa</a:t>
            </a:r>
            <a:r>
              <a:rPr lang="en-US" sz="2800" u="sng" dirty="0">
                <a:solidFill>
                  <a:schemeClr val="tx1"/>
                </a:solidFill>
              </a:rPr>
              <a:t> </a:t>
            </a:r>
            <a:r>
              <a:rPr lang="en-US" sz="2800" u="sng" dirty="0" err="1">
                <a:solidFill>
                  <a:schemeClr val="tx1"/>
                </a:solidFill>
              </a:rPr>
              <a:t>điểm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272012" y="1768980"/>
            <a:ext cx="5560903" cy="6538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414133" y="1837462"/>
            <a:ext cx="3113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/>
              <a:t>It’s + ____________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392124" y="2558058"/>
            <a:ext cx="4736058" cy="1310329"/>
            <a:chOff x="753992" y="2859845"/>
            <a:chExt cx="4736058" cy="1310329"/>
          </a:xfrm>
        </p:grpSpPr>
        <p:grpSp>
          <p:nvGrpSpPr>
            <p:cNvPr id="52" name="Group 51"/>
            <p:cNvGrpSpPr/>
            <p:nvPr/>
          </p:nvGrpSpPr>
          <p:grpSpPr>
            <a:xfrm>
              <a:off x="753992" y="2859845"/>
              <a:ext cx="4736058" cy="499912"/>
              <a:chOff x="3627273" y="3943544"/>
              <a:chExt cx="4736058" cy="469606"/>
            </a:xfrm>
          </p:grpSpPr>
          <p:sp>
            <p:nvSpPr>
              <p:cNvPr id="47" name="Rounded Rectangular Callout 46"/>
              <p:cNvSpPr/>
              <p:nvPr/>
            </p:nvSpPr>
            <p:spPr>
              <a:xfrm>
                <a:off x="3627273" y="3943544"/>
                <a:ext cx="4736058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3905878" y="3977534"/>
                <a:ext cx="4250202" cy="433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/>
                  <a:t>Excuse me, Where’s the </a:t>
                </a:r>
                <a:r>
                  <a:rPr lang="en-US" sz="2400" dirty="0" smtClean="0"/>
                  <a:t>market?</a:t>
                </a:r>
                <a:endParaRPr lang="en-US" sz="2400" dirty="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993219" y="3693083"/>
              <a:ext cx="4017493" cy="477091"/>
              <a:chOff x="3520675" y="4005548"/>
              <a:chExt cx="4017493" cy="477091"/>
            </a:xfrm>
          </p:grpSpPr>
          <p:sp>
            <p:nvSpPr>
              <p:cNvPr id="76" name="Rounded Rectangular Callout 75"/>
              <p:cNvSpPr/>
              <p:nvPr/>
            </p:nvSpPr>
            <p:spPr>
              <a:xfrm>
                <a:off x="3520675" y="4013033"/>
                <a:ext cx="4017493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00B4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837386" y="4005548"/>
                <a:ext cx="35673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/>
                  <a:t>It’s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opposite</a:t>
                </a:r>
                <a:r>
                  <a:rPr lang="en-US" sz="2400" dirty="0" smtClean="0"/>
                  <a:t> </a:t>
                </a:r>
                <a:r>
                  <a:rPr lang="en-US" sz="2400" dirty="0"/>
                  <a:t>the </a:t>
                </a:r>
                <a:r>
                  <a:rPr lang="en-US" sz="2400" dirty="0" smtClean="0"/>
                  <a:t>pharmacy.</a:t>
                </a:r>
                <a:endParaRPr lang="en-US" sz="2400" dirty="0"/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5221865" y="1854420"/>
            <a:ext cx="295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vị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trí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địa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điểm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đó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11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6419653" y="2541510"/>
            <a:ext cx="5475662" cy="1255979"/>
            <a:chOff x="1038106" y="2859845"/>
            <a:chExt cx="5475662" cy="1255979"/>
          </a:xfrm>
        </p:grpSpPr>
        <p:grpSp>
          <p:nvGrpSpPr>
            <p:cNvPr id="24" name="Group 23"/>
            <p:cNvGrpSpPr/>
            <p:nvPr/>
          </p:nvGrpSpPr>
          <p:grpSpPr>
            <a:xfrm>
              <a:off x="1038106" y="2859845"/>
              <a:ext cx="5475662" cy="499912"/>
              <a:chOff x="3911387" y="3943544"/>
              <a:chExt cx="5475662" cy="469606"/>
            </a:xfrm>
          </p:grpSpPr>
          <p:sp>
            <p:nvSpPr>
              <p:cNvPr id="28" name="Rounded Rectangular Callout 27"/>
              <p:cNvSpPr/>
              <p:nvPr/>
            </p:nvSpPr>
            <p:spPr>
              <a:xfrm>
                <a:off x="3911387" y="3943544"/>
                <a:ext cx="5475662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518832" y="3977532"/>
                <a:ext cx="4454169" cy="433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/>
                  <a:t>Excuse me, Where’s the </a:t>
                </a:r>
                <a:r>
                  <a:rPr lang="en-US" sz="2400" dirty="0" smtClean="0"/>
                  <a:t>museum?</a:t>
                </a:r>
                <a:endParaRPr lang="en-US" sz="2400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1683889" y="3646218"/>
              <a:ext cx="4377477" cy="469606"/>
              <a:chOff x="4211345" y="3958683"/>
              <a:chExt cx="4377477" cy="469606"/>
            </a:xfrm>
          </p:grpSpPr>
          <p:sp>
            <p:nvSpPr>
              <p:cNvPr id="26" name="Rounded Rectangular Callout 25"/>
              <p:cNvSpPr/>
              <p:nvPr/>
            </p:nvSpPr>
            <p:spPr>
              <a:xfrm>
                <a:off x="4211345" y="3958683"/>
                <a:ext cx="4377477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00B4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394095" y="3966624"/>
                <a:ext cx="40119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/>
                  <a:t>It’s </a:t>
                </a:r>
                <a:r>
                  <a:rPr lang="en-US" sz="2400" dirty="0">
                    <a:solidFill>
                      <a:srgbClr val="FF0000"/>
                    </a:solidFill>
                  </a:rPr>
                  <a:t>on the corner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of </a:t>
                </a:r>
                <a:r>
                  <a:rPr lang="en-US" sz="2400" dirty="0"/>
                  <a:t>the </a:t>
                </a:r>
                <a:r>
                  <a:rPr lang="en-US" sz="2400" dirty="0" smtClean="0"/>
                  <a:t>street.</a:t>
                </a:r>
                <a:endParaRPr lang="en-US" sz="2400" dirty="0"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09" y="4172565"/>
            <a:ext cx="3381375" cy="1933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92024" y="3797489"/>
            <a:ext cx="3924300" cy="24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animBg="1"/>
      <p:bldP spid="5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120" y="2362319"/>
            <a:ext cx="6415088" cy="3870905"/>
          </a:xfrm>
          <a:prstGeom prst="rect">
            <a:avLst/>
          </a:prstGeom>
        </p:spPr>
      </p:pic>
      <p:pic>
        <p:nvPicPr>
          <p:cNvPr id="2051" name="Picture 3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190" y="1074539"/>
            <a:ext cx="731520" cy="7391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characters/Na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8770" y="1668899"/>
            <a:ext cx="731520" cy="7315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212453125" y="641191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0937" rIns="0" bIns="8093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Excuse me, where's the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bus stop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?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011038" y="808196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69714" rIns="0" bIns="66971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It's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next to the stadium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811" y="460950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 Point and say.</a:t>
            </a:r>
            <a:endParaRPr lang="en-US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208020" y="861417"/>
            <a:ext cx="7288530" cy="578882"/>
          </a:xfrm>
          <a:prstGeom prst="wedgeRoundRectCallout">
            <a:avLst>
              <a:gd name="adj1" fmla="val -54858"/>
              <a:gd name="adj2" fmla="val -98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 me, where's the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3931213" y="1889998"/>
            <a:ext cx="4760104" cy="578882"/>
          </a:xfrm>
          <a:prstGeom prst="wedgeRoundRectCallout">
            <a:avLst>
              <a:gd name="adj1" fmla="val 58769"/>
              <a:gd name="adj2" fmla="val 131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47378" y="1935404"/>
            <a:ext cx="1463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next to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16090" y="1917829"/>
            <a:ext cx="220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stadium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17218" y="880319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bus stop</a:t>
            </a:r>
          </a:p>
        </p:txBody>
      </p:sp>
    </p:spTree>
    <p:extLst>
      <p:ext uri="{BB962C8B-B14F-4D97-AF65-F5344CB8AC3E}">
        <p14:creationId xmlns:p14="http://schemas.microsoft.com/office/powerpoint/2010/main" val="37443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ttps://s.sachmem.vn/public/characters/Ma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190" y="1074539"/>
            <a:ext cx="731520" cy="7391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characters/N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8770" y="1668899"/>
            <a:ext cx="731520" cy="7315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212453125" y="641191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0937" rIns="0" bIns="8093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Excuse me, where's the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bus stop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?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011038" y="808196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69714" rIns="0" bIns="66971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It's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next to the stadium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811" y="460950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 Point and say.</a:t>
            </a:r>
            <a:endParaRPr lang="en-US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208020" y="861417"/>
            <a:ext cx="7288530" cy="578882"/>
          </a:xfrm>
          <a:prstGeom prst="wedgeRoundRectCallout">
            <a:avLst>
              <a:gd name="adj1" fmla="val -54858"/>
              <a:gd name="adj2" fmla="val -98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 me, where's the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1543050" y="1889998"/>
            <a:ext cx="7148267" cy="578882"/>
          </a:xfrm>
          <a:prstGeom prst="wedgeRoundRectCallout">
            <a:avLst>
              <a:gd name="adj1" fmla="val 58769"/>
              <a:gd name="adj2" fmla="val 131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 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33719" y="1929332"/>
            <a:ext cx="1624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05313" y="1912695"/>
            <a:ext cx="4421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 and supermarket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64868" y="880319"/>
            <a:ext cx="1385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</a:p>
        </p:txBody>
      </p:sp>
      <p:pic>
        <p:nvPicPr>
          <p:cNvPr id="6146" name="Picture 2" descr="https://s.sachmem.vn/public/images/TA5T2SHS/U16-L1-2-3-5a9f094519051cdcec6dacba3f22b1a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256" y="2842617"/>
            <a:ext cx="5347335" cy="305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57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/ˈsuːpəmɑːkɪt/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424" y="902081"/>
            <a:ext cx="5150340" cy="41264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0509" y="4091233"/>
            <a:ext cx="1756228" cy="1874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t="28996" b="20637"/>
          <a:stretch/>
        </p:blipFill>
        <p:spPr>
          <a:xfrm>
            <a:off x="3019241" y="2708707"/>
            <a:ext cx="884690" cy="4810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650164" y="2449191"/>
            <a:ext cx="560026" cy="8007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069899" y="2435336"/>
            <a:ext cx="560026" cy="800769"/>
          </a:xfrm>
          <a:prstGeom prst="rect">
            <a:avLst/>
          </a:prstGeom>
        </p:spPr>
      </p:pic>
      <p:sp>
        <p:nvSpPr>
          <p:cNvPr id="12" name="1"/>
          <p:cNvSpPr txBox="1"/>
          <p:nvPr/>
        </p:nvSpPr>
        <p:spPr>
          <a:xfrm>
            <a:off x="7314166" y="2611347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supermarket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1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permark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ttps://s.sachmem.vn/public/characters/Ma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190" y="1074539"/>
            <a:ext cx="731520" cy="7391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characters/N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8770" y="1668899"/>
            <a:ext cx="731520" cy="7315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212453125" y="641191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0937" rIns="0" bIns="8093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Excuse me, where's the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bus stop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?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011038" y="808196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69714" rIns="0" bIns="66971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It's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next to the stadium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811" y="460950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 Point and say.</a:t>
            </a:r>
            <a:endParaRPr lang="en-US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208020" y="861417"/>
            <a:ext cx="7288530" cy="578882"/>
          </a:xfrm>
          <a:prstGeom prst="wedgeRoundRectCallout">
            <a:avLst>
              <a:gd name="adj1" fmla="val -54858"/>
              <a:gd name="adj2" fmla="val -98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 me, where's the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3500392" y="1889998"/>
            <a:ext cx="5190925" cy="578882"/>
          </a:xfrm>
          <a:prstGeom prst="wedgeRoundRectCallout">
            <a:avLst>
              <a:gd name="adj1" fmla="val 58769"/>
              <a:gd name="adj2" fmla="val 131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 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69795" y="1947316"/>
            <a:ext cx="1683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opposite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87540" y="1917829"/>
            <a:ext cx="1364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17218" y="880319"/>
            <a:ext cx="18838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20" y="2761214"/>
            <a:ext cx="5621745" cy="32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9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https://s.sachmem.vn/public/images/TA5T2SHS/U16-L1-2-4-0ac6fabeb86aa5103a03c4e9b81fc2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67" y="2508953"/>
            <a:ext cx="5141468" cy="353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190" y="1074539"/>
            <a:ext cx="731520" cy="7391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characters/Na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8770" y="1668899"/>
            <a:ext cx="731520" cy="7315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212453125" y="641191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0937" rIns="0" bIns="8093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Excuse me, where's the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bus stop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?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011038" y="808196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69714" rIns="0" bIns="66971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It's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next to the stadium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811" y="460950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 Point and say.</a:t>
            </a:r>
            <a:endParaRPr lang="en-US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208020" y="861417"/>
            <a:ext cx="7288530" cy="578882"/>
          </a:xfrm>
          <a:prstGeom prst="wedgeRoundRectCallout">
            <a:avLst>
              <a:gd name="adj1" fmla="val -54858"/>
              <a:gd name="adj2" fmla="val -98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 me, where's the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585252" y="1651635"/>
            <a:ext cx="4106065" cy="1055608"/>
          </a:xfrm>
          <a:prstGeom prst="wedgeRoundRectCallout">
            <a:avLst>
              <a:gd name="adj1" fmla="val 58769"/>
              <a:gd name="adj2" fmla="val 131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 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7787" y="1715780"/>
            <a:ext cx="2920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corner of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02554" y="2144209"/>
            <a:ext cx="18053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street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17218" y="880319"/>
            <a:ext cx="1662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8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ttps://s.sachmem.vn/public/characters/Ma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190" y="1074539"/>
            <a:ext cx="731520" cy="7391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characters/N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10434" y="1471402"/>
            <a:ext cx="731520" cy="7315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212453125" y="641191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0937" rIns="0" bIns="8093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Excuse me, where's the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bus stop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?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011038" y="808196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69714" rIns="0" bIns="66971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It's 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008000"/>
                </a:solidFill>
                <a:effectLst/>
                <a:latin typeface="Helvetica Neue"/>
              </a:rPr>
              <a:t>next to the stadium</a:t>
            </a: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811" y="460950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 Point and say.</a:t>
            </a:r>
            <a:endParaRPr lang="en-US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208020" y="861417"/>
            <a:ext cx="7288530" cy="578882"/>
          </a:xfrm>
          <a:prstGeom prst="wedgeRoundRectCallout">
            <a:avLst>
              <a:gd name="adj1" fmla="val -54858"/>
              <a:gd name="adj2" fmla="val -98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 me, where's the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3013710" y="1849287"/>
            <a:ext cx="7782109" cy="578882"/>
          </a:xfrm>
          <a:prstGeom prst="wedgeRoundRectCallout">
            <a:avLst>
              <a:gd name="adj1" fmla="val 58769"/>
              <a:gd name="adj2" fmla="val 131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37697" y="1898703"/>
            <a:ext cx="1723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00573" y="1905306"/>
            <a:ext cx="428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b="1" dirty="0" smtClean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 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800" b="1" dirty="0" smtClean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hotel</a:t>
            </a:r>
            <a:endParaRPr lang="en-US" sz="2800" b="1" dirty="0">
              <a:solidFill>
                <a:srgbClr val="0082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17218" y="880319"/>
            <a:ext cx="1784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endParaRPr lang="en-US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556" y="2695620"/>
            <a:ext cx="5433367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1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0241" y="423861"/>
            <a:ext cx="1496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Helvetica Neue"/>
              </a:rPr>
              <a:t>3. Let’s talk.</a:t>
            </a:r>
            <a:endParaRPr lang="en-US" dirty="0"/>
          </a:p>
        </p:txBody>
      </p:sp>
      <p:pic>
        <p:nvPicPr>
          <p:cNvPr id="7169" name="Picture 1" descr="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641" y="1365478"/>
            <a:ext cx="1645920" cy="16459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h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96338" y="3498850"/>
            <a:ext cx="1645920" cy="164592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041334" y="1903968"/>
            <a:ext cx="3528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Where's the _____?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93710" y="3241514"/>
            <a:ext cx="5802628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next to/opposite  _____.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between _____and  _____.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on the corner of  _____.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 right/left  _____.</a:t>
            </a:r>
          </a:p>
        </p:txBody>
      </p:sp>
    </p:spTree>
    <p:extLst>
      <p:ext uri="{BB962C8B-B14F-4D97-AF65-F5344CB8AC3E}">
        <p14:creationId xmlns:p14="http://schemas.microsoft.com/office/powerpoint/2010/main" val="178498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49" name="组合 1048"/>
          <p:cNvGrpSpPr/>
          <p:nvPr/>
        </p:nvGrpSpPr>
        <p:grpSpPr>
          <a:xfrm>
            <a:off x="-810590" y="-505205"/>
            <a:ext cx="13524828" cy="6904640"/>
            <a:chOff x="1620838" y="91129"/>
            <a:chExt cx="8872538" cy="6227122"/>
          </a:xfrm>
        </p:grpSpPr>
        <p:sp>
          <p:nvSpPr>
            <p:cNvPr id="1042" name="Freeform 42"/>
            <p:cNvSpPr>
              <a:spLocks/>
            </p:cNvSpPr>
            <p:nvPr/>
          </p:nvSpPr>
          <p:spPr bwMode="auto">
            <a:xfrm>
              <a:off x="2287588" y="503238"/>
              <a:ext cx="7613650" cy="5815013"/>
            </a:xfrm>
            <a:custGeom>
              <a:avLst/>
              <a:gdLst>
                <a:gd name="T0" fmla="*/ 589 w 2027"/>
                <a:gd name="T1" fmla="*/ 1462 h 1548"/>
                <a:gd name="T2" fmla="*/ 219 w 2027"/>
                <a:gd name="T3" fmla="*/ 1252 h 1548"/>
                <a:gd name="T4" fmla="*/ 11 w 2027"/>
                <a:gd name="T5" fmla="*/ 902 h 1548"/>
                <a:gd name="T6" fmla="*/ 56 w 2027"/>
                <a:gd name="T7" fmla="*/ 607 h 1548"/>
                <a:gd name="T8" fmla="*/ 242 w 2027"/>
                <a:gd name="T9" fmla="*/ 452 h 1548"/>
                <a:gd name="T10" fmla="*/ 290 w 2027"/>
                <a:gd name="T11" fmla="*/ 421 h 1548"/>
                <a:gd name="T12" fmla="*/ 246 w 2027"/>
                <a:gd name="T13" fmla="*/ 380 h 1548"/>
                <a:gd name="T14" fmla="*/ 265 w 2027"/>
                <a:gd name="T15" fmla="*/ 175 h 1548"/>
                <a:gd name="T16" fmla="*/ 685 w 2027"/>
                <a:gd name="T17" fmla="*/ 110 h 1548"/>
                <a:gd name="T18" fmla="*/ 1190 w 2027"/>
                <a:gd name="T19" fmla="*/ 108 h 1548"/>
                <a:gd name="T20" fmla="*/ 1616 w 2027"/>
                <a:gd name="T21" fmla="*/ 26 h 1548"/>
                <a:gd name="T22" fmla="*/ 1892 w 2027"/>
                <a:gd name="T23" fmla="*/ 138 h 1548"/>
                <a:gd name="T24" fmla="*/ 2002 w 2027"/>
                <a:gd name="T25" fmla="*/ 308 h 1548"/>
                <a:gd name="T26" fmla="*/ 2007 w 2027"/>
                <a:gd name="T27" fmla="*/ 528 h 1548"/>
                <a:gd name="T28" fmla="*/ 1926 w 2027"/>
                <a:gd name="T29" fmla="*/ 706 h 1548"/>
                <a:gd name="T30" fmla="*/ 1978 w 2027"/>
                <a:gd name="T31" fmla="*/ 874 h 1548"/>
                <a:gd name="T32" fmla="*/ 1809 w 2027"/>
                <a:gd name="T33" fmla="*/ 1249 h 1548"/>
                <a:gd name="T34" fmla="*/ 1691 w 2027"/>
                <a:gd name="T35" fmla="*/ 1349 h 1548"/>
                <a:gd name="T36" fmla="*/ 1176 w 2027"/>
                <a:gd name="T37" fmla="*/ 1529 h 1548"/>
                <a:gd name="T38" fmla="*/ 589 w 2027"/>
                <a:gd name="T39" fmla="*/ 1462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27" h="1548">
                  <a:moveTo>
                    <a:pt x="589" y="1462"/>
                  </a:moveTo>
                  <a:cubicBezTo>
                    <a:pt x="457" y="1410"/>
                    <a:pt x="325" y="1341"/>
                    <a:pt x="219" y="1252"/>
                  </a:cubicBezTo>
                  <a:cubicBezTo>
                    <a:pt x="113" y="1162"/>
                    <a:pt x="27" y="1043"/>
                    <a:pt x="11" y="902"/>
                  </a:cubicBezTo>
                  <a:cubicBezTo>
                    <a:pt x="0" y="811"/>
                    <a:pt x="7" y="686"/>
                    <a:pt x="56" y="607"/>
                  </a:cubicBezTo>
                  <a:cubicBezTo>
                    <a:pt x="98" y="539"/>
                    <a:pt x="170" y="487"/>
                    <a:pt x="242" y="452"/>
                  </a:cubicBezTo>
                  <a:cubicBezTo>
                    <a:pt x="254" y="447"/>
                    <a:pt x="290" y="439"/>
                    <a:pt x="290" y="421"/>
                  </a:cubicBezTo>
                  <a:cubicBezTo>
                    <a:pt x="290" y="409"/>
                    <a:pt x="253" y="388"/>
                    <a:pt x="246" y="380"/>
                  </a:cubicBezTo>
                  <a:cubicBezTo>
                    <a:pt x="181" y="312"/>
                    <a:pt x="203" y="236"/>
                    <a:pt x="265" y="175"/>
                  </a:cubicBezTo>
                  <a:cubicBezTo>
                    <a:pt x="376" y="67"/>
                    <a:pt x="546" y="84"/>
                    <a:pt x="685" y="110"/>
                  </a:cubicBezTo>
                  <a:cubicBezTo>
                    <a:pt x="853" y="142"/>
                    <a:pt x="1026" y="172"/>
                    <a:pt x="1190" y="108"/>
                  </a:cubicBezTo>
                  <a:cubicBezTo>
                    <a:pt x="1325" y="56"/>
                    <a:pt x="1469" y="0"/>
                    <a:pt x="1616" y="26"/>
                  </a:cubicBezTo>
                  <a:cubicBezTo>
                    <a:pt x="1714" y="43"/>
                    <a:pt x="1811" y="81"/>
                    <a:pt x="1892" y="138"/>
                  </a:cubicBezTo>
                  <a:cubicBezTo>
                    <a:pt x="1948" y="179"/>
                    <a:pt x="1980" y="244"/>
                    <a:pt x="2002" y="308"/>
                  </a:cubicBezTo>
                  <a:cubicBezTo>
                    <a:pt x="2026" y="380"/>
                    <a:pt x="2027" y="457"/>
                    <a:pt x="2007" y="528"/>
                  </a:cubicBezTo>
                  <a:cubicBezTo>
                    <a:pt x="1989" y="592"/>
                    <a:pt x="1940" y="642"/>
                    <a:pt x="1926" y="706"/>
                  </a:cubicBezTo>
                  <a:cubicBezTo>
                    <a:pt x="1913" y="767"/>
                    <a:pt x="1961" y="819"/>
                    <a:pt x="1978" y="874"/>
                  </a:cubicBezTo>
                  <a:cubicBezTo>
                    <a:pt x="2027" y="1029"/>
                    <a:pt x="1920" y="1157"/>
                    <a:pt x="1809" y="1249"/>
                  </a:cubicBezTo>
                  <a:cubicBezTo>
                    <a:pt x="1769" y="1282"/>
                    <a:pt x="1731" y="1317"/>
                    <a:pt x="1691" y="1349"/>
                  </a:cubicBezTo>
                  <a:cubicBezTo>
                    <a:pt x="1560" y="1453"/>
                    <a:pt x="1341" y="1514"/>
                    <a:pt x="1176" y="1529"/>
                  </a:cubicBezTo>
                  <a:cubicBezTo>
                    <a:pt x="982" y="1548"/>
                    <a:pt x="773" y="1533"/>
                    <a:pt x="589" y="1462"/>
                  </a:cubicBezTo>
                  <a:close/>
                </a:path>
              </a:pathLst>
            </a:custGeom>
            <a:gradFill>
              <a:gsLst>
                <a:gs pos="0">
                  <a:srgbClr val="44C7CA"/>
                </a:gs>
                <a:gs pos="100000">
                  <a:srgbClr val="394E6C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30" name="AutoShape 32"/>
            <p:cNvSpPr>
              <a:spLocks noChangeAspect="1" noChangeArrowheads="1" noTextEdit="1"/>
            </p:cNvSpPr>
            <p:nvPr/>
          </p:nvSpPr>
          <p:spPr bwMode="auto">
            <a:xfrm>
              <a:off x="2349500" y="2816225"/>
              <a:ext cx="7493000" cy="1225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45" name="Freeform 46"/>
            <p:cNvSpPr>
              <a:spLocks/>
            </p:cNvSpPr>
            <p:nvPr/>
          </p:nvSpPr>
          <p:spPr bwMode="auto">
            <a:xfrm>
              <a:off x="1726177" y="91129"/>
              <a:ext cx="8682637" cy="3569649"/>
            </a:xfrm>
            <a:custGeom>
              <a:avLst/>
              <a:gdLst>
                <a:gd name="T0" fmla="*/ 147 w 1995"/>
                <a:gd name="T1" fmla="*/ 194 h 356"/>
                <a:gd name="T2" fmla="*/ 193 w 1995"/>
                <a:gd name="T3" fmla="*/ 190 h 356"/>
                <a:gd name="T4" fmla="*/ 290 w 1995"/>
                <a:gd name="T5" fmla="*/ 205 h 356"/>
                <a:gd name="T6" fmla="*/ 1082 w 1995"/>
                <a:gd name="T7" fmla="*/ 309 h 356"/>
                <a:gd name="T8" fmla="*/ 1384 w 1995"/>
                <a:gd name="T9" fmla="*/ 233 h 356"/>
                <a:gd name="T10" fmla="*/ 1924 w 1995"/>
                <a:gd name="T11" fmla="*/ 170 h 356"/>
                <a:gd name="T12" fmla="*/ 1985 w 1995"/>
                <a:gd name="T13" fmla="*/ 45 h 356"/>
                <a:gd name="T14" fmla="*/ 1995 w 1995"/>
                <a:gd name="T15" fmla="*/ 0 h 356"/>
                <a:gd name="T16" fmla="*/ 1474 w 1995"/>
                <a:gd name="T17" fmla="*/ 156 h 356"/>
                <a:gd name="T18" fmla="*/ 717 w 1995"/>
                <a:gd name="T19" fmla="*/ 237 h 356"/>
                <a:gd name="T20" fmla="*/ 87 w 1995"/>
                <a:gd name="T21" fmla="*/ 141 h 356"/>
                <a:gd name="T22" fmla="*/ 25 w 1995"/>
                <a:gd name="T23" fmla="*/ 141 h 356"/>
                <a:gd name="T24" fmla="*/ 0 w 1995"/>
                <a:gd name="T25" fmla="*/ 210 h 356"/>
                <a:gd name="T26" fmla="*/ 147 w 1995"/>
                <a:gd name="T27" fmla="*/ 194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95" h="356">
                  <a:moveTo>
                    <a:pt x="147" y="194"/>
                  </a:moveTo>
                  <a:cubicBezTo>
                    <a:pt x="161" y="192"/>
                    <a:pt x="178" y="192"/>
                    <a:pt x="193" y="190"/>
                  </a:cubicBezTo>
                  <a:cubicBezTo>
                    <a:pt x="224" y="188"/>
                    <a:pt x="260" y="194"/>
                    <a:pt x="290" y="205"/>
                  </a:cubicBezTo>
                  <a:cubicBezTo>
                    <a:pt x="548" y="289"/>
                    <a:pt x="808" y="356"/>
                    <a:pt x="1082" y="309"/>
                  </a:cubicBezTo>
                  <a:cubicBezTo>
                    <a:pt x="1188" y="292"/>
                    <a:pt x="1283" y="265"/>
                    <a:pt x="1384" y="233"/>
                  </a:cubicBezTo>
                  <a:cubicBezTo>
                    <a:pt x="1564" y="172"/>
                    <a:pt x="1745" y="155"/>
                    <a:pt x="1924" y="170"/>
                  </a:cubicBezTo>
                  <a:cubicBezTo>
                    <a:pt x="1944" y="128"/>
                    <a:pt x="1972" y="90"/>
                    <a:pt x="1985" y="45"/>
                  </a:cubicBezTo>
                  <a:cubicBezTo>
                    <a:pt x="1989" y="31"/>
                    <a:pt x="1993" y="16"/>
                    <a:pt x="1995" y="0"/>
                  </a:cubicBezTo>
                  <a:cubicBezTo>
                    <a:pt x="1819" y="31"/>
                    <a:pt x="1654" y="101"/>
                    <a:pt x="1474" y="156"/>
                  </a:cubicBezTo>
                  <a:cubicBezTo>
                    <a:pt x="1219" y="235"/>
                    <a:pt x="983" y="279"/>
                    <a:pt x="717" y="237"/>
                  </a:cubicBezTo>
                  <a:cubicBezTo>
                    <a:pt x="500" y="203"/>
                    <a:pt x="305" y="145"/>
                    <a:pt x="87" y="141"/>
                  </a:cubicBezTo>
                  <a:cubicBezTo>
                    <a:pt x="66" y="140"/>
                    <a:pt x="46" y="140"/>
                    <a:pt x="25" y="141"/>
                  </a:cubicBezTo>
                  <a:cubicBezTo>
                    <a:pt x="14" y="162"/>
                    <a:pt x="6" y="185"/>
                    <a:pt x="0" y="210"/>
                  </a:cubicBezTo>
                  <a:cubicBezTo>
                    <a:pt x="48" y="201"/>
                    <a:pt x="98" y="196"/>
                    <a:pt x="147" y="194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1046" name="Group 49"/>
            <p:cNvGrpSpPr>
              <a:grpSpLocks noChangeAspect="1"/>
            </p:cNvGrpSpPr>
            <p:nvPr/>
          </p:nvGrpSpPr>
          <p:grpSpPr bwMode="auto">
            <a:xfrm>
              <a:off x="1620838" y="3263900"/>
              <a:ext cx="8872538" cy="2816225"/>
              <a:chOff x="1021" y="2056"/>
              <a:chExt cx="5589" cy="1774"/>
            </a:xfrm>
          </p:grpSpPr>
          <p:sp>
            <p:nvSpPr>
              <p:cNvPr id="1047" name="AutoShape 48"/>
              <p:cNvSpPr>
                <a:spLocks noChangeAspect="1" noChangeArrowheads="1" noTextEdit="1"/>
              </p:cNvSpPr>
              <p:nvPr/>
            </p:nvSpPr>
            <p:spPr bwMode="auto">
              <a:xfrm>
                <a:off x="1463" y="2130"/>
                <a:ext cx="4698" cy="7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048" name="Freeform 50"/>
              <p:cNvSpPr>
                <a:spLocks/>
              </p:cNvSpPr>
              <p:nvPr/>
            </p:nvSpPr>
            <p:spPr bwMode="auto">
              <a:xfrm>
                <a:off x="1021" y="2056"/>
                <a:ext cx="5589" cy="1774"/>
              </a:xfrm>
              <a:custGeom>
                <a:avLst/>
                <a:gdLst>
                  <a:gd name="T0" fmla="*/ 1181 w 1993"/>
                  <a:gd name="T1" fmla="*/ 217 h 325"/>
                  <a:gd name="T2" fmla="*/ 1955 w 1993"/>
                  <a:gd name="T3" fmla="*/ 324 h 325"/>
                  <a:gd name="T4" fmla="*/ 1957 w 1993"/>
                  <a:gd name="T5" fmla="*/ 325 h 325"/>
                  <a:gd name="T6" fmla="*/ 1971 w 1993"/>
                  <a:gd name="T7" fmla="*/ 135 h 325"/>
                  <a:gd name="T8" fmla="*/ 1961 w 1993"/>
                  <a:gd name="T9" fmla="*/ 108 h 325"/>
                  <a:gd name="T10" fmla="*/ 1858 w 1993"/>
                  <a:gd name="T11" fmla="*/ 93 h 325"/>
                  <a:gd name="T12" fmla="*/ 1076 w 1993"/>
                  <a:gd name="T13" fmla="*/ 168 h 325"/>
                  <a:gd name="T14" fmla="*/ 678 w 1993"/>
                  <a:gd name="T15" fmla="*/ 130 h 325"/>
                  <a:gd name="T16" fmla="*/ 1 w 1993"/>
                  <a:gd name="T17" fmla="*/ 43 h 325"/>
                  <a:gd name="T18" fmla="*/ 0 w 1993"/>
                  <a:gd name="T19" fmla="*/ 59 h 325"/>
                  <a:gd name="T20" fmla="*/ 425 w 1993"/>
                  <a:gd name="T21" fmla="*/ 89 h 325"/>
                  <a:gd name="T22" fmla="*/ 1181 w 1993"/>
                  <a:gd name="T23" fmla="*/ 217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93" h="325">
                    <a:moveTo>
                      <a:pt x="1181" y="217"/>
                    </a:moveTo>
                    <a:cubicBezTo>
                      <a:pt x="1452" y="171"/>
                      <a:pt x="1714" y="195"/>
                      <a:pt x="1955" y="324"/>
                    </a:cubicBezTo>
                    <a:cubicBezTo>
                      <a:pt x="1956" y="325"/>
                      <a:pt x="1957" y="325"/>
                      <a:pt x="1957" y="325"/>
                    </a:cubicBezTo>
                    <a:cubicBezTo>
                      <a:pt x="1984" y="268"/>
                      <a:pt x="1993" y="204"/>
                      <a:pt x="1971" y="135"/>
                    </a:cubicBezTo>
                    <a:cubicBezTo>
                      <a:pt x="1969" y="126"/>
                      <a:pt x="1965" y="117"/>
                      <a:pt x="1961" y="108"/>
                    </a:cubicBezTo>
                    <a:cubicBezTo>
                      <a:pt x="1927" y="102"/>
                      <a:pt x="1892" y="97"/>
                      <a:pt x="1858" y="93"/>
                    </a:cubicBezTo>
                    <a:cubicBezTo>
                      <a:pt x="1587" y="63"/>
                      <a:pt x="1341" y="145"/>
                      <a:pt x="1076" y="168"/>
                    </a:cubicBezTo>
                    <a:cubicBezTo>
                      <a:pt x="942" y="178"/>
                      <a:pt x="811" y="161"/>
                      <a:pt x="678" y="130"/>
                    </a:cubicBezTo>
                    <a:cubicBezTo>
                      <a:pt x="457" y="76"/>
                      <a:pt x="225" y="0"/>
                      <a:pt x="1" y="43"/>
                    </a:cubicBezTo>
                    <a:cubicBezTo>
                      <a:pt x="1" y="49"/>
                      <a:pt x="0" y="54"/>
                      <a:pt x="0" y="59"/>
                    </a:cubicBezTo>
                    <a:cubicBezTo>
                      <a:pt x="140" y="26"/>
                      <a:pt x="290" y="48"/>
                      <a:pt x="425" y="89"/>
                    </a:cubicBezTo>
                    <a:cubicBezTo>
                      <a:pt x="672" y="165"/>
                      <a:pt x="918" y="262"/>
                      <a:pt x="1181" y="217"/>
                    </a:cubicBezTo>
                    <a:close/>
                  </a:path>
                </a:pathLst>
              </a:custGeom>
              <a:solidFill>
                <a:schemeClr val="bg1">
                  <a:alpha val="11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</p:grpSp>
      <p:pic>
        <p:nvPicPr>
          <p:cNvPr id="1050" name="图片 10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0474" y="518248"/>
            <a:ext cx="1843433" cy="1770665"/>
          </a:xfrm>
          <a:prstGeom prst="rect">
            <a:avLst/>
          </a:prstGeom>
        </p:spPr>
      </p:pic>
      <p:pic>
        <p:nvPicPr>
          <p:cNvPr id="1055" name="图片 10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78706" y="-80953"/>
            <a:ext cx="1901250" cy="1552500"/>
          </a:xfrm>
          <a:prstGeom prst="rect">
            <a:avLst/>
          </a:prstGeom>
        </p:spPr>
      </p:pic>
      <p:pic>
        <p:nvPicPr>
          <p:cNvPr id="1061" name="图片 10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6689" y="4661625"/>
            <a:ext cx="374214" cy="345428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867381">
            <a:off x="3487197" y="405375"/>
            <a:ext cx="565971" cy="522434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238488">
            <a:off x="389856" y="3004440"/>
            <a:ext cx="364751" cy="336693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407889">
            <a:off x="8150858" y="3727337"/>
            <a:ext cx="575498" cy="531229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407889">
            <a:off x="6925965" y="1260211"/>
            <a:ext cx="275268" cy="254094"/>
          </a:xfrm>
          <a:prstGeom prst="rect">
            <a:avLst/>
          </a:prstGeom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407889">
            <a:off x="4361294" y="1590577"/>
            <a:ext cx="275268" cy="254094"/>
          </a:xfrm>
          <a:prstGeom prst="rect">
            <a:avLst/>
          </a:prstGeom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63472">
            <a:off x="6427638" y="5341822"/>
            <a:ext cx="212572" cy="196221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63472">
            <a:off x="8818868" y="343135"/>
            <a:ext cx="388111" cy="358258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63472">
            <a:off x="7833209" y="1701660"/>
            <a:ext cx="103730" cy="95751"/>
          </a:xfrm>
          <a:prstGeom prst="rect">
            <a:avLst/>
          </a:prstGeom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63472">
            <a:off x="9714011" y="483592"/>
            <a:ext cx="103730" cy="95751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63472">
            <a:off x="1366354" y="2546792"/>
            <a:ext cx="103730" cy="95751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63472">
            <a:off x="1915073" y="305183"/>
            <a:ext cx="246224" cy="227284"/>
          </a:xfrm>
          <a:prstGeom prst="rect">
            <a:avLst/>
          </a:prstGeom>
        </p:spPr>
      </p:pic>
      <p:pic>
        <p:nvPicPr>
          <p:cNvPr id="2" name="Kondor - Meaningful Way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10590" y="-45002"/>
            <a:ext cx="609600" cy="609600"/>
          </a:xfrm>
          <a:prstGeom prst="rect">
            <a:avLst/>
          </a:prstGeom>
        </p:spPr>
      </p:pic>
      <p:pic>
        <p:nvPicPr>
          <p:cNvPr id="40" name="Content Placeholder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8" t="4076" r="5645" b="7865"/>
          <a:stretch/>
        </p:blipFill>
        <p:spPr>
          <a:xfrm rot="20778696">
            <a:off x="10167238" y="5361781"/>
            <a:ext cx="878164" cy="2107592"/>
          </a:xfrm>
          <a:prstGeom prst="rect">
            <a:avLst/>
          </a:prstGeom>
        </p:spPr>
      </p:pic>
      <p:pic>
        <p:nvPicPr>
          <p:cNvPr id="583" name="图片 7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407889">
            <a:off x="8664411" y="5577541"/>
            <a:ext cx="275268" cy="254094"/>
          </a:xfrm>
          <a:prstGeom prst="rect">
            <a:avLst/>
          </a:prstGeom>
        </p:spPr>
      </p:pic>
      <p:pic>
        <p:nvPicPr>
          <p:cNvPr id="584" name="图片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867381">
            <a:off x="2003988" y="5756251"/>
            <a:ext cx="565971" cy="522434"/>
          </a:xfrm>
          <a:prstGeom prst="rect">
            <a:avLst/>
          </a:prstGeom>
        </p:spPr>
      </p:pic>
      <p:sp>
        <p:nvSpPr>
          <p:cNvPr id="1060" name="文本框 1059"/>
          <p:cNvSpPr txBox="1"/>
          <p:nvPr/>
        </p:nvSpPr>
        <p:spPr>
          <a:xfrm>
            <a:off x="1349663" y="1544715"/>
            <a:ext cx="9701152" cy="237886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b="1" dirty="0">
                <a:ln w="22225">
                  <a:solidFill>
                    <a:srgbClr val="FE817E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bg1"/>
                  </a:glow>
                </a:effectLst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  <a:sym typeface="微软雅黑 Light" panose="020B0502040204020203" pitchFamily="34" charset="-122"/>
              </a:rPr>
              <a:t>ĐUA TÊN LỬA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45377" y="3583082"/>
            <a:ext cx="2576504" cy="1189493"/>
            <a:chOff x="4845377" y="3583082"/>
            <a:chExt cx="2576504" cy="1189493"/>
          </a:xfrm>
        </p:grpSpPr>
        <p:sp>
          <p:nvSpPr>
            <p:cNvPr id="3" name="Rounded Rectangle 2"/>
            <p:cNvSpPr/>
            <p:nvPr/>
          </p:nvSpPr>
          <p:spPr>
            <a:xfrm>
              <a:off x="4845377" y="3923576"/>
              <a:ext cx="2576503" cy="806227"/>
            </a:xfrm>
            <a:prstGeom prst="roundRect">
              <a:avLst>
                <a:gd name="adj" fmla="val 31097"/>
              </a:avLst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文本框 1059">
              <a:hlinkClick r:id="" action="ppaction://hlinkshowjump?jump=nextslide"/>
            </p:cNvPr>
            <p:cNvSpPr txBox="1"/>
            <p:nvPr/>
          </p:nvSpPr>
          <p:spPr>
            <a:xfrm>
              <a:off x="4845377" y="3583082"/>
              <a:ext cx="2576504" cy="118949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5400" b="1">
                  <a:ln w="22225">
                    <a:solidFill>
                      <a:srgbClr val="FE817E"/>
                    </a:solidFill>
                    <a:prstDash val="solid"/>
                  </a:ln>
                  <a:solidFill>
                    <a:schemeClr val="bg1"/>
                  </a:solidFill>
                  <a:effectLst>
                    <a:glow>
                      <a:schemeClr val="bg1"/>
                    </a:glow>
                  </a:effectLst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  <a:sym typeface="微软雅黑 Light" panose="020B0502040204020203" pitchFamily="34" charset="-122"/>
                </a:rPr>
                <a:t>Start</a:t>
              </a:r>
              <a:endParaRPr lang="en-US" altLang="zh-CN" sz="5400" b="1" dirty="0">
                <a:ln w="22225">
                  <a:solidFill>
                    <a:srgbClr val="FE817E"/>
                  </a:solidFill>
                  <a:prstDash val="solid"/>
                </a:ln>
                <a:solidFill>
                  <a:schemeClr val="bg1"/>
                </a:solidFill>
                <a:effectLst>
                  <a:glow>
                    <a:schemeClr val="bg1"/>
                  </a:glow>
                </a:effectLst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39" name="Content Placeholder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8" t="4076" r="52885" b="7865"/>
          <a:stretch/>
        </p:blipFill>
        <p:spPr>
          <a:xfrm rot="2921445">
            <a:off x="1083462" y="6622824"/>
            <a:ext cx="878164" cy="2107592"/>
          </a:xfrm>
          <a:prstGeom prst="rect">
            <a:avLst/>
          </a:prstGeom>
        </p:spPr>
      </p:pic>
      <p:sp>
        <p:nvSpPr>
          <p:cNvPr id="33" name="Right Arrow 32">
            <a:hlinkClick r:id="" action="ppaction://noaction"/>
          </p:cNvPr>
          <p:cNvSpPr/>
          <p:nvPr/>
        </p:nvSpPr>
        <p:spPr>
          <a:xfrm>
            <a:off x="10716180" y="282833"/>
            <a:ext cx="1005840" cy="586751"/>
          </a:xfrm>
          <a:prstGeom prst="rightArrow">
            <a:avLst>
              <a:gd name="adj1" fmla="val 72197"/>
              <a:gd name="adj2" fmla="val 50000"/>
            </a:avLst>
          </a:prstGeom>
          <a:solidFill>
            <a:schemeClr val="accent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Next </a:t>
            </a:r>
          </a:p>
        </p:txBody>
      </p:sp>
    </p:spTree>
    <p:extLst>
      <p:ext uri="{BB962C8B-B14F-4D97-AF65-F5344CB8AC3E}">
        <p14:creationId xmlns:p14="http://schemas.microsoft.com/office/powerpoint/2010/main" val="253197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0.23828 -0.369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14" y="-184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0.16966 -0.69005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90" y="-3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5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5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5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5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6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ight Arrow 4">
            <a:hlinkClick r:id="" action="ppaction://noaction"/>
          </p:cNvPr>
          <p:cNvSpPr/>
          <p:nvPr/>
        </p:nvSpPr>
        <p:spPr>
          <a:xfrm>
            <a:off x="10716180" y="282833"/>
            <a:ext cx="1005840" cy="586751"/>
          </a:xfrm>
          <a:prstGeom prst="rightArrow">
            <a:avLst>
              <a:gd name="adj1" fmla="val 72197"/>
              <a:gd name="adj2" fmla="val 50000"/>
            </a:avLst>
          </a:prstGeom>
          <a:solidFill>
            <a:schemeClr val="accent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Next </a:t>
            </a:r>
          </a:p>
        </p:txBody>
      </p:sp>
      <p:grpSp>
        <p:nvGrpSpPr>
          <p:cNvPr id="82" name="组合 6">
            <a:extLst>
              <a:ext uri="{FF2B5EF4-FFF2-40B4-BE49-F238E27FC236}">
                <a16:creationId xmlns:a16="http://schemas.microsoft.com/office/drawing/2014/main" id="{8EA8A9FE-E18A-47E8-83D5-F3EDB4072787}"/>
              </a:ext>
            </a:extLst>
          </p:cNvPr>
          <p:cNvGrpSpPr/>
          <p:nvPr/>
        </p:nvGrpSpPr>
        <p:grpSpPr>
          <a:xfrm>
            <a:off x="5496494" y="106117"/>
            <a:ext cx="1199013" cy="869232"/>
            <a:chOff x="6770688" y="935037"/>
            <a:chExt cx="2455864" cy="1897063"/>
          </a:xfrm>
        </p:grpSpPr>
        <p:sp>
          <p:nvSpPr>
            <p:cNvPr id="83" name="Oval 16">
              <a:extLst>
                <a:ext uri="{FF2B5EF4-FFF2-40B4-BE49-F238E27FC236}">
                  <a16:creationId xmlns:a16="http://schemas.microsoft.com/office/drawing/2014/main" id="{9354496C-8579-499D-9236-05208EFD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964" y="2543175"/>
              <a:ext cx="2414588" cy="288925"/>
            </a:xfrm>
            <a:prstGeom prst="ellipse">
              <a:avLst/>
            </a:prstGeom>
            <a:solidFill>
              <a:srgbClr val="C2D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84" name="Freeform 413">
              <a:extLst>
                <a:ext uri="{FF2B5EF4-FFF2-40B4-BE49-F238E27FC236}">
                  <a16:creationId xmlns:a16="http://schemas.microsoft.com/office/drawing/2014/main" id="{EAC9C7FC-AEF6-44DA-9B54-3A09EA8E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1" y="2408237"/>
              <a:ext cx="558800" cy="303213"/>
            </a:xfrm>
            <a:custGeom>
              <a:avLst/>
              <a:gdLst>
                <a:gd name="T0" fmla="*/ 146 w 149"/>
                <a:gd name="T1" fmla="*/ 33 h 81"/>
                <a:gd name="T2" fmla="*/ 144 w 149"/>
                <a:gd name="T3" fmla="*/ 69 h 81"/>
                <a:gd name="T4" fmla="*/ 14 w 149"/>
                <a:gd name="T5" fmla="*/ 75 h 81"/>
                <a:gd name="T6" fmla="*/ 8 w 149"/>
                <a:gd name="T7" fmla="*/ 74 h 81"/>
                <a:gd name="T8" fmla="*/ 4 w 149"/>
                <a:gd name="T9" fmla="*/ 35 h 81"/>
                <a:gd name="T10" fmla="*/ 146 w 149"/>
                <a:gd name="T11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1">
                  <a:moveTo>
                    <a:pt x="146" y="33"/>
                  </a:moveTo>
                  <a:cubicBezTo>
                    <a:pt x="146" y="33"/>
                    <a:pt x="149" y="62"/>
                    <a:pt x="144" y="69"/>
                  </a:cubicBezTo>
                  <a:cubicBezTo>
                    <a:pt x="140" y="76"/>
                    <a:pt x="83" y="81"/>
                    <a:pt x="14" y="75"/>
                  </a:cubicBezTo>
                  <a:cubicBezTo>
                    <a:pt x="12" y="75"/>
                    <a:pt x="10" y="74"/>
                    <a:pt x="8" y="74"/>
                  </a:cubicBezTo>
                  <a:cubicBezTo>
                    <a:pt x="8" y="74"/>
                    <a:pt x="0" y="70"/>
                    <a:pt x="4" y="35"/>
                  </a:cubicBezTo>
                  <a:cubicBezTo>
                    <a:pt x="8" y="0"/>
                    <a:pt x="146" y="33"/>
                    <a:pt x="146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85" name="Freeform 414">
              <a:extLst>
                <a:ext uri="{FF2B5EF4-FFF2-40B4-BE49-F238E27FC236}">
                  <a16:creationId xmlns:a16="http://schemas.microsoft.com/office/drawing/2014/main" id="{A04F3336-9C87-41AF-9CFC-CE9B537D1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2474912"/>
              <a:ext cx="552450" cy="228600"/>
            </a:xfrm>
            <a:custGeom>
              <a:avLst/>
              <a:gdLst>
                <a:gd name="T0" fmla="*/ 13 w 147"/>
                <a:gd name="T1" fmla="*/ 59 h 61"/>
                <a:gd name="T2" fmla="*/ 7 w 147"/>
                <a:gd name="T3" fmla="*/ 57 h 61"/>
                <a:gd name="T4" fmla="*/ 6 w 147"/>
                <a:gd name="T5" fmla="*/ 57 h 61"/>
                <a:gd name="T6" fmla="*/ 0 w 147"/>
                <a:gd name="T7" fmla="*/ 35 h 61"/>
                <a:gd name="T8" fmla="*/ 2 w 147"/>
                <a:gd name="T9" fmla="*/ 17 h 61"/>
                <a:gd name="T10" fmla="*/ 45 w 147"/>
                <a:gd name="T11" fmla="*/ 0 h 61"/>
                <a:gd name="T12" fmla="*/ 145 w 147"/>
                <a:gd name="T13" fmla="*/ 13 h 61"/>
                <a:gd name="T14" fmla="*/ 145 w 147"/>
                <a:gd name="T15" fmla="*/ 15 h 61"/>
                <a:gd name="T16" fmla="*/ 145 w 147"/>
                <a:gd name="T17" fmla="*/ 13 h 61"/>
                <a:gd name="T18" fmla="*/ 146 w 147"/>
                <a:gd name="T19" fmla="*/ 15 h 61"/>
                <a:gd name="T20" fmla="*/ 147 w 147"/>
                <a:gd name="T21" fmla="*/ 34 h 61"/>
                <a:gd name="T22" fmla="*/ 145 w 147"/>
                <a:gd name="T23" fmla="*/ 52 h 61"/>
                <a:gd name="T24" fmla="*/ 122 w 147"/>
                <a:gd name="T25" fmla="*/ 59 h 61"/>
                <a:gd name="T26" fmla="*/ 73 w 147"/>
                <a:gd name="T27" fmla="*/ 61 h 61"/>
                <a:gd name="T28" fmla="*/ 13 w 147"/>
                <a:gd name="T29" fmla="*/ 59 h 61"/>
                <a:gd name="T30" fmla="*/ 14 w 147"/>
                <a:gd name="T31" fmla="*/ 56 h 61"/>
                <a:gd name="T32" fmla="*/ 73 w 147"/>
                <a:gd name="T33" fmla="*/ 58 h 61"/>
                <a:gd name="T34" fmla="*/ 122 w 147"/>
                <a:gd name="T35" fmla="*/ 56 h 61"/>
                <a:gd name="T36" fmla="*/ 142 w 147"/>
                <a:gd name="T37" fmla="*/ 50 h 61"/>
                <a:gd name="T38" fmla="*/ 144 w 147"/>
                <a:gd name="T39" fmla="*/ 34 h 61"/>
                <a:gd name="T40" fmla="*/ 143 w 147"/>
                <a:gd name="T41" fmla="*/ 16 h 61"/>
                <a:gd name="T42" fmla="*/ 45 w 147"/>
                <a:gd name="T43" fmla="*/ 3 h 61"/>
                <a:gd name="T44" fmla="*/ 5 w 147"/>
                <a:gd name="T45" fmla="*/ 18 h 61"/>
                <a:gd name="T46" fmla="*/ 3 w 147"/>
                <a:gd name="T47" fmla="*/ 35 h 61"/>
                <a:gd name="T48" fmla="*/ 8 w 147"/>
                <a:gd name="T49" fmla="*/ 54 h 61"/>
                <a:gd name="T50" fmla="*/ 14 w 147"/>
                <a:gd name="T51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7" h="61">
                  <a:moveTo>
                    <a:pt x="13" y="59"/>
                  </a:moveTo>
                  <a:cubicBezTo>
                    <a:pt x="11" y="59"/>
                    <a:pt x="9" y="58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0" y="54"/>
                    <a:pt x="0" y="35"/>
                  </a:cubicBezTo>
                  <a:cubicBezTo>
                    <a:pt x="0" y="30"/>
                    <a:pt x="1" y="24"/>
                    <a:pt x="2" y="17"/>
                  </a:cubicBezTo>
                  <a:cubicBezTo>
                    <a:pt x="4" y="3"/>
                    <a:pt x="22" y="0"/>
                    <a:pt x="45" y="0"/>
                  </a:cubicBezTo>
                  <a:cubicBezTo>
                    <a:pt x="87" y="0"/>
                    <a:pt x="145" y="13"/>
                    <a:pt x="145" y="13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4"/>
                    <a:pt x="146" y="15"/>
                  </a:cubicBezTo>
                  <a:cubicBezTo>
                    <a:pt x="146" y="15"/>
                    <a:pt x="147" y="24"/>
                    <a:pt x="147" y="34"/>
                  </a:cubicBezTo>
                  <a:cubicBezTo>
                    <a:pt x="147" y="41"/>
                    <a:pt x="147" y="48"/>
                    <a:pt x="145" y="52"/>
                  </a:cubicBezTo>
                  <a:cubicBezTo>
                    <a:pt x="142" y="55"/>
                    <a:pt x="134" y="57"/>
                    <a:pt x="122" y="59"/>
                  </a:cubicBezTo>
                  <a:cubicBezTo>
                    <a:pt x="110" y="60"/>
                    <a:pt x="93" y="61"/>
                    <a:pt x="73" y="61"/>
                  </a:cubicBezTo>
                  <a:cubicBezTo>
                    <a:pt x="55" y="61"/>
                    <a:pt x="35" y="61"/>
                    <a:pt x="13" y="59"/>
                  </a:cubicBezTo>
                  <a:close/>
                  <a:moveTo>
                    <a:pt x="14" y="56"/>
                  </a:moveTo>
                  <a:cubicBezTo>
                    <a:pt x="35" y="58"/>
                    <a:pt x="55" y="58"/>
                    <a:pt x="73" y="58"/>
                  </a:cubicBezTo>
                  <a:cubicBezTo>
                    <a:pt x="93" y="58"/>
                    <a:pt x="109" y="57"/>
                    <a:pt x="122" y="56"/>
                  </a:cubicBezTo>
                  <a:cubicBezTo>
                    <a:pt x="134" y="54"/>
                    <a:pt x="142" y="52"/>
                    <a:pt x="142" y="50"/>
                  </a:cubicBezTo>
                  <a:cubicBezTo>
                    <a:pt x="144" y="48"/>
                    <a:pt x="144" y="41"/>
                    <a:pt x="144" y="34"/>
                  </a:cubicBezTo>
                  <a:cubicBezTo>
                    <a:pt x="144" y="27"/>
                    <a:pt x="144" y="19"/>
                    <a:pt x="143" y="16"/>
                  </a:cubicBezTo>
                  <a:cubicBezTo>
                    <a:pt x="135" y="14"/>
                    <a:pt x="83" y="3"/>
                    <a:pt x="45" y="3"/>
                  </a:cubicBezTo>
                  <a:cubicBezTo>
                    <a:pt x="22" y="3"/>
                    <a:pt x="5" y="7"/>
                    <a:pt x="5" y="18"/>
                  </a:cubicBezTo>
                  <a:cubicBezTo>
                    <a:pt x="4" y="24"/>
                    <a:pt x="3" y="30"/>
                    <a:pt x="3" y="35"/>
                  </a:cubicBezTo>
                  <a:cubicBezTo>
                    <a:pt x="3" y="50"/>
                    <a:pt x="7" y="54"/>
                    <a:pt x="8" y="54"/>
                  </a:cubicBezTo>
                  <a:cubicBezTo>
                    <a:pt x="10" y="55"/>
                    <a:pt x="12" y="56"/>
                    <a:pt x="14" y="5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86" name="Freeform 415">
              <a:extLst>
                <a:ext uri="{FF2B5EF4-FFF2-40B4-BE49-F238E27FC236}">
                  <a16:creationId xmlns:a16="http://schemas.microsoft.com/office/drawing/2014/main" id="{F885B6EE-CE4A-4657-AD3A-4FCEFBEE5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2479675"/>
              <a:ext cx="541338" cy="217488"/>
            </a:xfrm>
            <a:custGeom>
              <a:avLst/>
              <a:gdLst>
                <a:gd name="T0" fmla="*/ 144 w 144"/>
                <a:gd name="T1" fmla="*/ 0 h 58"/>
                <a:gd name="T2" fmla="*/ 144 w 144"/>
                <a:gd name="T3" fmla="*/ 15 h 58"/>
                <a:gd name="T4" fmla="*/ 0 w 144"/>
                <a:gd name="T5" fmla="*/ 15 h 58"/>
                <a:gd name="T6" fmla="*/ 0 w 144"/>
                <a:gd name="T7" fmla="*/ 0 h 58"/>
                <a:gd name="T8" fmla="*/ 144 w 14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58">
                  <a:moveTo>
                    <a:pt x="144" y="0"/>
                  </a:move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76" y="58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CDE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87" name="Freeform 416">
              <a:extLst>
                <a:ext uri="{FF2B5EF4-FFF2-40B4-BE49-F238E27FC236}">
                  <a16:creationId xmlns:a16="http://schemas.microsoft.com/office/drawing/2014/main" id="{ADEEA504-41C6-40A2-988E-888102EF4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2474912"/>
              <a:ext cx="547688" cy="139700"/>
            </a:xfrm>
            <a:custGeom>
              <a:avLst/>
              <a:gdLst>
                <a:gd name="T0" fmla="*/ 0 w 146"/>
                <a:gd name="T1" fmla="*/ 17 h 37"/>
                <a:gd name="T2" fmla="*/ 0 w 146"/>
                <a:gd name="T3" fmla="*/ 16 h 37"/>
                <a:gd name="T4" fmla="*/ 0 w 146"/>
                <a:gd name="T5" fmla="*/ 1 h 37"/>
                <a:gd name="T6" fmla="*/ 0 w 146"/>
                <a:gd name="T7" fmla="*/ 0 h 37"/>
                <a:gd name="T8" fmla="*/ 1 w 146"/>
                <a:gd name="T9" fmla="*/ 0 h 37"/>
                <a:gd name="T10" fmla="*/ 145 w 146"/>
                <a:gd name="T11" fmla="*/ 0 h 37"/>
                <a:gd name="T12" fmla="*/ 145 w 146"/>
                <a:gd name="T13" fmla="*/ 1 h 37"/>
                <a:gd name="T14" fmla="*/ 145 w 146"/>
                <a:gd name="T15" fmla="*/ 0 h 37"/>
                <a:gd name="T16" fmla="*/ 146 w 146"/>
                <a:gd name="T17" fmla="*/ 0 h 37"/>
                <a:gd name="T18" fmla="*/ 146 w 146"/>
                <a:gd name="T19" fmla="*/ 1 h 37"/>
                <a:gd name="T20" fmla="*/ 146 w 146"/>
                <a:gd name="T21" fmla="*/ 16 h 37"/>
                <a:gd name="T22" fmla="*/ 146 w 146"/>
                <a:gd name="T23" fmla="*/ 17 h 37"/>
                <a:gd name="T24" fmla="*/ 72 w 146"/>
                <a:gd name="T25" fmla="*/ 37 h 37"/>
                <a:gd name="T26" fmla="*/ 0 w 146"/>
                <a:gd name="T27" fmla="*/ 17 h 37"/>
                <a:gd name="T28" fmla="*/ 72 w 146"/>
                <a:gd name="T29" fmla="*/ 34 h 37"/>
                <a:gd name="T30" fmla="*/ 124 w 146"/>
                <a:gd name="T31" fmla="*/ 24 h 37"/>
                <a:gd name="T32" fmla="*/ 143 w 146"/>
                <a:gd name="T33" fmla="*/ 15 h 37"/>
                <a:gd name="T34" fmla="*/ 143 w 146"/>
                <a:gd name="T35" fmla="*/ 3 h 37"/>
                <a:gd name="T36" fmla="*/ 3 w 146"/>
                <a:gd name="T37" fmla="*/ 3 h 37"/>
                <a:gd name="T38" fmla="*/ 3 w 146"/>
                <a:gd name="T39" fmla="*/ 15 h 37"/>
                <a:gd name="T40" fmla="*/ 72 w 146"/>
                <a:gd name="T41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37">
                  <a:moveTo>
                    <a:pt x="0" y="17"/>
                  </a:moveTo>
                  <a:cubicBezTo>
                    <a:pt x="0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"/>
                    <a:pt x="145" y="1"/>
                    <a:pt x="145" y="1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0"/>
                    <a:pt x="146" y="0"/>
                    <a:pt x="146" y="0"/>
                  </a:cubicBezTo>
                  <a:cubicBezTo>
                    <a:pt x="146" y="0"/>
                    <a:pt x="146" y="1"/>
                    <a:pt x="146" y="1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6" y="16"/>
                    <a:pt x="146" y="17"/>
                    <a:pt x="146" y="17"/>
                  </a:cubicBezTo>
                  <a:cubicBezTo>
                    <a:pt x="146" y="17"/>
                    <a:pt x="115" y="37"/>
                    <a:pt x="72" y="37"/>
                  </a:cubicBezTo>
                  <a:cubicBezTo>
                    <a:pt x="50" y="37"/>
                    <a:pt x="26" y="32"/>
                    <a:pt x="0" y="17"/>
                  </a:cubicBezTo>
                  <a:close/>
                  <a:moveTo>
                    <a:pt x="72" y="34"/>
                  </a:moveTo>
                  <a:cubicBezTo>
                    <a:pt x="93" y="34"/>
                    <a:pt x="111" y="29"/>
                    <a:pt x="124" y="24"/>
                  </a:cubicBezTo>
                  <a:cubicBezTo>
                    <a:pt x="134" y="20"/>
                    <a:pt x="141" y="16"/>
                    <a:pt x="143" y="15"/>
                  </a:cubicBezTo>
                  <a:cubicBezTo>
                    <a:pt x="143" y="3"/>
                    <a:pt x="143" y="3"/>
                    <a:pt x="14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7" y="29"/>
                    <a:pt x="51" y="34"/>
                    <a:pt x="72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88" name="Freeform 417">
              <a:extLst>
                <a:ext uri="{FF2B5EF4-FFF2-40B4-BE49-F238E27FC236}">
                  <a16:creationId xmlns:a16="http://schemas.microsoft.com/office/drawing/2014/main" id="{9361DC64-28D4-441A-BE46-101849A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363662"/>
              <a:ext cx="541338" cy="1190625"/>
            </a:xfrm>
            <a:custGeom>
              <a:avLst/>
              <a:gdLst>
                <a:gd name="T0" fmla="*/ 144 w 144"/>
                <a:gd name="T1" fmla="*/ 0 h 317"/>
                <a:gd name="T2" fmla="*/ 0 w 144"/>
                <a:gd name="T3" fmla="*/ 4 h 317"/>
                <a:gd name="T4" fmla="*/ 0 w 144"/>
                <a:gd name="T5" fmla="*/ 297 h 317"/>
                <a:gd name="T6" fmla="*/ 78 w 144"/>
                <a:gd name="T7" fmla="*/ 316 h 317"/>
                <a:gd name="T8" fmla="*/ 144 w 144"/>
                <a:gd name="T9" fmla="*/ 297 h 317"/>
                <a:gd name="T10" fmla="*/ 144 w 144"/>
                <a:gd name="T11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17">
                  <a:moveTo>
                    <a:pt x="144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20" y="317"/>
                    <a:pt x="78" y="316"/>
                  </a:cubicBezTo>
                  <a:cubicBezTo>
                    <a:pt x="98" y="316"/>
                    <a:pt x="126" y="311"/>
                    <a:pt x="144" y="29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89" name="Freeform 418">
              <a:extLst>
                <a:ext uri="{FF2B5EF4-FFF2-40B4-BE49-F238E27FC236}">
                  <a16:creationId xmlns:a16="http://schemas.microsoft.com/office/drawing/2014/main" id="{8F4CBFAB-5668-4443-B204-8B7498331E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1355725"/>
              <a:ext cx="555625" cy="1201738"/>
            </a:xfrm>
            <a:custGeom>
              <a:avLst/>
              <a:gdLst>
                <a:gd name="T0" fmla="*/ 1 w 148"/>
                <a:gd name="T1" fmla="*/ 300 h 320"/>
                <a:gd name="T2" fmla="*/ 0 w 148"/>
                <a:gd name="T3" fmla="*/ 299 h 320"/>
                <a:gd name="T4" fmla="*/ 0 w 148"/>
                <a:gd name="T5" fmla="*/ 6 h 320"/>
                <a:gd name="T6" fmla="*/ 2 w 148"/>
                <a:gd name="T7" fmla="*/ 5 h 320"/>
                <a:gd name="T8" fmla="*/ 146 w 148"/>
                <a:gd name="T9" fmla="*/ 0 h 320"/>
                <a:gd name="T10" fmla="*/ 147 w 148"/>
                <a:gd name="T11" fmla="*/ 1 h 320"/>
                <a:gd name="T12" fmla="*/ 148 w 148"/>
                <a:gd name="T13" fmla="*/ 2 h 320"/>
                <a:gd name="T14" fmla="*/ 147 w 148"/>
                <a:gd name="T15" fmla="*/ 299 h 320"/>
                <a:gd name="T16" fmla="*/ 147 w 148"/>
                <a:gd name="T17" fmla="*/ 300 h 320"/>
                <a:gd name="T18" fmla="*/ 80 w 148"/>
                <a:gd name="T19" fmla="*/ 320 h 320"/>
                <a:gd name="T20" fmla="*/ 75 w 148"/>
                <a:gd name="T21" fmla="*/ 320 h 320"/>
                <a:gd name="T22" fmla="*/ 1 w 148"/>
                <a:gd name="T23" fmla="*/ 300 h 320"/>
                <a:gd name="T24" fmla="*/ 7 w 148"/>
                <a:gd name="T25" fmla="*/ 301 h 320"/>
                <a:gd name="T26" fmla="*/ 19 w 148"/>
                <a:gd name="T27" fmla="*/ 307 h 320"/>
                <a:gd name="T28" fmla="*/ 75 w 148"/>
                <a:gd name="T29" fmla="*/ 317 h 320"/>
                <a:gd name="T30" fmla="*/ 80 w 148"/>
                <a:gd name="T31" fmla="*/ 317 h 320"/>
                <a:gd name="T32" fmla="*/ 144 w 148"/>
                <a:gd name="T33" fmla="*/ 298 h 320"/>
                <a:gd name="T34" fmla="*/ 145 w 148"/>
                <a:gd name="T35" fmla="*/ 3 h 320"/>
                <a:gd name="T36" fmla="*/ 3 w 148"/>
                <a:gd name="T37" fmla="*/ 8 h 320"/>
                <a:gd name="T38" fmla="*/ 3 w 148"/>
                <a:gd name="T39" fmla="*/ 298 h 320"/>
                <a:gd name="T40" fmla="*/ 7 w 148"/>
                <a:gd name="T41" fmla="*/ 30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8" h="320">
                  <a:moveTo>
                    <a:pt x="1" y="300"/>
                  </a:moveTo>
                  <a:cubicBezTo>
                    <a:pt x="1" y="300"/>
                    <a:pt x="0" y="300"/>
                    <a:pt x="0" y="29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0"/>
                    <a:pt x="147" y="0"/>
                    <a:pt x="147" y="1"/>
                  </a:cubicBezTo>
                  <a:cubicBezTo>
                    <a:pt x="147" y="1"/>
                    <a:pt x="148" y="1"/>
                    <a:pt x="148" y="2"/>
                  </a:cubicBezTo>
                  <a:cubicBezTo>
                    <a:pt x="147" y="299"/>
                    <a:pt x="147" y="299"/>
                    <a:pt x="147" y="299"/>
                  </a:cubicBezTo>
                  <a:cubicBezTo>
                    <a:pt x="147" y="300"/>
                    <a:pt x="147" y="300"/>
                    <a:pt x="147" y="300"/>
                  </a:cubicBezTo>
                  <a:cubicBezTo>
                    <a:pt x="128" y="315"/>
                    <a:pt x="100" y="319"/>
                    <a:pt x="80" y="320"/>
                  </a:cubicBezTo>
                  <a:cubicBezTo>
                    <a:pt x="78" y="320"/>
                    <a:pt x="77" y="320"/>
                    <a:pt x="75" y="320"/>
                  </a:cubicBezTo>
                  <a:cubicBezTo>
                    <a:pt x="21" y="320"/>
                    <a:pt x="1" y="300"/>
                    <a:pt x="1" y="300"/>
                  </a:cubicBezTo>
                  <a:close/>
                  <a:moveTo>
                    <a:pt x="7" y="301"/>
                  </a:moveTo>
                  <a:cubicBezTo>
                    <a:pt x="9" y="303"/>
                    <a:pt x="13" y="305"/>
                    <a:pt x="19" y="307"/>
                  </a:cubicBezTo>
                  <a:cubicBezTo>
                    <a:pt x="30" y="312"/>
                    <a:pt x="49" y="317"/>
                    <a:pt x="75" y="317"/>
                  </a:cubicBezTo>
                  <a:cubicBezTo>
                    <a:pt x="77" y="317"/>
                    <a:pt x="78" y="317"/>
                    <a:pt x="80" y="317"/>
                  </a:cubicBezTo>
                  <a:cubicBezTo>
                    <a:pt x="99" y="317"/>
                    <a:pt x="127" y="312"/>
                    <a:pt x="144" y="298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298"/>
                    <a:pt x="3" y="298"/>
                    <a:pt x="3" y="298"/>
                  </a:cubicBezTo>
                  <a:cubicBezTo>
                    <a:pt x="4" y="299"/>
                    <a:pt x="5" y="300"/>
                    <a:pt x="7" y="30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0" name="Freeform 419">
              <a:extLst>
                <a:ext uri="{FF2B5EF4-FFF2-40B4-BE49-F238E27FC236}">
                  <a16:creationId xmlns:a16="http://schemas.microsoft.com/office/drawing/2014/main" id="{268D799C-B690-4D21-9030-2EF1417DF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76" y="1366837"/>
              <a:ext cx="233363" cy="1187450"/>
            </a:xfrm>
            <a:custGeom>
              <a:avLst/>
              <a:gdLst>
                <a:gd name="T0" fmla="*/ 0 w 62"/>
                <a:gd name="T1" fmla="*/ 313 h 316"/>
                <a:gd name="T2" fmla="*/ 36 w 62"/>
                <a:gd name="T3" fmla="*/ 315 h 316"/>
                <a:gd name="T4" fmla="*/ 62 w 62"/>
                <a:gd name="T5" fmla="*/ 313 h 316"/>
                <a:gd name="T6" fmla="*/ 62 w 62"/>
                <a:gd name="T7" fmla="*/ 0 h 316"/>
                <a:gd name="T8" fmla="*/ 0 w 62"/>
                <a:gd name="T9" fmla="*/ 2 h 316"/>
                <a:gd name="T10" fmla="*/ 0 w 62"/>
                <a:gd name="T11" fmla="*/ 313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316">
                  <a:moveTo>
                    <a:pt x="0" y="313"/>
                  </a:moveTo>
                  <a:cubicBezTo>
                    <a:pt x="10" y="315"/>
                    <a:pt x="22" y="316"/>
                    <a:pt x="36" y="315"/>
                  </a:cubicBezTo>
                  <a:cubicBezTo>
                    <a:pt x="44" y="315"/>
                    <a:pt x="53" y="315"/>
                    <a:pt x="62" y="313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13"/>
                  </a:lnTo>
                  <a:close/>
                </a:path>
              </a:pathLst>
            </a:custGeom>
            <a:solidFill>
              <a:srgbClr val="80B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1" name="Freeform 420">
              <a:extLst>
                <a:ext uri="{FF2B5EF4-FFF2-40B4-BE49-F238E27FC236}">
                  <a16:creationId xmlns:a16="http://schemas.microsoft.com/office/drawing/2014/main" id="{D59EC680-91C6-4E46-B2B1-C356DFDEC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926" y="1363662"/>
              <a:ext cx="247650" cy="1193800"/>
            </a:xfrm>
            <a:custGeom>
              <a:avLst/>
              <a:gdLst>
                <a:gd name="T0" fmla="*/ 2 w 66"/>
                <a:gd name="T1" fmla="*/ 316 h 318"/>
                <a:gd name="T2" fmla="*/ 0 w 66"/>
                <a:gd name="T3" fmla="*/ 314 h 318"/>
                <a:gd name="T4" fmla="*/ 0 w 66"/>
                <a:gd name="T5" fmla="*/ 3 h 318"/>
                <a:gd name="T6" fmla="*/ 2 w 66"/>
                <a:gd name="T7" fmla="*/ 1 h 318"/>
                <a:gd name="T8" fmla="*/ 64 w 66"/>
                <a:gd name="T9" fmla="*/ 0 h 318"/>
                <a:gd name="T10" fmla="*/ 65 w 66"/>
                <a:gd name="T11" fmla="*/ 0 h 318"/>
                <a:gd name="T12" fmla="*/ 66 w 66"/>
                <a:gd name="T13" fmla="*/ 1 h 318"/>
                <a:gd name="T14" fmla="*/ 66 w 66"/>
                <a:gd name="T15" fmla="*/ 314 h 318"/>
                <a:gd name="T16" fmla="*/ 64 w 66"/>
                <a:gd name="T17" fmla="*/ 316 h 318"/>
                <a:gd name="T18" fmla="*/ 38 w 66"/>
                <a:gd name="T19" fmla="*/ 318 h 318"/>
                <a:gd name="T20" fmla="*/ 33 w 66"/>
                <a:gd name="T21" fmla="*/ 318 h 318"/>
                <a:gd name="T22" fmla="*/ 2 w 66"/>
                <a:gd name="T23" fmla="*/ 316 h 318"/>
                <a:gd name="T24" fmla="*/ 33 w 66"/>
                <a:gd name="T25" fmla="*/ 315 h 318"/>
                <a:gd name="T26" fmla="*/ 38 w 66"/>
                <a:gd name="T27" fmla="*/ 315 h 318"/>
                <a:gd name="T28" fmla="*/ 63 w 66"/>
                <a:gd name="T29" fmla="*/ 313 h 318"/>
                <a:gd name="T30" fmla="*/ 63 w 66"/>
                <a:gd name="T31" fmla="*/ 3 h 318"/>
                <a:gd name="T32" fmla="*/ 3 w 66"/>
                <a:gd name="T33" fmla="*/ 4 h 318"/>
                <a:gd name="T34" fmla="*/ 3 w 66"/>
                <a:gd name="T35" fmla="*/ 313 h 318"/>
                <a:gd name="T36" fmla="*/ 33 w 66"/>
                <a:gd name="T37" fmla="*/ 3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318">
                  <a:moveTo>
                    <a:pt x="2" y="316"/>
                  </a:moveTo>
                  <a:cubicBezTo>
                    <a:pt x="1" y="316"/>
                    <a:pt x="0" y="315"/>
                    <a:pt x="0" y="3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5" y="0"/>
                    <a:pt x="65" y="0"/>
                  </a:cubicBezTo>
                  <a:cubicBezTo>
                    <a:pt x="65" y="0"/>
                    <a:pt x="66" y="1"/>
                    <a:pt x="66" y="1"/>
                  </a:cubicBezTo>
                  <a:cubicBezTo>
                    <a:pt x="66" y="314"/>
                    <a:pt x="66" y="314"/>
                    <a:pt x="66" y="314"/>
                  </a:cubicBezTo>
                  <a:cubicBezTo>
                    <a:pt x="66" y="315"/>
                    <a:pt x="65" y="316"/>
                    <a:pt x="64" y="316"/>
                  </a:cubicBezTo>
                  <a:cubicBezTo>
                    <a:pt x="55" y="317"/>
                    <a:pt x="46" y="318"/>
                    <a:pt x="38" y="318"/>
                  </a:cubicBezTo>
                  <a:cubicBezTo>
                    <a:pt x="37" y="318"/>
                    <a:pt x="35" y="318"/>
                    <a:pt x="33" y="318"/>
                  </a:cubicBezTo>
                  <a:cubicBezTo>
                    <a:pt x="21" y="318"/>
                    <a:pt x="11" y="317"/>
                    <a:pt x="2" y="316"/>
                  </a:cubicBezTo>
                  <a:close/>
                  <a:moveTo>
                    <a:pt x="33" y="315"/>
                  </a:moveTo>
                  <a:cubicBezTo>
                    <a:pt x="35" y="315"/>
                    <a:pt x="36" y="315"/>
                    <a:pt x="38" y="315"/>
                  </a:cubicBezTo>
                  <a:cubicBezTo>
                    <a:pt x="46" y="315"/>
                    <a:pt x="54" y="314"/>
                    <a:pt x="63" y="31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12" y="314"/>
                    <a:pt x="22" y="315"/>
                    <a:pt x="33" y="3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2" name="Freeform 421">
              <a:extLst>
                <a:ext uri="{FF2B5EF4-FFF2-40B4-BE49-F238E27FC236}">
                  <a16:creationId xmlns:a16="http://schemas.microsoft.com/office/drawing/2014/main" id="{0C4AA66A-976F-493E-A5A8-345B8E4D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022350"/>
              <a:ext cx="563563" cy="503238"/>
            </a:xfrm>
            <a:custGeom>
              <a:avLst/>
              <a:gdLst>
                <a:gd name="T0" fmla="*/ 0 w 150"/>
                <a:gd name="T1" fmla="*/ 95 h 134"/>
                <a:gd name="T2" fmla="*/ 72 w 150"/>
                <a:gd name="T3" fmla="*/ 0 h 134"/>
                <a:gd name="T4" fmla="*/ 144 w 150"/>
                <a:gd name="T5" fmla="*/ 90 h 134"/>
                <a:gd name="T6" fmla="*/ 104 w 150"/>
                <a:gd name="T7" fmla="*/ 108 h 134"/>
                <a:gd name="T8" fmla="*/ 42 w 150"/>
                <a:gd name="T9" fmla="*/ 108 h 134"/>
                <a:gd name="T10" fmla="*/ 0 w 150"/>
                <a:gd name="T11" fmla="*/ 9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134">
                  <a:moveTo>
                    <a:pt x="0" y="95"/>
                  </a:moveTo>
                  <a:cubicBezTo>
                    <a:pt x="0" y="95"/>
                    <a:pt x="40" y="0"/>
                    <a:pt x="72" y="0"/>
                  </a:cubicBezTo>
                  <a:cubicBezTo>
                    <a:pt x="103" y="1"/>
                    <a:pt x="144" y="90"/>
                    <a:pt x="144" y="90"/>
                  </a:cubicBezTo>
                  <a:cubicBezTo>
                    <a:pt x="144" y="90"/>
                    <a:pt x="150" y="123"/>
                    <a:pt x="104" y="108"/>
                  </a:cubicBezTo>
                  <a:cubicBezTo>
                    <a:pt x="104" y="108"/>
                    <a:pt x="74" y="134"/>
                    <a:pt x="42" y="108"/>
                  </a:cubicBezTo>
                  <a:cubicBezTo>
                    <a:pt x="42" y="108"/>
                    <a:pt x="10" y="125"/>
                    <a:pt x="0" y="95"/>
                  </a:cubicBezTo>
                  <a:close/>
                </a:path>
              </a:pathLst>
            </a:custGeom>
            <a:solidFill>
              <a:srgbClr val="FFF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3" name="Freeform 422">
              <a:extLst>
                <a:ext uri="{FF2B5EF4-FFF2-40B4-BE49-F238E27FC236}">
                  <a16:creationId xmlns:a16="http://schemas.microsoft.com/office/drawing/2014/main" id="{AAB3E9CA-E296-4132-BD2A-F42600308C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1017587"/>
              <a:ext cx="550863" cy="458788"/>
            </a:xfrm>
            <a:custGeom>
              <a:avLst/>
              <a:gdLst>
                <a:gd name="T0" fmla="*/ 43 w 147"/>
                <a:gd name="T1" fmla="*/ 111 h 122"/>
                <a:gd name="T2" fmla="*/ 24 w 147"/>
                <a:gd name="T3" fmla="*/ 116 h 122"/>
                <a:gd name="T4" fmla="*/ 0 w 147"/>
                <a:gd name="T5" fmla="*/ 97 h 122"/>
                <a:gd name="T6" fmla="*/ 1 w 147"/>
                <a:gd name="T7" fmla="*/ 96 h 122"/>
                <a:gd name="T8" fmla="*/ 2 w 147"/>
                <a:gd name="T9" fmla="*/ 97 h 122"/>
                <a:gd name="T10" fmla="*/ 1 w 147"/>
                <a:gd name="T11" fmla="*/ 96 h 122"/>
                <a:gd name="T12" fmla="*/ 0 w 147"/>
                <a:gd name="T13" fmla="*/ 97 h 122"/>
                <a:gd name="T14" fmla="*/ 0 w 147"/>
                <a:gd name="T15" fmla="*/ 96 h 122"/>
                <a:gd name="T16" fmla="*/ 24 w 147"/>
                <a:gd name="T17" fmla="*/ 48 h 122"/>
                <a:gd name="T18" fmla="*/ 73 w 147"/>
                <a:gd name="T19" fmla="*/ 0 h 122"/>
                <a:gd name="T20" fmla="*/ 73 w 147"/>
                <a:gd name="T21" fmla="*/ 0 h 122"/>
                <a:gd name="T22" fmla="*/ 122 w 147"/>
                <a:gd name="T23" fmla="*/ 45 h 122"/>
                <a:gd name="T24" fmla="*/ 146 w 147"/>
                <a:gd name="T25" fmla="*/ 90 h 122"/>
                <a:gd name="T26" fmla="*/ 146 w 147"/>
                <a:gd name="T27" fmla="*/ 91 h 122"/>
                <a:gd name="T28" fmla="*/ 147 w 147"/>
                <a:gd name="T29" fmla="*/ 95 h 122"/>
                <a:gd name="T30" fmla="*/ 143 w 147"/>
                <a:gd name="T31" fmla="*/ 107 h 122"/>
                <a:gd name="T32" fmla="*/ 126 w 147"/>
                <a:gd name="T33" fmla="*/ 114 h 122"/>
                <a:gd name="T34" fmla="*/ 105 w 147"/>
                <a:gd name="T35" fmla="*/ 111 h 122"/>
                <a:gd name="T36" fmla="*/ 73 w 147"/>
                <a:gd name="T37" fmla="*/ 122 h 122"/>
                <a:gd name="T38" fmla="*/ 43 w 147"/>
                <a:gd name="T39" fmla="*/ 111 h 122"/>
                <a:gd name="T40" fmla="*/ 44 w 147"/>
                <a:gd name="T41" fmla="*/ 108 h 122"/>
                <a:gd name="T42" fmla="*/ 73 w 147"/>
                <a:gd name="T43" fmla="*/ 119 h 122"/>
                <a:gd name="T44" fmla="*/ 95 w 147"/>
                <a:gd name="T45" fmla="*/ 113 h 122"/>
                <a:gd name="T46" fmla="*/ 104 w 147"/>
                <a:gd name="T47" fmla="*/ 108 h 122"/>
                <a:gd name="T48" fmla="*/ 105 w 147"/>
                <a:gd name="T49" fmla="*/ 107 h 122"/>
                <a:gd name="T50" fmla="*/ 126 w 147"/>
                <a:gd name="T51" fmla="*/ 111 h 122"/>
                <a:gd name="T52" fmla="*/ 144 w 147"/>
                <a:gd name="T53" fmla="*/ 95 h 122"/>
                <a:gd name="T54" fmla="*/ 144 w 147"/>
                <a:gd name="T55" fmla="*/ 91 h 122"/>
                <a:gd name="T56" fmla="*/ 119 w 147"/>
                <a:gd name="T57" fmla="*/ 47 h 122"/>
                <a:gd name="T58" fmla="*/ 73 w 147"/>
                <a:gd name="T59" fmla="*/ 3 h 122"/>
                <a:gd name="T60" fmla="*/ 73 w 147"/>
                <a:gd name="T61" fmla="*/ 3 h 122"/>
                <a:gd name="T62" fmla="*/ 26 w 147"/>
                <a:gd name="T63" fmla="*/ 49 h 122"/>
                <a:gd name="T64" fmla="*/ 3 w 147"/>
                <a:gd name="T65" fmla="*/ 96 h 122"/>
                <a:gd name="T66" fmla="*/ 24 w 147"/>
                <a:gd name="T67" fmla="*/ 113 h 122"/>
                <a:gd name="T68" fmla="*/ 43 w 147"/>
                <a:gd name="T69" fmla="*/ 108 h 122"/>
                <a:gd name="T70" fmla="*/ 43 w 147"/>
                <a:gd name="T71" fmla="*/ 108 h 122"/>
                <a:gd name="T72" fmla="*/ 44 w 147"/>
                <a:gd name="T73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" h="122">
                  <a:moveTo>
                    <a:pt x="43" y="111"/>
                  </a:moveTo>
                  <a:cubicBezTo>
                    <a:pt x="41" y="112"/>
                    <a:pt x="33" y="116"/>
                    <a:pt x="24" y="116"/>
                  </a:cubicBezTo>
                  <a:cubicBezTo>
                    <a:pt x="15" y="116"/>
                    <a:pt x="4" y="111"/>
                    <a:pt x="0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10" y="72"/>
                    <a:pt x="24" y="48"/>
                  </a:cubicBezTo>
                  <a:cubicBezTo>
                    <a:pt x="38" y="24"/>
                    <a:pt x="5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90" y="0"/>
                    <a:pt x="108" y="23"/>
                    <a:pt x="122" y="45"/>
                  </a:cubicBezTo>
                  <a:cubicBezTo>
                    <a:pt x="136" y="68"/>
                    <a:pt x="146" y="90"/>
                    <a:pt x="146" y="90"/>
                  </a:cubicBezTo>
                  <a:cubicBezTo>
                    <a:pt x="146" y="91"/>
                    <a:pt x="146" y="91"/>
                    <a:pt x="146" y="91"/>
                  </a:cubicBezTo>
                  <a:cubicBezTo>
                    <a:pt x="147" y="91"/>
                    <a:pt x="147" y="92"/>
                    <a:pt x="147" y="95"/>
                  </a:cubicBezTo>
                  <a:cubicBezTo>
                    <a:pt x="147" y="98"/>
                    <a:pt x="146" y="103"/>
                    <a:pt x="143" y="107"/>
                  </a:cubicBezTo>
                  <a:cubicBezTo>
                    <a:pt x="140" y="111"/>
                    <a:pt x="135" y="114"/>
                    <a:pt x="126" y="114"/>
                  </a:cubicBezTo>
                  <a:cubicBezTo>
                    <a:pt x="120" y="114"/>
                    <a:pt x="114" y="113"/>
                    <a:pt x="105" y="111"/>
                  </a:cubicBezTo>
                  <a:cubicBezTo>
                    <a:pt x="102" y="113"/>
                    <a:pt x="90" y="122"/>
                    <a:pt x="73" y="122"/>
                  </a:cubicBezTo>
                  <a:cubicBezTo>
                    <a:pt x="64" y="122"/>
                    <a:pt x="54" y="119"/>
                    <a:pt x="43" y="111"/>
                  </a:cubicBezTo>
                  <a:close/>
                  <a:moveTo>
                    <a:pt x="44" y="108"/>
                  </a:moveTo>
                  <a:cubicBezTo>
                    <a:pt x="54" y="117"/>
                    <a:pt x="64" y="119"/>
                    <a:pt x="73" y="119"/>
                  </a:cubicBezTo>
                  <a:cubicBezTo>
                    <a:pt x="82" y="119"/>
                    <a:pt x="90" y="116"/>
                    <a:pt x="95" y="113"/>
                  </a:cubicBezTo>
                  <a:cubicBezTo>
                    <a:pt x="101" y="111"/>
                    <a:pt x="104" y="108"/>
                    <a:pt x="104" y="108"/>
                  </a:cubicBezTo>
                  <a:cubicBezTo>
                    <a:pt x="104" y="107"/>
                    <a:pt x="105" y="107"/>
                    <a:pt x="105" y="107"/>
                  </a:cubicBezTo>
                  <a:cubicBezTo>
                    <a:pt x="114" y="110"/>
                    <a:pt x="121" y="111"/>
                    <a:pt x="126" y="111"/>
                  </a:cubicBezTo>
                  <a:cubicBezTo>
                    <a:pt x="142" y="111"/>
                    <a:pt x="144" y="101"/>
                    <a:pt x="144" y="95"/>
                  </a:cubicBezTo>
                  <a:cubicBezTo>
                    <a:pt x="144" y="93"/>
                    <a:pt x="144" y="92"/>
                    <a:pt x="144" y="91"/>
                  </a:cubicBezTo>
                  <a:cubicBezTo>
                    <a:pt x="143" y="89"/>
                    <a:pt x="133" y="68"/>
                    <a:pt x="119" y="47"/>
                  </a:cubicBezTo>
                  <a:cubicBezTo>
                    <a:pt x="106" y="25"/>
                    <a:pt x="87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58" y="2"/>
                    <a:pt x="40" y="26"/>
                    <a:pt x="26" y="49"/>
                  </a:cubicBezTo>
                  <a:cubicBezTo>
                    <a:pt x="13" y="71"/>
                    <a:pt x="4" y="93"/>
                    <a:pt x="3" y="96"/>
                  </a:cubicBezTo>
                  <a:cubicBezTo>
                    <a:pt x="7" y="109"/>
                    <a:pt x="16" y="113"/>
                    <a:pt x="24" y="113"/>
                  </a:cubicBezTo>
                  <a:cubicBezTo>
                    <a:pt x="34" y="113"/>
                    <a:pt x="43" y="108"/>
                    <a:pt x="43" y="108"/>
                  </a:cubicBezTo>
                  <a:cubicBezTo>
                    <a:pt x="43" y="108"/>
                    <a:pt x="43" y="108"/>
                    <a:pt x="43" y="108"/>
                  </a:cubicBezTo>
                  <a:lnTo>
                    <a:pt x="44" y="10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4" name="Freeform 423">
              <a:extLst>
                <a:ext uri="{FF2B5EF4-FFF2-40B4-BE49-F238E27FC236}">
                  <a16:creationId xmlns:a16="http://schemas.microsoft.com/office/drawing/2014/main" id="{7749BF9F-560C-4DD4-975E-0147F87D3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022350"/>
              <a:ext cx="273050" cy="160338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3"/>
                    <a:pt x="48" y="0"/>
                    <a:pt x="37" y="0"/>
                  </a:cubicBezTo>
                  <a:cubicBezTo>
                    <a:pt x="25" y="0"/>
                    <a:pt x="12" y="13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0FA2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5" name="Freeform 424">
              <a:extLst>
                <a:ext uri="{FF2B5EF4-FFF2-40B4-BE49-F238E27FC236}">
                  <a16:creationId xmlns:a16="http://schemas.microsoft.com/office/drawing/2014/main" id="{BADA8CCF-2D6C-4434-9049-CE044B2541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1938" y="1017587"/>
              <a:ext cx="288925" cy="158750"/>
            </a:xfrm>
            <a:custGeom>
              <a:avLst/>
              <a:gdLst>
                <a:gd name="T0" fmla="*/ 1 w 77"/>
                <a:gd name="T1" fmla="*/ 33 h 42"/>
                <a:gd name="T2" fmla="*/ 0 w 77"/>
                <a:gd name="T3" fmla="*/ 32 h 42"/>
                <a:gd name="T4" fmla="*/ 1 w 77"/>
                <a:gd name="T5" fmla="*/ 30 h 42"/>
                <a:gd name="T6" fmla="*/ 39 w 77"/>
                <a:gd name="T7" fmla="*/ 0 h 42"/>
                <a:gd name="T8" fmla="*/ 39 w 77"/>
                <a:gd name="T9" fmla="*/ 0 h 42"/>
                <a:gd name="T10" fmla="*/ 76 w 77"/>
                <a:gd name="T11" fmla="*/ 28 h 42"/>
                <a:gd name="T12" fmla="*/ 75 w 77"/>
                <a:gd name="T13" fmla="*/ 29 h 42"/>
                <a:gd name="T14" fmla="*/ 76 w 77"/>
                <a:gd name="T15" fmla="*/ 28 h 42"/>
                <a:gd name="T16" fmla="*/ 77 w 77"/>
                <a:gd name="T17" fmla="*/ 30 h 42"/>
                <a:gd name="T18" fmla="*/ 76 w 77"/>
                <a:gd name="T19" fmla="*/ 31 h 42"/>
                <a:gd name="T20" fmla="*/ 38 w 77"/>
                <a:gd name="T21" fmla="*/ 42 h 42"/>
                <a:gd name="T22" fmla="*/ 1 w 77"/>
                <a:gd name="T23" fmla="*/ 33 h 42"/>
                <a:gd name="T24" fmla="*/ 38 w 77"/>
                <a:gd name="T25" fmla="*/ 39 h 42"/>
                <a:gd name="T26" fmla="*/ 73 w 77"/>
                <a:gd name="T27" fmla="*/ 29 h 42"/>
                <a:gd name="T28" fmla="*/ 39 w 77"/>
                <a:gd name="T29" fmla="*/ 3 h 42"/>
                <a:gd name="T30" fmla="*/ 39 w 77"/>
                <a:gd name="T31" fmla="*/ 3 h 42"/>
                <a:gd name="T32" fmla="*/ 4 w 77"/>
                <a:gd name="T33" fmla="*/ 31 h 42"/>
                <a:gd name="T34" fmla="*/ 38 w 7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42">
                  <a:moveTo>
                    <a:pt x="1" y="33"/>
                  </a:moveTo>
                  <a:cubicBezTo>
                    <a:pt x="1" y="32"/>
                    <a:pt x="1" y="32"/>
                    <a:pt x="0" y="32"/>
                  </a:cubicBezTo>
                  <a:cubicBezTo>
                    <a:pt x="0" y="31"/>
                    <a:pt x="0" y="31"/>
                    <a:pt x="1" y="30"/>
                  </a:cubicBezTo>
                  <a:cubicBezTo>
                    <a:pt x="12" y="13"/>
                    <a:pt x="26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51" y="0"/>
                    <a:pt x="65" y="13"/>
                    <a:pt x="76" y="28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9"/>
                    <a:pt x="77" y="29"/>
                    <a:pt x="77" y="30"/>
                  </a:cubicBezTo>
                  <a:cubicBezTo>
                    <a:pt x="77" y="30"/>
                    <a:pt x="76" y="30"/>
                    <a:pt x="76" y="31"/>
                  </a:cubicBezTo>
                  <a:cubicBezTo>
                    <a:pt x="65" y="38"/>
                    <a:pt x="52" y="42"/>
                    <a:pt x="38" y="42"/>
                  </a:cubicBezTo>
                  <a:cubicBezTo>
                    <a:pt x="26" y="42"/>
                    <a:pt x="13" y="39"/>
                    <a:pt x="1" y="33"/>
                  </a:cubicBezTo>
                  <a:close/>
                  <a:moveTo>
                    <a:pt x="38" y="39"/>
                  </a:moveTo>
                  <a:cubicBezTo>
                    <a:pt x="51" y="39"/>
                    <a:pt x="63" y="36"/>
                    <a:pt x="73" y="29"/>
                  </a:cubicBezTo>
                  <a:cubicBezTo>
                    <a:pt x="62" y="14"/>
                    <a:pt x="4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28" y="2"/>
                    <a:pt x="15" y="14"/>
                    <a:pt x="4" y="31"/>
                  </a:cubicBezTo>
                  <a:cubicBezTo>
                    <a:pt x="15" y="36"/>
                    <a:pt x="27" y="39"/>
                    <a:pt x="38" y="3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6" name="Freeform 425">
              <a:extLst>
                <a:ext uri="{FF2B5EF4-FFF2-40B4-BE49-F238E27FC236}">
                  <a16:creationId xmlns:a16="http://schemas.microsoft.com/office/drawing/2014/main" id="{2615290D-81C7-4B64-888D-66B1A9FE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9263" y="1160462"/>
              <a:ext cx="82550" cy="271463"/>
            </a:xfrm>
            <a:custGeom>
              <a:avLst/>
              <a:gdLst>
                <a:gd name="T0" fmla="*/ 19 w 22"/>
                <a:gd name="T1" fmla="*/ 71 h 72"/>
                <a:gd name="T2" fmla="*/ 0 w 22"/>
                <a:gd name="T3" fmla="*/ 2 h 72"/>
                <a:gd name="T4" fmla="*/ 1 w 22"/>
                <a:gd name="T5" fmla="*/ 0 h 72"/>
                <a:gd name="T6" fmla="*/ 3 w 22"/>
                <a:gd name="T7" fmla="*/ 1 h 72"/>
                <a:gd name="T8" fmla="*/ 22 w 22"/>
                <a:gd name="T9" fmla="*/ 70 h 72"/>
                <a:gd name="T10" fmla="*/ 21 w 22"/>
                <a:gd name="T11" fmla="*/ 72 h 72"/>
                <a:gd name="T12" fmla="*/ 21 w 22"/>
                <a:gd name="T13" fmla="*/ 72 h 72"/>
                <a:gd name="T14" fmla="*/ 19 w 22"/>
                <a:gd name="T15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72">
                  <a:moveTo>
                    <a:pt x="19" y="7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1"/>
                    <a:pt x="22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0" y="72"/>
                    <a:pt x="20" y="72"/>
                    <a:pt x="19" y="7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7" name="Freeform 426">
              <a:extLst>
                <a:ext uri="{FF2B5EF4-FFF2-40B4-BE49-F238E27FC236}">
                  <a16:creationId xmlns:a16="http://schemas.microsoft.com/office/drawing/2014/main" id="{2CA369F1-3FF3-4B0B-80FC-6EAB89F19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2101" y="1160462"/>
              <a:ext cx="63500" cy="274638"/>
            </a:xfrm>
            <a:custGeom>
              <a:avLst/>
              <a:gdLst>
                <a:gd name="T0" fmla="*/ 1 w 17"/>
                <a:gd name="T1" fmla="*/ 73 h 73"/>
                <a:gd name="T2" fmla="*/ 0 w 17"/>
                <a:gd name="T3" fmla="*/ 71 h 73"/>
                <a:gd name="T4" fmla="*/ 14 w 17"/>
                <a:gd name="T5" fmla="*/ 2 h 73"/>
                <a:gd name="T6" fmla="*/ 15 w 17"/>
                <a:gd name="T7" fmla="*/ 0 h 73"/>
                <a:gd name="T8" fmla="*/ 17 w 17"/>
                <a:gd name="T9" fmla="*/ 2 h 73"/>
                <a:gd name="T10" fmla="*/ 3 w 17"/>
                <a:gd name="T11" fmla="*/ 72 h 73"/>
                <a:gd name="T12" fmla="*/ 1 w 17"/>
                <a:gd name="T13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73">
                  <a:moveTo>
                    <a:pt x="1" y="73"/>
                  </a:moveTo>
                  <a:cubicBezTo>
                    <a:pt x="0" y="73"/>
                    <a:pt x="0" y="72"/>
                    <a:pt x="0" y="7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5" y="0"/>
                  </a:cubicBezTo>
                  <a:cubicBezTo>
                    <a:pt x="16" y="1"/>
                    <a:pt x="17" y="1"/>
                    <a:pt x="17" y="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2" y="73"/>
                    <a:pt x="1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8" name="Freeform 427">
              <a:extLst>
                <a:ext uri="{FF2B5EF4-FFF2-40B4-BE49-F238E27FC236}">
                  <a16:creationId xmlns:a16="http://schemas.microsoft.com/office/drawing/2014/main" id="{59E0EC2F-BA7C-4792-8458-D9E4FCC20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4326" y="2430462"/>
              <a:ext cx="192088" cy="269875"/>
            </a:xfrm>
            <a:custGeom>
              <a:avLst/>
              <a:gdLst>
                <a:gd name="T0" fmla="*/ 0 w 51"/>
                <a:gd name="T1" fmla="*/ 72 h 72"/>
                <a:gd name="T2" fmla="*/ 0 w 51"/>
                <a:gd name="T3" fmla="*/ 5 h 72"/>
                <a:gd name="T4" fmla="*/ 5 w 51"/>
                <a:gd name="T5" fmla="*/ 0 h 72"/>
                <a:gd name="T6" fmla="*/ 45 w 51"/>
                <a:gd name="T7" fmla="*/ 0 h 72"/>
                <a:gd name="T8" fmla="*/ 51 w 51"/>
                <a:gd name="T9" fmla="*/ 5 h 72"/>
                <a:gd name="T10" fmla="*/ 51 w 51"/>
                <a:gd name="T11" fmla="*/ 72 h 72"/>
                <a:gd name="T12" fmla="*/ 0 w 5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1" y="2"/>
                    <a:pt x="51" y="5"/>
                  </a:cubicBezTo>
                  <a:cubicBezTo>
                    <a:pt x="51" y="72"/>
                    <a:pt x="51" y="72"/>
                    <a:pt x="51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99" name="Freeform 428">
              <a:extLst>
                <a:ext uri="{FF2B5EF4-FFF2-40B4-BE49-F238E27FC236}">
                  <a16:creationId xmlns:a16="http://schemas.microsoft.com/office/drawing/2014/main" id="{CE9D96E6-15F5-4BBD-951C-FE2F79455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151" y="2422525"/>
              <a:ext cx="198438" cy="285750"/>
            </a:xfrm>
            <a:custGeom>
              <a:avLst/>
              <a:gdLst>
                <a:gd name="T0" fmla="*/ 1 w 53"/>
                <a:gd name="T1" fmla="*/ 76 h 76"/>
                <a:gd name="T2" fmla="*/ 1 w 53"/>
                <a:gd name="T3" fmla="*/ 74 h 76"/>
                <a:gd name="T4" fmla="*/ 3 w 53"/>
                <a:gd name="T5" fmla="*/ 74 h 76"/>
                <a:gd name="T6" fmla="*/ 1 w 53"/>
                <a:gd name="T7" fmla="*/ 74 h 76"/>
                <a:gd name="T8" fmla="*/ 1 w 53"/>
                <a:gd name="T9" fmla="*/ 76 h 76"/>
                <a:gd name="T10" fmla="*/ 0 w 53"/>
                <a:gd name="T11" fmla="*/ 75 h 76"/>
                <a:gd name="T12" fmla="*/ 0 w 53"/>
                <a:gd name="T13" fmla="*/ 74 h 76"/>
                <a:gd name="T14" fmla="*/ 0 w 53"/>
                <a:gd name="T15" fmla="*/ 7 h 76"/>
                <a:gd name="T16" fmla="*/ 6 w 53"/>
                <a:gd name="T17" fmla="*/ 0 h 76"/>
                <a:gd name="T18" fmla="*/ 46 w 53"/>
                <a:gd name="T19" fmla="*/ 0 h 76"/>
                <a:gd name="T20" fmla="*/ 53 w 53"/>
                <a:gd name="T21" fmla="*/ 7 h 76"/>
                <a:gd name="T22" fmla="*/ 53 w 53"/>
                <a:gd name="T23" fmla="*/ 74 h 76"/>
                <a:gd name="T24" fmla="*/ 53 w 53"/>
                <a:gd name="T25" fmla="*/ 75 h 76"/>
                <a:gd name="T26" fmla="*/ 52 w 53"/>
                <a:gd name="T27" fmla="*/ 76 h 76"/>
                <a:gd name="T28" fmla="*/ 1 w 53"/>
                <a:gd name="T29" fmla="*/ 76 h 76"/>
                <a:gd name="T30" fmla="*/ 50 w 53"/>
                <a:gd name="T31" fmla="*/ 73 h 76"/>
                <a:gd name="T32" fmla="*/ 50 w 53"/>
                <a:gd name="T33" fmla="*/ 7 h 76"/>
                <a:gd name="T34" fmla="*/ 46 w 53"/>
                <a:gd name="T35" fmla="*/ 3 h 76"/>
                <a:gd name="T36" fmla="*/ 6 w 53"/>
                <a:gd name="T37" fmla="*/ 3 h 76"/>
                <a:gd name="T38" fmla="*/ 3 w 53"/>
                <a:gd name="T39" fmla="*/ 7 h 76"/>
                <a:gd name="T40" fmla="*/ 3 w 53"/>
                <a:gd name="T41" fmla="*/ 73 h 76"/>
                <a:gd name="T42" fmla="*/ 50 w 53"/>
                <a:gd name="T43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76">
                  <a:moveTo>
                    <a:pt x="1" y="76"/>
                  </a:moveTo>
                  <a:cubicBezTo>
                    <a:pt x="1" y="74"/>
                    <a:pt x="1" y="74"/>
                    <a:pt x="1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5"/>
                    <a:pt x="0" y="75"/>
                  </a:cubicBezTo>
                  <a:cubicBezTo>
                    <a:pt x="0" y="75"/>
                    <a:pt x="0" y="74"/>
                    <a:pt x="0" y="7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7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5"/>
                    <a:pt x="53" y="75"/>
                  </a:cubicBezTo>
                  <a:cubicBezTo>
                    <a:pt x="52" y="75"/>
                    <a:pt x="52" y="76"/>
                    <a:pt x="52" y="76"/>
                  </a:cubicBezTo>
                  <a:lnTo>
                    <a:pt x="1" y="76"/>
                  </a:lnTo>
                  <a:close/>
                  <a:moveTo>
                    <a:pt x="50" y="73"/>
                  </a:moveTo>
                  <a:cubicBezTo>
                    <a:pt x="50" y="7"/>
                    <a:pt x="50" y="7"/>
                    <a:pt x="50" y="7"/>
                  </a:cubicBezTo>
                  <a:cubicBezTo>
                    <a:pt x="50" y="5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73"/>
                    <a:pt x="3" y="73"/>
                    <a:pt x="3" y="73"/>
                  </a:cubicBezTo>
                  <a:lnTo>
                    <a:pt x="50" y="73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0" name="Freeform 429">
              <a:extLst>
                <a:ext uri="{FF2B5EF4-FFF2-40B4-BE49-F238E27FC236}">
                  <a16:creationId xmlns:a16="http://schemas.microsoft.com/office/drawing/2014/main" id="{3555A860-7B1D-4BAB-AC49-B8108D3E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1" name="Freeform 430">
              <a:extLst>
                <a:ext uri="{FF2B5EF4-FFF2-40B4-BE49-F238E27FC236}">
                  <a16:creationId xmlns:a16="http://schemas.microsoft.com/office/drawing/2014/main" id="{E327422D-1219-4FED-9953-DD8F0C8E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2" name="Freeform 431">
              <a:extLst>
                <a:ext uri="{FF2B5EF4-FFF2-40B4-BE49-F238E27FC236}">
                  <a16:creationId xmlns:a16="http://schemas.microsoft.com/office/drawing/2014/main" id="{F5748262-301A-41AD-AD51-60C2E10A2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026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3" name="Oval 432">
              <a:extLst>
                <a:ext uri="{FF2B5EF4-FFF2-40B4-BE49-F238E27FC236}">
                  <a16:creationId xmlns:a16="http://schemas.microsoft.com/office/drawing/2014/main" id="{0CE7613B-5E60-4ECF-BF01-98165765E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5438" y="2557462"/>
              <a:ext cx="19050" cy="15875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4" name="Freeform 433">
              <a:extLst>
                <a:ext uri="{FF2B5EF4-FFF2-40B4-BE49-F238E27FC236}">
                  <a16:creationId xmlns:a16="http://schemas.microsoft.com/office/drawing/2014/main" id="{5482B3BD-401E-4C85-AA0D-9FB56FA9C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866900"/>
              <a:ext cx="382588" cy="217488"/>
            </a:xfrm>
            <a:custGeom>
              <a:avLst/>
              <a:gdLst>
                <a:gd name="T0" fmla="*/ 4 w 102"/>
                <a:gd name="T1" fmla="*/ 41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9 h 58"/>
                <a:gd name="T8" fmla="*/ 87 w 102"/>
                <a:gd name="T9" fmla="*/ 55 h 58"/>
                <a:gd name="T10" fmla="*/ 98 w 102"/>
                <a:gd name="T11" fmla="*/ 55 h 58"/>
                <a:gd name="T12" fmla="*/ 101 w 102"/>
                <a:gd name="T13" fmla="*/ 46 h 58"/>
                <a:gd name="T14" fmla="*/ 4 w 102"/>
                <a:gd name="T15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1"/>
                  </a:moveTo>
                  <a:cubicBezTo>
                    <a:pt x="4" y="41"/>
                    <a:pt x="0" y="45"/>
                    <a:pt x="3" y="50"/>
                  </a:cubicBezTo>
                  <a:cubicBezTo>
                    <a:pt x="4" y="53"/>
                    <a:pt x="8" y="56"/>
                    <a:pt x="14" y="55"/>
                  </a:cubicBezTo>
                  <a:cubicBezTo>
                    <a:pt x="22" y="53"/>
                    <a:pt x="28" y="40"/>
                    <a:pt x="52" y="39"/>
                  </a:cubicBezTo>
                  <a:cubicBezTo>
                    <a:pt x="61" y="39"/>
                    <a:pt x="74" y="42"/>
                    <a:pt x="87" y="55"/>
                  </a:cubicBezTo>
                  <a:cubicBezTo>
                    <a:pt x="87" y="55"/>
                    <a:pt x="93" y="58"/>
                    <a:pt x="98" y="55"/>
                  </a:cubicBezTo>
                  <a:cubicBezTo>
                    <a:pt x="100" y="53"/>
                    <a:pt x="102" y="50"/>
                    <a:pt x="101" y="46"/>
                  </a:cubicBezTo>
                  <a:cubicBezTo>
                    <a:pt x="99" y="33"/>
                    <a:pt x="47" y="0"/>
                    <a:pt x="4" y="41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5" name="Freeform 434">
              <a:extLst>
                <a:ext uri="{FF2B5EF4-FFF2-40B4-BE49-F238E27FC236}">
                  <a16:creationId xmlns:a16="http://schemas.microsoft.com/office/drawing/2014/main" id="{D6F77D1C-CFE0-4CB1-9411-55B5103AF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941512"/>
              <a:ext cx="382588" cy="142875"/>
            </a:xfrm>
            <a:custGeom>
              <a:avLst/>
              <a:gdLst>
                <a:gd name="T0" fmla="*/ 85 w 102"/>
                <a:gd name="T1" fmla="*/ 36 h 38"/>
                <a:gd name="T2" fmla="*/ 85 w 102"/>
                <a:gd name="T3" fmla="*/ 36 h 38"/>
                <a:gd name="T4" fmla="*/ 52 w 102"/>
                <a:gd name="T5" fmla="*/ 20 h 38"/>
                <a:gd name="T6" fmla="*/ 51 w 102"/>
                <a:gd name="T7" fmla="*/ 20 h 38"/>
                <a:gd name="T8" fmla="*/ 13 w 102"/>
                <a:gd name="T9" fmla="*/ 37 h 38"/>
                <a:gd name="T10" fmla="*/ 10 w 102"/>
                <a:gd name="T11" fmla="*/ 37 h 38"/>
                <a:gd name="T12" fmla="*/ 1 w 102"/>
                <a:gd name="T13" fmla="*/ 31 h 38"/>
                <a:gd name="T14" fmla="*/ 0 w 102"/>
                <a:gd name="T15" fmla="*/ 27 h 38"/>
                <a:gd name="T16" fmla="*/ 2 w 102"/>
                <a:gd name="T17" fmla="*/ 20 h 38"/>
                <a:gd name="T18" fmla="*/ 3 w 102"/>
                <a:gd name="T19" fmla="*/ 21 h 38"/>
                <a:gd name="T20" fmla="*/ 2 w 102"/>
                <a:gd name="T21" fmla="*/ 20 h 38"/>
                <a:gd name="T22" fmla="*/ 50 w 102"/>
                <a:gd name="T23" fmla="*/ 0 h 38"/>
                <a:gd name="T24" fmla="*/ 102 w 102"/>
                <a:gd name="T25" fmla="*/ 26 h 38"/>
                <a:gd name="T26" fmla="*/ 102 w 102"/>
                <a:gd name="T27" fmla="*/ 28 h 38"/>
                <a:gd name="T28" fmla="*/ 98 w 102"/>
                <a:gd name="T29" fmla="*/ 36 h 38"/>
                <a:gd name="T30" fmla="*/ 92 w 102"/>
                <a:gd name="T31" fmla="*/ 38 h 38"/>
                <a:gd name="T32" fmla="*/ 85 w 102"/>
                <a:gd name="T33" fmla="*/ 36 h 38"/>
                <a:gd name="T34" fmla="*/ 88 w 102"/>
                <a:gd name="T35" fmla="*/ 34 h 38"/>
                <a:gd name="T36" fmla="*/ 92 w 102"/>
                <a:gd name="T37" fmla="*/ 35 h 38"/>
                <a:gd name="T38" fmla="*/ 96 w 102"/>
                <a:gd name="T39" fmla="*/ 33 h 38"/>
                <a:gd name="T40" fmla="*/ 99 w 102"/>
                <a:gd name="T41" fmla="*/ 28 h 38"/>
                <a:gd name="T42" fmla="*/ 99 w 102"/>
                <a:gd name="T43" fmla="*/ 26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7 h 38"/>
                <a:gd name="T58" fmla="*/ 52 w 102"/>
                <a:gd name="T59" fmla="*/ 17 h 38"/>
                <a:gd name="T60" fmla="*/ 87 w 102"/>
                <a:gd name="T61" fmla="*/ 33 h 38"/>
                <a:gd name="T62" fmla="*/ 88 w 102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1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28" y="21"/>
                    <a:pt x="23" y="34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7"/>
                    <a:pt x="102" y="28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7"/>
                    <a:pt x="94" y="38"/>
                    <a:pt x="92" y="38"/>
                  </a:cubicBezTo>
                  <a:cubicBezTo>
                    <a:pt x="88" y="38"/>
                    <a:pt x="85" y="36"/>
                    <a:pt x="85" y="36"/>
                  </a:cubicBezTo>
                  <a:close/>
                  <a:moveTo>
                    <a:pt x="88" y="34"/>
                  </a:moveTo>
                  <a:cubicBezTo>
                    <a:pt x="89" y="34"/>
                    <a:pt x="91" y="35"/>
                    <a:pt x="92" y="35"/>
                  </a:cubicBezTo>
                  <a:cubicBezTo>
                    <a:pt x="93" y="35"/>
                    <a:pt x="95" y="35"/>
                    <a:pt x="96" y="33"/>
                  </a:cubicBezTo>
                  <a:cubicBezTo>
                    <a:pt x="98" y="33"/>
                    <a:pt x="99" y="31"/>
                    <a:pt x="99" y="28"/>
                  </a:cubicBezTo>
                  <a:cubicBezTo>
                    <a:pt x="99" y="28"/>
                    <a:pt x="99" y="27"/>
                    <a:pt x="99" y="26"/>
                  </a:cubicBezTo>
                  <a:cubicBezTo>
                    <a:pt x="98" y="19"/>
                    <a:pt x="76" y="2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1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2"/>
                    <a:pt x="27" y="18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62" y="17"/>
                    <a:pt x="74" y="21"/>
                    <a:pt x="87" y="33"/>
                  </a:cubicBezTo>
                  <a:cubicBezTo>
                    <a:pt x="87" y="33"/>
                    <a:pt x="88" y="34"/>
                    <a:pt x="88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6" name="Freeform 435">
              <a:extLst>
                <a:ext uri="{FF2B5EF4-FFF2-40B4-BE49-F238E27FC236}">
                  <a16:creationId xmlns:a16="http://schemas.microsoft.com/office/drawing/2014/main" id="{BBA8C5EE-5F3F-4133-B90D-78B7DA5BE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946275"/>
              <a:ext cx="327025" cy="115888"/>
            </a:xfrm>
            <a:custGeom>
              <a:avLst/>
              <a:gdLst>
                <a:gd name="T0" fmla="*/ 0 w 87"/>
                <a:gd name="T1" fmla="*/ 16 h 31"/>
                <a:gd name="T2" fmla="*/ 11 w 87"/>
                <a:gd name="T3" fmla="*/ 30 h 31"/>
                <a:gd name="T4" fmla="*/ 23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6 w 87"/>
                <a:gd name="T11" fmla="*/ 0 h 31"/>
                <a:gd name="T12" fmla="*/ 36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0 h 31"/>
                <a:gd name="T22" fmla="*/ 75 w 87"/>
                <a:gd name="T23" fmla="*/ 8 h 31"/>
                <a:gd name="T24" fmla="*/ 64 w 87"/>
                <a:gd name="T25" fmla="*/ 23 h 31"/>
                <a:gd name="T26" fmla="*/ 75 w 87"/>
                <a:gd name="T27" fmla="*/ 31 h 31"/>
                <a:gd name="T28" fmla="*/ 87 w 87"/>
                <a:gd name="T29" fmla="*/ 17 h 31"/>
                <a:gd name="T30" fmla="*/ 75 w 87"/>
                <a:gd name="T31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4" y="28"/>
                    <a:pt x="18" y="25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0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8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0"/>
                  </a:cubicBezTo>
                  <a:close/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7" y="25"/>
                    <a:pt x="71" y="28"/>
                    <a:pt x="75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8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7" name="Freeform 436">
              <a:extLst>
                <a:ext uri="{FF2B5EF4-FFF2-40B4-BE49-F238E27FC236}">
                  <a16:creationId xmlns:a16="http://schemas.microsoft.com/office/drawing/2014/main" id="{BBB80962-06CE-4A6B-B702-B90634E515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41512"/>
              <a:ext cx="338138" cy="128588"/>
            </a:xfrm>
            <a:custGeom>
              <a:avLst/>
              <a:gdLst>
                <a:gd name="T0" fmla="*/ 76 w 90"/>
                <a:gd name="T1" fmla="*/ 33 h 34"/>
                <a:gd name="T2" fmla="*/ 65 w 90"/>
                <a:gd name="T3" fmla="*/ 25 h 34"/>
                <a:gd name="T4" fmla="*/ 64 w 90"/>
                <a:gd name="T5" fmla="*/ 24 h 34"/>
                <a:gd name="T6" fmla="*/ 64 w 90"/>
                <a:gd name="T7" fmla="*/ 23 h 34"/>
                <a:gd name="T8" fmla="*/ 76 w 90"/>
                <a:gd name="T9" fmla="*/ 9 h 34"/>
                <a:gd name="T10" fmla="*/ 78 w 90"/>
                <a:gd name="T11" fmla="*/ 8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3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3 h 34"/>
                <a:gd name="T24" fmla="*/ 77 w 90"/>
                <a:gd name="T25" fmla="*/ 30 h 34"/>
                <a:gd name="T26" fmla="*/ 87 w 90"/>
                <a:gd name="T27" fmla="*/ 18 h 34"/>
                <a:gd name="T28" fmla="*/ 77 w 90"/>
                <a:gd name="T29" fmla="*/ 11 h 34"/>
                <a:gd name="T30" fmla="*/ 68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7 w 90"/>
                <a:gd name="T37" fmla="*/ 9 h 34"/>
                <a:gd name="T38" fmla="*/ 76 w 90"/>
                <a:gd name="T39" fmla="*/ 11 h 34"/>
                <a:gd name="T40" fmla="*/ 12 w 90"/>
                <a:gd name="T41" fmla="*/ 32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6 w 90"/>
                <a:gd name="T55" fmla="*/ 25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2 h 34"/>
                <a:gd name="T62" fmla="*/ 13 w 90"/>
                <a:gd name="T63" fmla="*/ 29 h 34"/>
                <a:gd name="T64" fmla="*/ 23 w 90"/>
                <a:gd name="T65" fmla="*/ 23 h 34"/>
                <a:gd name="T66" fmla="*/ 13 w 90"/>
                <a:gd name="T67" fmla="*/ 11 h 34"/>
                <a:gd name="T68" fmla="*/ 4 w 90"/>
                <a:gd name="T69" fmla="*/ 17 h 34"/>
                <a:gd name="T70" fmla="*/ 13 w 90"/>
                <a:gd name="T71" fmla="*/ 29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1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0 h 34"/>
                <a:gd name="T94" fmla="*/ 45 w 90"/>
                <a:gd name="T95" fmla="*/ 20 h 34"/>
                <a:gd name="T96" fmla="*/ 39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7 h 34"/>
                <a:gd name="T106" fmla="*/ 46 w 90"/>
                <a:gd name="T107" fmla="*/ 17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3"/>
                  </a:moveTo>
                  <a:cubicBezTo>
                    <a:pt x="72" y="30"/>
                    <a:pt x="69" y="27"/>
                    <a:pt x="65" y="25"/>
                  </a:cubicBezTo>
                  <a:cubicBezTo>
                    <a:pt x="65" y="25"/>
                    <a:pt x="64" y="25"/>
                    <a:pt x="64" y="24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8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8" y="33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3"/>
                    <a:pt x="77" y="11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7" y="9"/>
                    <a:pt x="77" y="9"/>
                    <a:pt x="77" y="9"/>
                  </a:cubicBezTo>
                  <a:lnTo>
                    <a:pt x="76" y="11"/>
                  </a:lnTo>
                  <a:close/>
                  <a:moveTo>
                    <a:pt x="12" y="32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5" y="12"/>
                    <a:pt x="9" y="10"/>
                    <a:pt x="13" y="8"/>
                  </a:cubicBezTo>
                  <a:cubicBezTo>
                    <a:pt x="14" y="7"/>
                    <a:pt x="14" y="7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7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1" y="28"/>
                    <a:pt x="17" y="30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2"/>
                  </a:cubicBezTo>
                  <a:close/>
                  <a:moveTo>
                    <a:pt x="13" y="29"/>
                  </a:moveTo>
                  <a:cubicBezTo>
                    <a:pt x="16" y="28"/>
                    <a:pt x="19" y="25"/>
                    <a:pt x="23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7"/>
                  </a:cubicBezTo>
                  <a:lnTo>
                    <a:pt x="13" y="29"/>
                  </a:lnTo>
                  <a:close/>
                  <a:moveTo>
                    <a:pt x="37" y="21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0"/>
                  </a:cubicBezTo>
                  <a:cubicBezTo>
                    <a:pt x="54" y="0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1"/>
                  </a:cubicBezTo>
                  <a:cubicBezTo>
                    <a:pt x="53" y="21"/>
                    <a:pt x="53" y="21"/>
                    <a:pt x="52" y="21"/>
                  </a:cubicBezTo>
                  <a:cubicBezTo>
                    <a:pt x="50" y="21"/>
                    <a:pt x="48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7"/>
                  </a:cubicBezTo>
                  <a:cubicBezTo>
                    <a:pt x="45" y="17"/>
                    <a:pt x="46" y="17"/>
                    <a:pt x="46" y="17"/>
                  </a:cubicBezTo>
                  <a:cubicBezTo>
                    <a:pt x="48" y="17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3"/>
                    <a:pt x="47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8" name="Oval 437">
              <a:extLst>
                <a:ext uri="{FF2B5EF4-FFF2-40B4-BE49-F238E27FC236}">
                  <a16:creationId xmlns:a16="http://schemas.microsoft.com/office/drawing/2014/main" id="{B6FFE1D7-87AD-4146-80D7-DFBDB4F0F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2005012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09" name="Freeform 438">
              <a:extLst>
                <a:ext uri="{FF2B5EF4-FFF2-40B4-BE49-F238E27FC236}">
                  <a16:creationId xmlns:a16="http://schemas.microsoft.com/office/drawing/2014/main" id="{5241EEC2-9EFD-4D70-A4FC-ACB9CD82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98662"/>
              <a:ext cx="338138" cy="327025"/>
            </a:xfrm>
            <a:custGeom>
              <a:avLst/>
              <a:gdLst>
                <a:gd name="T0" fmla="*/ 0 w 90"/>
                <a:gd name="T1" fmla="*/ 44 h 87"/>
                <a:gd name="T2" fmla="*/ 45 w 90"/>
                <a:gd name="T3" fmla="*/ 0 h 87"/>
                <a:gd name="T4" fmla="*/ 90 w 90"/>
                <a:gd name="T5" fmla="*/ 44 h 87"/>
                <a:gd name="T6" fmla="*/ 45 w 90"/>
                <a:gd name="T7" fmla="*/ 87 h 87"/>
                <a:gd name="T8" fmla="*/ 0 w 90"/>
                <a:gd name="T9" fmla="*/ 44 h 87"/>
                <a:gd name="T10" fmla="*/ 3 w 90"/>
                <a:gd name="T11" fmla="*/ 44 h 87"/>
                <a:gd name="T12" fmla="*/ 45 w 90"/>
                <a:gd name="T13" fmla="*/ 84 h 87"/>
                <a:gd name="T14" fmla="*/ 87 w 90"/>
                <a:gd name="T15" fmla="*/ 44 h 87"/>
                <a:gd name="T16" fmla="*/ 87 w 90"/>
                <a:gd name="T17" fmla="*/ 44 h 87"/>
                <a:gd name="T18" fmla="*/ 45 w 90"/>
                <a:gd name="T19" fmla="*/ 4 h 87"/>
                <a:gd name="T20" fmla="*/ 3 w 90"/>
                <a:gd name="T2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7">
                  <a:moveTo>
                    <a:pt x="0" y="44"/>
                  </a:moveTo>
                  <a:cubicBezTo>
                    <a:pt x="0" y="20"/>
                    <a:pt x="20" y="1"/>
                    <a:pt x="45" y="0"/>
                  </a:cubicBezTo>
                  <a:cubicBezTo>
                    <a:pt x="70" y="1"/>
                    <a:pt x="90" y="20"/>
                    <a:pt x="90" y="44"/>
                  </a:cubicBezTo>
                  <a:cubicBezTo>
                    <a:pt x="90" y="68"/>
                    <a:pt x="70" y="87"/>
                    <a:pt x="45" y="87"/>
                  </a:cubicBezTo>
                  <a:cubicBezTo>
                    <a:pt x="20" y="87"/>
                    <a:pt x="0" y="68"/>
                    <a:pt x="0" y="44"/>
                  </a:cubicBezTo>
                  <a:close/>
                  <a:moveTo>
                    <a:pt x="3" y="44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22"/>
                    <a:pt x="68" y="4"/>
                    <a:pt x="45" y="4"/>
                  </a:cubicBezTo>
                  <a:cubicBezTo>
                    <a:pt x="22" y="4"/>
                    <a:pt x="3" y="22"/>
                    <a:pt x="3" y="4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0" name="Oval 439">
              <a:extLst>
                <a:ext uri="{FF2B5EF4-FFF2-40B4-BE49-F238E27FC236}">
                  <a16:creationId xmlns:a16="http://schemas.microsoft.com/office/drawing/2014/main" id="{74F87248-D283-4293-81FF-6B4947C45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2028825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1" name="Freeform 440">
              <a:extLst>
                <a:ext uri="{FF2B5EF4-FFF2-40B4-BE49-F238E27FC236}">
                  <a16:creationId xmlns:a16="http://schemas.microsoft.com/office/drawing/2014/main" id="{92D2A9B6-0F7B-45A4-B802-A8004193E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2020887"/>
              <a:ext cx="293688" cy="280988"/>
            </a:xfrm>
            <a:custGeom>
              <a:avLst/>
              <a:gdLst>
                <a:gd name="T0" fmla="*/ 0 w 78"/>
                <a:gd name="T1" fmla="*/ 38 h 75"/>
                <a:gd name="T2" fmla="*/ 39 w 78"/>
                <a:gd name="T3" fmla="*/ 0 h 75"/>
                <a:gd name="T4" fmla="*/ 78 w 78"/>
                <a:gd name="T5" fmla="*/ 38 h 75"/>
                <a:gd name="T6" fmla="*/ 39 w 78"/>
                <a:gd name="T7" fmla="*/ 75 h 75"/>
                <a:gd name="T8" fmla="*/ 0 w 78"/>
                <a:gd name="T9" fmla="*/ 38 h 75"/>
                <a:gd name="T10" fmla="*/ 3 w 78"/>
                <a:gd name="T11" fmla="*/ 38 h 75"/>
                <a:gd name="T12" fmla="*/ 39 w 78"/>
                <a:gd name="T13" fmla="*/ 72 h 75"/>
                <a:gd name="T14" fmla="*/ 75 w 78"/>
                <a:gd name="T15" fmla="*/ 38 h 75"/>
                <a:gd name="T16" fmla="*/ 39 w 78"/>
                <a:gd name="T17" fmla="*/ 3 h 75"/>
                <a:gd name="T18" fmla="*/ 3 w 78"/>
                <a:gd name="T19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8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8"/>
                  </a:cubicBezTo>
                  <a:cubicBezTo>
                    <a:pt x="78" y="59"/>
                    <a:pt x="60" y="75"/>
                    <a:pt x="39" y="75"/>
                  </a:cubicBezTo>
                  <a:cubicBezTo>
                    <a:pt x="17" y="75"/>
                    <a:pt x="0" y="59"/>
                    <a:pt x="0" y="38"/>
                  </a:cubicBezTo>
                  <a:close/>
                  <a:moveTo>
                    <a:pt x="3" y="38"/>
                  </a:moveTo>
                  <a:cubicBezTo>
                    <a:pt x="3" y="57"/>
                    <a:pt x="19" y="72"/>
                    <a:pt x="39" y="72"/>
                  </a:cubicBezTo>
                  <a:cubicBezTo>
                    <a:pt x="59" y="72"/>
                    <a:pt x="75" y="57"/>
                    <a:pt x="75" y="38"/>
                  </a:cubicBezTo>
                  <a:cubicBezTo>
                    <a:pt x="75" y="19"/>
                    <a:pt x="59" y="3"/>
                    <a:pt x="39" y="3"/>
                  </a:cubicBezTo>
                  <a:cubicBezTo>
                    <a:pt x="19" y="3"/>
                    <a:pt x="3" y="19"/>
                    <a:pt x="3" y="3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2" name="Freeform 441">
              <a:extLst>
                <a:ext uri="{FF2B5EF4-FFF2-40B4-BE49-F238E27FC236}">
                  <a16:creationId xmlns:a16="http://schemas.microsoft.com/office/drawing/2014/main" id="{B5A23C8D-7567-4EFA-9058-A763350A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408112"/>
              <a:ext cx="382588" cy="219075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8" y="56"/>
                    <a:pt x="14" y="55"/>
                  </a:cubicBezTo>
                  <a:cubicBezTo>
                    <a:pt x="22" y="53"/>
                    <a:pt x="28" y="39"/>
                    <a:pt x="52" y="38"/>
                  </a:cubicBezTo>
                  <a:cubicBezTo>
                    <a:pt x="61" y="38"/>
                    <a:pt x="74" y="42"/>
                    <a:pt x="87" y="54"/>
                  </a:cubicBezTo>
                  <a:cubicBezTo>
                    <a:pt x="87" y="54"/>
                    <a:pt x="93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9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3" name="Freeform 442">
              <a:extLst>
                <a:ext uri="{FF2B5EF4-FFF2-40B4-BE49-F238E27FC236}">
                  <a16:creationId xmlns:a16="http://schemas.microsoft.com/office/drawing/2014/main" id="{8FDCADB8-851A-4417-B89B-74231E9BE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479550"/>
              <a:ext cx="382588" cy="142875"/>
            </a:xfrm>
            <a:custGeom>
              <a:avLst/>
              <a:gdLst>
                <a:gd name="T0" fmla="*/ 92 w 102"/>
                <a:gd name="T1" fmla="*/ 38 h 38"/>
                <a:gd name="T2" fmla="*/ 85 w 102"/>
                <a:gd name="T3" fmla="*/ 36 h 38"/>
                <a:gd name="T4" fmla="*/ 85 w 102"/>
                <a:gd name="T5" fmla="*/ 36 h 38"/>
                <a:gd name="T6" fmla="*/ 52 w 102"/>
                <a:gd name="T7" fmla="*/ 21 h 38"/>
                <a:gd name="T8" fmla="*/ 51 w 102"/>
                <a:gd name="T9" fmla="*/ 21 h 38"/>
                <a:gd name="T10" fmla="*/ 13 w 102"/>
                <a:gd name="T11" fmla="*/ 37 h 38"/>
                <a:gd name="T12" fmla="*/ 10 w 102"/>
                <a:gd name="T13" fmla="*/ 37 h 38"/>
                <a:gd name="T14" fmla="*/ 1 w 102"/>
                <a:gd name="T15" fmla="*/ 31 h 38"/>
                <a:gd name="T16" fmla="*/ 0 w 102"/>
                <a:gd name="T17" fmla="*/ 27 h 38"/>
                <a:gd name="T18" fmla="*/ 2 w 102"/>
                <a:gd name="T19" fmla="*/ 20 h 38"/>
                <a:gd name="T20" fmla="*/ 3 w 102"/>
                <a:gd name="T21" fmla="*/ 21 h 38"/>
                <a:gd name="T22" fmla="*/ 2 w 102"/>
                <a:gd name="T23" fmla="*/ 20 h 38"/>
                <a:gd name="T24" fmla="*/ 50 w 102"/>
                <a:gd name="T25" fmla="*/ 0 h 38"/>
                <a:gd name="T26" fmla="*/ 102 w 102"/>
                <a:gd name="T27" fmla="*/ 26 h 38"/>
                <a:gd name="T28" fmla="*/ 102 w 102"/>
                <a:gd name="T29" fmla="*/ 29 h 38"/>
                <a:gd name="T30" fmla="*/ 98 w 102"/>
                <a:gd name="T31" fmla="*/ 36 h 38"/>
                <a:gd name="T32" fmla="*/ 92 w 102"/>
                <a:gd name="T33" fmla="*/ 38 h 38"/>
                <a:gd name="T34" fmla="*/ 88 w 102"/>
                <a:gd name="T35" fmla="*/ 35 h 38"/>
                <a:gd name="T36" fmla="*/ 92 w 102"/>
                <a:gd name="T37" fmla="*/ 35 h 38"/>
                <a:gd name="T38" fmla="*/ 96 w 102"/>
                <a:gd name="T39" fmla="*/ 34 h 38"/>
                <a:gd name="T40" fmla="*/ 99 w 102"/>
                <a:gd name="T41" fmla="*/ 29 h 38"/>
                <a:gd name="T42" fmla="*/ 99 w 102"/>
                <a:gd name="T43" fmla="*/ 27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8 h 38"/>
                <a:gd name="T58" fmla="*/ 52 w 102"/>
                <a:gd name="T59" fmla="*/ 18 h 38"/>
                <a:gd name="T60" fmla="*/ 87 w 102"/>
                <a:gd name="T61" fmla="*/ 34 h 38"/>
                <a:gd name="T62" fmla="*/ 88 w 102"/>
                <a:gd name="T6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92" y="38"/>
                  </a:moveTo>
                  <a:cubicBezTo>
                    <a:pt x="88" y="38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3" y="25"/>
                    <a:pt x="61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28" y="22"/>
                    <a:pt x="23" y="35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9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8"/>
                    <a:pt x="102" y="29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8"/>
                    <a:pt x="94" y="38"/>
                    <a:pt x="92" y="38"/>
                  </a:cubicBezTo>
                  <a:close/>
                  <a:moveTo>
                    <a:pt x="88" y="35"/>
                  </a:moveTo>
                  <a:cubicBezTo>
                    <a:pt x="89" y="35"/>
                    <a:pt x="91" y="35"/>
                    <a:pt x="92" y="35"/>
                  </a:cubicBezTo>
                  <a:cubicBezTo>
                    <a:pt x="93" y="35"/>
                    <a:pt x="95" y="35"/>
                    <a:pt x="96" y="34"/>
                  </a:cubicBezTo>
                  <a:cubicBezTo>
                    <a:pt x="98" y="33"/>
                    <a:pt x="99" y="31"/>
                    <a:pt x="99" y="29"/>
                  </a:cubicBezTo>
                  <a:cubicBezTo>
                    <a:pt x="99" y="28"/>
                    <a:pt x="99" y="27"/>
                    <a:pt x="99" y="27"/>
                  </a:cubicBezTo>
                  <a:cubicBezTo>
                    <a:pt x="98" y="20"/>
                    <a:pt x="76" y="3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2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1" y="18"/>
                    <a:pt x="52" y="18"/>
                    <a:pt x="52" y="18"/>
                  </a:cubicBezTo>
                  <a:cubicBezTo>
                    <a:pt x="62" y="18"/>
                    <a:pt x="74" y="22"/>
                    <a:pt x="87" y="34"/>
                  </a:cubicBezTo>
                  <a:cubicBezTo>
                    <a:pt x="87" y="34"/>
                    <a:pt x="88" y="34"/>
                    <a:pt x="88" y="3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4" name="Freeform 443">
              <a:extLst>
                <a:ext uri="{FF2B5EF4-FFF2-40B4-BE49-F238E27FC236}">
                  <a16:creationId xmlns:a16="http://schemas.microsoft.com/office/drawing/2014/main" id="{2670A079-67AC-43A0-BDDF-205B4DE525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484312"/>
              <a:ext cx="327025" cy="119063"/>
            </a:xfrm>
            <a:custGeom>
              <a:avLst/>
              <a:gdLst>
                <a:gd name="T0" fmla="*/ 0 w 87"/>
                <a:gd name="T1" fmla="*/ 16 h 32"/>
                <a:gd name="T2" fmla="*/ 11 w 87"/>
                <a:gd name="T3" fmla="*/ 31 h 32"/>
                <a:gd name="T4" fmla="*/ 23 w 87"/>
                <a:gd name="T5" fmla="*/ 23 h 32"/>
                <a:gd name="T6" fmla="*/ 12 w 87"/>
                <a:gd name="T7" fmla="*/ 8 h 32"/>
                <a:gd name="T8" fmla="*/ 0 w 87"/>
                <a:gd name="T9" fmla="*/ 16 h 32"/>
                <a:gd name="T10" fmla="*/ 36 w 87"/>
                <a:gd name="T11" fmla="*/ 1 h 32"/>
                <a:gd name="T12" fmla="*/ 36 w 87"/>
                <a:gd name="T13" fmla="*/ 19 h 32"/>
                <a:gd name="T14" fmla="*/ 43 w 87"/>
                <a:gd name="T15" fmla="*/ 18 h 32"/>
                <a:gd name="T16" fmla="*/ 51 w 87"/>
                <a:gd name="T17" fmla="*/ 19 h 32"/>
                <a:gd name="T18" fmla="*/ 51 w 87"/>
                <a:gd name="T19" fmla="*/ 1 h 32"/>
                <a:gd name="T20" fmla="*/ 36 w 87"/>
                <a:gd name="T21" fmla="*/ 1 h 32"/>
                <a:gd name="T22" fmla="*/ 75 w 87"/>
                <a:gd name="T23" fmla="*/ 9 h 32"/>
                <a:gd name="T24" fmla="*/ 64 w 87"/>
                <a:gd name="T25" fmla="*/ 24 h 32"/>
                <a:gd name="T26" fmla="*/ 75 w 87"/>
                <a:gd name="T27" fmla="*/ 32 h 32"/>
                <a:gd name="T28" fmla="*/ 87 w 87"/>
                <a:gd name="T29" fmla="*/ 17 h 32"/>
                <a:gd name="T30" fmla="*/ 75 w 87"/>
                <a:gd name="T31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2">
                  <a:moveTo>
                    <a:pt x="0" y="16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4" y="29"/>
                    <a:pt x="18" y="26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9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"/>
                    <a:pt x="41" y="0"/>
                    <a:pt x="36" y="1"/>
                  </a:cubicBezTo>
                  <a:close/>
                  <a:moveTo>
                    <a:pt x="75" y="9"/>
                  </a:moveTo>
                  <a:cubicBezTo>
                    <a:pt x="64" y="24"/>
                    <a:pt x="64" y="24"/>
                    <a:pt x="64" y="24"/>
                  </a:cubicBezTo>
                  <a:cubicBezTo>
                    <a:pt x="67" y="26"/>
                    <a:pt x="71" y="28"/>
                    <a:pt x="75" y="32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5" name="Freeform 444">
              <a:extLst>
                <a:ext uri="{FF2B5EF4-FFF2-40B4-BE49-F238E27FC236}">
                  <a16:creationId xmlns:a16="http://schemas.microsoft.com/office/drawing/2014/main" id="{6DACC7F9-070C-4EC0-AFDF-6398E8F05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479550"/>
              <a:ext cx="338138" cy="128588"/>
            </a:xfrm>
            <a:custGeom>
              <a:avLst/>
              <a:gdLst>
                <a:gd name="T0" fmla="*/ 76 w 90"/>
                <a:gd name="T1" fmla="*/ 34 h 34"/>
                <a:gd name="T2" fmla="*/ 65 w 90"/>
                <a:gd name="T3" fmla="*/ 26 h 34"/>
                <a:gd name="T4" fmla="*/ 64 w 90"/>
                <a:gd name="T5" fmla="*/ 25 h 34"/>
                <a:gd name="T6" fmla="*/ 64 w 90"/>
                <a:gd name="T7" fmla="*/ 24 h 34"/>
                <a:gd name="T8" fmla="*/ 76 w 90"/>
                <a:gd name="T9" fmla="*/ 9 h 34"/>
                <a:gd name="T10" fmla="*/ 78 w 90"/>
                <a:gd name="T11" fmla="*/ 9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4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1 h 34"/>
                <a:gd name="T26" fmla="*/ 87 w 90"/>
                <a:gd name="T27" fmla="*/ 18 h 34"/>
                <a:gd name="T28" fmla="*/ 77 w 90"/>
                <a:gd name="T29" fmla="*/ 12 h 34"/>
                <a:gd name="T30" fmla="*/ 68 w 90"/>
                <a:gd name="T31" fmla="*/ 24 h 34"/>
                <a:gd name="T32" fmla="*/ 77 w 90"/>
                <a:gd name="T33" fmla="*/ 31 h 34"/>
                <a:gd name="T34" fmla="*/ 76 w 90"/>
                <a:gd name="T35" fmla="*/ 11 h 34"/>
                <a:gd name="T36" fmla="*/ 77 w 90"/>
                <a:gd name="T37" fmla="*/ 10 h 34"/>
                <a:gd name="T38" fmla="*/ 76 w 90"/>
                <a:gd name="T39" fmla="*/ 11 h 34"/>
                <a:gd name="T40" fmla="*/ 12 w 90"/>
                <a:gd name="T41" fmla="*/ 33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5 h 34"/>
                <a:gd name="T54" fmla="*/ 26 w 90"/>
                <a:gd name="T55" fmla="*/ 26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3 h 34"/>
                <a:gd name="T62" fmla="*/ 13 w 90"/>
                <a:gd name="T63" fmla="*/ 30 h 34"/>
                <a:gd name="T64" fmla="*/ 23 w 90"/>
                <a:gd name="T65" fmla="*/ 24 h 34"/>
                <a:gd name="T66" fmla="*/ 13 w 90"/>
                <a:gd name="T67" fmla="*/ 11 h 34"/>
                <a:gd name="T68" fmla="*/ 4 w 90"/>
                <a:gd name="T69" fmla="*/ 18 h 34"/>
                <a:gd name="T70" fmla="*/ 13 w 90"/>
                <a:gd name="T71" fmla="*/ 30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1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9 w 90"/>
                <a:gd name="T97" fmla="*/ 21 h 34"/>
                <a:gd name="T98" fmla="*/ 38 w 90"/>
                <a:gd name="T99" fmla="*/ 22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4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9" y="28"/>
                    <a:pt x="65" y="26"/>
                  </a:cubicBezTo>
                  <a:cubicBezTo>
                    <a:pt x="65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1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4"/>
                    <a:pt x="77" y="12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6"/>
                    <a:pt x="74" y="28"/>
                    <a:pt x="77" y="31"/>
                  </a:cubicBezTo>
                  <a:close/>
                  <a:moveTo>
                    <a:pt x="76" y="11"/>
                  </a:moveTo>
                  <a:cubicBezTo>
                    <a:pt x="77" y="10"/>
                    <a:pt x="77" y="10"/>
                    <a:pt x="77" y="10"/>
                  </a:cubicBezTo>
                  <a:lnTo>
                    <a:pt x="76" y="11"/>
                  </a:lnTo>
                  <a:close/>
                  <a:moveTo>
                    <a:pt x="12" y="33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5" y="13"/>
                    <a:pt x="9" y="10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7" y="24"/>
                    <a:pt x="26" y="25"/>
                  </a:cubicBezTo>
                  <a:cubicBezTo>
                    <a:pt x="26" y="25"/>
                    <a:pt x="26" y="25"/>
                    <a:pt x="26" y="26"/>
                  </a:cubicBezTo>
                  <a:cubicBezTo>
                    <a:pt x="21" y="28"/>
                    <a:pt x="17" y="31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3"/>
                  </a:cubicBez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3" y="24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8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7" y="20"/>
                    <a:pt x="37" y="2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1"/>
                  </a:cubicBezTo>
                  <a:cubicBezTo>
                    <a:pt x="54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4" y="21"/>
                  </a:cubicBezTo>
                  <a:cubicBezTo>
                    <a:pt x="53" y="21"/>
                    <a:pt x="53" y="22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6" y="21"/>
                    <a:pt x="45" y="21"/>
                    <a:pt x="45" y="21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2"/>
                    <a:pt x="38" y="22"/>
                    <a:pt x="38" y="22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8"/>
                  </a:cubicBezTo>
                  <a:cubicBezTo>
                    <a:pt x="45" y="18"/>
                    <a:pt x="46" y="18"/>
                    <a:pt x="46" y="18"/>
                  </a:cubicBezTo>
                  <a:cubicBezTo>
                    <a:pt x="48" y="18"/>
                    <a:pt x="49" y="18"/>
                    <a:pt x="51" y="18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3"/>
                    <a:pt x="46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6" name="Oval 445">
              <a:extLst>
                <a:ext uri="{FF2B5EF4-FFF2-40B4-BE49-F238E27FC236}">
                  <a16:creationId xmlns:a16="http://schemas.microsoft.com/office/drawing/2014/main" id="{AB57EF29-61DA-4E37-8A27-96ECC28EE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1543050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7" name="Freeform 446">
              <a:extLst>
                <a:ext uri="{FF2B5EF4-FFF2-40B4-BE49-F238E27FC236}">
                  <a16:creationId xmlns:a16="http://schemas.microsoft.com/office/drawing/2014/main" id="{CDF89425-2064-43D0-907A-BAB12F455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53987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0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8" name="Oval 447">
              <a:extLst>
                <a:ext uri="{FF2B5EF4-FFF2-40B4-BE49-F238E27FC236}">
                  <a16:creationId xmlns:a16="http://schemas.microsoft.com/office/drawing/2014/main" id="{35220457-D422-4E3B-AECD-735E003E1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1566862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19" name="Freeform 448">
              <a:extLst>
                <a:ext uri="{FF2B5EF4-FFF2-40B4-BE49-F238E27FC236}">
                  <a16:creationId xmlns:a16="http://schemas.microsoft.com/office/drawing/2014/main" id="{D601F46E-4C29-41CA-B9A7-BBCA94FF7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1562100"/>
              <a:ext cx="293688" cy="282575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 w 78"/>
                <a:gd name="T11" fmla="*/ 37 h 75"/>
                <a:gd name="T12" fmla="*/ 39 w 78"/>
                <a:gd name="T13" fmla="*/ 72 h 75"/>
                <a:gd name="T14" fmla="*/ 75 w 78"/>
                <a:gd name="T15" fmla="*/ 37 h 75"/>
                <a:gd name="T16" fmla="*/ 39 w 78"/>
                <a:gd name="T17" fmla="*/ 3 h 75"/>
                <a:gd name="T18" fmla="*/ 3 w 78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7"/>
                  </a:cubicBezTo>
                  <a:cubicBezTo>
                    <a:pt x="78" y="58"/>
                    <a:pt x="60" y="75"/>
                    <a:pt x="39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9" y="72"/>
                  </a:cubicBez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0" name="Freeform 449">
              <a:extLst>
                <a:ext uri="{FF2B5EF4-FFF2-40B4-BE49-F238E27FC236}">
                  <a16:creationId xmlns:a16="http://schemas.microsoft.com/office/drawing/2014/main" id="{B36D6839-A5C6-4DD1-A964-E3843E7CC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1058862"/>
              <a:ext cx="109538" cy="161925"/>
            </a:xfrm>
            <a:custGeom>
              <a:avLst/>
              <a:gdLst>
                <a:gd name="T0" fmla="*/ 12 w 69"/>
                <a:gd name="T1" fmla="*/ 102 h 102"/>
                <a:gd name="T2" fmla="*/ 0 w 69"/>
                <a:gd name="T3" fmla="*/ 83 h 102"/>
                <a:gd name="T4" fmla="*/ 52 w 69"/>
                <a:gd name="T5" fmla="*/ 0 h 102"/>
                <a:gd name="T6" fmla="*/ 69 w 69"/>
                <a:gd name="T7" fmla="*/ 10 h 102"/>
                <a:gd name="T8" fmla="*/ 12 w 69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2">
                  <a:moveTo>
                    <a:pt x="12" y="102"/>
                  </a:moveTo>
                  <a:lnTo>
                    <a:pt x="0" y="83"/>
                  </a:lnTo>
                  <a:lnTo>
                    <a:pt x="52" y="0"/>
                  </a:lnTo>
                  <a:lnTo>
                    <a:pt x="69" y="10"/>
                  </a:lnTo>
                  <a:lnTo>
                    <a:pt x="12" y="102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1" name="Freeform 450">
              <a:extLst>
                <a:ext uri="{FF2B5EF4-FFF2-40B4-BE49-F238E27FC236}">
                  <a16:creationId xmlns:a16="http://schemas.microsoft.com/office/drawing/2014/main" id="{DDE80B18-B8D3-4F71-8AE4-8C2E06F6A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8638" y="1055687"/>
              <a:ext cx="115888" cy="168275"/>
            </a:xfrm>
            <a:custGeom>
              <a:avLst/>
              <a:gdLst>
                <a:gd name="T0" fmla="*/ 5 w 31"/>
                <a:gd name="T1" fmla="*/ 45 h 45"/>
                <a:gd name="T2" fmla="*/ 0 w 31"/>
                <a:gd name="T3" fmla="*/ 37 h 45"/>
                <a:gd name="T4" fmla="*/ 0 w 31"/>
                <a:gd name="T5" fmla="*/ 36 h 45"/>
                <a:gd name="T6" fmla="*/ 22 w 31"/>
                <a:gd name="T7" fmla="*/ 1 h 45"/>
                <a:gd name="T8" fmla="*/ 24 w 31"/>
                <a:gd name="T9" fmla="*/ 0 h 45"/>
                <a:gd name="T10" fmla="*/ 31 w 31"/>
                <a:gd name="T11" fmla="*/ 4 h 45"/>
                <a:gd name="T12" fmla="*/ 31 w 31"/>
                <a:gd name="T13" fmla="*/ 5 h 45"/>
                <a:gd name="T14" fmla="*/ 31 w 31"/>
                <a:gd name="T15" fmla="*/ 6 h 45"/>
                <a:gd name="T16" fmla="*/ 7 w 31"/>
                <a:gd name="T17" fmla="*/ 45 h 45"/>
                <a:gd name="T18" fmla="*/ 6 w 31"/>
                <a:gd name="T19" fmla="*/ 45 h 45"/>
                <a:gd name="T20" fmla="*/ 5 w 31"/>
                <a:gd name="T21" fmla="*/ 45 h 45"/>
                <a:gd name="T22" fmla="*/ 6 w 31"/>
                <a:gd name="T23" fmla="*/ 44 h 45"/>
                <a:gd name="T24" fmla="*/ 7 w 31"/>
                <a:gd name="T25" fmla="*/ 43 h 45"/>
                <a:gd name="T26" fmla="*/ 6 w 31"/>
                <a:gd name="T27" fmla="*/ 44 h 45"/>
                <a:gd name="T28" fmla="*/ 3 w 31"/>
                <a:gd name="T29" fmla="*/ 36 h 45"/>
                <a:gd name="T30" fmla="*/ 6 w 31"/>
                <a:gd name="T31" fmla="*/ 41 h 45"/>
                <a:gd name="T32" fmla="*/ 28 w 31"/>
                <a:gd name="T33" fmla="*/ 6 h 45"/>
                <a:gd name="T34" fmla="*/ 23 w 31"/>
                <a:gd name="T35" fmla="*/ 3 h 45"/>
                <a:gd name="T36" fmla="*/ 3 w 31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" h="45">
                  <a:moveTo>
                    <a:pt x="5" y="45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5"/>
                    <a:pt x="31" y="5"/>
                  </a:cubicBezTo>
                  <a:cubicBezTo>
                    <a:pt x="31" y="5"/>
                    <a:pt x="31" y="6"/>
                    <a:pt x="31" y="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6" y="44"/>
                  </a:moveTo>
                  <a:cubicBezTo>
                    <a:pt x="7" y="43"/>
                    <a:pt x="7" y="43"/>
                    <a:pt x="7" y="43"/>
                  </a:cubicBezTo>
                  <a:lnTo>
                    <a:pt x="6" y="44"/>
                  </a:lnTo>
                  <a:close/>
                  <a:moveTo>
                    <a:pt x="3" y="36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3" y="3"/>
                    <a:pt x="23" y="3"/>
                    <a:pt x="23" y="3"/>
                  </a:cubicBezTo>
                  <a:lnTo>
                    <a:pt x="3" y="36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2" name="Freeform 451">
              <a:extLst>
                <a:ext uri="{FF2B5EF4-FFF2-40B4-BE49-F238E27FC236}">
                  <a16:creationId xmlns:a16="http://schemas.microsoft.com/office/drawing/2014/main" id="{AA7F63D8-C784-490B-B153-D1788CF9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935037"/>
              <a:ext cx="307975" cy="236538"/>
            </a:xfrm>
            <a:custGeom>
              <a:avLst/>
              <a:gdLst>
                <a:gd name="T0" fmla="*/ 77 w 82"/>
                <a:gd name="T1" fmla="*/ 53 h 63"/>
                <a:gd name="T2" fmla="*/ 54 w 82"/>
                <a:gd name="T3" fmla="*/ 59 h 63"/>
                <a:gd name="T4" fmla="*/ 11 w 82"/>
                <a:gd name="T5" fmla="*/ 34 h 63"/>
                <a:gd name="T6" fmla="*/ 4 w 82"/>
                <a:gd name="T7" fmla="*/ 11 h 63"/>
                <a:gd name="T8" fmla="*/ 28 w 82"/>
                <a:gd name="T9" fmla="*/ 5 h 63"/>
                <a:gd name="T10" fmla="*/ 71 w 82"/>
                <a:gd name="T11" fmla="*/ 30 h 63"/>
                <a:gd name="T12" fmla="*/ 77 w 82"/>
                <a:gd name="T13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63">
                  <a:moveTo>
                    <a:pt x="77" y="53"/>
                  </a:moveTo>
                  <a:cubicBezTo>
                    <a:pt x="73" y="61"/>
                    <a:pt x="62" y="63"/>
                    <a:pt x="54" y="5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2" y="29"/>
                    <a:pt x="0" y="19"/>
                    <a:pt x="4" y="11"/>
                  </a:cubicBezTo>
                  <a:cubicBezTo>
                    <a:pt x="9" y="3"/>
                    <a:pt x="20" y="0"/>
                    <a:pt x="28" y="5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80" y="35"/>
                    <a:pt x="82" y="45"/>
                    <a:pt x="77" y="5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3" name="Freeform 452">
              <a:extLst>
                <a:ext uri="{FF2B5EF4-FFF2-40B4-BE49-F238E27FC236}">
                  <a16:creationId xmlns:a16="http://schemas.microsoft.com/office/drawing/2014/main" id="{76DA083D-8BA7-45E4-BFDD-376ABDB88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7363" y="939800"/>
              <a:ext cx="300038" cy="231775"/>
            </a:xfrm>
            <a:custGeom>
              <a:avLst/>
              <a:gdLst>
                <a:gd name="T0" fmla="*/ 52 w 80"/>
                <a:gd name="T1" fmla="*/ 59 h 62"/>
                <a:gd name="T2" fmla="*/ 9 w 80"/>
                <a:gd name="T3" fmla="*/ 34 h 62"/>
                <a:gd name="T4" fmla="*/ 0 w 80"/>
                <a:gd name="T5" fmla="*/ 18 h 62"/>
                <a:gd name="T6" fmla="*/ 2 w 80"/>
                <a:gd name="T7" fmla="*/ 9 h 62"/>
                <a:gd name="T8" fmla="*/ 18 w 80"/>
                <a:gd name="T9" fmla="*/ 0 h 62"/>
                <a:gd name="T10" fmla="*/ 28 w 80"/>
                <a:gd name="T11" fmla="*/ 3 h 62"/>
                <a:gd name="T12" fmla="*/ 71 w 80"/>
                <a:gd name="T13" fmla="*/ 28 h 62"/>
                <a:gd name="T14" fmla="*/ 80 w 80"/>
                <a:gd name="T15" fmla="*/ 43 h 62"/>
                <a:gd name="T16" fmla="*/ 78 w 80"/>
                <a:gd name="T17" fmla="*/ 53 h 62"/>
                <a:gd name="T18" fmla="*/ 76 w 80"/>
                <a:gd name="T19" fmla="*/ 52 h 62"/>
                <a:gd name="T20" fmla="*/ 78 w 80"/>
                <a:gd name="T21" fmla="*/ 53 h 62"/>
                <a:gd name="T22" fmla="*/ 62 w 80"/>
                <a:gd name="T23" fmla="*/ 62 h 62"/>
                <a:gd name="T24" fmla="*/ 52 w 80"/>
                <a:gd name="T25" fmla="*/ 59 h 62"/>
                <a:gd name="T26" fmla="*/ 5 w 80"/>
                <a:gd name="T27" fmla="*/ 11 h 62"/>
                <a:gd name="T28" fmla="*/ 3 w 80"/>
                <a:gd name="T29" fmla="*/ 18 h 62"/>
                <a:gd name="T30" fmla="*/ 10 w 80"/>
                <a:gd name="T31" fmla="*/ 32 h 62"/>
                <a:gd name="T32" fmla="*/ 53 w 80"/>
                <a:gd name="T33" fmla="*/ 56 h 62"/>
                <a:gd name="T34" fmla="*/ 62 w 80"/>
                <a:gd name="T35" fmla="*/ 59 h 62"/>
                <a:gd name="T36" fmla="*/ 75 w 80"/>
                <a:gd name="T37" fmla="*/ 51 h 62"/>
                <a:gd name="T38" fmla="*/ 75 w 80"/>
                <a:gd name="T39" fmla="*/ 51 h 62"/>
                <a:gd name="T40" fmla="*/ 77 w 80"/>
                <a:gd name="T41" fmla="*/ 43 h 62"/>
                <a:gd name="T42" fmla="*/ 70 w 80"/>
                <a:gd name="T43" fmla="*/ 30 h 62"/>
                <a:gd name="T44" fmla="*/ 27 w 80"/>
                <a:gd name="T45" fmla="*/ 5 h 62"/>
                <a:gd name="T46" fmla="*/ 18 w 80"/>
                <a:gd name="T47" fmla="*/ 3 h 62"/>
                <a:gd name="T48" fmla="*/ 5 w 80"/>
                <a:gd name="T4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62">
                  <a:moveTo>
                    <a:pt x="52" y="59"/>
                  </a:moveTo>
                  <a:cubicBezTo>
                    <a:pt x="9" y="34"/>
                    <a:pt x="9" y="34"/>
                    <a:pt x="9" y="34"/>
                  </a:cubicBezTo>
                  <a:cubicBezTo>
                    <a:pt x="3" y="31"/>
                    <a:pt x="0" y="25"/>
                    <a:pt x="0" y="18"/>
                  </a:cubicBezTo>
                  <a:cubicBezTo>
                    <a:pt x="0" y="15"/>
                    <a:pt x="0" y="12"/>
                    <a:pt x="2" y="9"/>
                  </a:cubicBezTo>
                  <a:cubicBezTo>
                    <a:pt x="6" y="3"/>
                    <a:pt x="12" y="0"/>
                    <a:pt x="18" y="0"/>
                  </a:cubicBezTo>
                  <a:cubicBezTo>
                    <a:pt x="22" y="0"/>
                    <a:pt x="25" y="1"/>
                    <a:pt x="28" y="3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7" y="31"/>
                    <a:pt x="80" y="37"/>
                    <a:pt x="80" y="43"/>
                  </a:cubicBezTo>
                  <a:cubicBezTo>
                    <a:pt x="80" y="47"/>
                    <a:pt x="80" y="50"/>
                    <a:pt x="78" y="53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4" y="58"/>
                    <a:pt x="68" y="62"/>
                    <a:pt x="62" y="62"/>
                  </a:cubicBezTo>
                  <a:cubicBezTo>
                    <a:pt x="58" y="62"/>
                    <a:pt x="55" y="61"/>
                    <a:pt x="52" y="59"/>
                  </a:cubicBezTo>
                  <a:close/>
                  <a:moveTo>
                    <a:pt x="5" y="11"/>
                  </a:moveTo>
                  <a:cubicBezTo>
                    <a:pt x="3" y="13"/>
                    <a:pt x="3" y="16"/>
                    <a:pt x="3" y="18"/>
                  </a:cubicBezTo>
                  <a:cubicBezTo>
                    <a:pt x="3" y="24"/>
                    <a:pt x="5" y="29"/>
                    <a:pt x="10" y="32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6" y="58"/>
                    <a:pt x="59" y="59"/>
                    <a:pt x="62" y="59"/>
                  </a:cubicBezTo>
                  <a:cubicBezTo>
                    <a:pt x="67" y="59"/>
                    <a:pt x="72" y="56"/>
                    <a:pt x="75" y="51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7" y="49"/>
                    <a:pt x="77" y="46"/>
                    <a:pt x="77" y="43"/>
                  </a:cubicBezTo>
                  <a:cubicBezTo>
                    <a:pt x="77" y="38"/>
                    <a:pt x="75" y="33"/>
                    <a:pt x="70" y="3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4"/>
                    <a:pt x="21" y="3"/>
                    <a:pt x="18" y="3"/>
                  </a:cubicBezTo>
                  <a:cubicBezTo>
                    <a:pt x="13" y="3"/>
                    <a:pt x="8" y="6"/>
                    <a:pt x="5" y="1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4" name="Rectangle 453">
              <a:extLst>
                <a:ext uri="{FF2B5EF4-FFF2-40B4-BE49-F238E27FC236}">
                  <a16:creationId xmlns:a16="http://schemas.microsoft.com/office/drawing/2014/main" id="{0468E902-1147-428B-B300-EB472A0F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731838"/>
            </a:xfrm>
            <a:prstGeom prst="rect">
              <a:avLst/>
            </a:prstGeom>
            <a:solidFill>
              <a:srgbClr val="FFF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5" name="Freeform 454">
              <a:extLst>
                <a:ext uri="{FF2B5EF4-FFF2-40B4-BE49-F238E27FC236}">
                  <a16:creationId xmlns:a16="http://schemas.microsoft.com/office/drawing/2014/main" id="{46C4A14E-3941-4202-9D5E-F50F77879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52625"/>
              <a:ext cx="530225" cy="739775"/>
            </a:xfrm>
            <a:custGeom>
              <a:avLst/>
              <a:gdLst>
                <a:gd name="T0" fmla="*/ 2 w 141"/>
                <a:gd name="T1" fmla="*/ 197 h 197"/>
                <a:gd name="T2" fmla="*/ 0 w 141"/>
                <a:gd name="T3" fmla="*/ 197 h 197"/>
                <a:gd name="T4" fmla="*/ 0 w 141"/>
                <a:gd name="T5" fmla="*/ 196 h 197"/>
                <a:gd name="T6" fmla="*/ 0 w 141"/>
                <a:gd name="T7" fmla="*/ 1 h 197"/>
                <a:gd name="T8" fmla="*/ 0 w 141"/>
                <a:gd name="T9" fmla="*/ 0 h 197"/>
                <a:gd name="T10" fmla="*/ 2 w 141"/>
                <a:gd name="T11" fmla="*/ 0 h 197"/>
                <a:gd name="T12" fmla="*/ 139 w 141"/>
                <a:gd name="T13" fmla="*/ 0 h 197"/>
                <a:gd name="T14" fmla="*/ 139 w 141"/>
                <a:gd name="T15" fmla="*/ 1 h 197"/>
                <a:gd name="T16" fmla="*/ 139 w 141"/>
                <a:gd name="T17" fmla="*/ 0 h 197"/>
                <a:gd name="T18" fmla="*/ 140 w 141"/>
                <a:gd name="T19" fmla="*/ 0 h 197"/>
                <a:gd name="T20" fmla="*/ 141 w 141"/>
                <a:gd name="T21" fmla="*/ 1 h 197"/>
                <a:gd name="T22" fmla="*/ 141 w 141"/>
                <a:gd name="T23" fmla="*/ 196 h 197"/>
                <a:gd name="T24" fmla="*/ 140 w 141"/>
                <a:gd name="T25" fmla="*/ 197 h 197"/>
                <a:gd name="T26" fmla="*/ 139 w 141"/>
                <a:gd name="T27" fmla="*/ 197 h 197"/>
                <a:gd name="T28" fmla="*/ 2 w 141"/>
                <a:gd name="T29" fmla="*/ 197 h 197"/>
                <a:gd name="T30" fmla="*/ 3 w 141"/>
                <a:gd name="T31" fmla="*/ 194 h 197"/>
                <a:gd name="T32" fmla="*/ 138 w 141"/>
                <a:gd name="T33" fmla="*/ 194 h 197"/>
                <a:gd name="T34" fmla="*/ 138 w 141"/>
                <a:gd name="T35" fmla="*/ 3 h 197"/>
                <a:gd name="T36" fmla="*/ 3 w 141"/>
                <a:gd name="T37" fmla="*/ 3 h 197"/>
                <a:gd name="T38" fmla="*/ 3 w 141"/>
                <a:gd name="T39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97">
                  <a:moveTo>
                    <a:pt x="2" y="197"/>
                  </a:moveTo>
                  <a:cubicBezTo>
                    <a:pt x="1" y="197"/>
                    <a:pt x="1" y="197"/>
                    <a:pt x="0" y="197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0"/>
                    <a:pt x="141" y="1"/>
                    <a:pt x="141" y="1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6"/>
                    <a:pt x="140" y="196"/>
                    <a:pt x="140" y="197"/>
                  </a:cubicBezTo>
                  <a:cubicBezTo>
                    <a:pt x="140" y="197"/>
                    <a:pt x="139" y="197"/>
                    <a:pt x="139" y="197"/>
                  </a:cubicBezTo>
                  <a:lnTo>
                    <a:pt x="2" y="197"/>
                  </a:lnTo>
                  <a:close/>
                  <a:moveTo>
                    <a:pt x="3" y="194"/>
                  </a:moveTo>
                  <a:cubicBezTo>
                    <a:pt x="138" y="194"/>
                    <a:pt x="138" y="194"/>
                    <a:pt x="138" y="194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9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6" name="Freeform 455">
              <a:extLst>
                <a:ext uri="{FF2B5EF4-FFF2-40B4-BE49-F238E27FC236}">
                  <a16:creationId xmlns:a16="http://schemas.microsoft.com/office/drawing/2014/main" id="{78F28EE5-0F58-425B-88C0-F45F2741B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1630362"/>
              <a:ext cx="514350" cy="330200"/>
            </a:xfrm>
            <a:custGeom>
              <a:avLst/>
              <a:gdLst>
                <a:gd name="T0" fmla="*/ 137 w 137"/>
                <a:gd name="T1" fmla="*/ 88 h 88"/>
                <a:gd name="T2" fmla="*/ 137 w 137"/>
                <a:gd name="T3" fmla="*/ 86 h 88"/>
                <a:gd name="T4" fmla="*/ 68 w 137"/>
                <a:gd name="T5" fmla="*/ 0 h 88"/>
                <a:gd name="T6" fmla="*/ 0 w 137"/>
                <a:gd name="T7" fmla="*/ 86 h 88"/>
                <a:gd name="T8" fmla="*/ 0 w 137"/>
                <a:gd name="T9" fmla="*/ 88 h 88"/>
                <a:gd name="T10" fmla="*/ 137 w 137"/>
                <a:gd name="T1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88">
                  <a:moveTo>
                    <a:pt x="137" y="88"/>
                  </a:moveTo>
                  <a:cubicBezTo>
                    <a:pt x="137" y="86"/>
                    <a:pt x="137" y="86"/>
                    <a:pt x="137" y="86"/>
                  </a:cubicBezTo>
                  <a:cubicBezTo>
                    <a:pt x="137" y="52"/>
                    <a:pt x="106" y="0"/>
                    <a:pt x="68" y="0"/>
                  </a:cubicBezTo>
                  <a:cubicBezTo>
                    <a:pt x="30" y="0"/>
                    <a:pt x="0" y="52"/>
                    <a:pt x="0" y="8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137" y="88"/>
                  </a:ln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7" name="Freeform 456">
              <a:extLst>
                <a:ext uri="{FF2B5EF4-FFF2-40B4-BE49-F238E27FC236}">
                  <a16:creationId xmlns:a16="http://schemas.microsoft.com/office/drawing/2014/main" id="{90D3EEE9-2AEE-4BD6-929C-0A7769BCEA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622425"/>
              <a:ext cx="525463" cy="341313"/>
            </a:xfrm>
            <a:custGeom>
              <a:avLst/>
              <a:gdLst>
                <a:gd name="T0" fmla="*/ 2 w 140"/>
                <a:gd name="T1" fmla="*/ 91 h 91"/>
                <a:gd name="T2" fmla="*/ 0 w 140"/>
                <a:gd name="T3" fmla="*/ 91 h 91"/>
                <a:gd name="T4" fmla="*/ 0 w 140"/>
                <a:gd name="T5" fmla="*/ 90 h 91"/>
                <a:gd name="T6" fmla="*/ 0 w 140"/>
                <a:gd name="T7" fmla="*/ 88 h 91"/>
                <a:gd name="T8" fmla="*/ 70 w 140"/>
                <a:gd name="T9" fmla="*/ 0 h 91"/>
                <a:gd name="T10" fmla="*/ 140 w 140"/>
                <a:gd name="T11" fmla="*/ 88 h 91"/>
                <a:gd name="T12" fmla="*/ 140 w 140"/>
                <a:gd name="T13" fmla="*/ 90 h 91"/>
                <a:gd name="T14" fmla="*/ 140 w 140"/>
                <a:gd name="T15" fmla="*/ 91 h 91"/>
                <a:gd name="T16" fmla="*/ 139 w 140"/>
                <a:gd name="T17" fmla="*/ 91 h 91"/>
                <a:gd name="T18" fmla="*/ 2 w 140"/>
                <a:gd name="T19" fmla="*/ 91 h 91"/>
                <a:gd name="T20" fmla="*/ 139 w 140"/>
                <a:gd name="T21" fmla="*/ 90 h 91"/>
                <a:gd name="T22" fmla="*/ 139 w 140"/>
                <a:gd name="T23" fmla="*/ 88 h 91"/>
                <a:gd name="T24" fmla="*/ 139 w 140"/>
                <a:gd name="T25" fmla="*/ 90 h 91"/>
                <a:gd name="T26" fmla="*/ 23 w 140"/>
                <a:gd name="T27" fmla="*/ 33 h 91"/>
                <a:gd name="T28" fmla="*/ 3 w 140"/>
                <a:gd name="T29" fmla="*/ 88 h 91"/>
                <a:gd name="T30" fmla="*/ 3 w 140"/>
                <a:gd name="T31" fmla="*/ 88 h 91"/>
                <a:gd name="T32" fmla="*/ 137 w 140"/>
                <a:gd name="T33" fmla="*/ 88 h 91"/>
                <a:gd name="T34" fmla="*/ 137 w 140"/>
                <a:gd name="T35" fmla="*/ 88 h 91"/>
                <a:gd name="T36" fmla="*/ 118 w 140"/>
                <a:gd name="T37" fmla="*/ 33 h 91"/>
                <a:gd name="T38" fmla="*/ 70 w 140"/>
                <a:gd name="T39" fmla="*/ 3 h 91"/>
                <a:gd name="T40" fmla="*/ 70 w 140"/>
                <a:gd name="T41" fmla="*/ 3 h 91"/>
                <a:gd name="T42" fmla="*/ 23 w 140"/>
                <a:gd name="T43" fmla="*/ 3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0" h="91">
                  <a:moveTo>
                    <a:pt x="2" y="91"/>
                  </a:moveTo>
                  <a:cubicBezTo>
                    <a:pt x="1" y="91"/>
                    <a:pt x="1" y="91"/>
                    <a:pt x="0" y="91"/>
                  </a:cubicBezTo>
                  <a:cubicBezTo>
                    <a:pt x="0" y="91"/>
                    <a:pt x="0" y="90"/>
                    <a:pt x="0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53"/>
                    <a:pt x="31" y="0"/>
                    <a:pt x="70" y="0"/>
                  </a:cubicBezTo>
                  <a:cubicBezTo>
                    <a:pt x="110" y="0"/>
                    <a:pt x="140" y="53"/>
                    <a:pt x="140" y="88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0" y="90"/>
                    <a:pt x="140" y="91"/>
                    <a:pt x="140" y="91"/>
                  </a:cubicBezTo>
                  <a:cubicBezTo>
                    <a:pt x="140" y="91"/>
                    <a:pt x="139" y="91"/>
                    <a:pt x="139" y="91"/>
                  </a:cubicBezTo>
                  <a:lnTo>
                    <a:pt x="2" y="91"/>
                  </a:lnTo>
                  <a:close/>
                  <a:moveTo>
                    <a:pt x="139" y="90"/>
                  </a:moveTo>
                  <a:cubicBezTo>
                    <a:pt x="139" y="88"/>
                    <a:pt x="139" y="88"/>
                    <a:pt x="139" y="88"/>
                  </a:cubicBezTo>
                  <a:lnTo>
                    <a:pt x="139" y="90"/>
                  </a:lnTo>
                  <a:close/>
                  <a:moveTo>
                    <a:pt x="23" y="33"/>
                  </a:moveTo>
                  <a:cubicBezTo>
                    <a:pt x="11" y="50"/>
                    <a:pt x="3" y="71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8" y="71"/>
                    <a:pt x="130" y="50"/>
                    <a:pt x="118" y="33"/>
                  </a:cubicBezTo>
                  <a:cubicBezTo>
                    <a:pt x="105" y="16"/>
                    <a:pt x="89" y="3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52" y="3"/>
                    <a:pt x="35" y="16"/>
                    <a:pt x="23" y="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8" name="Rectangle 457">
              <a:extLst>
                <a:ext uri="{FF2B5EF4-FFF2-40B4-BE49-F238E27FC236}">
                  <a16:creationId xmlns:a16="http://schemas.microsoft.com/office/drawing/2014/main" id="{01BFA8A1-A037-4A23-BF88-C119F8F3B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66675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9" name="Freeform 458">
              <a:extLst>
                <a:ext uri="{FF2B5EF4-FFF2-40B4-BE49-F238E27FC236}">
                  <a16:creationId xmlns:a16="http://schemas.microsoft.com/office/drawing/2014/main" id="{5E9DCC8A-61DC-4CCC-9537-A9FE64898E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49450"/>
              <a:ext cx="530225" cy="79375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2 h 21"/>
                <a:gd name="T8" fmla="*/ 0 w 141"/>
                <a:gd name="T9" fmla="*/ 1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2 h 21"/>
                <a:gd name="T16" fmla="*/ 139 w 141"/>
                <a:gd name="T17" fmla="*/ 0 h 21"/>
                <a:gd name="T18" fmla="*/ 140 w 141"/>
                <a:gd name="T19" fmla="*/ 1 h 21"/>
                <a:gd name="T20" fmla="*/ 141 w 141"/>
                <a:gd name="T21" fmla="*/ 2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1"/>
                  </a:cubicBezTo>
                  <a:cubicBezTo>
                    <a:pt x="140" y="1"/>
                    <a:pt x="141" y="1"/>
                    <a:pt x="141" y="2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1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0" name="Rectangle 459">
              <a:extLst>
                <a:ext uri="{FF2B5EF4-FFF2-40B4-BE49-F238E27FC236}">
                  <a16:creationId xmlns:a16="http://schemas.microsoft.com/office/drawing/2014/main" id="{1F19AC07-828B-4C3D-B237-8072DE066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1" name="Freeform 460">
              <a:extLst>
                <a:ext uri="{FF2B5EF4-FFF2-40B4-BE49-F238E27FC236}">
                  <a16:creationId xmlns:a16="http://schemas.microsoft.com/office/drawing/2014/main" id="{F96A128D-7D8E-4CAB-952D-DEEBC5075C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1949450"/>
              <a:ext cx="63500" cy="79375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1 w 17"/>
                <a:gd name="T17" fmla="*/ 1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2" name="Rectangle 461">
              <a:extLst>
                <a:ext uri="{FF2B5EF4-FFF2-40B4-BE49-F238E27FC236}">
                  <a16:creationId xmlns:a16="http://schemas.microsoft.com/office/drawing/2014/main" id="{6012B58A-AE91-4984-8992-E8BB21061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3" name="Freeform 462">
              <a:extLst>
                <a:ext uri="{FF2B5EF4-FFF2-40B4-BE49-F238E27FC236}">
                  <a16:creationId xmlns:a16="http://schemas.microsoft.com/office/drawing/2014/main" id="{FC60FB18-A96D-4254-A213-5B48475E7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1949450"/>
              <a:ext cx="68263" cy="79375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2 h 21"/>
                <a:gd name="T16" fmla="*/ 1 w 18"/>
                <a:gd name="T17" fmla="*/ 1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1 h 21"/>
                <a:gd name="T24" fmla="*/ 18 w 18"/>
                <a:gd name="T25" fmla="*/ 2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8" y="1"/>
                    <a:pt x="18" y="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1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4" name="Rectangle 463">
              <a:extLst>
                <a:ext uri="{FF2B5EF4-FFF2-40B4-BE49-F238E27FC236}">
                  <a16:creationId xmlns:a16="http://schemas.microsoft.com/office/drawing/2014/main" id="{531A8F39-080A-4008-803A-FEE12EC0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5" name="Freeform 464">
              <a:extLst>
                <a:ext uri="{FF2B5EF4-FFF2-40B4-BE49-F238E27FC236}">
                  <a16:creationId xmlns:a16="http://schemas.microsoft.com/office/drawing/2014/main" id="{47995098-98F2-4B8D-9686-FAE74C1B28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6" name="Rectangle 465">
              <a:extLst>
                <a:ext uri="{FF2B5EF4-FFF2-40B4-BE49-F238E27FC236}">
                  <a16:creationId xmlns:a16="http://schemas.microsoft.com/office/drawing/2014/main" id="{FEE144BE-A16B-4C61-B6C3-453F64057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1957387"/>
              <a:ext cx="55563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7" name="Freeform 466">
              <a:extLst>
                <a:ext uri="{FF2B5EF4-FFF2-40B4-BE49-F238E27FC236}">
                  <a16:creationId xmlns:a16="http://schemas.microsoft.com/office/drawing/2014/main" id="{FB31B3D9-4E22-41EF-8642-26C6F1A12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8" name="Rectangle 467">
              <a:extLst>
                <a:ext uri="{FF2B5EF4-FFF2-40B4-BE49-F238E27FC236}">
                  <a16:creationId xmlns:a16="http://schemas.microsoft.com/office/drawing/2014/main" id="{D0EA9496-6F38-4504-9A90-4D1BBC2C3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2617787"/>
              <a:ext cx="514350" cy="71438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9" name="Freeform 468">
              <a:extLst>
                <a:ext uri="{FF2B5EF4-FFF2-40B4-BE49-F238E27FC236}">
                  <a16:creationId xmlns:a16="http://schemas.microsoft.com/office/drawing/2014/main" id="{F2D66F17-B808-4794-B168-EB04C71FA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2614612"/>
              <a:ext cx="530225" cy="77788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1 h 21"/>
                <a:gd name="T8" fmla="*/ 0 w 141"/>
                <a:gd name="T9" fmla="*/ 0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1 h 21"/>
                <a:gd name="T16" fmla="*/ 139 w 141"/>
                <a:gd name="T17" fmla="*/ 0 h 21"/>
                <a:gd name="T18" fmla="*/ 140 w 141"/>
                <a:gd name="T19" fmla="*/ 0 h 21"/>
                <a:gd name="T20" fmla="*/ 141 w 141"/>
                <a:gd name="T21" fmla="*/ 1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1"/>
                    <a:pt x="141" y="1"/>
                    <a:pt x="141" y="1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0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0" name="Rectangle 469">
              <a:extLst>
                <a:ext uri="{FF2B5EF4-FFF2-40B4-BE49-F238E27FC236}">
                  <a16:creationId xmlns:a16="http://schemas.microsoft.com/office/drawing/2014/main" id="{E8A69421-BAFD-47A5-A3A8-66DC3790F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1" name="Freeform 470">
              <a:extLst>
                <a:ext uri="{FF2B5EF4-FFF2-40B4-BE49-F238E27FC236}">
                  <a16:creationId xmlns:a16="http://schemas.microsoft.com/office/drawing/2014/main" id="{216C7DF0-2F6D-4108-9354-738853CC1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2614612"/>
              <a:ext cx="63500" cy="77788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1 w 17"/>
                <a:gd name="T17" fmla="*/ 0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2" name="Rectangle 471">
              <a:extLst>
                <a:ext uri="{FF2B5EF4-FFF2-40B4-BE49-F238E27FC236}">
                  <a16:creationId xmlns:a16="http://schemas.microsoft.com/office/drawing/2014/main" id="{90248FD1-9199-40B9-9473-270E457D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3" name="Freeform 472">
              <a:extLst>
                <a:ext uri="{FF2B5EF4-FFF2-40B4-BE49-F238E27FC236}">
                  <a16:creationId xmlns:a16="http://schemas.microsoft.com/office/drawing/2014/main" id="{B5907A2A-0F9F-4F37-B452-C40A66628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2614612"/>
              <a:ext cx="68263" cy="77788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1 h 21"/>
                <a:gd name="T16" fmla="*/ 1 w 18"/>
                <a:gd name="T17" fmla="*/ 0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0 h 21"/>
                <a:gd name="T24" fmla="*/ 18 w 18"/>
                <a:gd name="T25" fmla="*/ 1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8" y="1"/>
                    <a:pt x="18" y="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0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4" name="Rectangle 473">
              <a:extLst>
                <a:ext uri="{FF2B5EF4-FFF2-40B4-BE49-F238E27FC236}">
                  <a16:creationId xmlns:a16="http://schemas.microsoft.com/office/drawing/2014/main" id="{4876E3B2-4088-425B-8A6C-C5D58AA57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5" name="Freeform 474">
              <a:extLst>
                <a:ext uri="{FF2B5EF4-FFF2-40B4-BE49-F238E27FC236}">
                  <a16:creationId xmlns:a16="http://schemas.microsoft.com/office/drawing/2014/main" id="{3A761864-1ADA-46E9-B9F9-4652B7CDD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6" name="Rectangle 475">
              <a:extLst>
                <a:ext uri="{FF2B5EF4-FFF2-40B4-BE49-F238E27FC236}">
                  <a16:creationId xmlns:a16="http://schemas.microsoft.com/office/drawing/2014/main" id="{56228623-5AAA-41D9-96F6-AA1D94C87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2617787"/>
              <a:ext cx="55563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7" name="Freeform 476">
              <a:extLst>
                <a:ext uri="{FF2B5EF4-FFF2-40B4-BE49-F238E27FC236}">
                  <a16:creationId xmlns:a16="http://schemas.microsoft.com/office/drawing/2014/main" id="{35CFE289-1D41-47C8-9AAD-B68C79543C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8" name="Freeform 477">
              <a:extLst>
                <a:ext uri="{FF2B5EF4-FFF2-40B4-BE49-F238E27FC236}">
                  <a16:creationId xmlns:a16="http://schemas.microsoft.com/office/drawing/2014/main" id="{86A0A033-E16B-4A0B-B3AE-DD3B2501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51" y="1960562"/>
              <a:ext cx="384175" cy="217488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3 w 102"/>
                <a:gd name="T5" fmla="*/ 54 h 58"/>
                <a:gd name="T6" fmla="*/ 51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7" y="55"/>
                    <a:pt x="13" y="54"/>
                  </a:cubicBezTo>
                  <a:cubicBezTo>
                    <a:pt x="22" y="53"/>
                    <a:pt x="28" y="39"/>
                    <a:pt x="51" y="38"/>
                  </a:cubicBezTo>
                  <a:cubicBezTo>
                    <a:pt x="61" y="38"/>
                    <a:pt x="73" y="41"/>
                    <a:pt x="87" y="54"/>
                  </a:cubicBezTo>
                  <a:cubicBezTo>
                    <a:pt x="87" y="54"/>
                    <a:pt x="92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8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FF9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49" name="Freeform 478">
              <a:extLst>
                <a:ext uri="{FF2B5EF4-FFF2-40B4-BE49-F238E27FC236}">
                  <a16:creationId xmlns:a16="http://schemas.microsoft.com/office/drawing/2014/main" id="{B0704C12-2834-4BED-8B74-7686AEE2F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21551" y="2032000"/>
              <a:ext cx="387350" cy="142875"/>
            </a:xfrm>
            <a:custGeom>
              <a:avLst/>
              <a:gdLst>
                <a:gd name="T0" fmla="*/ 86 w 103"/>
                <a:gd name="T1" fmla="*/ 36 h 38"/>
                <a:gd name="T2" fmla="*/ 85 w 103"/>
                <a:gd name="T3" fmla="*/ 36 h 38"/>
                <a:gd name="T4" fmla="*/ 53 w 103"/>
                <a:gd name="T5" fmla="*/ 21 h 38"/>
                <a:gd name="T6" fmla="*/ 52 w 103"/>
                <a:gd name="T7" fmla="*/ 21 h 38"/>
                <a:gd name="T8" fmla="*/ 13 w 103"/>
                <a:gd name="T9" fmla="*/ 37 h 38"/>
                <a:gd name="T10" fmla="*/ 11 w 103"/>
                <a:gd name="T11" fmla="*/ 37 h 38"/>
                <a:gd name="T12" fmla="*/ 1 w 103"/>
                <a:gd name="T13" fmla="*/ 31 h 38"/>
                <a:gd name="T14" fmla="*/ 0 w 103"/>
                <a:gd name="T15" fmla="*/ 27 h 38"/>
                <a:gd name="T16" fmla="*/ 3 w 103"/>
                <a:gd name="T17" fmla="*/ 20 h 38"/>
                <a:gd name="T18" fmla="*/ 4 w 103"/>
                <a:gd name="T19" fmla="*/ 21 h 38"/>
                <a:gd name="T20" fmla="*/ 3 w 103"/>
                <a:gd name="T21" fmla="*/ 20 h 38"/>
                <a:gd name="T22" fmla="*/ 51 w 103"/>
                <a:gd name="T23" fmla="*/ 0 h 38"/>
                <a:gd name="T24" fmla="*/ 102 w 103"/>
                <a:gd name="T25" fmla="*/ 26 h 38"/>
                <a:gd name="T26" fmla="*/ 103 w 103"/>
                <a:gd name="T27" fmla="*/ 28 h 38"/>
                <a:gd name="T28" fmla="*/ 99 w 103"/>
                <a:gd name="T29" fmla="*/ 36 h 38"/>
                <a:gd name="T30" fmla="*/ 93 w 103"/>
                <a:gd name="T31" fmla="*/ 38 h 38"/>
                <a:gd name="T32" fmla="*/ 86 w 103"/>
                <a:gd name="T33" fmla="*/ 36 h 38"/>
                <a:gd name="T34" fmla="*/ 89 w 103"/>
                <a:gd name="T35" fmla="*/ 34 h 38"/>
                <a:gd name="T36" fmla="*/ 93 w 103"/>
                <a:gd name="T37" fmla="*/ 35 h 38"/>
                <a:gd name="T38" fmla="*/ 97 w 103"/>
                <a:gd name="T39" fmla="*/ 34 h 38"/>
                <a:gd name="T40" fmla="*/ 100 w 103"/>
                <a:gd name="T41" fmla="*/ 28 h 38"/>
                <a:gd name="T42" fmla="*/ 99 w 103"/>
                <a:gd name="T43" fmla="*/ 27 h 38"/>
                <a:gd name="T44" fmla="*/ 51 w 103"/>
                <a:gd name="T45" fmla="*/ 3 h 38"/>
                <a:gd name="T46" fmla="*/ 5 w 103"/>
                <a:gd name="T47" fmla="*/ 22 h 38"/>
                <a:gd name="T48" fmla="*/ 3 w 103"/>
                <a:gd name="T49" fmla="*/ 27 h 38"/>
                <a:gd name="T50" fmla="*/ 4 w 103"/>
                <a:gd name="T51" fmla="*/ 30 h 38"/>
                <a:gd name="T52" fmla="*/ 11 w 103"/>
                <a:gd name="T53" fmla="*/ 34 h 38"/>
                <a:gd name="T54" fmla="*/ 13 w 103"/>
                <a:gd name="T55" fmla="*/ 34 h 38"/>
                <a:gd name="T56" fmla="*/ 51 w 103"/>
                <a:gd name="T57" fmla="*/ 18 h 38"/>
                <a:gd name="T58" fmla="*/ 53 w 103"/>
                <a:gd name="T59" fmla="*/ 18 h 38"/>
                <a:gd name="T60" fmla="*/ 87 w 103"/>
                <a:gd name="T61" fmla="*/ 34 h 38"/>
                <a:gd name="T62" fmla="*/ 89 w 103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38">
                  <a:moveTo>
                    <a:pt x="86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2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28" y="22"/>
                    <a:pt x="24" y="34"/>
                    <a:pt x="13" y="37"/>
                  </a:cubicBezTo>
                  <a:cubicBezTo>
                    <a:pt x="13" y="37"/>
                    <a:pt x="12" y="37"/>
                    <a:pt x="11" y="37"/>
                  </a:cubicBezTo>
                  <a:cubicBezTo>
                    <a:pt x="6" y="37"/>
                    <a:pt x="3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3" y="20"/>
                    <a:pt x="3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8" y="5"/>
                    <a:pt x="35" y="0"/>
                    <a:pt x="51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3" y="28"/>
                    <a:pt x="103" y="28"/>
                  </a:cubicBezTo>
                  <a:cubicBezTo>
                    <a:pt x="103" y="32"/>
                    <a:pt x="101" y="35"/>
                    <a:pt x="99" y="36"/>
                  </a:cubicBezTo>
                  <a:cubicBezTo>
                    <a:pt x="97" y="38"/>
                    <a:pt x="94" y="38"/>
                    <a:pt x="93" y="38"/>
                  </a:cubicBezTo>
                  <a:cubicBezTo>
                    <a:pt x="89" y="38"/>
                    <a:pt x="86" y="36"/>
                    <a:pt x="86" y="36"/>
                  </a:cubicBezTo>
                  <a:close/>
                  <a:moveTo>
                    <a:pt x="89" y="34"/>
                  </a:moveTo>
                  <a:cubicBezTo>
                    <a:pt x="90" y="35"/>
                    <a:pt x="91" y="35"/>
                    <a:pt x="93" y="35"/>
                  </a:cubicBezTo>
                  <a:cubicBezTo>
                    <a:pt x="94" y="35"/>
                    <a:pt x="95" y="35"/>
                    <a:pt x="97" y="34"/>
                  </a:cubicBezTo>
                  <a:cubicBezTo>
                    <a:pt x="98" y="33"/>
                    <a:pt x="100" y="31"/>
                    <a:pt x="100" y="28"/>
                  </a:cubicBezTo>
                  <a:cubicBezTo>
                    <a:pt x="100" y="28"/>
                    <a:pt x="100" y="27"/>
                    <a:pt x="99" y="27"/>
                  </a:cubicBezTo>
                  <a:cubicBezTo>
                    <a:pt x="98" y="19"/>
                    <a:pt x="77" y="3"/>
                    <a:pt x="51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5" y="22"/>
                    <a:pt x="3" y="24"/>
                    <a:pt x="3" y="27"/>
                  </a:cubicBezTo>
                  <a:cubicBezTo>
                    <a:pt x="3" y="28"/>
                    <a:pt x="3" y="29"/>
                    <a:pt x="4" y="30"/>
                  </a:cubicBezTo>
                  <a:cubicBezTo>
                    <a:pt x="5" y="32"/>
                    <a:pt x="7" y="34"/>
                    <a:pt x="11" y="34"/>
                  </a:cubicBezTo>
                  <a:cubicBezTo>
                    <a:pt x="11" y="34"/>
                    <a:pt x="12" y="34"/>
                    <a:pt x="13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2" y="18"/>
                    <a:pt x="52" y="18"/>
                    <a:pt x="53" y="18"/>
                  </a:cubicBezTo>
                  <a:cubicBezTo>
                    <a:pt x="62" y="18"/>
                    <a:pt x="75" y="22"/>
                    <a:pt x="87" y="34"/>
                  </a:cubicBezTo>
                  <a:cubicBezTo>
                    <a:pt x="88" y="34"/>
                    <a:pt x="88" y="34"/>
                    <a:pt x="89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0" name="Freeform 479">
              <a:extLst>
                <a:ext uri="{FF2B5EF4-FFF2-40B4-BE49-F238E27FC236}">
                  <a16:creationId xmlns:a16="http://schemas.microsoft.com/office/drawing/2014/main" id="{2074B9BE-B55D-472E-99C1-CEA1BDFD5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2035175"/>
              <a:ext cx="327025" cy="117475"/>
            </a:xfrm>
            <a:custGeom>
              <a:avLst/>
              <a:gdLst>
                <a:gd name="T0" fmla="*/ 0 w 87"/>
                <a:gd name="T1" fmla="*/ 16 h 31"/>
                <a:gd name="T2" fmla="*/ 12 w 87"/>
                <a:gd name="T3" fmla="*/ 31 h 31"/>
                <a:gd name="T4" fmla="*/ 24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7 w 87"/>
                <a:gd name="T11" fmla="*/ 1 h 31"/>
                <a:gd name="T12" fmla="*/ 37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7 w 87"/>
                <a:gd name="T21" fmla="*/ 1 h 31"/>
                <a:gd name="T22" fmla="*/ 75 w 87"/>
                <a:gd name="T23" fmla="*/ 9 h 31"/>
                <a:gd name="T24" fmla="*/ 64 w 87"/>
                <a:gd name="T25" fmla="*/ 23 h 31"/>
                <a:gd name="T26" fmla="*/ 76 w 87"/>
                <a:gd name="T27" fmla="*/ 31 h 31"/>
                <a:gd name="T28" fmla="*/ 87 w 87"/>
                <a:gd name="T29" fmla="*/ 17 h 31"/>
                <a:gd name="T30" fmla="*/ 75 w 87"/>
                <a:gd name="T31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5" y="29"/>
                    <a:pt x="18" y="25"/>
                    <a:pt x="24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7" y="1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9" y="18"/>
                    <a:pt x="41" y="18"/>
                    <a:pt x="43" y="18"/>
                  </a:cubicBezTo>
                  <a:cubicBezTo>
                    <a:pt x="46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7" y="0"/>
                    <a:pt x="42" y="0"/>
                    <a:pt x="37" y="1"/>
                  </a:cubicBezTo>
                  <a:close/>
                  <a:moveTo>
                    <a:pt x="75" y="9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8" y="25"/>
                    <a:pt x="72" y="28"/>
                    <a:pt x="76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1" name="Freeform 480">
              <a:extLst>
                <a:ext uri="{FF2B5EF4-FFF2-40B4-BE49-F238E27FC236}">
                  <a16:creationId xmlns:a16="http://schemas.microsoft.com/office/drawing/2014/main" id="{9AE2AEB4-4390-4C10-937B-EAF0FD299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8538" y="2032000"/>
              <a:ext cx="338138" cy="127000"/>
            </a:xfrm>
            <a:custGeom>
              <a:avLst/>
              <a:gdLst>
                <a:gd name="T0" fmla="*/ 76 w 90"/>
                <a:gd name="T1" fmla="*/ 34 h 34"/>
                <a:gd name="T2" fmla="*/ 64 w 90"/>
                <a:gd name="T3" fmla="*/ 26 h 34"/>
                <a:gd name="T4" fmla="*/ 64 w 90"/>
                <a:gd name="T5" fmla="*/ 25 h 34"/>
                <a:gd name="T6" fmla="*/ 64 w 90"/>
                <a:gd name="T7" fmla="*/ 23 h 34"/>
                <a:gd name="T8" fmla="*/ 75 w 90"/>
                <a:gd name="T9" fmla="*/ 9 h 34"/>
                <a:gd name="T10" fmla="*/ 77 w 90"/>
                <a:gd name="T11" fmla="*/ 8 h 34"/>
                <a:gd name="T12" fmla="*/ 89 w 90"/>
                <a:gd name="T13" fmla="*/ 17 h 34"/>
                <a:gd name="T14" fmla="*/ 89 w 90"/>
                <a:gd name="T15" fmla="*/ 19 h 34"/>
                <a:gd name="T16" fmla="*/ 78 w 90"/>
                <a:gd name="T17" fmla="*/ 33 h 34"/>
                <a:gd name="T18" fmla="*/ 77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0 h 34"/>
                <a:gd name="T26" fmla="*/ 86 w 90"/>
                <a:gd name="T27" fmla="*/ 18 h 34"/>
                <a:gd name="T28" fmla="*/ 77 w 90"/>
                <a:gd name="T29" fmla="*/ 12 h 34"/>
                <a:gd name="T30" fmla="*/ 67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6 w 90"/>
                <a:gd name="T37" fmla="*/ 10 h 34"/>
                <a:gd name="T38" fmla="*/ 76 w 90"/>
                <a:gd name="T39" fmla="*/ 11 h 34"/>
                <a:gd name="T40" fmla="*/ 11 w 90"/>
                <a:gd name="T41" fmla="*/ 33 h 34"/>
                <a:gd name="T42" fmla="*/ 0 w 90"/>
                <a:gd name="T43" fmla="*/ 18 h 34"/>
                <a:gd name="T44" fmla="*/ 0 w 90"/>
                <a:gd name="T45" fmla="*/ 16 h 34"/>
                <a:gd name="T46" fmla="*/ 12 w 90"/>
                <a:gd name="T47" fmla="*/ 8 h 34"/>
                <a:gd name="T48" fmla="*/ 14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5 w 90"/>
                <a:gd name="T55" fmla="*/ 25 h 34"/>
                <a:gd name="T56" fmla="*/ 13 w 90"/>
                <a:gd name="T57" fmla="*/ 33 h 34"/>
                <a:gd name="T58" fmla="*/ 13 w 90"/>
                <a:gd name="T59" fmla="*/ 33 h 34"/>
                <a:gd name="T60" fmla="*/ 11 w 90"/>
                <a:gd name="T61" fmla="*/ 33 h 34"/>
                <a:gd name="T62" fmla="*/ 13 w 90"/>
                <a:gd name="T63" fmla="*/ 30 h 34"/>
                <a:gd name="T64" fmla="*/ 22 w 90"/>
                <a:gd name="T65" fmla="*/ 23 h 34"/>
                <a:gd name="T66" fmla="*/ 13 w 90"/>
                <a:gd name="T67" fmla="*/ 11 h 34"/>
                <a:gd name="T68" fmla="*/ 3 w 90"/>
                <a:gd name="T69" fmla="*/ 17 h 34"/>
                <a:gd name="T70" fmla="*/ 13 w 90"/>
                <a:gd name="T71" fmla="*/ 30 h 34"/>
                <a:gd name="T72" fmla="*/ 37 w 90"/>
                <a:gd name="T73" fmla="*/ 21 h 34"/>
                <a:gd name="T74" fmla="*/ 36 w 90"/>
                <a:gd name="T75" fmla="*/ 20 h 34"/>
                <a:gd name="T76" fmla="*/ 36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2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3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8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39 w 90"/>
                <a:gd name="T103" fmla="*/ 18 h 34"/>
                <a:gd name="T104" fmla="*/ 44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39 w 90"/>
                <a:gd name="T115" fmla="*/ 3 h 34"/>
                <a:gd name="T116" fmla="*/ 39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8" y="28"/>
                    <a:pt x="64" y="26"/>
                  </a:cubicBezTo>
                  <a:cubicBezTo>
                    <a:pt x="64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6" y="8"/>
                    <a:pt x="77" y="8"/>
                  </a:cubicBezTo>
                  <a:cubicBezTo>
                    <a:pt x="82" y="11"/>
                    <a:pt x="86" y="14"/>
                    <a:pt x="89" y="17"/>
                  </a:cubicBezTo>
                  <a:cubicBezTo>
                    <a:pt x="90" y="17"/>
                    <a:pt x="90" y="18"/>
                    <a:pt x="89" y="19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4"/>
                    <a:pt x="77" y="34"/>
                    <a:pt x="77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0"/>
                  </a:moveTo>
                  <a:cubicBezTo>
                    <a:pt x="86" y="18"/>
                    <a:pt x="86" y="18"/>
                    <a:pt x="86" y="18"/>
                  </a:cubicBezTo>
                  <a:cubicBezTo>
                    <a:pt x="84" y="16"/>
                    <a:pt x="80" y="14"/>
                    <a:pt x="77" y="12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70" y="26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6" y="10"/>
                    <a:pt x="76" y="10"/>
                    <a:pt x="76" y="10"/>
                  </a:cubicBezTo>
                  <a:lnTo>
                    <a:pt x="76" y="11"/>
                  </a:lnTo>
                  <a:close/>
                  <a:moveTo>
                    <a:pt x="11" y="33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4" y="13"/>
                    <a:pt x="8" y="10"/>
                    <a:pt x="12" y="8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4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0" y="28"/>
                    <a:pt x="17" y="31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2" y="33"/>
                    <a:pt x="11" y="33"/>
                  </a:cubicBezTo>
                  <a:close/>
                  <a:moveTo>
                    <a:pt x="13" y="30"/>
                  </a:moveTo>
                  <a:cubicBezTo>
                    <a:pt x="15" y="28"/>
                    <a:pt x="18" y="26"/>
                    <a:pt x="22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6" y="15"/>
                    <a:pt x="3" y="17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2" y="0"/>
                  </a:cubicBezTo>
                  <a:cubicBezTo>
                    <a:pt x="53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3" y="21"/>
                  </a:cubicBezTo>
                  <a:cubicBezTo>
                    <a:pt x="53" y="21"/>
                    <a:pt x="52" y="21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39" y="18"/>
                  </a:moveTo>
                  <a:cubicBezTo>
                    <a:pt x="41" y="18"/>
                    <a:pt x="43" y="18"/>
                    <a:pt x="44" y="18"/>
                  </a:cubicBezTo>
                  <a:cubicBezTo>
                    <a:pt x="45" y="18"/>
                    <a:pt x="45" y="18"/>
                    <a:pt x="46" y="18"/>
                  </a:cubicBezTo>
                  <a:cubicBezTo>
                    <a:pt x="47" y="18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8" y="3"/>
                    <a:pt x="46" y="3"/>
                    <a:pt x="44" y="3"/>
                  </a:cubicBezTo>
                  <a:cubicBezTo>
                    <a:pt x="42" y="3"/>
                    <a:pt x="41" y="3"/>
                    <a:pt x="39" y="3"/>
                  </a:cubicBezTo>
                  <a:lnTo>
                    <a:pt x="39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2" name="Oval 481">
              <a:extLst>
                <a:ext uri="{FF2B5EF4-FFF2-40B4-BE49-F238E27FC236}">
                  <a16:creationId xmlns:a16="http://schemas.microsoft.com/office/drawing/2014/main" id="{500F9EB3-CB34-4BF7-ACFA-98AFE186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713" y="2095500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3" name="Freeform 482">
              <a:extLst>
                <a:ext uri="{FF2B5EF4-FFF2-40B4-BE49-F238E27FC236}">
                  <a16:creationId xmlns:a16="http://schemas.microsoft.com/office/drawing/2014/main" id="{5F6D48E3-917E-4A10-92DD-B8917E1B3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5363" y="209232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1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1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5"/>
                    <a:pt x="22" y="84"/>
                    <a:pt x="45" y="84"/>
                  </a:cubicBezTo>
                  <a:cubicBezTo>
                    <a:pt x="69" y="84"/>
                    <a:pt x="87" y="65"/>
                    <a:pt x="87" y="43"/>
                  </a:cubicBezTo>
                  <a:cubicBezTo>
                    <a:pt x="87" y="21"/>
                    <a:pt x="69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4" name="Oval 483">
              <a:extLst>
                <a:ext uri="{FF2B5EF4-FFF2-40B4-BE49-F238E27FC236}">
                  <a16:creationId xmlns:a16="http://schemas.microsoft.com/office/drawing/2014/main" id="{54D706A8-7006-4D30-BBE2-5C28ADD1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5526" y="2117725"/>
              <a:ext cx="280988" cy="2714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5" name="Freeform 484">
              <a:extLst>
                <a:ext uri="{FF2B5EF4-FFF2-40B4-BE49-F238E27FC236}">
                  <a16:creationId xmlns:a16="http://schemas.microsoft.com/office/drawing/2014/main" id="{D48BAD5E-A9B9-4FEE-9DE0-A39FD1879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0763" y="2114550"/>
              <a:ext cx="288925" cy="280988"/>
            </a:xfrm>
            <a:custGeom>
              <a:avLst/>
              <a:gdLst>
                <a:gd name="T0" fmla="*/ 0 w 77"/>
                <a:gd name="T1" fmla="*/ 37 h 75"/>
                <a:gd name="T2" fmla="*/ 38 w 77"/>
                <a:gd name="T3" fmla="*/ 0 h 75"/>
                <a:gd name="T4" fmla="*/ 77 w 77"/>
                <a:gd name="T5" fmla="*/ 37 h 75"/>
                <a:gd name="T6" fmla="*/ 38 w 77"/>
                <a:gd name="T7" fmla="*/ 75 h 75"/>
                <a:gd name="T8" fmla="*/ 0 w 77"/>
                <a:gd name="T9" fmla="*/ 37 h 75"/>
                <a:gd name="T10" fmla="*/ 3 w 77"/>
                <a:gd name="T11" fmla="*/ 37 h 75"/>
                <a:gd name="T12" fmla="*/ 38 w 77"/>
                <a:gd name="T13" fmla="*/ 72 h 75"/>
                <a:gd name="T14" fmla="*/ 74 w 77"/>
                <a:gd name="T15" fmla="*/ 37 h 75"/>
                <a:gd name="T16" fmla="*/ 38 w 77"/>
                <a:gd name="T17" fmla="*/ 3 h 75"/>
                <a:gd name="T18" fmla="*/ 3 w 77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5">
                  <a:moveTo>
                    <a:pt x="0" y="37"/>
                  </a:moveTo>
                  <a:cubicBezTo>
                    <a:pt x="0" y="16"/>
                    <a:pt x="17" y="0"/>
                    <a:pt x="38" y="0"/>
                  </a:cubicBezTo>
                  <a:cubicBezTo>
                    <a:pt x="60" y="0"/>
                    <a:pt x="77" y="16"/>
                    <a:pt x="77" y="37"/>
                  </a:cubicBezTo>
                  <a:cubicBezTo>
                    <a:pt x="77" y="58"/>
                    <a:pt x="60" y="75"/>
                    <a:pt x="38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8" y="72"/>
                  </a:cubicBezTo>
                  <a:cubicBezTo>
                    <a:pt x="58" y="72"/>
                    <a:pt x="74" y="56"/>
                    <a:pt x="74" y="37"/>
                  </a:cubicBezTo>
                  <a:cubicBezTo>
                    <a:pt x="74" y="18"/>
                    <a:pt x="58" y="3"/>
                    <a:pt x="38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6" name="Freeform 485">
              <a:extLst>
                <a:ext uri="{FF2B5EF4-FFF2-40B4-BE49-F238E27FC236}">
                  <a16:creationId xmlns:a16="http://schemas.microsoft.com/office/drawing/2014/main" id="{38D97240-19AE-493A-B8DF-B4E8C3342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6" y="2455862"/>
              <a:ext cx="187325" cy="233363"/>
            </a:xfrm>
            <a:custGeom>
              <a:avLst/>
              <a:gdLst>
                <a:gd name="T0" fmla="*/ 0 w 50"/>
                <a:gd name="T1" fmla="*/ 62 h 62"/>
                <a:gd name="T2" fmla="*/ 0 w 50"/>
                <a:gd name="T3" fmla="*/ 5 h 62"/>
                <a:gd name="T4" fmla="*/ 5 w 50"/>
                <a:gd name="T5" fmla="*/ 0 h 62"/>
                <a:gd name="T6" fmla="*/ 45 w 50"/>
                <a:gd name="T7" fmla="*/ 0 h 62"/>
                <a:gd name="T8" fmla="*/ 50 w 50"/>
                <a:gd name="T9" fmla="*/ 5 h 62"/>
                <a:gd name="T10" fmla="*/ 50 w 50"/>
                <a:gd name="T11" fmla="*/ 62 h 62"/>
                <a:gd name="T12" fmla="*/ 0 w 50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2">
                  <a:moveTo>
                    <a:pt x="0" y="6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7" name="Freeform 486">
              <a:extLst>
                <a:ext uri="{FF2B5EF4-FFF2-40B4-BE49-F238E27FC236}">
                  <a16:creationId xmlns:a16="http://schemas.microsoft.com/office/drawing/2014/main" id="{99B458A9-51CD-49AB-B777-88CB041D18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7751" y="2452687"/>
              <a:ext cx="198438" cy="239713"/>
            </a:xfrm>
            <a:custGeom>
              <a:avLst/>
              <a:gdLst>
                <a:gd name="T0" fmla="*/ 1 w 53"/>
                <a:gd name="T1" fmla="*/ 64 h 64"/>
                <a:gd name="T2" fmla="*/ 1 w 53"/>
                <a:gd name="T3" fmla="*/ 63 h 64"/>
                <a:gd name="T4" fmla="*/ 3 w 53"/>
                <a:gd name="T5" fmla="*/ 63 h 64"/>
                <a:gd name="T6" fmla="*/ 1 w 53"/>
                <a:gd name="T7" fmla="*/ 63 h 64"/>
                <a:gd name="T8" fmla="*/ 1 w 53"/>
                <a:gd name="T9" fmla="*/ 64 h 64"/>
                <a:gd name="T10" fmla="*/ 0 w 53"/>
                <a:gd name="T11" fmla="*/ 64 h 64"/>
                <a:gd name="T12" fmla="*/ 0 w 53"/>
                <a:gd name="T13" fmla="*/ 63 h 64"/>
                <a:gd name="T14" fmla="*/ 0 w 53"/>
                <a:gd name="T15" fmla="*/ 6 h 64"/>
                <a:gd name="T16" fmla="*/ 6 w 53"/>
                <a:gd name="T17" fmla="*/ 0 h 64"/>
                <a:gd name="T18" fmla="*/ 46 w 53"/>
                <a:gd name="T19" fmla="*/ 0 h 64"/>
                <a:gd name="T20" fmla="*/ 53 w 53"/>
                <a:gd name="T21" fmla="*/ 6 h 64"/>
                <a:gd name="T22" fmla="*/ 53 w 53"/>
                <a:gd name="T23" fmla="*/ 63 h 64"/>
                <a:gd name="T24" fmla="*/ 52 w 53"/>
                <a:gd name="T25" fmla="*/ 64 h 64"/>
                <a:gd name="T26" fmla="*/ 51 w 53"/>
                <a:gd name="T27" fmla="*/ 64 h 64"/>
                <a:gd name="T28" fmla="*/ 1 w 53"/>
                <a:gd name="T29" fmla="*/ 64 h 64"/>
                <a:gd name="T30" fmla="*/ 50 w 53"/>
                <a:gd name="T31" fmla="*/ 61 h 64"/>
                <a:gd name="T32" fmla="*/ 50 w 53"/>
                <a:gd name="T33" fmla="*/ 6 h 64"/>
                <a:gd name="T34" fmla="*/ 46 w 53"/>
                <a:gd name="T35" fmla="*/ 3 h 64"/>
                <a:gd name="T36" fmla="*/ 6 w 53"/>
                <a:gd name="T37" fmla="*/ 3 h 64"/>
                <a:gd name="T38" fmla="*/ 3 w 53"/>
                <a:gd name="T39" fmla="*/ 6 h 64"/>
                <a:gd name="T40" fmla="*/ 3 w 53"/>
                <a:gd name="T41" fmla="*/ 61 h 64"/>
                <a:gd name="T42" fmla="*/ 50 w 53"/>
                <a:gd name="T43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64">
                  <a:moveTo>
                    <a:pt x="1" y="64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0" y="64"/>
                    <a:pt x="0" y="64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3"/>
                    <a:pt x="53" y="63"/>
                    <a:pt x="52" y="64"/>
                  </a:cubicBezTo>
                  <a:cubicBezTo>
                    <a:pt x="52" y="64"/>
                    <a:pt x="52" y="64"/>
                    <a:pt x="51" y="64"/>
                  </a:cubicBezTo>
                  <a:lnTo>
                    <a:pt x="1" y="64"/>
                  </a:lnTo>
                  <a:close/>
                  <a:moveTo>
                    <a:pt x="50" y="61"/>
                  </a:move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4"/>
                    <a:pt x="3" y="6"/>
                  </a:cubicBezTo>
                  <a:cubicBezTo>
                    <a:pt x="3" y="61"/>
                    <a:pt x="3" y="61"/>
                    <a:pt x="3" y="61"/>
                  </a:cubicBezTo>
                  <a:lnTo>
                    <a:pt x="50" y="61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8" name="Freeform 487">
              <a:extLst>
                <a:ext uri="{FF2B5EF4-FFF2-40B4-BE49-F238E27FC236}">
                  <a16:creationId xmlns:a16="http://schemas.microsoft.com/office/drawing/2014/main" id="{612141C4-4B21-46DC-AB6D-E49A976E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59" name="Freeform 488">
              <a:extLst>
                <a:ext uri="{FF2B5EF4-FFF2-40B4-BE49-F238E27FC236}">
                  <a16:creationId xmlns:a16="http://schemas.microsoft.com/office/drawing/2014/main" id="{D9815827-C30F-4CC9-965D-A302D345B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1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1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1" y="64"/>
                  </a:cubicBezTo>
                  <a:cubicBezTo>
                    <a:pt x="0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0" name="Freeform 489">
              <a:extLst>
                <a:ext uri="{FF2B5EF4-FFF2-40B4-BE49-F238E27FC236}">
                  <a16:creationId xmlns:a16="http://schemas.microsoft.com/office/drawing/2014/main" id="{B3DD6D94-112C-4D1D-A763-341363629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3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1" name="Oval 490">
              <a:extLst>
                <a:ext uri="{FF2B5EF4-FFF2-40B4-BE49-F238E27FC236}">
                  <a16:creationId xmlns:a16="http://schemas.microsoft.com/office/drawing/2014/main" id="{7428E582-7454-4DFF-8C14-B90A2A7C4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584450"/>
              <a:ext cx="15875" cy="19050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2" name="Freeform 491">
              <a:extLst>
                <a:ext uri="{FF2B5EF4-FFF2-40B4-BE49-F238E27FC236}">
                  <a16:creationId xmlns:a16="http://schemas.microsoft.com/office/drawing/2014/main" id="{54E7989E-360B-4C14-BBBE-E0654995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814512"/>
              <a:ext cx="528638" cy="882650"/>
            </a:xfrm>
            <a:custGeom>
              <a:avLst/>
              <a:gdLst>
                <a:gd name="T0" fmla="*/ 333 w 333"/>
                <a:gd name="T1" fmla="*/ 556 h 556"/>
                <a:gd name="T2" fmla="*/ 333 w 333"/>
                <a:gd name="T3" fmla="*/ 0 h 556"/>
                <a:gd name="T4" fmla="*/ 0 w 333"/>
                <a:gd name="T5" fmla="*/ 2 h 556"/>
                <a:gd name="T6" fmla="*/ 0 w 333"/>
                <a:gd name="T7" fmla="*/ 556 h 556"/>
                <a:gd name="T8" fmla="*/ 333 w 333"/>
                <a:gd name="T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556">
                  <a:moveTo>
                    <a:pt x="333" y="556"/>
                  </a:moveTo>
                  <a:lnTo>
                    <a:pt x="333" y="0"/>
                  </a:lnTo>
                  <a:lnTo>
                    <a:pt x="0" y="2"/>
                  </a:lnTo>
                  <a:lnTo>
                    <a:pt x="0" y="556"/>
                  </a:lnTo>
                  <a:lnTo>
                    <a:pt x="333" y="556"/>
                  </a:lnTo>
                  <a:close/>
                </a:path>
              </a:pathLst>
            </a:custGeom>
            <a:solidFill>
              <a:srgbClr val="CFB0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3" name="Freeform 492">
              <a:extLst>
                <a:ext uri="{FF2B5EF4-FFF2-40B4-BE49-F238E27FC236}">
                  <a16:creationId xmlns:a16="http://schemas.microsoft.com/office/drawing/2014/main" id="{3F3AB278-E38C-4C77-AE7B-733CBF0F3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4688" y="1809750"/>
              <a:ext cx="538163" cy="893763"/>
            </a:xfrm>
            <a:custGeom>
              <a:avLst/>
              <a:gdLst>
                <a:gd name="T0" fmla="*/ 1 w 143"/>
                <a:gd name="T1" fmla="*/ 238 h 238"/>
                <a:gd name="T2" fmla="*/ 0 w 143"/>
                <a:gd name="T3" fmla="*/ 237 h 238"/>
                <a:gd name="T4" fmla="*/ 0 w 143"/>
                <a:gd name="T5" fmla="*/ 236 h 238"/>
                <a:gd name="T6" fmla="*/ 0 w 143"/>
                <a:gd name="T7" fmla="*/ 2 h 238"/>
                <a:gd name="T8" fmla="*/ 1 w 143"/>
                <a:gd name="T9" fmla="*/ 1 h 238"/>
                <a:gd name="T10" fmla="*/ 142 w 143"/>
                <a:gd name="T11" fmla="*/ 0 h 238"/>
                <a:gd name="T12" fmla="*/ 143 w 143"/>
                <a:gd name="T13" fmla="*/ 0 h 238"/>
                <a:gd name="T14" fmla="*/ 143 w 143"/>
                <a:gd name="T15" fmla="*/ 1 h 238"/>
                <a:gd name="T16" fmla="*/ 143 w 143"/>
                <a:gd name="T17" fmla="*/ 236 h 238"/>
                <a:gd name="T18" fmla="*/ 143 w 143"/>
                <a:gd name="T19" fmla="*/ 237 h 238"/>
                <a:gd name="T20" fmla="*/ 142 w 143"/>
                <a:gd name="T21" fmla="*/ 238 h 238"/>
                <a:gd name="T22" fmla="*/ 1 w 143"/>
                <a:gd name="T23" fmla="*/ 238 h 238"/>
                <a:gd name="T24" fmla="*/ 142 w 143"/>
                <a:gd name="T25" fmla="*/ 236 h 238"/>
                <a:gd name="T26" fmla="*/ 142 w 143"/>
                <a:gd name="T27" fmla="*/ 235 h 238"/>
                <a:gd name="T28" fmla="*/ 142 w 143"/>
                <a:gd name="T29" fmla="*/ 236 h 238"/>
                <a:gd name="T30" fmla="*/ 3 w 143"/>
                <a:gd name="T31" fmla="*/ 4 h 238"/>
                <a:gd name="T32" fmla="*/ 3 w 143"/>
                <a:gd name="T33" fmla="*/ 235 h 238"/>
                <a:gd name="T34" fmla="*/ 140 w 143"/>
                <a:gd name="T35" fmla="*/ 235 h 238"/>
                <a:gd name="T36" fmla="*/ 140 w 143"/>
                <a:gd name="T37" fmla="*/ 3 h 238"/>
                <a:gd name="T38" fmla="*/ 3 w 143"/>
                <a:gd name="T39" fmla="*/ 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238">
                  <a:moveTo>
                    <a:pt x="1" y="238"/>
                  </a:moveTo>
                  <a:cubicBezTo>
                    <a:pt x="1" y="238"/>
                    <a:pt x="0" y="238"/>
                    <a:pt x="0" y="237"/>
                  </a:cubicBezTo>
                  <a:cubicBezTo>
                    <a:pt x="0" y="237"/>
                    <a:pt x="0" y="237"/>
                    <a:pt x="0" y="23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2" y="0"/>
                    <a:pt x="143" y="0"/>
                    <a:pt x="143" y="0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236"/>
                    <a:pt x="143" y="236"/>
                    <a:pt x="143" y="236"/>
                  </a:cubicBezTo>
                  <a:cubicBezTo>
                    <a:pt x="143" y="237"/>
                    <a:pt x="143" y="237"/>
                    <a:pt x="143" y="237"/>
                  </a:cubicBezTo>
                  <a:cubicBezTo>
                    <a:pt x="143" y="238"/>
                    <a:pt x="142" y="238"/>
                    <a:pt x="142" y="238"/>
                  </a:cubicBezTo>
                  <a:lnTo>
                    <a:pt x="1" y="238"/>
                  </a:lnTo>
                  <a:close/>
                  <a:moveTo>
                    <a:pt x="142" y="236"/>
                  </a:moveTo>
                  <a:cubicBezTo>
                    <a:pt x="142" y="235"/>
                    <a:pt x="142" y="235"/>
                    <a:pt x="142" y="235"/>
                  </a:cubicBezTo>
                  <a:lnTo>
                    <a:pt x="142" y="236"/>
                  </a:lnTo>
                  <a:close/>
                  <a:moveTo>
                    <a:pt x="3" y="4"/>
                  </a:moveTo>
                  <a:cubicBezTo>
                    <a:pt x="3" y="235"/>
                    <a:pt x="3" y="235"/>
                    <a:pt x="3" y="235"/>
                  </a:cubicBezTo>
                  <a:cubicBezTo>
                    <a:pt x="140" y="235"/>
                    <a:pt x="140" y="235"/>
                    <a:pt x="140" y="235"/>
                  </a:cubicBezTo>
                  <a:cubicBezTo>
                    <a:pt x="140" y="3"/>
                    <a:pt x="140" y="3"/>
                    <a:pt x="140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4" name="Freeform 493">
              <a:extLst>
                <a:ext uri="{FF2B5EF4-FFF2-40B4-BE49-F238E27FC236}">
                  <a16:creationId xmlns:a16="http://schemas.microsoft.com/office/drawing/2014/main" id="{75FC36FF-AEF9-49BE-B228-89364EDBA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473200"/>
              <a:ext cx="528638" cy="404813"/>
            </a:xfrm>
            <a:custGeom>
              <a:avLst/>
              <a:gdLst>
                <a:gd name="T0" fmla="*/ 141 w 141"/>
                <a:gd name="T1" fmla="*/ 91 h 108"/>
                <a:gd name="T2" fmla="*/ 70 w 141"/>
                <a:gd name="T3" fmla="*/ 1 h 108"/>
                <a:gd name="T4" fmla="*/ 0 w 141"/>
                <a:gd name="T5" fmla="*/ 92 h 108"/>
                <a:gd name="T6" fmla="*/ 70 w 141"/>
                <a:gd name="T7" fmla="*/ 108 h 108"/>
                <a:gd name="T8" fmla="*/ 141 w 141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08">
                  <a:moveTo>
                    <a:pt x="141" y="91"/>
                  </a:moveTo>
                  <a:cubicBezTo>
                    <a:pt x="141" y="91"/>
                    <a:pt x="101" y="1"/>
                    <a:pt x="70" y="1"/>
                  </a:cubicBezTo>
                  <a:cubicBezTo>
                    <a:pt x="39" y="0"/>
                    <a:pt x="0" y="92"/>
                    <a:pt x="0" y="92"/>
                  </a:cubicBezTo>
                  <a:cubicBezTo>
                    <a:pt x="0" y="92"/>
                    <a:pt x="24" y="108"/>
                    <a:pt x="70" y="108"/>
                  </a:cubicBezTo>
                  <a:cubicBezTo>
                    <a:pt x="117" y="108"/>
                    <a:pt x="141" y="91"/>
                    <a:pt x="141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5" name="Freeform 494">
              <a:extLst>
                <a:ext uri="{FF2B5EF4-FFF2-40B4-BE49-F238E27FC236}">
                  <a16:creationId xmlns:a16="http://schemas.microsoft.com/office/drawing/2014/main" id="{CD35EBF2-B631-4046-A7B2-0A337CA0B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1513" y="1468437"/>
              <a:ext cx="544513" cy="412750"/>
            </a:xfrm>
            <a:custGeom>
              <a:avLst/>
              <a:gdLst>
                <a:gd name="T0" fmla="*/ 74 w 145"/>
                <a:gd name="T1" fmla="*/ 110 h 110"/>
                <a:gd name="T2" fmla="*/ 72 w 145"/>
                <a:gd name="T3" fmla="*/ 110 h 110"/>
                <a:gd name="T4" fmla="*/ 1 w 145"/>
                <a:gd name="T5" fmla="*/ 94 h 110"/>
                <a:gd name="T6" fmla="*/ 1 w 145"/>
                <a:gd name="T7" fmla="*/ 92 h 110"/>
                <a:gd name="T8" fmla="*/ 24 w 145"/>
                <a:gd name="T9" fmla="*/ 47 h 110"/>
                <a:gd name="T10" fmla="*/ 72 w 145"/>
                <a:gd name="T11" fmla="*/ 0 h 110"/>
                <a:gd name="T12" fmla="*/ 72 w 145"/>
                <a:gd name="T13" fmla="*/ 0 h 110"/>
                <a:gd name="T14" fmla="*/ 120 w 145"/>
                <a:gd name="T15" fmla="*/ 46 h 110"/>
                <a:gd name="T16" fmla="*/ 144 w 145"/>
                <a:gd name="T17" fmla="*/ 91 h 110"/>
                <a:gd name="T18" fmla="*/ 143 w 145"/>
                <a:gd name="T19" fmla="*/ 92 h 110"/>
                <a:gd name="T20" fmla="*/ 144 w 145"/>
                <a:gd name="T21" fmla="*/ 91 h 110"/>
                <a:gd name="T22" fmla="*/ 144 w 145"/>
                <a:gd name="T23" fmla="*/ 93 h 110"/>
                <a:gd name="T24" fmla="*/ 74 w 145"/>
                <a:gd name="T25" fmla="*/ 110 h 110"/>
                <a:gd name="T26" fmla="*/ 20 w 145"/>
                <a:gd name="T27" fmla="*/ 99 h 110"/>
                <a:gd name="T28" fmla="*/ 72 w 145"/>
                <a:gd name="T29" fmla="*/ 107 h 110"/>
                <a:gd name="T30" fmla="*/ 74 w 145"/>
                <a:gd name="T31" fmla="*/ 107 h 110"/>
                <a:gd name="T32" fmla="*/ 125 w 145"/>
                <a:gd name="T33" fmla="*/ 99 h 110"/>
                <a:gd name="T34" fmla="*/ 141 w 145"/>
                <a:gd name="T35" fmla="*/ 91 h 110"/>
                <a:gd name="T36" fmla="*/ 118 w 145"/>
                <a:gd name="T37" fmla="*/ 48 h 110"/>
                <a:gd name="T38" fmla="*/ 72 w 145"/>
                <a:gd name="T39" fmla="*/ 3 h 110"/>
                <a:gd name="T40" fmla="*/ 72 w 145"/>
                <a:gd name="T41" fmla="*/ 3 h 110"/>
                <a:gd name="T42" fmla="*/ 27 w 145"/>
                <a:gd name="T43" fmla="*/ 48 h 110"/>
                <a:gd name="T44" fmla="*/ 4 w 145"/>
                <a:gd name="T45" fmla="*/ 92 h 110"/>
                <a:gd name="T46" fmla="*/ 20 w 145"/>
                <a:gd name="T47" fmla="*/ 9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5" h="110">
                  <a:moveTo>
                    <a:pt x="74" y="110"/>
                  </a:moveTo>
                  <a:cubicBezTo>
                    <a:pt x="73" y="110"/>
                    <a:pt x="73" y="110"/>
                    <a:pt x="72" y="110"/>
                  </a:cubicBezTo>
                  <a:cubicBezTo>
                    <a:pt x="26" y="110"/>
                    <a:pt x="1" y="94"/>
                    <a:pt x="1" y="94"/>
                  </a:cubicBezTo>
                  <a:cubicBezTo>
                    <a:pt x="1" y="94"/>
                    <a:pt x="0" y="93"/>
                    <a:pt x="1" y="92"/>
                  </a:cubicBezTo>
                  <a:cubicBezTo>
                    <a:pt x="1" y="92"/>
                    <a:pt x="10" y="70"/>
                    <a:pt x="24" y="47"/>
                  </a:cubicBezTo>
                  <a:cubicBezTo>
                    <a:pt x="38" y="24"/>
                    <a:pt x="55" y="1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9" y="1"/>
                    <a:pt x="106" y="24"/>
                    <a:pt x="120" y="46"/>
                  </a:cubicBezTo>
                  <a:cubicBezTo>
                    <a:pt x="134" y="69"/>
                    <a:pt x="144" y="91"/>
                    <a:pt x="144" y="91"/>
                  </a:cubicBezTo>
                  <a:cubicBezTo>
                    <a:pt x="143" y="92"/>
                    <a:pt x="143" y="92"/>
                    <a:pt x="143" y="92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5" y="92"/>
                    <a:pt x="144" y="92"/>
                    <a:pt x="144" y="93"/>
                  </a:cubicBezTo>
                  <a:cubicBezTo>
                    <a:pt x="144" y="93"/>
                    <a:pt x="120" y="110"/>
                    <a:pt x="74" y="110"/>
                  </a:cubicBezTo>
                  <a:close/>
                  <a:moveTo>
                    <a:pt x="20" y="99"/>
                  </a:moveTo>
                  <a:cubicBezTo>
                    <a:pt x="32" y="103"/>
                    <a:pt x="49" y="107"/>
                    <a:pt x="72" y="107"/>
                  </a:cubicBezTo>
                  <a:cubicBezTo>
                    <a:pt x="73" y="107"/>
                    <a:pt x="73" y="107"/>
                    <a:pt x="74" y="107"/>
                  </a:cubicBezTo>
                  <a:cubicBezTo>
                    <a:pt x="96" y="107"/>
                    <a:pt x="114" y="103"/>
                    <a:pt x="125" y="99"/>
                  </a:cubicBezTo>
                  <a:cubicBezTo>
                    <a:pt x="134" y="96"/>
                    <a:pt x="139" y="92"/>
                    <a:pt x="141" y="91"/>
                  </a:cubicBezTo>
                  <a:cubicBezTo>
                    <a:pt x="139" y="86"/>
                    <a:pt x="130" y="67"/>
                    <a:pt x="118" y="48"/>
                  </a:cubicBezTo>
                  <a:cubicBezTo>
                    <a:pt x="104" y="25"/>
                    <a:pt x="86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58" y="3"/>
                    <a:pt x="40" y="25"/>
                    <a:pt x="27" y="48"/>
                  </a:cubicBezTo>
                  <a:cubicBezTo>
                    <a:pt x="15" y="68"/>
                    <a:pt x="6" y="87"/>
                    <a:pt x="4" y="92"/>
                  </a:cubicBezTo>
                  <a:cubicBezTo>
                    <a:pt x="6" y="94"/>
                    <a:pt x="12" y="97"/>
                    <a:pt x="20" y="9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6" name="Freeform 495">
              <a:extLst>
                <a:ext uri="{FF2B5EF4-FFF2-40B4-BE49-F238E27FC236}">
                  <a16:creationId xmlns:a16="http://schemas.microsoft.com/office/drawing/2014/main" id="{6E1AF1AA-F93B-45C7-B16D-F51757CD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6" y="1476375"/>
              <a:ext cx="273050" cy="161925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2"/>
                    <a:pt x="49" y="0"/>
                    <a:pt x="37" y="0"/>
                  </a:cubicBezTo>
                  <a:cubicBezTo>
                    <a:pt x="26" y="0"/>
                    <a:pt x="13" y="12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A67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7" name="Freeform 496">
              <a:extLst>
                <a:ext uri="{FF2B5EF4-FFF2-40B4-BE49-F238E27FC236}">
                  <a16:creationId xmlns:a16="http://schemas.microsoft.com/office/drawing/2014/main" id="{028DDC5B-278F-4F60-B819-275A01CEF7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8513" y="1468437"/>
              <a:ext cx="285750" cy="161925"/>
            </a:xfrm>
            <a:custGeom>
              <a:avLst/>
              <a:gdLst>
                <a:gd name="T0" fmla="*/ 1 w 76"/>
                <a:gd name="T1" fmla="*/ 33 h 43"/>
                <a:gd name="T2" fmla="*/ 0 w 76"/>
                <a:gd name="T3" fmla="*/ 32 h 43"/>
                <a:gd name="T4" fmla="*/ 0 w 76"/>
                <a:gd name="T5" fmla="*/ 31 h 43"/>
                <a:gd name="T6" fmla="*/ 38 w 76"/>
                <a:gd name="T7" fmla="*/ 0 h 43"/>
                <a:gd name="T8" fmla="*/ 38 w 76"/>
                <a:gd name="T9" fmla="*/ 0 h 43"/>
                <a:gd name="T10" fmla="*/ 75 w 76"/>
                <a:gd name="T11" fmla="*/ 29 h 43"/>
                <a:gd name="T12" fmla="*/ 74 w 76"/>
                <a:gd name="T13" fmla="*/ 30 h 43"/>
                <a:gd name="T14" fmla="*/ 75 w 76"/>
                <a:gd name="T15" fmla="*/ 29 h 43"/>
                <a:gd name="T16" fmla="*/ 75 w 76"/>
                <a:gd name="T17" fmla="*/ 31 h 43"/>
                <a:gd name="T18" fmla="*/ 37 w 76"/>
                <a:gd name="T19" fmla="*/ 43 h 43"/>
                <a:gd name="T20" fmla="*/ 1 w 76"/>
                <a:gd name="T21" fmla="*/ 33 h 43"/>
                <a:gd name="T22" fmla="*/ 37 w 76"/>
                <a:gd name="T23" fmla="*/ 40 h 43"/>
                <a:gd name="T24" fmla="*/ 72 w 76"/>
                <a:gd name="T25" fmla="*/ 30 h 43"/>
                <a:gd name="T26" fmla="*/ 38 w 76"/>
                <a:gd name="T27" fmla="*/ 3 h 43"/>
                <a:gd name="T28" fmla="*/ 38 w 76"/>
                <a:gd name="T29" fmla="*/ 3 h 43"/>
                <a:gd name="T30" fmla="*/ 4 w 76"/>
                <a:gd name="T31" fmla="*/ 31 h 43"/>
                <a:gd name="T32" fmla="*/ 37 w 76"/>
                <a:gd name="T3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43">
                  <a:moveTo>
                    <a:pt x="1" y="33"/>
                  </a:moveTo>
                  <a:cubicBezTo>
                    <a:pt x="0" y="33"/>
                    <a:pt x="0" y="33"/>
                    <a:pt x="0" y="32"/>
                  </a:cubicBezTo>
                  <a:cubicBezTo>
                    <a:pt x="0" y="32"/>
                    <a:pt x="0" y="31"/>
                    <a:pt x="0" y="31"/>
                  </a:cubicBezTo>
                  <a:cubicBezTo>
                    <a:pt x="12" y="14"/>
                    <a:pt x="25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51" y="1"/>
                    <a:pt x="64" y="13"/>
                    <a:pt x="75" y="29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30"/>
                    <a:pt x="75" y="31"/>
                    <a:pt x="75" y="31"/>
                  </a:cubicBezTo>
                  <a:cubicBezTo>
                    <a:pt x="64" y="39"/>
                    <a:pt x="51" y="43"/>
                    <a:pt x="37" y="43"/>
                  </a:cubicBezTo>
                  <a:cubicBezTo>
                    <a:pt x="25" y="43"/>
                    <a:pt x="12" y="39"/>
                    <a:pt x="1" y="33"/>
                  </a:cubicBezTo>
                  <a:close/>
                  <a:moveTo>
                    <a:pt x="37" y="40"/>
                  </a:moveTo>
                  <a:cubicBezTo>
                    <a:pt x="50" y="40"/>
                    <a:pt x="62" y="36"/>
                    <a:pt x="72" y="30"/>
                  </a:cubicBezTo>
                  <a:cubicBezTo>
                    <a:pt x="61" y="15"/>
                    <a:pt x="4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28" y="3"/>
                    <a:pt x="15" y="15"/>
                    <a:pt x="4" y="31"/>
                  </a:cubicBezTo>
                  <a:cubicBezTo>
                    <a:pt x="14" y="37"/>
                    <a:pt x="26" y="40"/>
                    <a:pt x="37" y="40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8" name="Freeform 497">
              <a:extLst>
                <a:ext uri="{FF2B5EF4-FFF2-40B4-BE49-F238E27FC236}">
                  <a16:creationId xmlns:a16="http://schemas.microsoft.com/office/drawing/2014/main" id="{1F6B935B-B56A-45CE-90E7-097D795E7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6" y="2425700"/>
              <a:ext cx="187325" cy="271463"/>
            </a:xfrm>
            <a:custGeom>
              <a:avLst/>
              <a:gdLst>
                <a:gd name="T0" fmla="*/ 0 w 50"/>
                <a:gd name="T1" fmla="*/ 72 h 72"/>
                <a:gd name="T2" fmla="*/ 0 w 50"/>
                <a:gd name="T3" fmla="*/ 5 h 72"/>
                <a:gd name="T4" fmla="*/ 5 w 50"/>
                <a:gd name="T5" fmla="*/ 0 h 72"/>
                <a:gd name="T6" fmla="*/ 45 w 50"/>
                <a:gd name="T7" fmla="*/ 0 h 72"/>
                <a:gd name="T8" fmla="*/ 50 w 50"/>
                <a:gd name="T9" fmla="*/ 5 h 72"/>
                <a:gd name="T10" fmla="*/ 50 w 50"/>
                <a:gd name="T11" fmla="*/ 72 h 72"/>
                <a:gd name="T12" fmla="*/ 0 w 5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2"/>
                    <a:pt x="50" y="72"/>
                    <a:pt x="50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69" name="Freeform 498">
              <a:extLst>
                <a:ext uri="{FF2B5EF4-FFF2-40B4-BE49-F238E27FC236}">
                  <a16:creationId xmlns:a16="http://schemas.microsoft.com/office/drawing/2014/main" id="{981CD750-58C2-426A-8C97-7E68BD9FC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9788" y="2422525"/>
              <a:ext cx="203200" cy="280988"/>
            </a:xfrm>
            <a:custGeom>
              <a:avLst/>
              <a:gdLst>
                <a:gd name="T0" fmla="*/ 2 w 54"/>
                <a:gd name="T1" fmla="*/ 75 h 75"/>
                <a:gd name="T2" fmla="*/ 2 w 54"/>
                <a:gd name="T3" fmla="*/ 73 h 75"/>
                <a:gd name="T4" fmla="*/ 3 w 54"/>
                <a:gd name="T5" fmla="*/ 73 h 75"/>
                <a:gd name="T6" fmla="*/ 2 w 54"/>
                <a:gd name="T7" fmla="*/ 73 h 75"/>
                <a:gd name="T8" fmla="*/ 2 w 54"/>
                <a:gd name="T9" fmla="*/ 75 h 75"/>
                <a:gd name="T10" fmla="*/ 1 w 54"/>
                <a:gd name="T11" fmla="*/ 74 h 75"/>
                <a:gd name="T12" fmla="*/ 0 w 54"/>
                <a:gd name="T13" fmla="*/ 73 h 75"/>
                <a:gd name="T14" fmla="*/ 0 w 54"/>
                <a:gd name="T15" fmla="*/ 6 h 75"/>
                <a:gd name="T16" fmla="*/ 7 w 54"/>
                <a:gd name="T17" fmla="*/ 0 h 75"/>
                <a:gd name="T18" fmla="*/ 47 w 54"/>
                <a:gd name="T19" fmla="*/ 0 h 75"/>
                <a:gd name="T20" fmla="*/ 54 w 54"/>
                <a:gd name="T21" fmla="*/ 6 h 75"/>
                <a:gd name="T22" fmla="*/ 54 w 54"/>
                <a:gd name="T23" fmla="*/ 73 h 75"/>
                <a:gd name="T24" fmla="*/ 53 w 54"/>
                <a:gd name="T25" fmla="*/ 74 h 75"/>
                <a:gd name="T26" fmla="*/ 52 w 54"/>
                <a:gd name="T27" fmla="*/ 75 h 75"/>
                <a:gd name="T28" fmla="*/ 2 w 54"/>
                <a:gd name="T29" fmla="*/ 75 h 75"/>
                <a:gd name="T30" fmla="*/ 51 w 54"/>
                <a:gd name="T31" fmla="*/ 72 h 75"/>
                <a:gd name="T32" fmla="*/ 51 w 54"/>
                <a:gd name="T33" fmla="*/ 6 h 75"/>
                <a:gd name="T34" fmla="*/ 47 w 54"/>
                <a:gd name="T35" fmla="*/ 3 h 75"/>
                <a:gd name="T36" fmla="*/ 7 w 54"/>
                <a:gd name="T37" fmla="*/ 3 h 75"/>
                <a:gd name="T38" fmla="*/ 3 w 54"/>
                <a:gd name="T39" fmla="*/ 6 h 75"/>
                <a:gd name="T40" fmla="*/ 3 w 54"/>
                <a:gd name="T41" fmla="*/ 72 h 75"/>
                <a:gd name="T42" fmla="*/ 51 w 54"/>
                <a:gd name="T43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4" h="75">
                  <a:moveTo>
                    <a:pt x="2" y="75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4"/>
                  </a:cubicBezTo>
                  <a:cubicBezTo>
                    <a:pt x="1" y="74"/>
                    <a:pt x="0" y="74"/>
                    <a:pt x="0" y="7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4" y="2"/>
                    <a:pt x="54" y="6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4"/>
                    <a:pt x="53" y="74"/>
                    <a:pt x="53" y="74"/>
                  </a:cubicBezTo>
                  <a:cubicBezTo>
                    <a:pt x="53" y="75"/>
                    <a:pt x="52" y="75"/>
                    <a:pt x="52" y="75"/>
                  </a:cubicBezTo>
                  <a:lnTo>
                    <a:pt x="2" y="75"/>
                  </a:lnTo>
                  <a:close/>
                  <a:moveTo>
                    <a:pt x="51" y="72"/>
                  </a:moveTo>
                  <a:cubicBezTo>
                    <a:pt x="51" y="6"/>
                    <a:pt x="51" y="6"/>
                    <a:pt x="51" y="6"/>
                  </a:cubicBezTo>
                  <a:cubicBezTo>
                    <a:pt x="51" y="4"/>
                    <a:pt x="49" y="3"/>
                    <a:pt x="4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3" y="4"/>
                    <a:pt x="3" y="6"/>
                  </a:cubicBezTo>
                  <a:cubicBezTo>
                    <a:pt x="3" y="72"/>
                    <a:pt x="3" y="72"/>
                    <a:pt x="3" y="72"/>
                  </a:cubicBezTo>
                  <a:lnTo>
                    <a:pt x="51" y="7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0" name="Freeform 499">
              <a:extLst>
                <a:ext uri="{FF2B5EF4-FFF2-40B4-BE49-F238E27FC236}">
                  <a16:creationId xmlns:a16="http://schemas.microsoft.com/office/drawing/2014/main" id="{68DE626D-BE3E-456C-B5CB-0548E79C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001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1" name="Freeform 500">
              <a:extLst>
                <a:ext uri="{FF2B5EF4-FFF2-40B4-BE49-F238E27FC236}">
                  <a16:creationId xmlns:a16="http://schemas.microsoft.com/office/drawing/2014/main" id="{90D0302E-D102-48CB-8782-61A4D104E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821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2" name="Freeform 501">
              <a:extLst>
                <a:ext uri="{FF2B5EF4-FFF2-40B4-BE49-F238E27FC236}">
                  <a16:creationId xmlns:a16="http://schemas.microsoft.com/office/drawing/2014/main" id="{AD2EF16C-F159-449A-9C67-B2B6E8EFF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66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3" name="Oval 502">
              <a:extLst>
                <a:ext uri="{FF2B5EF4-FFF2-40B4-BE49-F238E27FC236}">
                  <a16:creationId xmlns:a16="http://schemas.microsoft.com/office/drawing/2014/main" id="{7DA62490-C7BA-4A5A-AE0E-6A14152B2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8838" y="2554287"/>
              <a:ext cx="15875" cy="14288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4" name="Freeform 503">
              <a:extLst>
                <a:ext uri="{FF2B5EF4-FFF2-40B4-BE49-F238E27FC236}">
                  <a16:creationId xmlns:a16="http://schemas.microsoft.com/office/drawing/2014/main" id="{9E325C4C-C3BD-468B-8C47-4AC3ACA8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238" y="1614487"/>
              <a:ext cx="354013" cy="71438"/>
            </a:xfrm>
            <a:custGeom>
              <a:avLst/>
              <a:gdLst>
                <a:gd name="T0" fmla="*/ 1 w 94"/>
                <a:gd name="T1" fmla="*/ 15 h 19"/>
                <a:gd name="T2" fmla="*/ 0 w 94"/>
                <a:gd name="T3" fmla="*/ 13 h 19"/>
                <a:gd name="T4" fmla="*/ 2 w 94"/>
                <a:gd name="T5" fmla="*/ 12 h 19"/>
                <a:gd name="T6" fmla="*/ 12 w 94"/>
                <a:gd name="T7" fmla="*/ 14 h 19"/>
                <a:gd name="T8" fmla="*/ 37 w 94"/>
                <a:gd name="T9" fmla="*/ 16 h 19"/>
                <a:gd name="T10" fmla="*/ 91 w 94"/>
                <a:gd name="T11" fmla="*/ 1 h 19"/>
                <a:gd name="T12" fmla="*/ 93 w 94"/>
                <a:gd name="T13" fmla="*/ 1 h 19"/>
                <a:gd name="T14" fmla="*/ 93 w 94"/>
                <a:gd name="T15" fmla="*/ 3 h 19"/>
                <a:gd name="T16" fmla="*/ 37 w 94"/>
                <a:gd name="T17" fmla="*/ 19 h 19"/>
                <a:gd name="T18" fmla="*/ 1 w 94"/>
                <a:gd name="T1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9">
                  <a:moveTo>
                    <a:pt x="1" y="15"/>
                  </a:move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1" y="11"/>
                    <a:pt x="2" y="12"/>
                  </a:cubicBezTo>
                  <a:cubicBezTo>
                    <a:pt x="2" y="12"/>
                    <a:pt x="6" y="13"/>
                    <a:pt x="12" y="14"/>
                  </a:cubicBezTo>
                  <a:cubicBezTo>
                    <a:pt x="18" y="15"/>
                    <a:pt x="27" y="16"/>
                    <a:pt x="37" y="16"/>
                  </a:cubicBezTo>
                  <a:cubicBezTo>
                    <a:pt x="54" y="16"/>
                    <a:pt x="75" y="13"/>
                    <a:pt x="91" y="1"/>
                  </a:cubicBezTo>
                  <a:cubicBezTo>
                    <a:pt x="92" y="0"/>
                    <a:pt x="93" y="0"/>
                    <a:pt x="93" y="1"/>
                  </a:cubicBezTo>
                  <a:cubicBezTo>
                    <a:pt x="94" y="2"/>
                    <a:pt x="93" y="3"/>
                    <a:pt x="93" y="3"/>
                  </a:cubicBezTo>
                  <a:cubicBezTo>
                    <a:pt x="76" y="16"/>
                    <a:pt x="55" y="19"/>
                    <a:pt x="37" y="19"/>
                  </a:cubicBezTo>
                  <a:cubicBezTo>
                    <a:pt x="17" y="19"/>
                    <a:pt x="1" y="15"/>
                    <a:pt x="1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5" name="Freeform 504">
              <a:extLst>
                <a:ext uri="{FF2B5EF4-FFF2-40B4-BE49-F238E27FC236}">
                  <a16:creationId xmlns:a16="http://schemas.microsoft.com/office/drawing/2014/main" id="{6EEC396C-2F55-474B-B084-B39714D38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1679575"/>
              <a:ext cx="428625" cy="71438"/>
            </a:xfrm>
            <a:custGeom>
              <a:avLst/>
              <a:gdLst>
                <a:gd name="T0" fmla="*/ 1 w 114"/>
                <a:gd name="T1" fmla="*/ 3 h 19"/>
                <a:gd name="T2" fmla="*/ 1 w 114"/>
                <a:gd name="T3" fmla="*/ 1 h 19"/>
                <a:gd name="T4" fmla="*/ 3 w 114"/>
                <a:gd name="T5" fmla="*/ 1 h 19"/>
                <a:gd name="T6" fmla="*/ 23 w 114"/>
                <a:gd name="T7" fmla="*/ 8 h 19"/>
                <a:gd name="T8" fmla="*/ 74 w 114"/>
                <a:gd name="T9" fmla="*/ 16 h 19"/>
                <a:gd name="T10" fmla="*/ 112 w 114"/>
                <a:gd name="T11" fmla="*/ 12 h 19"/>
                <a:gd name="T12" fmla="*/ 114 w 114"/>
                <a:gd name="T13" fmla="*/ 13 h 19"/>
                <a:gd name="T14" fmla="*/ 112 w 114"/>
                <a:gd name="T15" fmla="*/ 15 h 19"/>
                <a:gd name="T16" fmla="*/ 74 w 114"/>
                <a:gd name="T17" fmla="*/ 19 h 19"/>
                <a:gd name="T18" fmla="*/ 1 w 114"/>
                <a:gd name="T1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9">
                  <a:moveTo>
                    <a:pt x="1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10" y="5"/>
                    <a:pt x="23" y="8"/>
                  </a:cubicBezTo>
                  <a:cubicBezTo>
                    <a:pt x="35" y="12"/>
                    <a:pt x="53" y="16"/>
                    <a:pt x="74" y="16"/>
                  </a:cubicBezTo>
                  <a:cubicBezTo>
                    <a:pt x="86" y="16"/>
                    <a:pt x="99" y="15"/>
                    <a:pt x="112" y="12"/>
                  </a:cubicBezTo>
                  <a:cubicBezTo>
                    <a:pt x="113" y="12"/>
                    <a:pt x="113" y="12"/>
                    <a:pt x="114" y="13"/>
                  </a:cubicBezTo>
                  <a:cubicBezTo>
                    <a:pt x="114" y="14"/>
                    <a:pt x="113" y="15"/>
                    <a:pt x="112" y="15"/>
                  </a:cubicBezTo>
                  <a:cubicBezTo>
                    <a:pt x="99" y="18"/>
                    <a:pt x="86" y="19"/>
                    <a:pt x="74" y="19"/>
                  </a:cubicBezTo>
                  <a:cubicBezTo>
                    <a:pt x="31" y="19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6" name="Freeform 505">
              <a:extLst>
                <a:ext uri="{FF2B5EF4-FFF2-40B4-BE49-F238E27FC236}">
                  <a16:creationId xmlns:a16="http://schemas.microsoft.com/office/drawing/2014/main" id="{00CF3F7D-0AF9-41B8-9207-359AD2D8A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3738" y="1757362"/>
              <a:ext cx="492125" cy="76200"/>
            </a:xfrm>
            <a:custGeom>
              <a:avLst/>
              <a:gdLst>
                <a:gd name="T0" fmla="*/ 1 w 131"/>
                <a:gd name="T1" fmla="*/ 9 h 20"/>
                <a:gd name="T2" fmla="*/ 1 w 131"/>
                <a:gd name="T3" fmla="*/ 9 h 20"/>
                <a:gd name="T4" fmla="*/ 0 w 131"/>
                <a:gd name="T5" fmla="*/ 7 h 20"/>
                <a:gd name="T6" fmla="*/ 2 w 131"/>
                <a:gd name="T7" fmla="*/ 6 h 20"/>
                <a:gd name="T8" fmla="*/ 20 w 131"/>
                <a:gd name="T9" fmla="*/ 11 h 20"/>
                <a:gd name="T10" fmla="*/ 64 w 131"/>
                <a:gd name="T11" fmla="*/ 17 h 20"/>
                <a:gd name="T12" fmla="*/ 129 w 131"/>
                <a:gd name="T13" fmla="*/ 1 h 20"/>
                <a:gd name="T14" fmla="*/ 131 w 131"/>
                <a:gd name="T15" fmla="*/ 1 h 20"/>
                <a:gd name="T16" fmla="*/ 130 w 131"/>
                <a:gd name="T17" fmla="*/ 3 h 20"/>
                <a:gd name="T18" fmla="*/ 64 w 131"/>
                <a:gd name="T19" fmla="*/ 20 h 20"/>
                <a:gd name="T20" fmla="*/ 1 w 131"/>
                <a:gd name="T2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2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2" y="6"/>
                    <a:pt x="9" y="9"/>
                    <a:pt x="20" y="11"/>
                  </a:cubicBezTo>
                  <a:cubicBezTo>
                    <a:pt x="31" y="14"/>
                    <a:pt x="47" y="17"/>
                    <a:pt x="64" y="17"/>
                  </a:cubicBezTo>
                  <a:cubicBezTo>
                    <a:pt x="84" y="17"/>
                    <a:pt x="108" y="13"/>
                    <a:pt x="129" y="1"/>
                  </a:cubicBezTo>
                  <a:cubicBezTo>
                    <a:pt x="129" y="0"/>
                    <a:pt x="130" y="1"/>
                    <a:pt x="131" y="1"/>
                  </a:cubicBezTo>
                  <a:cubicBezTo>
                    <a:pt x="131" y="2"/>
                    <a:pt x="131" y="3"/>
                    <a:pt x="130" y="3"/>
                  </a:cubicBezTo>
                  <a:cubicBezTo>
                    <a:pt x="108" y="16"/>
                    <a:pt x="85" y="20"/>
                    <a:pt x="64" y="20"/>
                  </a:cubicBezTo>
                  <a:cubicBezTo>
                    <a:pt x="29" y="20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7" name="Freeform 506">
              <a:extLst>
                <a:ext uri="{FF2B5EF4-FFF2-40B4-BE49-F238E27FC236}">
                  <a16:creationId xmlns:a16="http://schemas.microsoft.com/office/drawing/2014/main" id="{25377DC0-FB53-40AF-8506-DFFC121F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13" y="1874837"/>
              <a:ext cx="379413" cy="217488"/>
            </a:xfrm>
            <a:custGeom>
              <a:avLst/>
              <a:gdLst>
                <a:gd name="T0" fmla="*/ 98 w 101"/>
                <a:gd name="T1" fmla="*/ 40 h 58"/>
                <a:gd name="T2" fmla="*/ 99 w 101"/>
                <a:gd name="T3" fmla="*/ 49 h 58"/>
                <a:gd name="T4" fmla="*/ 88 w 101"/>
                <a:gd name="T5" fmla="*/ 54 h 58"/>
                <a:gd name="T6" fmla="*/ 50 w 101"/>
                <a:gd name="T7" fmla="*/ 38 h 58"/>
                <a:gd name="T8" fmla="*/ 15 w 101"/>
                <a:gd name="T9" fmla="*/ 54 h 58"/>
                <a:gd name="T10" fmla="*/ 4 w 101"/>
                <a:gd name="T11" fmla="*/ 54 h 58"/>
                <a:gd name="T12" fmla="*/ 1 w 101"/>
                <a:gd name="T13" fmla="*/ 45 h 58"/>
                <a:gd name="T14" fmla="*/ 98 w 101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8">
                  <a:moveTo>
                    <a:pt x="98" y="40"/>
                  </a:moveTo>
                  <a:cubicBezTo>
                    <a:pt x="98" y="40"/>
                    <a:pt x="101" y="44"/>
                    <a:pt x="99" y="49"/>
                  </a:cubicBezTo>
                  <a:cubicBezTo>
                    <a:pt x="98" y="52"/>
                    <a:pt x="94" y="55"/>
                    <a:pt x="88" y="54"/>
                  </a:cubicBezTo>
                  <a:cubicBezTo>
                    <a:pt x="79" y="52"/>
                    <a:pt x="74" y="39"/>
                    <a:pt x="50" y="38"/>
                  </a:cubicBezTo>
                  <a:cubicBezTo>
                    <a:pt x="40" y="38"/>
                    <a:pt x="28" y="41"/>
                    <a:pt x="15" y="54"/>
                  </a:cubicBezTo>
                  <a:cubicBezTo>
                    <a:pt x="15" y="54"/>
                    <a:pt x="9" y="58"/>
                    <a:pt x="4" y="54"/>
                  </a:cubicBezTo>
                  <a:cubicBezTo>
                    <a:pt x="2" y="52"/>
                    <a:pt x="0" y="50"/>
                    <a:pt x="1" y="45"/>
                  </a:cubicBezTo>
                  <a:cubicBezTo>
                    <a:pt x="3" y="32"/>
                    <a:pt x="55" y="0"/>
                    <a:pt x="98" y="40"/>
                  </a:cubicBezTo>
                  <a:close/>
                </a:path>
              </a:pathLst>
            </a:custGeom>
            <a:solidFill>
              <a:srgbClr val="FF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8" name="Freeform 507">
              <a:extLst>
                <a:ext uri="{FF2B5EF4-FFF2-40B4-BE49-F238E27FC236}">
                  <a16:creationId xmlns:a16="http://schemas.microsoft.com/office/drawing/2014/main" id="{8DCD7708-51E0-460E-8C96-E6A9C481F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1838" y="1946275"/>
              <a:ext cx="382588" cy="142875"/>
            </a:xfrm>
            <a:custGeom>
              <a:avLst/>
              <a:gdLst>
                <a:gd name="T0" fmla="*/ 4 w 102"/>
                <a:gd name="T1" fmla="*/ 36 h 38"/>
                <a:gd name="T2" fmla="*/ 0 w 102"/>
                <a:gd name="T3" fmla="*/ 28 h 38"/>
                <a:gd name="T4" fmla="*/ 0 w 102"/>
                <a:gd name="T5" fmla="*/ 26 h 38"/>
                <a:gd name="T6" fmla="*/ 52 w 102"/>
                <a:gd name="T7" fmla="*/ 0 h 38"/>
                <a:gd name="T8" fmla="*/ 100 w 102"/>
                <a:gd name="T9" fmla="*/ 20 h 38"/>
                <a:gd name="T10" fmla="*/ 99 w 102"/>
                <a:gd name="T11" fmla="*/ 21 h 38"/>
                <a:gd name="T12" fmla="*/ 100 w 102"/>
                <a:gd name="T13" fmla="*/ 20 h 38"/>
                <a:gd name="T14" fmla="*/ 102 w 102"/>
                <a:gd name="T15" fmla="*/ 27 h 38"/>
                <a:gd name="T16" fmla="*/ 101 w 102"/>
                <a:gd name="T17" fmla="*/ 31 h 38"/>
                <a:gd name="T18" fmla="*/ 92 w 102"/>
                <a:gd name="T19" fmla="*/ 37 h 38"/>
                <a:gd name="T20" fmla="*/ 89 w 102"/>
                <a:gd name="T21" fmla="*/ 37 h 38"/>
                <a:gd name="T22" fmla="*/ 51 w 102"/>
                <a:gd name="T23" fmla="*/ 21 h 38"/>
                <a:gd name="T24" fmla="*/ 50 w 102"/>
                <a:gd name="T25" fmla="*/ 21 h 38"/>
                <a:gd name="T26" fmla="*/ 17 w 102"/>
                <a:gd name="T27" fmla="*/ 36 h 38"/>
                <a:gd name="T28" fmla="*/ 17 w 102"/>
                <a:gd name="T29" fmla="*/ 36 h 38"/>
                <a:gd name="T30" fmla="*/ 10 w 102"/>
                <a:gd name="T31" fmla="*/ 38 h 38"/>
                <a:gd name="T32" fmla="*/ 10 w 102"/>
                <a:gd name="T33" fmla="*/ 38 h 38"/>
                <a:gd name="T34" fmla="*/ 4 w 102"/>
                <a:gd name="T35" fmla="*/ 36 h 38"/>
                <a:gd name="T36" fmla="*/ 3 w 102"/>
                <a:gd name="T37" fmla="*/ 26 h 38"/>
                <a:gd name="T38" fmla="*/ 3 w 102"/>
                <a:gd name="T39" fmla="*/ 28 h 38"/>
                <a:gd name="T40" fmla="*/ 5 w 102"/>
                <a:gd name="T41" fmla="*/ 34 h 38"/>
                <a:gd name="T42" fmla="*/ 10 w 102"/>
                <a:gd name="T43" fmla="*/ 35 h 38"/>
                <a:gd name="T44" fmla="*/ 15 w 102"/>
                <a:gd name="T45" fmla="*/ 34 h 38"/>
                <a:gd name="T46" fmla="*/ 50 w 102"/>
                <a:gd name="T47" fmla="*/ 18 h 38"/>
                <a:gd name="T48" fmla="*/ 51 w 102"/>
                <a:gd name="T49" fmla="*/ 18 h 38"/>
                <a:gd name="T50" fmla="*/ 90 w 102"/>
                <a:gd name="T51" fmla="*/ 34 h 38"/>
                <a:gd name="T52" fmla="*/ 92 w 102"/>
                <a:gd name="T53" fmla="*/ 34 h 38"/>
                <a:gd name="T54" fmla="*/ 99 w 102"/>
                <a:gd name="T55" fmla="*/ 30 h 38"/>
                <a:gd name="T56" fmla="*/ 99 w 102"/>
                <a:gd name="T57" fmla="*/ 27 h 38"/>
                <a:gd name="T58" fmla="*/ 98 w 102"/>
                <a:gd name="T59" fmla="*/ 23 h 38"/>
                <a:gd name="T60" fmla="*/ 97 w 102"/>
                <a:gd name="T61" fmla="*/ 22 h 38"/>
                <a:gd name="T62" fmla="*/ 52 w 102"/>
                <a:gd name="T63" fmla="*/ 3 h 38"/>
                <a:gd name="T64" fmla="*/ 51 w 102"/>
                <a:gd name="T65" fmla="*/ 3 h 38"/>
                <a:gd name="T66" fmla="*/ 3 w 102"/>
                <a:gd name="T67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38">
                  <a:moveTo>
                    <a:pt x="4" y="36"/>
                  </a:moveTo>
                  <a:cubicBezTo>
                    <a:pt x="2" y="35"/>
                    <a:pt x="0" y="32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2" y="16"/>
                    <a:pt x="24" y="0"/>
                    <a:pt x="52" y="0"/>
                  </a:cubicBezTo>
                  <a:cubicBezTo>
                    <a:pt x="67" y="0"/>
                    <a:pt x="84" y="5"/>
                    <a:pt x="100" y="20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2" y="23"/>
                    <a:pt x="102" y="27"/>
                  </a:cubicBezTo>
                  <a:cubicBezTo>
                    <a:pt x="102" y="28"/>
                    <a:pt x="102" y="30"/>
                    <a:pt x="101" y="31"/>
                  </a:cubicBezTo>
                  <a:cubicBezTo>
                    <a:pt x="100" y="34"/>
                    <a:pt x="97" y="37"/>
                    <a:pt x="92" y="37"/>
                  </a:cubicBezTo>
                  <a:cubicBezTo>
                    <a:pt x="91" y="37"/>
                    <a:pt x="90" y="37"/>
                    <a:pt x="89" y="37"/>
                  </a:cubicBezTo>
                  <a:cubicBezTo>
                    <a:pt x="79" y="34"/>
                    <a:pt x="74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cubicBezTo>
                    <a:pt x="41" y="21"/>
                    <a:pt x="29" y="24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4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8" y="38"/>
                    <a:pt x="6" y="37"/>
                    <a:pt x="4" y="36"/>
                  </a:cubicBezTo>
                  <a:close/>
                  <a:moveTo>
                    <a:pt x="3" y="26"/>
                  </a:moveTo>
                  <a:cubicBezTo>
                    <a:pt x="3" y="27"/>
                    <a:pt x="3" y="28"/>
                    <a:pt x="3" y="28"/>
                  </a:cubicBezTo>
                  <a:cubicBezTo>
                    <a:pt x="3" y="31"/>
                    <a:pt x="4" y="33"/>
                    <a:pt x="5" y="34"/>
                  </a:cubicBezTo>
                  <a:cubicBezTo>
                    <a:pt x="7" y="35"/>
                    <a:pt x="9" y="35"/>
                    <a:pt x="10" y="35"/>
                  </a:cubicBezTo>
                  <a:cubicBezTo>
                    <a:pt x="12" y="35"/>
                    <a:pt x="15" y="34"/>
                    <a:pt x="15" y="34"/>
                  </a:cubicBezTo>
                  <a:cubicBezTo>
                    <a:pt x="28" y="22"/>
                    <a:pt x="40" y="18"/>
                    <a:pt x="50" y="18"/>
                  </a:cubicBezTo>
                  <a:cubicBezTo>
                    <a:pt x="50" y="18"/>
                    <a:pt x="51" y="18"/>
                    <a:pt x="51" y="18"/>
                  </a:cubicBezTo>
                  <a:cubicBezTo>
                    <a:pt x="75" y="18"/>
                    <a:pt x="82" y="33"/>
                    <a:pt x="90" y="34"/>
                  </a:cubicBezTo>
                  <a:cubicBezTo>
                    <a:pt x="90" y="34"/>
                    <a:pt x="91" y="34"/>
                    <a:pt x="92" y="34"/>
                  </a:cubicBezTo>
                  <a:cubicBezTo>
                    <a:pt x="95" y="34"/>
                    <a:pt x="98" y="32"/>
                    <a:pt x="99" y="30"/>
                  </a:cubicBezTo>
                  <a:cubicBezTo>
                    <a:pt x="99" y="29"/>
                    <a:pt x="99" y="28"/>
                    <a:pt x="99" y="27"/>
                  </a:cubicBezTo>
                  <a:cubicBezTo>
                    <a:pt x="99" y="25"/>
                    <a:pt x="99" y="24"/>
                    <a:pt x="98" y="23"/>
                  </a:cubicBezTo>
                  <a:cubicBezTo>
                    <a:pt x="98" y="22"/>
                    <a:pt x="98" y="22"/>
                    <a:pt x="97" y="22"/>
                  </a:cubicBezTo>
                  <a:cubicBezTo>
                    <a:pt x="82" y="8"/>
                    <a:pt x="66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25" y="3"/>
                    <a:pt x="4" y="19"/>
                    <a:pt x="3" y="2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79" name="Freeform 508">
              <a:extLst>
                <a:ext uri="{FF2B5EF4-FFF2-40B4-BE49-F238E27FC236}">
                  <a16:creationId xmlns:a16="http://schemas.microsoft.com/office/drawing/2014/main" id="{286F7B13-233B-4F7F-AF66-FB530A97F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7238" y="1949450"/>
              <a:ext cx="327025" cy="115888"/>
            </a:xfrm>
            <a:custGeom>
              <a:avLst/>
              <a:gdLst>
                <a:gd name="T0" fmla="*/ 75 w 87"/>
                <a:gd name="T1" fmla="*/ 8 h 31"/>
                <a:gd name="T2" fmla="*/ 64 w 87"/>
                <a:gd name="T3" fmla="*/ 23 h 31"/>
                <a:gd name="T4" fmla="*/ 76 w 87"/>
                <a:gd name="T5" fmla="*/ 31 h 31"/>
                <a:gd name="T6" fmla="*/ 87 w 87"/>
                <a:gd name="T7" fmla="*/ 16 h 31"/>
                <a:gd name="T8" fmla="*/ 75 w 87"/>
                <a:gd name="T9" fmla="*/ 8 h 31"/>
                <a:gd name="T10" fmla="*/ 36 w 87"/>
                <a:gd name="T11" fmla="*/ 1 h 31"/>
                <a:gd name="T12" fmla="*/ 36 w 87"/>
                <a:gd name="T13" fmla="*/ 19 h 31"/>
                <a:gd name="T14" fmla="*/ 44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1 h 31"/>
                <a:gd name="T22" fmla="*/ 0 w 87"/>
                <a:gd name="T23" fmla="*/ 17 h 31"/>
                <a:gd name="T24" fmla="*/ 12 w 87"/>
                <a:gd name="T25" fmla="*/ 31 h 31"/>
                <a:gd name="T26" fmla="*/ 23 w 87"/>
                <a:gd name="T27" fmla="*/ 23 h 31"/>
                <a:gd name="T28" fmla="*/ 12 w 87"/>
                <a:gd name="T29" fmla="*/ 9 h 31"/>
                <a:gd name="T30" fmla="*/ 0 w 87"/>
                <a:gd name="T31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9" y="25"/>
                    <a:pt x="73" y="28"/>
                    <a:pt x="76" y="31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3" y="13"/>
                    <a:pt x="79" y="10"/>
                    <a:pt x="75" y="8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9" y="18"/>
                    <a:pt x="42" y="18"/>
                    <a:pt x="44" y="18"/>
                  </a:cubicBezTo>
                  <a:cubicBezTo>
                    <a:pt x="46" y="18"/>
                    <a:pt x="49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1"/>
                  </a:cubicBezTo>
                  <a:close/>
                  <a:moveTo>
                    <a:pt x="0" y="17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6" y="28"/>
                    <a:pt x="20" y="25"/>
                    <a:pt x="23" y="2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11"/>
                    <a:pt x="3" y="14"/>
                    <a:pt x="0" y="17"/>
                  </a:cubicBez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0" name="Freeform 509">
              <a:extLst>
                <a:ext uri="{FF2B5EF4-FFF2-40B4-BE49-F238E27FC236}">
                  <a16:creationId xmlns:a16="http://schemas.microsoft.com/office/drawing/2014/main" id="{D001174C-8913-4CCE-A6C6-B340B1F54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1946275"/>
              <a:ext cx="338138" cy="127000"/>
            </a:xfrm>
            <a:custGeom>
              <a:avLst/>
              <a:gdLst>
                <a:gd name="T0" fmla="*/ 12 w 90"/>
                <a:gd name="T1" fmla="*/ 34 h 34"/>
                <a:gd name="T2" fmla="*/ 11 w 90"/>
                <a:gd name="T3" fmla="*/ 33 h 34"/>
                <a:gd name="T4" fmla="*/ 0 w 90"/>
                <a:gd name="T5" fmla="*/ 19 h 34"/>
                <a:gd name="T6" fmla="*/ 0 w 90"/>
                <a:gd name="T7" fmla="*/ 17 h 34"/>
                <a:gd name="T8" fmla="*/ 12 w 90"/>
                <a:gd name="T9" fmla="*/ 8 h 34"/>
                <a:gd name="T10" fmla="*/ 14 w 90"/>
                <a:gd name="T11" fmla="*/ 9 h 34"/>
                <a:gd name="T12" fmla="*/ 25 w 90"/>
                <a:gd name="T13" fmla="*/ 23 h 34"/>
                <a:gd name="T14" fmla="*/ 26 w 90"/>
                <a:gd name="T15" fmla="*/ 25 h 34"/>
                <a:gd name="T16" fmla="*/ 25 w 90"/>
                <a:gd name="T17" fmla="*/ 26 h 34"/>
                <a:gd name="T18" fmla="*/ 14 w 90"/>
                <a:gd name="T19" fmla="*/ 34 h 34"/>
                <a:gd name="T20" fmla="*/ 13 w 90"/>
                <a:gd name="T21" fmla="*/ 34 h 34"/>
                <a:gd name="T22" fmla="*/ 12 w 90"/>
                <a:gd name="T23" fmla="*/ 34 h 34"/>
                <a:gd name="T24" fmla="*/ 13 w 90"/>
                <a:gd name="T25" fmla="*/ 30 h 34"/>
                <a:gd name="T26" fmla="*/ 22 w 90"/>
                <a:gd name="T27" fmla="*/ 24 h 34"/>
                <a:gd name="T28" fmla="*/ 13 w 90"/>
                <a:gd name="T29" fmla="*/ 12 h 34"/>
                <a:gd name="T30" fmla="*/ 3 w 90"/>
                <a:gd name="T31" fmla="*/ 18 h 34"/>
                <a:gd name="T32" fmla="*/ 13 w 90"/>
                <a:gd name="T33" fmla="*/ 30 h 34"/>
                <a:gd name="T34" fmla="*/ 76 w 90"/>
                <a:gd name="T35" fmla="*/ 33 h 34"/>
                <a:gd name="T36" fmla="*/ 64 w 90"/>
                <a:gd name="T37" fmla="*/ 25 h 34"/>
                <a:gd name="T38" fmla="*/ 64 w 90"/>
                <a:gd name="T39" fmla="*/ 24 h 34"/>
                <a:gd name="T40" fmla="*/ 64 w 90"/>
                <a:gd name="T41" fmla="*/ 23 h 34"/>
                <a:gd name="T42" fmla="*/ 75 w 90"/>
                <a:gd name="T43" fmla="*/ 8 h 34"/>
                <a:gd name="T44" fmla="*/ 77 w 90"/>
                <a:gd name="T45" fmla="*/ 8 h 34"/>
                <a:gd name="T46" fmla="*/ 89 w 90"/>
                <a:gd name="T47" fmla="*/ 16 h 34"/>
                <a:gd name="T48" fmla="*/ 89 w 90"/>
                <a:gd name="T49" fmla="*/ 18 h 34"/>
                <a:gd name="T50" fmla="*/ 78 w 90"/>
                <a:gd name="T51" fmla="*/ 33 h 34"/>
                <a:gd name="T52" fmla="*/ 77 w 90"/>
                <a:gd name="T53" fmla="*/ 33 h 34"/>
                <a:gd name="T54" fmla="*/ 76 w 90"/>
                <a:gd name="T55" fmla="*/ 33 h 34"/>
                <a:gd name="T56" fmla="*/ 77 w 90"/>
                <a:gd name="T57" fmla="*/ 30 h 34"/>
                <a:gd name="T58" fmla="*/ 86 w 90"/>
                <a:gd name="T59" fmla="*/ 17 h 34"/>
                <a:gd name="T60" fmla="*/ 77 w 90"/>
                <a:gd name="T61" fmla="*/ 11 h 34"/>
                <a:gd name="T62" fmla="*/ 67 w 90"/>
                <a:gd name="T63" fmla="*/ 23 h 34"/>
                <a:gd name="T64" fmla="*/ 77 w 90"/>
                <a:gd name="T65" fmla="*/ 30 h 34"/>
                <a:gd name="T66" fmla="*/ 76 w 90"/>
                <a:gd name="T67" fmla="*/ 10 h 34"/>
                <a:gd name="T68" fmla="*/ 76 w 90"/>
                <a:gd name="T69" fmla="*/ 9 h 34"/>
                <a:gd name="T70" fmla="*/ 76 w 90"/>
                <a:gd name="T71" fmla="*/ 10 h 34"/>
                <a:gd name="T72" fmla="*/ 51 w 90"/>
                <a:gd name="T73" fmla="*/ 21 h 34"/>
                <a:gd name="T74" fmla="*/ 45 w 90"/>
                <a:gd name="T75" fmla="*/ 21 h 34"/>
                <a:gd name="T76" fmla="*/ 44 w 90"/>
                <a:gd name="T77" fmla="*/ 21 h 34"/>
                <a:gd name="T78" fmla="*/ 38 w 90"/>
                <a:gd name="T79" fmla="*/ 21 h 34"/>
                <a:gd name="T80" fmla="*/ 36 w 90"/>
                <a:gd name="T81" fmla="*/ 21 h 34"/>
                <a:gd name="T82" fmla="*/ 36 w 90"/>
                <a:gd name="T83" fmla="*/ 20 h 34"/>
                <a:gd name="T84" fmla="*/ 36 w 90"/>
                <a:gd name="T85" fmla="*/ 2 h 34"/>
                <a:gd name="T86" fmla="*/ 37 w 90"/>
                <a:gd name="T87" fmla="*/ 0 h 34"/>
                <a:gd name="T88" fmla="*/ 46 w 90"/>
                <a:gd name="T89" fmla="*/ 0 h 34"/>
                <a:gd name="T90" fmla="*/ 52 w 90"/>
                <a:gd name="T91" fmla="*/ 0 h 34"/>
                <a:gd name="T92" fmla="*/ 53 w 90"/>
                <a:gd name="T93" fmla="*/ 2 h 34"/>
                <a:gd name="T94" fmla="*/ 53 w 90"/>
                <a:gd name="T95" fmla="*/ 20 h 34"/>
                <a:gd name="T96" fmla="*/ 53 w 90"/>
                <a:gd name="T97" fmla="*/ 21 h 34"/>
                <a:gd name="T98" fmla="*/ 52 w 90"/>
                <a:gd name="T99" fmla="*/ 21 h 34"/>
                <a:gd name="T100" fmla="*/ 51 w 90"/>
                <a:gd name="T101" fmla="*/ 21 h 34"/>
                <a:gd name="T102" fmla="*/ 44 w 90"/>
                <a:gd name="T103" fmla="*/ 18 h 34"/>
                <a:gd name="T104" fmla="*/ 45 w 90"/>
                <a:gd name="T105" fmla="*/ 18 h 34"/>
                <a:gd name="T106" fmla="*/ 50 w 90"/>
                <a:gd name="T107" fmla="*/ 18 h 34"/>
                <a:gd name="T108" fmla="*/ 50 w 90"/>
                <a:gd name="T109" fmla="*/ 3 h 34"/>
                <a:gd name="T110" fmla="*/ 46 w 90"/>
                <a:gd name="T111" fmla="*/ 3 h 34"/>
                <a:gd name="T112" fmla="*/ 39 w 90"/>
                <a:gd name="T113" fmla="*/ 3 h 34"/>
                <a:gd name="T114" fmla="*/ 39 w 90"/>
                <a:gd name="T115" fmla="*/ 18 h 34"/>
                <a:gd name="T116" fmla="*/ 44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12" y="34"/>
                  </a:moveTo>
                  <a:cubicBezTo>
                    <a:pt x="12" y="34"/>
                    <a:pt x="12" y="34"/>
                    <a:pt x="11" y="3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3" y="14"/>
                    <a:pt x="7" y="11"/>
                    <a:pt x="12" y="8"/>
                  </a:cubicBezTo>
                  <a:cubicBezTo>
                    <a:pt x="13" y="8"/>
                    <a:pt x="14" y="8"/>
                    <a:pt x="14" y="9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5" y="25"/>
                    <a:pt x="25" y="26"/>
                  </a:cubicBezTo>
                  <a:cubicBezTo>
                    <a:pt x="21" y="28"/>
                    <a:pt x="18" y="30"/>
                    <a:pt x="14" y="34"/>
                  </a:cubicBezTo>
                  <a:cubicBezTo>
                    <a:pt x="13" y="34"/>
                    <a:pt x="13" y="34"/>
                    <a:pt x="13" y="34"/>
                  </a:cubicBezTo>
                  <a:lnTo>
                    <a:pt x="12" y="34"/>
                  </a:ln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2" y="2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9" y="14"/>
                    <a:pt x="6" y="16"/>
                    <a:pt x="3" y="18"/>
                  </a:cubicBezTo>
                  <a:lnTo>
                    <a:pt x="13" y="30"/>
                  </a:lnTo>
                  <a:close/>
                  <a:moveTo>
                    <a:pt x="76" y="33"/>
                  </a:moveTo>
                  <a:cubicBezTo>
                    <a:pt x="73" y="31"/>
                    <a:pt x="69" y="28"/>
                    <a:pt x="64" y="25"/>
                  </a:cubicBezTo>
                  <a:cubicBezTo>
                    <a:pt x="64" y="25"/>
                    <a:pt x="64" y="25"/>
                    <a:pt x="64" y="24"/>
                  </a:cubicBezTo>
                  <a:cubicBezTo>
                    <a:pt x="63" y="24"/>
                    <a:pt x="64" y="23"/>
                    <a:pt x="64" y="23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6" y="7"/>
                    <a:pt x="76" y="7"/>
                    <a:pt x="77" y="8"/>
                  </a:cubicBezTo>
                  <a:cubicBezTo>
                    <a:pt x="81" y="10"/>
                    <a:pt x="85" y="13"/>
                    <a:pt x="89" y="16"/>
                  </a:cubicBezTo>
                  <a:cubicBezTo>
                    <a:pt x="90" y="16"/>
                    <a:pt x="90" y="17"/>
                    <a:pt x="89" y="18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7" y="33"/>
                    <a:pt x="77" y="33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6" y="17"/>
                    <a:pt x="86" y="17"/>
                    <a:pt x="86" y="17"/>
                  </a:cubicBezTo>
                  <a:cubicBezTo>
                    <a:pt x="83" y="15"/>
                    <a:pt x="80" y="13"/>
                    <a:pt x="77" y="11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0"/>
                  </a:moveTo>
                  <a:cubicBezTo>
                    <a:pt x="76" y="9"/>
                    <a:pt x="76" y="9"/>
                    <a:pt x="76" y="9"/>
                  </a:cubicBezTo>
                  <a:lnTo>
                    <a:pt x="76" y="10"/>
                  </a:lnTo>
                  <a:close/>
                  <a:moveTo>
                    <a:pt x="51" y="21"/>
                  </a:moveTo>
                  <a:cubicBezTo>
                    <a:pt x="49" y="21"/>
                    <a:pt x="47" y="21"/>
                    <a:pt x="45" y="21"/>
                  </a:cubicBezTo>
                  <a:cubicBezTo>
                    <a:pt x="45" y="21"/>
                    <a:pt x="44" y="21"/>
                    <a:pt x="44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7" y="21"/>
                    <a:pt x="37" y="21"/>
                    <a:pt x="36" y="21"/>
                  </a:cubicBezTo>
                  <a:cubicBezTo>
                    <a:pt x="36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0"/>
                    <a:pt x="37" y="0"/>
                  </a:cubicBezTo>
                  <a:cubicBezTo>
                    <a:pt x="40" y="0"/>
                    <a:pt x="43" y="0"/>
                    <a:pt x="46" y="0"/>
                  </a:cubicBezTo>
                  <a:cubicBezTo>
                    <a:pt x="48" y="0"/>
                    <a:pt x="50" y="0"/>
                    <a:pt x="52" y="0"/>
                  </a:cubicBezTo>
                  <a:cubicBezTo>
                    <a:pt x="53" y="0"/>
                    <a:pt x="53" y="1"/>
                    <a:pt x="53" y="2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lnTo>
                    <a:pt x="51" y="21"/>
                  </a:lnTo>
                  <a:close/>
                  <a:moveTo>
                    <a:pt x="44" y="18"/>
                  </a:moveTo>
                  <a:cubicBezTo>
                    <a:pt x="44" y="18"/>
                    <a:pt x="45" y="18"/>
                    <a:pt x="45" y="18"/>
                  </a:cubicBezTo>
                  <a:cubicBezTo>
                    <a:pt x="47" y="18"/>
                    <a:pt x="49" y="18"/>
                    <a:pt x="50" y="18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7" y="3"/>
                    <a:pt x="46" y="3"/>
                  </a:cubicBezTo>
                  <a:cubicBezTo>
                    <a:pt x="43" y="3"/>
                    <a:pt x="41" y="3"/>
                    <a:pt x="39" y="3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8"/>
                    <a:pt x="42" y="18"/>
                    <a:pt x="44" y="1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1" name="Oval 510">
              <a:extLst>
                <a:ext uri="{FF2B5EF4-FFF2-40B4-BE49-F238E27FC236}">
                  <a16:creationId xmlns:a16="http://schemas.microsoft.com/office/drawing/2014/main" id="{B25E3113-4F5F-4F15-9DE6-7CB0AB4E5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1" y="2009775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2" name="Freeform 511">
              <a:extLst>
                <a:ext uri="{FF2B5EF4-FFF2-40B4-BE49-F238E27FC236}">
                  <a16:creationId xmlns:a16="http://schemas.microsoft.com/office/drawing/2014/main" id="{24D5DE65-4E68-4923-89CD-8E431C977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2005012"/>
              <a:ext cx="338138" cy="323850"/>
            </a:xfrm>
            <a:custGeom>
              <a:avLst/>
              <a:gdLst>
                <a:gd name="T0" fmla="*/ 0 w 90"/>
                <a:gd name="T1" fmla="*/ 43 h 86"/>
                <a:gd name="T2" fmla="*/ 45 w 90"/>
                <a:gd name="T3" fmla="*/ 0 h 86"/>
                <a:gd name="T4" fmla="*/ 90 w 90"/>
                <a:gd name="T5" fmla="*/ 43 h 86"/>
                <a:gd name="T6" fmla="*/ 45 w 90"/>
                <a:gd name="T7" fmla="*/ 86 h 86"/>
                <a:gd name="T8" fmla="*/ 0 w 90"/>
                <a:gd name="T9" fmla="*/ 43 h 86"/>
                <a:gd name="T10" fmla="*/ 45 w 90"/>
                <a:gd name="T11" fmla="*/ 83 h 86"/>
                <a:gd name="T12" fmla="*/ 87 w 90"/>
                <a:gd name="T13" fmla="*/ 43 h 86"/>
                <a:gd name="T14" fmla="*/ 45 w 90"/>
                <a:gd name="T15" fmla="*/ 3 h 86"/>
                <a:gd name="T16" fmla="*/ 3 w 90"/>
                <a:gd name="T17" fmla="*/ 43 h 86"/>
                <a:gd name="T18" fmla="*/ 45 w 90"/>
                <a:gd name="T19" fmla="*/ 8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6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6"/>
                    <a:pt x="45" y="86"/>
                  </a:cubicBezTo>
                  <a:cubicBezTo>
                    <a:pt x="20" y="86"/>
                    <a:pt x="0" y="67"/>
                    <a:pt x="0" y="43"/>
                  </a:cubicBezTo>
                  <a:close/>
                  <a:moveTo>
                    <a:pt x="45" y="83"/>
                  </a:moveTo>
                  <a:cubicBezTo>
                    <a:pt x="68" y="83"/>
                    <a:pt x="87" y="65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ubicBezTo>
                    <a:pt x="3" y="65"/>
                    <a:pt x="22" y="83"/>
                    <a:pt x="45" y="8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3" name="Oval 512">
              <a:extLst>
                <a:ext uri="{FF2B5EF4-FFF2-40B4-BE49-F238E27FC236}">
                  <a16:creationId xmlns:a16="http://schemas.microsoft.com/office/drawing/2014/main" id="{DF3196CC-796B-48B8-AB22-7E5753A21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226" y="2032000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4" name="Freeform 513">
              <a:extLst>
                <a:ext uri="{FF2B5EF4-FFF2-40B4-BE49-F238E27FC236}">
                  <a16:creationId xmlns:a16="http://schemas.microsoft.com/office/drawing/2014/main" id="{852EC1F7-C02C-42AC-9C14-5A192E1EA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6288" y="2028825"/>
              <a:ext cx="293688" cy="280988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9 w 78"/>
                <a:gd name="T11" fmla="*/ 72 h 75"/>
                <a:gd name="T12" fmla="*/ 75 w 78"/>
                <a:gd name="T13" fmla="*/ 37 h 75"/>
                <a:gd name="T14" fmla="*/ 39 w 78"/>
                <a:gd name="T15" fmla="*/ 3 h 75"/>
                <a:gd name="T16" fmla="*/ 3 w 78"/>
                <a:gd name="T17" fmla="*/ 37 h 75"/>
                <a:gd name="T18" fmla="*/ 39 w 78"/>
                <a:gd name="T19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6"/>
                    <a:pt x="18" y="0"/>
                    <a:pt x="39" y="0"/>
                  </a:cubicBezTo>
                  <a:cubicBezTo>
                    <a:pt x="61" y="0"/>
                    <a:pt x="78" y="16"/>
                    <a:pt x="78" y="37"/>
                  </a:cubicBezTo>
                  <a:cubicBezTo>
                    <a:pt x="78" y="58"/>
                    <a:pt x="61" y="75"/>
                    <a:pt x="39" y="75"/>
                  </a:cubicBezTo>
                  <a:cubicBezTo>
                    <a:pt x="18" y="75"/>
                    <a:pt x="0" y="58"/>
                    <a:pt x="0" y="37"/>
                  </a:cubicBezTo>
                  <a:close/>
                  <a:moveTo>
                    <a:pt x="39" y="72"/>
                  </a:move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ubicBezTo>
                    <a:pt x="3" y="56"/>
                    <a:pt x="19" y="72"/>
                    <a:pt x="39" y="72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5" name="Freeform 514">
              <a:extLst>
                <a:ext uri="{FF2B5EF4-FFF2-40B4-BE49-F238E27FC236}">
                  <a16:creationId xmlns:a16="http://schemas.microsoft.com/office/drawing/2014/main" id="{F26281D6-B8DE-4593-953B-0C501BB0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1360487"/>
              <a:ext cx="66675" cy="160338"/>
            </a:xfrm>
            <a:custGeom>
              <a:avLst/>
              <a:gdLst>
                <a:gd name="T0" fmla="*/ 18 w 42"/>
                <a:gd name="T1" fmla="*/ 101 h 101"/>
                <a:gd name="T2" fmla="*/ 42 w 42"/>
                <a:gd name="T3" fmla="*/ 4 h 101"/>
                <a:gd name="T4" fmla="*/ 26 w 42"/>
                <a:gd name="T5" fmla="*/ 0 h 101"/>
                <a:gd name="T6" fmla="*/ 0 w 42"/>
                <a:gd name="T7" fmla="*/ 101 h 101"/>
                <a:gd name="T8" fmla="*/ 18 w 42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01">
                  <a:moveTo>
                    <a:pt x="18" y="101"/>
                  </a:moveTo>
                  <a:lnTo>
                    <a:pt x="42" y="4"/>
                  </a:lnTo>
                  <a:lnTo>
                    <a:pt x="26" y="0"/>
                  </a:lnTo>
                  <a:lnTo>
                    <a:pt x="0" y="101"/>
                  </a:lnTo>
                  <a:lnTo>
                    <a:pt x="18" y="101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6" name="Freeform 515">
              <a:extLst>
                <a:ext uri="{FF2B5EF4-FFF2-40B4-BE49-F238E27FC236}">
                  <a16:creationId xmlns:a16="http://schemas.microsoft.com/office/drawing/2014/main" id="{3036C3E1-F4A2-47A9-9979-7B3ABCBC4C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0276" y="1352550"/>
              <a:ext cx="79375" cy="176213"/>
            </a:xfrm>
            <a:custGeom>
              <a:avLst/>
              <a:gdLst>
                <a:gd name="T0" fmla="*/ 1 w 21"/>
                <a:gd name="T1" fmla="*/ 47 h 47"/>
                <a:gd name="T2" fmla="*/ 0 w 21"/>
                <a:gd name="T3" fmla="*/ 46 h 47"/>
                <a:gd name="T4" fmla="*/ 0 w 21"/>
                <a:gd name="T5" fmla="*/ 45 h 47"/>
                <a:gd name="T6" fmla="*/ 10 w 21"/>
                <a:gd name="T7" fmla="*/ 2 h 47"/>
                <a:gd name="T8" fmla="*/ 12 w 21"/>
                <a:gd name="T9" fmla="*/ 0 h 47"/>
                <a:gd name="T10" fmla="*/ 20 w 21"/>
                <a:gd name="T11" fmla="*/ 2 h 47"/>
                <a:gd name="T12" fmla="*/ 21 w 21"/>
                <a:gd name="T13" fmla="*/ 3 h 47"/>
                <a:gd name="T14" fmla="*/ 21 w 21"/>
                <a:gd name="T15" fmla="*/ 4 h 47"/>
                <a:gd name="T16" fmla="*/ 11 w 21"/>
                <a:gd name="T17" fmla="*/ 45 h 47"/>
                <a:gd name="T18" fmla="*/ 9 w 21"/>
                <a:gd name="T19" fmla="*/ 47 h 47"/>
                <a:gd name="T20" fmla="*/ 1 w 21"/>
                <a:gd name="T21" fmla="*/ 47 h 47"/>
                <a:gd name="T22" fmla="*/ 9 w 21"/>
                <a:gd name="T23" fmla="*/ 45 h 47"/>
                <a:gd name="T24" fmla="*/ 9 w 21"/>
                <a:gd name="T25" fmla="*/ 44 h 47"/>
                <a:gd name="T26" fmla="*/ 9 w 21"/>
                <a:gd name="T27" fmla="*/ 45 h 47"/>
                <a:gd name="T28" fmla="*/ 3 w 21"/>
                <a:gd name="T29" fmla="*/ 44 h 47"/>
                <a:gd name="T30" fmla="*/ 8 w 21"/>
                <a:gd name="T31" fmla="*/ 44 h 47"/>
                <a:gd name="T32" fmla="*/ 18 w 21"/>
                <a:gd name="T33" fmla="*/ 5 h 47"/>
                <a:gd name="T34" fmla="*/ 13 w 21"/>
                <a:gd name="T35" fmla="*/ 4 h 47"/>
                <a:gd name="T36" fmla="*/ 3 w 21"/>
                <a:gd name="T37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47">
                  <a:moveTo>
                    <a:pt x="1" y="47"/>
                  </a:moveTo>
                  <a:cubicBezTo>
                    <a:pt x="1" y="47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1" y="3"/>
                    <a:pt x="21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0" y="47"/>
                    <a:pt x="9" y="47"/>
                  </a:cubicBezTo>
                  <a:lnTo>
                    <a:pt x="1" y="47"/>
                  </a:lnTo>
                  <a:close/>
                  <a:moveTo>
                    <a:pt x="9" y="45"/>
                  </a:moveTo>
                  <a:cubicBezTo>
                    <a:pt x="9" y="44"/>
                    <a:pt x="9" y="44"/>
                    <a:pt x="9" y="44"/>
                  </a:cubicBezTo>
                  <a:lnTo>
                    <a:pt x="9" y="45"/>
                  </a:lnTo>
                  <a:close/>
                  <a:moveTo>
                    <a:pt x="3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3" y="4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7" name="Freeform 516">
              <a:extLst>
                <a:ext uri="{FF2B5EF4-FFF2-40B4-BE49-F238E27FC236}">
                  <a16:creationId xmlns:a16="http://schemas.microsoft.com/office/drawing/2014/main" id="{0DA01BE9-AE21-4ECB-B009-12E4F158D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6" y="1258887"/>
              <a:ext cx="331788" cy="179388"/>
            </a:xfrm>
            <a:custGeom>
              <a:avLst/>
              <a:gdLst>
                <a:gd name="T0" fmla="*/ 85 w 88"/>
                <a:gd name="T1" fmla="*/ 33 h 48"/>
                <a:gd name="T2" fmla="*/ 64 w 88"/>
                <a:gd name="T3" fmla="*/ 46 h 48"/>
                <a:gd name="T4" fmla="*/ 16 w 88"/>
                <a:gd name="T5" fmla="*/ 34 h 48"/>
                <a:gd name="T6" fmla="*/ 3 w 88"/>
                <a:gd name="T7" fmla="*/ 14 h 48"/>
                <a:gd name="T8" fmla="*/ 24 w 88"/>
                <a:gd name="T9" fmla="*/ 2 h 48"/>
                <a:gd name="T10" fmla="*/ 72 w 88"/>
                <a:gd name="T11" fmla="*/ 13 h 48"/>
                <a:gd name="T12" fmla="*/ 85 w 88"/>
                <a:gd name="T13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8">
                  <a:moveTo>
                    <a:pt x="85" y="33"/>
                  </a:moveTo>
                  <a:cubicBezTo>
                    <a:pt x="83" y="42"/>
                    <a:pt x="74" y="48"/>
                    <a:pt x="64" y="4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6" y="32"/>
                    <a:pt x="0" y="23"/>
                    <a:pt x="3" y="14"/>
                  </a:cubicBezTo>
                  <a:cubicBezTo>
                    <a:pt x="5" y="5"/>
                    <a:pt x="14" y="0"/>
                    <a:pt x="24" y="2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82" y="15"/>
                    <a:pt x="88" y="24"/>
                    <a:pt x="85" y="3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8" name="Freeform 517">
              <a:extLst>
                <a:ext uri="{FF2B5EF4-FFF2-40B4-BE49-F238E27FC236}">
                  <a16:creationId xmlns:a16="http://schemas.microsoft.com/office/drawing/2014/main" id="{903372C0-C97D-418E-8E00-C4B67C3AE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3438" y="1258887"/>
              <a:ext cx="322263" cy="176213"/>
            </a:xfrm>
            <a:custGeom>
              <a:avLst/>
              <a:gdLst>
                <a:gd name="T0" fmla="*/ 67 w 86"/>
                <a:gd name="T1" fmla="*/ 47 h 47"/>
                <a:gd name="T2" fmla="*/ 63 w 86"/>
                <a:gd name="T3" fmla="*/ 47 h 47"/>
                <a:gd name="T4" fmla="*/ 14 w 86"/>
                <a:gd name="T5" fmla="*/ 36 h 47"/>
                <a:gd name="T6" fmla="*/ 0 w 86"/>
                <a:gd name="T7" fmla="*/ 18 h 47"/>
                <a:gd name="T8" fmla="*/ 0 w 86"/>
                <a:gd name="T9" fmla="*/ 14 h 47"/>
                <a:gd name="T10" fmla="*/ 19 w 86"/>
                <a:gd name="T11" fmla="*/ 0 h 47"/>
                <a:gd name="T12" fmla="*/ 23 w 86"/>
                <a:gd name="T13" fmla="*/ 0 h 47"/>
                <a:gd name="T14" fmla="*/ 72 w 86"/>
                <a:gd name="T15" fmla="*/ 11 h 47"/>
                <a:gd name="T16" fmla="*/ 86 w 86"/>
                <a:gd name="T17" fmla="*/ 29 h 47"/>
                <a:gd name="T18" fmla="*/ 86 w 86"/>
                <a:gd name="T19" fmla="*/ 33 h 47"/>
                <a:gd name="T20" fmla="*/ 84 w 86"/>
                <a:gd name="T21" fmla="*/ 33 h 47"/>
                <a:gd name="T22" fmla="*/ 86 w 86"/>
                <a:gd name="T23" fmla="*/ 33 h 47"/>
                <a:gd name="T24" fmla="*/ 67 w 86"/>
                <a:gd name="T25" fmla="*/ 47 h 47"/>
                <a:gd name="T26" fmla="*/ 3 w 86"/>
                <a:gd name="T27" fmla="*/ 15 h 47"/>
                <a:gd name="T28" fmla="*/ 3 w 86"/>
                <a:gd name="T29" fmla="*/ 18 h 47"/>
                <a:gd name="T30" fmla="*/ 15 w 86"/>
                <a:gd name="T31" fmla="*/ 33 h 47"/>
                <a:gd name="T32" fmla="*/ 64 w 86"/>
                <a:gd name="T33" fmla="*/ 44 h 47"/>
                <a:gd name="T34" fmla="*/ 67 w 86"/>
                <a:gd name="T35" fmla="*/ 44 h 47"/>
                <a:gd name="T36" fmla="*/ 83 w 86"/>
                <a:gd name="T37" fmla="*/ 33 h 47"/>
                <a:gd name="T38" fmla="*/ 83 w 86"/>
                <a:gd name="T39" fmla="*/ 29 h 47"/>
                <a:gd name="T40" fmla="*/ 71 w 86"/>
                <a:gd name="T41" fmla="*/ 14 h 47"/>
                <a:gd name="T42" fmla="*/ 22 w 86"/>
                <a:gd name="T43" fmla="*/ 3 h 47"/>
                <a:gd name="T44" fmla="*/ 19 w 86"/>
                <a:gd name="T45" fmla="*/ 3 h 47"/>
                <a:gd name="T46" fmla="*/ 3 w 86"/>
                <a:gd name="T47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47">
                  <a:moveTo>
                    <a:pt x="67" y="47"/>
                  </a:moveTo>
                  <a:cubicBezTo>
                    <a:pt x="66" y="47"/>
                    <a:pt x="65" y="47"/>
                    <a:pt x="63" y="4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4"/>
                    <a:pt x="0" y="26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0" y="0"/>
                    <a:pt x="21" y="0"/>
                    <a:pt x="23" y="0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80" y="13"/>
                    <a:pt x="86" y="21"/>
                    <a:pt x="86" y="29"/>
                  </a:cubicBezTo>
                  <a:cubicBezTo>
                    <a:pt x="86" y="31"/>
                    <a:pt x="86" y="32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4" y="42"/>
                    <a:pt x="76" y="47"/>
                    <a:pt x="67" y="47"/>
                  </a:cubicBezTo>
                  <a:close/>
                  <a:moveTo>
                    <a:pt x="3" y="15"/>
                  </a:moveTo>
                  <a:cubicBezTo>
                    <a:pt x="3" y="16"/>
                    <a:pt x="3" y="17"/>
                    <a:pt x="3" y="18"/>
                  </a:cubicBezTo>
                  <a:cubicBezTo>
                    <a:pt x="3" y="25"/>
                    <a:pt x="8" y="31"/>
                    <a:pt x="15" y="33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5" y="44"/>
                    <a:pt x="66" y="44"/>
                    <a:pt x="67" y="44"/>
                  </a:cubicBezTo>
                  <a:cubicBezTo>
                    <a:pt x="75" y="44"/>
                    <a:pt x="81" y="40"/>
                    <a:pt x="83" y="33"/>
                  </a:cubicBezTo>
                  <a:cubicBezTo>
                    <a:pt x="83" y="31"/>
                    <a:pt x="83" y="30"/>
                    <a:pt x="83" y="29"/>
                  </a:cubicBezTo>
                  <a:cubicBezTo>
                    <a:pt x="83" y="22"/>
                    <a:pt x="78" y="16"/>
                    <a:pt x="71" y="1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1" y="3"/>
                    <a:pt x="5" y="8"/>
                    <a:pt x="3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89" name="Freeform 518">
              <a:extLst>
                <a:ext uri="{FF2B5EF4-FFF2-40B4-BE49-F238E27FC236}">
                  <a16:creationId xmlns:a16="http://schemas.microsoft.com/office/drawing/2014/main" id="{8BD17226-3998-49E5-BE14-A36C4B60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1" y="1547812"/>
              <a:ext cx="63500" cy="157163"/>
            </a:xfrm>
            <a:custGeom>
              <a:avLst/>
              <a:gdLst>
                <a:gd name="T0" fmla="*/ 40 w 40"/>
                <a:gd name="T1" fmla="*/ 99 h 99"/>
                <a:gd name="T2" fmla="*/ 19 w 40"/>
                <a:gd name="T3" fmla="*/ 0 h 99"/>
                <a:gd name="T4" fmla="*/ 0 w 40"/>
                <a:gd name="T5" fmla="*/ 2 h 99"/>
                <a:gd name="T6" fmla="*/ 21 w 40"/>
                <a:gd name="T7" fmla="*/ 99 h 99"/>
                <a:gd name="T8" fmla="*/ 40 w 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9">
                  <a:moveTo>
                    <a:pt x="40" y="99"/>
                  </a:moveTo>
                  <a:lnTo>
                    <a:pt x="19" y="0"/>
                  </a:lnTo>
                  <a:lnTo>
                    <a:pt x="0" y="2"/>
                  </a:lnTo>
                  <a:lnTo>
                    <a:pt x="21" y="99"/>
                  </a:lnTo>
                  <a:lnTo>
                    <a:pt x="40" y="99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0" name="Freeform 519">
              <a:extLst>
                <a:ext uri="{FF2B5EF4-FFF2-40B4-BE49-F238E27FC236}">
                  <a16:creationId xmlns:a16="http://schemas.microsoft.com/office/drawing/2014/main" id="{DD46E2C6-1D3D-4C9C-B241-E673DB80A1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539875"/>
              <a:ext cx="79375" cy="173038"/>
            </a:xfrm>
            <a:custGeom>
              <a:avLst/>
              <a:gdLst>
                <a:gd name="T0" fmla="*/ 11 w 21"/>
                <a:gd name="T1" fmla="*/ 46 h 46"/>
                <a:gd name="T2" fmla="*/ 10 w 21"/>
                <a:gd name="T3" fmla="*/ 45 h 46"/>
                <a:gd name="T4" fmla="*/ 0 w 21"/>
                <a:gd name="T5" fmla="*/ 4 h 46"/>
                <a:gd name="T6" fmla="*/ 1 w 21"/>
                <a:gd name="T7" fmla="*/ 2 h 46"/>
                <a:gd name="T8" fmla="*/ 1 w 21"/>
                <a:gd name="T9" fmla="*/ 2 h 46"/>
                <a:gd name="T10" fmla="*/ 9 w 21"/>
                <a:gd name="T11" fmla="*/ 0 h 46"/>
                <a:gd name="T12" fmla="*/ 11 w 21"/>
                <a:gd name="T13" fmla="*/ 1 h 46"/>
                <a:gd name="T14" fmla="*/ 21 w 21"/>
                <a:gd name="T15" fmla="*/ 44 h 46"/>
                <a:gd name="T16" fmla="*/ 19 w 21"/>
                <a:gd name="T17" fmla="*/ 44 h 46"/>
                <a:gd name="T18" fmla="*/ 19 w 21"/>
                <a:gd name="T19" fmla="*/ 43 h 46"/>
                <a:gd name="T20" fmla="*/ 19 w 21"/>
                <a:gd name="T21" fmla="*/ 44 h 46"/>
                <a:gd name="T22" fmla="*/ 21 w 21"/>
                <a:gd name="T23" fmla="*/ 44 h 46"/>
                <a:gd name="T24" fmla="*/ 21 w 21"/>
                <a:gd name="T25" fmla="*/ 45 h 46"/>
                <a:gd name="T26" fmla="*/ 19 w 21"/>
                <a:gd name="T27" fmla="*/ 46 h 46"/>
                <a:gd name="T28" fmla="*/ 11 w 21"/>
                <a:gd name="T29" fmla="*/ 46 h 46"/>
                <a:gd name="T30" fmla="*/ 4 w 21"/>
                <a:gd name="T31" fmla="*/ 4 h 46"/>
                <a:gd name="T32" fmla="*/ 12 w 21"/>
                <a:gd name="T33" fmla="*/ 43 h 46"/>
                <a:gd name="T34" fmla="*/ 18 w 21"/>
                <a:gd name="T35" fmla="*/ 43 h 46"/>
                <a:gd name="T36" fmla="*/ 8 w 21"/>
                <a:gd name="T37" fmla="*/ 3 h 46"/>
                <a:gd name="T38" fmla="*/ 4 w 21"/>
                <a:gd name="T3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46">
                  <a:moveTo>
                    <a:pt x="11" y="46"/>
                  </a:moveTo>
                  <a:cubicBezTo>
                    <a:pt x="10" y="46"/>
                    <a:pt x="10" y="45"/>
                    <a:pt x="1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5"/>
                    <a:pt x="21" y="45"/>
                  </a:cubicBezTo>
                  <a:cubicBezTo>
                    <a:pt x="20" y="46"/>
                    <a:pt x="20" y="46"/>
                    <a:pt x="19" y="46"/>
                  </a:cubicBezTo>
                  <a:lnTo>
                    <a:pt x="11" y="46"/>
                  </a:lnTo>
                  <a:close/>
                  <a:moveTo>
                    <a:pt x="4" y="4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3"/>
                    <a:pt x="8" y="3"/>
                    <a:pt x="8" y="3"/>
                  </a:cubicBezTo>
                  <a:lnTo>
                    <a:pt x="4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1" name="Freeform 520">
              <a:extLst>
                <a:ext uri="{FF2B5EF4-FFF2-40B4-BE49-F238E27FC236}">
                  <a16:creationId xmlns:a16="http://schemas.microsoft.com/office/drawing/2014/main" id="{0CAE7F79-2DFB-4C5F-A81E-EB6DB16E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3037"/>
              <a:ext cx="327025" cy="179388"/>
            </a:xfrm>
            <a:custGeom>
              <a:avLst/>
              <a:gdLst>
                <a:gd name="T0" fmla="*/ 85 w 87"/>
                <a:gd name="T1" fmla="*/ 15 h 48"/>
                <a:gd name="T2" fmla="*/ 71 w 87"/>
                <a:gd name="T3" fmla="*/ 35 h 48"/>
                <a:gd name="T4" fmla="*/ 22 w 87"/>
                <a:gd name="T5" fmla="*/ 46 h 48"/>
                <a:gd name="T6" fmla="*/ 2 w 87"/>
                <a:gd name="T7" fmla="*/ 33 h 48"/>
                <a:gd name="T8" fmla="*/ 15 w 87"/>
                <a:gd name="T9" fmla="*/ 13 h 48"/>
                <a:gd name="T10" fmla="*/ 64 w 87"/>
                <a:gd name="T11" fmla="*/ 2 h 48"/>
                <a:gd name="T12" fmla="*/ 85 w 87"/>
                <a:gd name="T1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48">
                  <a:moveTo>
                    <a:pt x="85" y="15"/>
                  </a:moveTo>
                  <a:cubicBezTo>
                    <a:pt x="87" y="24"/>
                    <a:pt x="81" y="33"/>
                    <a:pt x="71" y="3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13" y="48"/>
                    <a:pt x="4" y="42"/>
                    <a:pt x="2" y="33"/>
                  </a:cubicBezTo>
                  <a:cubicBezTo>
                    <a:pt x="0" y="24"/>
                    <a:pt x="6" y="15"/>
                    <a:pt x="15" y="13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3" y="0"/>
                    <a:pt x="83" y="6"/>
                    <a:pt x="85" y="15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2" name="Freeform 521">
              <a:extLst>
                <a:ext uri="{FF2B5EF4-FFF2-40B4-BE49-F238E27FC236}">
                  <a16:creationId xmlns:a16="http://schemas.microsoft.com/office/drawing/2014/main" id="{9F1EAF2C-018C-4DB9-8A92-1E852AA3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6212"/>
              <a:ext cx="327025" cy="176213"/>
            </a:xfrm>
            <a:custGeom>
              <a:avLst/>
              <a:gdLst>
                <a:gd name="T0" fmla="*/ 19 w 87"/>
                <a:gd name="T1" fmla="*/ 47 h 47"/>
                <a:gd name="T2" fmla="*/ 0 w 87"/>
                <a:gd name="T3" fmla="*/ 32 h 47"/>
                <a:gd name="T4" fmla="*/ 0 w 87"/>
                <a:gd name="T5" fmla="*/ 28 h 47"/>
                <a:gd name="T6" fmla="*/ 15 w 87"/>
                <a:gd name="T7" fmla="*/ 10 h 47"/>
                <a:gd name="T8" fmla="*/ 64 w 87"/>
                <a:gd name="T9" fmla="*/ 0 h 47"/>
                <a:gd name="T10" fmla="*/ 68 w 87"/>
                <a:gd name="T11" fmla="*/ 0 h 47"/>
                <a:gd name="T12" fmla="*/ 86 w 87"/>
                <a:gd name="T13" fmla="*/ 14 h 47"/>
                <a:gd name="T14" fmla="*/ 85 w 87"/>
                <a:gd name="T15" fmla="*/ 14 h 47"/>
                <a:gd name="T16" fmla="*/ 83 w 87"/>
                <a:gd name="T17" fmla="*/ 15 h 47"/>
                <a:gd name="T18" fmla="*/ 68 w 87"/>
                <a:gd name="T19" fmla="*/ 3 h 47"/>
                <a:gd name="T20" fmla="*/ 64 w 87"/>
                <a:gd name="T21" fmla="*/ 3 h 47"/>
                <a:gd name="T22" fmla="*/ 15 w 87"/>
                <a:gd name="T23" fmla="*/ 13 h 47"/>
                <a:gd name="T24" fmla="*/ 3 w 87"/>
                <a:gd name="T25" fmla="*/ 28 h 47"/>
                <a:gd name="T26" fmla="*/ 3 w 87"/>
                <a:gd name="T27" fmla="*/ 32 h 47"/>
                <a:gd name="T28" fmla="*/ 19 w 87"/>
                <a:gd name="T29" fmla="*/ 44 h 47"/>
                <a:gd name="T30" fmla="*/ 22 w 87"/>
                <a:gd name="T31" fmla="*/ 43 h 47"/>
                <a:gd name="T32" fmla="*/ 71 w 87"/>
                <a:gd name="T33" fmla="*/ 33 h 47"/>
                <a:gd name="T34" fmla="*/ 84 w 87"/>
                <a:gd name="T35" fmla="*/ 18 h 47"/>
                <a:gd name="T36" fmla="*/ 83 w 87"/>
                <a:gd name="T37" fmla="*/ 15 h 47"/>
                <a:gd name="T38" fmla="*/ 85 w 87"/>
                <a:gd name="T39" fmla="*/ 14 h 47"/>
                <a:gd name="T40" fmla="*/ 86 w 87"/>
                <a:gd name="T41" fmla="*/ 14 h 47"/>
                <a:gd name="T42" fmla="*/ 87 w 87"/>
                <a:gd name="T43" fmla="*/ 18 h 47"/>
                <a:gd name="T44" fmla="*/ 72 w 87"/>
                <a:gd name="T45" fmla="*/ 36 h 47"/>
                <a:gd name="T46" fmla="*/ 23 w 87"/>
                <a:gd name="T47" fmla="*/ 46 h 47"/>
                <a:gd name="T48" fmla="*/ 19 w 87"/>
                <a:gd name="T4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47">
                  <a:moveTo>
                    <a:pt x="19" y="47"/>
                  </a:moveTo>
                  <a:cubicBezTo>
                    <a:pt x="10" y="47"/>
                    <a:pt x="2" y="41"/>
                    <a:pt x="0" y="32"/>
                  </a:cubicBezTo>
                  <a:cubicBezTo>
                    <a:pt x="0" y="31"/>
                    <a:pt x="0" y="30"/>
                    <a:pt x="0" y="28"/>
                  </a:cubicBezTo>
                  <a:cubicBezTo>
                    <a:pt x="0" y="20"/>
                    <a:pt x="6" y="12"/>
                    <a:pt x="15" y="1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0"/>
                    <a:pt x="68" y="0"/>
                  </a:cubicBezTo>
                  <a:cubicBezTo>
                    <a:pt x="76" y="0"/>
                    <a:pt x="84" y="5"/>
                    <a:pt x="86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2" y="7"/>
                    <a:pt x="75" y="3"/>
                    <a:pt x="68" y="3"/>
                  </a:cubicBezTo>
                  <a:cubicBezTo>
                    <a:pt x="67" y="3"/>
                    <a:pt x="65" y="3"/>
                    <a:pt x="64" y="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8" y="15"/>
                    <a:pt x="3" y="21"/>
                    <a:pt x="3" y="28"/>
                  </a:cubicBezTo>
                  <a:cubicBezTo>
                    <a:pt x="3" y="29"/>
                    <a:pt x="3" y="30"/>
                    <a:pt x="3" y="32"/>
                  </a:cubicBezTo>
                  <a:cubicBezTo>
                    <a:pt x="5" y="39"/>
                    <a:pt x="11" y="44"/>
                    <a:pt x="19" y="44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9" y="31"/>
                    <a:pt x="84" y="25"/>
                    <a:pt x="84" y="18"/>
                  </a:cubicBezTo>
                  <a:cubicBezTo>
                    <a:pt x="84" y="17"/>
                    <a:pt x="83" y="16"/>
                    <a:pt x="83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5"/>
                    <a:pt x="87" y="17"/>
                    <a:pt x="87" y="18"/>
                  </a:cubicBezTo>
                  <a:cubicBezTo>
                    <a:pt x="87" y="26"/>
                    <a:pt x="81" y="34"/>
                    <a:pt x="72" y="3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1" y="46"/>
                    <a:pt x="20" y="47"/>
                    <a:pt x="19" y="4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3" name="Freeform 522">
              <a:extLst>
                <a:ext uri="{FF2B5EF4-FFF2-40B4-BE49-F238E27FC236}">
                  <a16:creationId xmlns:a16="http://schemas.microsoft.com/office/drawing/2014/main" id="{00EB0C50-B7A7-4DA8-8444-20ACA3B0E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2020887"/>
              <a:ext cx="566738" cy="484188"/>
            </a:xfrm>
            <a:custGeom>
              <a:avLst/>
              <a:gdLst>
                <a:gd name="T0" fmla="*/ 5 w 151"/>
                <a:gd name="T1" fmla="*/ 58 h 129"/>
                <a:gd name="T2" fmla="*/ 48 w 151"/>
                <a:gd name="T3" fmla="*/ 5 h 129"/>
                <a:gd name="T4" fmla="*/ 79 w 151"/>
                <a:gd name="T5" fmla="*/ 1 h 129"/>
                <a:gd name="T6" fmla="*/ 112 w 151"/>
                <a:gd name="T7" fmla="*/ 10 h 129"/>
                <a:gd name="T8" fmla="*/ 145 w 151"/>
                <a:gd name="T9" fmla="*/ 91 h 129"/>
                <a:gd name="T10" fmla="*/ 76 w 151"/>
                <a:gd name="T11" fmla="*/ 127 h 129"/>
                <a:gd name="T12" fmla="*/ 5 w 151"/>
                <a:gd name="T13" fmla="*/ 5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29">
                  <a:moveTo>
                    <a:pt x="5" y="58"/>
                  </a:moveTo>
                  <a:cubicBezTo>
                    <a:pt x="9" y="35"/>
                    <a:pt x="25" y="14"/>
                    <a:pt x="48" y="5"/>
                  </a:cubicBezTo>
                  <a:cubicBezTo>
                    <a:pt x="57" y="2"/>
                    <a:pt x="68" y="0"/>
                    <a:pt x="79" y="1"/>
                  </a:cubicBezTo>
                  <a:cubicBezTo>
                    <a:pt x="91" y="0"/>
                    <a:pt x="103" y="4"/>
                    <a:pt x="112" y="10"/>
                  </a:cubicBezTo>
                  <a:cubicBezTo>
                    <a:pt x="137" y="25"/>
                    <a:pt x="151" y="66"/>
                    <a:pt x="145" y="91"/>
                  </a:cubicBezTo>
                  <a:cubicBezTo>
                    <a:pt x="140" y="112"/>
                    <a:pt x="119" y="129"/>
                    <a:pt x="76" y="127"/>
                  </a:cubicBezTo>
                  <a:cubicBezTo>
                    <a:pt x="19" y="124"/>
                    <a:pt x="0" y="90"/>
                    <a:pt x="5" y="58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4" name="Freeform 523">
              <a:extLst>
                <a:ext uri="{FF2B5EF4-FFF2-40B4-BE49-F238E27FC236}">
                  <a16:creationId xmlns:a16="http://schemas.microsoft.com/office/drawing/2014/main" id="{F1FC345F-BA6E-4A22-9E8E-F9072D7F3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2017712"/>
              <a:ext cx="544513" cy="487363"/>
            </a:xfrm>
            <a:custGeom>
              <a:avLst/>
              <a:gdLst>
                <a:gd name="T0" fmla="*/ 81 w 145"/>
                <a:gd name="T1" fmla="*/ 130 h 130"/>
                <a:gd name="T2" fmla="*/ 73 w 145"/>
                <a:gd name="T3" fmla="*/ 130 h 130"/>
                <a:gd name="T4" fmla="*/ 0 w 145"/>
                <a:gd name="T5" fmla="*/ 69 h 130"/>
                <a:gd name="T6" fmla="*/ 1 w 145"/>
                <a:gd name="T7" fmla="*/ 58 h 130"/>
                <a:gd name="T8" fmla="*/ 45 w 145"/>
                <a:gd name="T9" fmla="*/ 5 h 130"/>
                <a:gd name="T10" fmla="*/ 70 w 145"/>
                <a:gd name="T11" fmla="*/ 0 h 130"/>
                <a:gd name="T12" fmla="*/ 76 w 145"/>
                <a:gd name="T13" fmla="*/ 0 h 130"/>
                <a:gd name="T14" fmla="*/ 78 w 145"/>
                <a:gd name="T15" fmla="*/ 0 h 130"/>
                <a:gd name="T16" fmla="*/ 110 w 145"/>
                <a:gd name="T17" fmla="*/ 10 h 130"/>
                <a:gd name="T18" fmla="*/ 145 w 145"/>
                <a:gd name="T19" fmla="*/ 80 h 130"/>
                <a:gd name="T20" fmla="*/ 144 w 145"/>
                <a:gd name="T21" fmla="*/ 92 h 130"/>
                <a:gd name="T22" fmla="*/ 81 w 145"/>
                <a:gd name="T23" fmla="*/ 130 h 130"/>
                <a:gd name="T24" fmla="*/ 4 w 145"/>
                <a:gd name="T25" fmla="*/ 59 h 130"/>
                <a:gd name="T26" fmla="*/ 3 w 145"/>
                <a:gd name="T27" fmla="*/ 69 h 130"/>
                <a:gd name="T28" fmla="*/ 73 w 145"/>
                <a:gd name="T29" fmla="*/ 127 h 130"/>
                <a:gd name="T30" fmla="*/ 81 w 145"/>
                <a:gd name="T31" fmla="*/ 127 h 130"/>
                <a:gd name="T32" fmla="*/ 141 w 145"/>
                <a:gd name="T33" fmla="*/ 91 h 130"/>
                <a:gd name="T34" fmla="*/ 142 w 145"/>
                <a:gd name="T35" fmla="*/ 80 h 130"/>
                <a:gd name="T36" fmla="*/ 109 w 145"/>
                <a:gd name="T37" fmla="*/ 12 h 130"/>
                <a:gd name="T38" fmla="*/ 78 w 145"/>
                <a:gd name="T39" fmla="*/ 3 h 130"/>
                <a:gd name="T40" fmla="*/ 76 w 145"/>
                <a:gd name="T41" fmla="*/ 3 h 130"/>
                <a:gd name="T42" fmla="*/ 76 w 145"/>
                <a:gd name="T43" fmla="*/ 3 h 130"/>
                <a:gd name="T44" fmla="*/ 70 w 145"/>
                <a:gd name="T45" fmla="*/ 3 h 130"/>
                <a:gd name="T46" fmla="*/ 46 w 145"/>
                <a:gd name="T47" fmla="*/ 8 h 130"/>
                <a:gd name="T48" fmla="*/ 4 w 145"/>
                <a:gd name="T49" fmla="*/ 59 h 130"/>
                <a:gd name="T50" fmla="*/ 2 w 145"/>
                <a:gd name="T51" fmla="*/ 59 h 130"/>
                <a:gd name="T52" fmla="*/ 4 w 145"/>
                <a:gd name="T53" fmla="*/ 5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" h="130">
                  <a:moveTo>
                    <a:pt x="81" y="130"/>
                  </a:moveTo>
                  <a:cubicBezTo>
                    <a:pt x="78" y="130"/>
                    <a:pt x="76" y="130"/>
                    <a:pt x="73" y="130"/>
                  </a:cubicBezTo>
                  <a:cubicBezTo>
                    <a:pt x="22" y="127"/>
                    <a:pt x="0" y="99"/>
                    <a:pt x="0" y="69"/>
                  </a:cubicBezTo>
                  <a:cubicBezTo>
                    <a:pt x="0" y="66"/>
                    <a:pt x="0" y="62"/>
                    <a:pt x="1" y="58"/>
                  </a:cubicBezTo>
                  <a:cubicBezTo>
                    <a:pt x="5" y="36"/>
                    <a:pt x="21" y="14"/>
                    <a:pt x="45" y="5"/>
                  </a:cubicBezTo>
                  <a:cubicBezTo>
                    <a:pt x="52" y="2"/>
                    <a:pt x="61" y="0"/>
                    <a:pt x="70" y="0"/>
                  </a:cubicBezTo>
                  <a:cubicBezTo>
                    <a:pt x="72" y="0"/>
                    <a:pt x="74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90" y="0"/>
                    <a:pt x="101" y="4"/>
                    <a:pt x="110" y="10"/>
                  </a:cubicBezTo>
                  <a:cubicBezTo>
                    <a:pt x="131" y="23"/>
                    <a:pt x="145" y="55"/>
                    <a:pt x="145" y="80"/>
                  </a:cubicBezTo>
                  <a:cubicBezTo>
                    <a:pt x="145" y="84"/>
                    <a:pt x="145" y="88"/>
                    <a:pt x="144" y="92"/>
                  </a:cubicBezTo>
                  <a:cubicBezTo>
                    <a:pt x="139" y="113"/>
                    <a:pt x="119" y="130"/>
                    <a:pt x="81" y="130"/>
                  </a:cubicBezTo>
                  <a:close/>
                  <a:moveTo>
                    <a:pt x="4" y="59"/>
                  </a:moveTo>
                  <a:cubicBezTo>
                    <a:pt x="3" y="62"/>
                    <a:pt x="3" y="66"/>
                    <a:pt x="3" y="69"/>
                  </a:cubicBezTo>
                  <a:cubicBezTo>
                    <a:pt x="3" y="97"/>
                    <a:pt x="23" y="124"/>
                    <a:pt x="73" y="127"/>
                  </a:cubicBezTo>
                  <a:cubicBezTo>
                    <a:pt x="76" y="127"/>
                    <a:pt x="78" y="127"/>
                    <a:pt x="81" y="127"/>
                  </a:cubicBezTo>
                  <a:cubicBezTo>
                    <a:pt x="119" y="127"/>
                    <a:pt x="136" y="111"/>
                    <a:pt x="141" y="91"/>
                  </a:cubicBezTo>
                  <a:cubicBezTo>
                    <a:pt x="142" y="88"/>
                    <a:pt x="142" y="84"/>
                    <a:pt x="142" y="80"/>
                  </a:cubicBezTo>
                  <a:cubicBezTo>
                    <a:pt x="142" y="56"/>
                    <a:pt x="128" y="25"/>
                    <a:pt x="109" y="12"/>
                  </a:cubicBezTo>
                  <a:cubicBezTo>
                    <a:pt x="99" y="7"/>
                    <a:pt x="89" y="3"/>
                    <a:pt x="78" y="3"/>
                  </a:cubicBezTo>
                  <a:cubicBezTo>
                    <a:pt x="77" y="3"/>
                    <a:pt x="77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4" y="3"/>
                    <a:pt x="72" y="3"/>
                    <a:pt x="70" y="3"/>
                  </a:cubicBezTo>
                  <a:cubicBezTo>
                    <a:pt x="61" y="3"/>
                    <a:pt x="53" y="5"/>
                    <a:pt x="46" y="8"/>
                  </a:cubicBezTo>
                  <a:cubicBezTo>
                    <a:pt x="23" y="17"/>
                    <a:pt x="8" y="37"/>
                    <a:pt x="4" y="59"/>
                  </a:cubicBezTo>
                  <a:cubicBezTo>
                    <a:pt x="2" y="59"/>
                    <a:pt x="2" y="59"/>
                    <a:pt x="2" y="59"/>
                  </a:cubicBezTo>
                  <a:lnTo>
                    <a:pt x="4" y="59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5" name="Freeform 524">
              <a:extLst>
                <a:ext uri="{FF2B5EF4-FFF2-40B4-BE49-F238E27FC236}">
                  <a16:creationId xmlns:a16="http://schemas.microsoft.com/office/drawing/2014/main" id="{5D9A7174-F720-4FB2-BBC6-74BC38009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2325687"/>
              <a:ext cx="138113" cy="85725"/>
            </a:xfrm>
            <a:custGeom>
              <a:avLst/>
              <a:gdLst>
                <a:gd name="T0" fmla="*/ 12 w 37"/>
                <a:gd name="T1" fmla="*/ 4 h 23"/>
                <a:gd name="T2" fmla="*/ 0 w 37"/>
                <a:gd name="T3" fmla="*/ 20 h 23"/>
                <a:gd name="T4" fmla="*/ 16 w 37"/>
                <a:gd name="T5" fmla="*/ 22 h 23"/>
                <a:gd name="T6" fmla="*/ 31 w 37"/>
                <a:gd name="T7" fmla="*/ 13 h 23"/>
                <a:gd name="T8" fmla="*/ 12 w 37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3">
                  <a:moveTo>
                    <a:pt x="12" y="4"/>
                  </a:moveTo>
                  <a:cubicBezTo>
                    <a:pt x="6" y="7"/>
                    <a:pt x="4" y="14"/>
                    <a:pt x="0" y="20"/>
                  </a:cubicBezTo>
                  <a:cubicBezTo>
                    <a:pt x="0" y="21"/>
                    <a:pt x="15" y="23"/>
                    <a:pt x="16" y="22"/>
                  </a:cubicBezTo>
                  <a:cubicBezTo>
                    <a:pt x="22" y="22"/>
                    <a:pt x="28" y="18"/>
                    <a:pt x="31" y="13"/>
                  </a:cubicBezTo>
                  <a:cubicBezTo>
                    <a:pt x="37" y="2"/>
                    <a:pt x="20" y="0"/>
                    <a:pt x="12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6" name="Freeform 525">
              <a:extLst>
                <a:ext uri="{FF2B5EF4-FFF2-40B4-BE49-F238E27FC236}">
                  <a16:creationId xmlns:a16="http://schemas.microsoft.com/office/drawing/2014/main" id="{6A9C7ACE-BBE4-410C-84FF-DB2F1802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2111375"/>
              <a:ext cx="141288" cy="88900"/>
            </a:xfrm>
            <a:custGeom>
              <a:avLst/>
              <a:gdLst>
                <a:gd name="T0" fmla="*/ 21 w 38"/>
                <a:gd name="T1" fmla="*/ 3 h 24"/>
                <a:gd name="T2" fmla="*/ 1 w 38"/>
                <a:gd name="T3" fmla="*/ 4 h 24"/>
                <a:gd name="T4" fmla="*/ 8 w 38"/>
                <a:gd name="T5" fmla="*/ 17 h 24"/>
                <a:gd name="T6" fmla="*/ 25 w 38"/>
                <a:gd name="T7" fmla="*/ 23 h 24"/>
                <a:gd name="T8" fmla="*/ 21 w 38"/>
                <a:gd name="T9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21" y="3"/>
                  </a:moveTo>
                  <a:cubicBezTo>
                    <a:pt x="15" y="0"/>
                    <a:pt x="8" y="3"/>
                    <a:pt x="1" y="4"/>
                  </a:cubicBezTo>
                  <a:cubicBezTo>
                    <a:pt x="0" y="4"/>
                    <a:pt x="7" y="16"/>
                    <a:pt x="8" y="17"/>
                  </a:cubicBezTo>
                  <a:cubicBezTo>
                    <a:pt x="12" y="21"/>
                    <a:pt x="19" y="24"/>
                    <a:pt x="25" y="23"/>
                  </a:cubicBezTo>
                  <a:cubicBezTo>
                    <a:pt x="38" y="20"/>
                    <a:pt x="30" y="6"/>
                    <a:pt x="21" y="3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7" name="Freeform 526">
              <a:extLst>
                <a:ext uri="{FF2B5EF4-FFF2-40B4-BE49-F238E27FC236}">
                  <a16:creationId xmlns:a16="http://schemas.microsoft.com/office/drawing/2014/main" id="{30A0F39D-96BF-4DC8-8AA9-C7F82256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226" y="2227262"/>
              <a:ext cx="158750" cy="82550"/>
            </a:xfrm>
            <a:custGeom>
              <a:avLst/>
              <a:gdLst>
                <a:gd name="T0" fmla="*/ 23 w 42"/>
                <a:gd name="T1" fmla="*/ 21 h 22"/>
                <a:gd name="T2" fmla="*/ 41 w 42"/>
                <a:gd name="T3" fmla="*/ 12 h 22"/>
                <a:gd name="T4" fmla="*/ 28 w 42"/>
                <a:gd name="T5" fmla="*/ 2 h 22"/>
                <a:gd name="T6" fmla="*/ 10 w 42"/>
                <a:gd name="T7" fmla="*/ 4 h 22"/>
                <a:gd name="T8" fmla="*/ 23 w 4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2">
                  <a:moveTo>
                    <a:pt x="23" y="21"/>
                  </a:moveTo>
                  <a:cubicBezTo>
                    <a:pt x="30" y="20"/>
                    <a:pt x="35" y="15"/>
                    <a:pt x="41" y="12"/>
                  </a:cubicBezTo>
                  <a:cubicBezTo>
                    <a:pt x="42" y="11"/>
                    <a:pt x="29" y="3"/>
                    <a:pt x="28" y="2"/>
                  </a:cubicBezTo>
                  <a:cubicBezTo>
                    <a:pt x="23" y="0"/>
                    <a:pt x="15" y="1"/>
                    <a:pt x="10" y="4"/>
                  </a:cubicBezTo>
                  <a:cubicBezTo>
                    <a:pt x="0" y="12"/>
                    <a:pt x="14" y="22"/>
                    <a:pt x="23" y="21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8" name="Freeform 527">
              <a:extLst>
                <a:ext uri="{FF2B5EF4-FFF2-40B4-BE49-F238E27FC236}">
                  <a16:creationId xmlns:a16="http://schemas.microsoft.com/office/drawing/2014/main" id="{812E0956-0CFB-449C-94B4-666415160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095500"/>
              <a:ext cx="106363" cy="109538"/>
            </a:xfrm>
            <a:custGeom>
              <a:avLst/>
              <a:gdLst>
                <a:gd name="T0" fmla="*/ 23 w 28"/>
                <a:gd name="T1" fmla="*/ 19 h 29"/>
                <a:gd name="T2" fmla="*/ 28 w 28"/>
                <a:gd name="T3" fmla="*/ 1 h 29"/>
                <a:gd name="T4" fmla="*/ 12 w 28"/>
                <a:gd name="T5" fmla="*/ 3 h 29"/>
                <a:gd name="T6" fmla="*/ 1 w 28"/>
                <a:gd name="T7" fmla="*/ 16 h 29"/>
                <a:gd name="T8" fmla="*/ 23 w 28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3" y="19"/>
                  </a:moveTo>
                  <a:cubicBezTo>
                    <a:pt x="27" y="14"/>
                    <a:pt x="27" y="7"/>
                    <a:pt x="28" y="1"/>
                  </a:cubicBezTo>
                  <a:cubicBezTo>
                    <a:pt x="28" y="0"/>
                    <a:pt x="14" y="3"/>
                    <a:pt x="12" y="3"/>
                  </a:cubicBezTo>
                  <a:cubicBezTo>
                    <a:pt x="7" y="6"/>
                    <a:pt x="2" y="11"/>
                    <a:pt x="1" y="16"/>
                  </a:cubicBezTo>
                  <a:cubicBezTo>
                    <a:pt x="0" y="29"/>
                    <a:pt x="17" y="26"/>
                    <a:pt x="23" y="19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9" name="Freeform 528">
              <a:extLst>
                <a:ext uri="{FF2B5EF4-FFF2-40B4-BE49-F238E27FC236}">
                  <a16:creationId xmlns:a16="http://schemas.microsoft.com/office/drawing/2014/main" id="{A1AE39AB-960E-4796-AB82-6097A27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6" y="2219325"/>
              <a:ext cx="285750" cy="477838"/>
            </a:xfrm>
            <a:custGeom>
              <a:avLst/>
              <a:gdLst>
                <a:gd name="T0" fmla="*/ 92 w 180"/>
                <a:gd name="T1" fmla="*/ 3 h 301"/>
                <a:gd name="T2" fmla="*/ 109 w 180"/>
                <a:gd name="T3" fmla="*/ 111 h 301"/>
                <a:gd name="T4" fmla="*/ 163 w 180"/>
                <a:gd name="T5" fmla="*/ 76 h 301"/>
                <a:gd name="T6" fmla="*/ 180 w 180"/>
                <a:gd name="T7" fmla="*/ 93 h 301"/>
                <a:gd name="T8" fmla="*/ 113 w 180"/>
                <a:gd name="T9" fmla="*/ 152 h 301"/>
                <a:gd name="T10" fmla="*/ 120 w 180"/>
                <a:gd name="T11" fmla="*/ 298 h 301"/>
                <a:gd name="T12" fmla="*/ 49 w 180"/>
                <a:gd name="T13" fmla="*/ 301 h 301"/>
                <a:gd name="T14" fmla="*/ 61 w 180"/>
                <a:gd name="T15" fmla="*/ 88 h 301"/>
                <a:gd name="T16" fmla="*/ 0 w 180"/>
                <a:gd name="T17" fmla="*/ 31 h 301"/>
                <a:gd name="T18" fmla="*/ 7 w 180"/>
                <a:gd name="T19" fmla="*/ 17 h 301"/>
                <a:gd name="T20" fmla="*/ 64 w 180"/>
                <a:gd name="T21" fmla="*/ 52 h 301"/>
                <a:gd name="T22" fmla="*/ 71 w 180"/>
                <a:gd name="T23" fmla="*/ 0 h 301"/>
                <a:gd name="T24" fmla="*/ 92 w 180"/>
                <a:gd name="T25" fmla="*/ 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301">
                  <a:moveTo>
                    <a:pt x="92" y="3"/>
                  </a:moveTo>
                  <a:lnTo>
                    <a:pt x="109" y="111"/>
                  </a:lnTo>
                  <a:lnTo>
                    <a:pt x="163" y="76"/>
                  </a:lnTo>
                  <a:lnTo>
                    <a:pt x="180" y="93"/>
                  </a:lnTo>
                  <a:lnTo>
                    <a:pt x="113" y="152"/>
                  </a:lnTo>
                  <a:lnTo>
                    <a:pt x="120" y="298"/>
                  </a:lnTo>
                  <a:lnTo>
                    <a:pt x="49" y="301"/>
                  </a:lnTo>
                  <a:lnTo>
                    <a:pt x="61" y="88"/>
                  </a:lnTo>
                  <a:lnTo>
                    <a:pt x="0" y="31"/>
                  </a:lnTo>
                  <a:lnTo>
                    <a:pt x="7" y="17"/>
                  </a:lnTo>
                  <a:lnTo>
                    <a:pt x="64" y="52"/>
                  </a:lnTo>
                  <a:lnTo>
                    <a:pt x="71" y="0"/>
                  </a:lnTo>
                  <a:lnTo>
                    <a:pt x="92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0" name="Freeform 529">
              <a:extLst>
                <a:ext uri="{FF2B5EF4-FFF2-40B4-BE49-F238E27FC236}">
                  <a16:creationId xmlns:a16="http://schemas.microsoft.com/office/drawing/2014/main" id="{E50900FE-6CE0-4B16-8761-8F82B7C37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2212975"/>
              <a:ext cx="296863" cy="487363"/>
            </a:xfrm>
            <a:custGeom>
              <a:avLst/>
              <a:gdLst>
                <a:gd name="T0" fmla="*/ 22 w 79"/>
                <a:gd name="T1" fmla="*/ 130 h 130"/>
                <a:gd name="T2" fmla="*/ 22 w 79"/>
                <a:gd name="T3" fmla="*/ 129 h 130"/>
                <a:gd name="T4" fmla="*/ 26 w 79"/>
                <a:gd name="T5" fmla="*/ 40 h 130"/>
                <a:gd name="T6" fmla="*/ 1 w 79"/>
                <a:gd name="T7" fmla="*/ 16 h 130"/>
                <a:gd name="T8" fmla="*/ 1 w 79"/>
                <a:gd name="T9" fmla="*/ 14 h 130"/>
                <a:gd name="T10" fmla="*/ 4 w 79"/>
                <a:gd name="T11" fmla="*/ 8 h 130"/>
                <a:gd name="T12" fmla="*/ 5 w 79"/>
                <a:gd name="T13" fmla="*/ 8 h 130"/>
                <a:gd name="T14" fmla="*/ 6 w 79"/>
                <a:gd name="T15" fmla="*/ 8 h 130"/>
                <a:gd name="T16" fmla="*/ 28 w 79"/>
                <a:gd name="T17" fmla="*/ 22 h 130"/>
                <a:gd name="T18" fmla="*/ 31 w 79"/>
                <a:gd name="T19" fmla="*/ 2 h 130"/>
                <a:gd name="T20" fmla="*/ 32 w 79"/>
                <a:gd name="T21" fmla="*/ 0 h 130"/>
                <a:gd name="T22" fmla="*/ 41 w 79"/>
                <a:gd name="T23" fmla="*/ 1 h 130"/>
                <a:gd name="T24" fmla="*/ 41 w 79"/>
                <a:gd name="T25" fmla="*/ 3 h 130"/>
                <a:gd name="T26" fmla="*/ 41 w 79"/>
                <a:gd name="T27" fmla="*/ 1 h 130"/>
                <a:gd name="T28" fmla="*/ 43 w 79"/>
                <a:gd name="T29" fmla="*/ 3 h 130"/>
                <a:gd name="T30" fmla="*/ 49 w 79"/>
                <a:gd name="T31" fmla="*/ 46 h 130"/>
                <a:gd name="T32" fmla="*/ 70 w 79"/>
                <a:gd name="T33" fmla="*/ 33 h 130"/>
                <a:gd name="T34" fmla="*/ 72 w 79"/>
                <a:gd name="T35" fmla="*/ 33 h 130"/>
                <a:gd name="T36" fmla="*/ 79 w 79"/>
                <a:gd name="T37" fmla="*/ 40 h 130"/>
                <a:gd name="T38" fmla="*/ 79 w 79"/>
                <a:gd name="T39" fmla="*/ 41 h 130"/>
                <a:gd name="T40" fmla="*/ 79 w 79"/>
                <a:gd name="T41" fmla="*/ 42 h 130"/>
                <a:gd name="T42" fmla="*/ 51 w 79"/>
                <a:gd name="T43" fmla="*/ 66 h 130"/>
                <a:gd name="T44" fmla="*/ 54 w 79"/>
                <a:gd name="T45" fmla="*/ 128 h 130"/>
                <a:gd name="T46" fmla="*/ 54 w 79"/>
                <a:gd name="T47" fmla="*/ 129 h 130"/>
                <a:gd name="T48" fmla="*/ 53 w 79"/>
                <a:gd name="T49" fmla="*/ 130 h 130"/>
                <a:gd name="T50" fmla="*/ 23 w 79"/>
                <a:gd name="T51" fmla="*/ 130 h 130"/>
                <a:gd name="T52" fmla="*/ 23 w 79"/>
                <a:gd name="T53" fmla="*/ 130 h 130"/>
                <a:gd name="T54" fmla="*/ 22 w 79"/>
                <a:gd name="T55" fmla="*/ 130 h 130"/>
                <a:gd name="T56" fmla="*/ 4 w 79"/>
                <a:gd name="T57" fmla="*/ 15 h 130"/>
                <a:gd name="T58" fmla="*/ 29 w 79"/>
                <a:gd name="T59" fmla="*/ 38 h 130"/>
                <a:gd name="T60" fmla="*/ 29 w 79"/>
                <a:gd name="T61" fmla="*/ 39 h 130"/>
                <a:gd name="T62" fmla="*/ 25 w 79"/>
                <a:gd name="T63" fmla="*/ 127 h 130"/>
                <a:gd name="T64" fmla="*/ 51 w 79"/>
                <a:gd name="T65" fmla="*/ 127 h 130"/>
                <a:gd name="T66" fmla="*/ 48 w 79"/>
                <a:gd name="T67" fmla="*/ 66 h 130"/>
                <a:gd name="T68" fmla="*/ 49 w 79"/>
                <a:gd name="T69" fmla="*/ 65 h 130"/>
                <a:gd name="T70" fmla="*/ 76 w 79"/>
                <a:gd name="T71" fmla="*/ 41 h 130"/>
                <a:gd name="T72" fmla="*/ 71 w 79"/>
                <a:gd name="T73" fmla="*/ 36 h 130"/>
                <a:gd name="T74" fmla="*/ 49 w 79"/>
                <a:gd name="T75" fmla="*/ 50 h 130"/>
                <a:gd name="T76" fmla="*/ 48 w 79"/>
                <a:gd name="T77" fmla="*/ 50 h 130"/>
                <a:gd name="T78" fmla="*/ 47 w 79"/>
                <a:gd name="T79" fmla="*/ 49 h 130"/>
                <a:gd name="T80" fmla="*/ 40 w 79"/>
                <a:gd name="T81" fmla="*/ 4 h 130"/>
                <a:gd name="T82" fmla="*/ 33 w 79"/>
                <a:gd name="T83" fmla="*/ 4 h 130"/>
                <a:gd name="T84" fmla="*/ 31 w 79"/>
                <a:gd name="T85" fmla="*/ 24 h 130"/>
                <a:gd name="T86" fmla="*/ 30 w 79"/>
                <a:gd name="T87" fmla="*/ 25 h 130"/>
                <a:gd name="T88" fmla="*/ 29 w 79"/>
                <a:gd name="T89" fmla="*/ 25 h 130"/>
                <a:gd name="T90" fmla="*/ 6 w 79"/>
                <a:gd name="T91" fmla="*/ 11 h 130"/>
                <a:gd name="T92" fmla="*/ 4 w 79"/>
                <a:gd name="T93" fmla="*/ 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" h="130">
                  <a:moveTo>
                    <a:pt x="22" y="130"/>
                  </a:moveTo>
                  <a:cubicBezTo>
                    <a:pt x="22" y="130"/>
                    <a:pt x="22" y="129"/>
                    <a:pt x="22" y="12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8"/>
                    <a:pt x="6" y="8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0"/>
                    <a:pt x="3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3" y="2"/>
                    <a:pt x="43" y="3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2"/>
                    <a:pt x="71" y="32"/>
                    <a:pt x="72" y="33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1"/>
                  </a:cubicBezTo>
                  <a:cubicBezTo>
                    <a:pt x="79" y="41"/>
                    <a:pt x="79" y="42"/>
                    <a:pt x="79" y="4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2" y="130"/>
                    <a:pt x="22" y="130"/>
                  </a:cubicBezTo>
                  <a:close/>
                  <a:moveTo>
                    <a:pt x="4" y="15"/>
                  </a:move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5"/>
                    <a:pt x="48" y="65"/>
                    <a:pt x="49" y="65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1"/>
                    <a:pt x="48" y="51"/>
                    <a:pt x="48" y="50"/>
                  </a:cubicBezTo>
                  <a:cubicBezTo>
                    <a:pt x="47" y="50"/>
                    <a:pt x="47" y="50"/>
                    <a:pt x="47" y="4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6"/>
                    <a:pt x="29" y="26"/>
                    <a:pt x="29" y="25"/>
                  </a:cubicBezTo>
                  <a:cubicBezTo>
                    <a:pt x="6" y="11"/>
                    <a:pt x="6" y="11"/>
                    <a:pt x="6" y="11"/>
                  </a:cubicBezTo>
                  <a:lnTo>
                    <a:pt x="4" y="15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1" name="Freeform 530">
              <a:extLst>
                <a:ext uri="{FF2B5EF4-FFF2-40B4-BE49-F238E27FC236}">
                  <a16:creationId xmlns:a16="http://schemas.microsoft.com/office/drawing/2014/main" id="{B398C6CB-E399-428E-BF6E-9FDA0E6D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151" y="2178050"/>
              <a:ext cx="439738" cy="376238"/>
            </a:xfrm>
            <a:custGeom>
              <a:avLst/>
              <a:gdLst>
                <a:gd name="T0" fmla="*/ 4 w 117"/>
                <a:gd name="T1" fmla="*/ 45 h 100"/>
                <a:gd name="T2" fmla="*/ 37 w 117"/>
                <a:gd name="T3" fmla="*/ 4 h 100"/>
                <a:gd name="T4" fmla="*/ 61 w 117"/>
                <a:gd name="T5" fmla="*/ 1 h 100"/>
                <a:gd name="T6" fmla="*/ 87 w 117"/>
                <a:gd name="T7" fmla="*/ 8 h 100"/>
                <a:gd name="T8" fmla="*/ 112 w 117"/>
                <a:gd name="T9" fmla="*/ 70 h 100"/>
                <a:gd name="T10" fmla="*/ 59 w 117"/>
                <a:gd name="T11" fmla="*/ 98 h 100"/>
                <a:gd name="T12" fmla="*/ 4 w 117"/>
                <a:gd name="T13" fmla="*/ 4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00">
                  <a:moveTo>
                    <a:pt x="4" y="45"/>
                  </a:moveTo>
                  <a:cubicBezTo>
                    <a:pt x="7" y="27"/>
                    <a:pt x="19" y="11"/>
                    <a:pt x="37" y="4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70" y="0"/>
                    <a:pt x="79" y="3"/>
                    <a:pt x="87" y="8"/>
                  </a:cubicBezTo>
                  <a:cubicBezTo>
                    <a:pt x="106" y="20"/>
                    <a:pt x="117" y="51"/>
                    <a:pt x="112" y="70"/>
                  </a:cubicBezTo>
                  <a:cubicBezTo>
                    <a:pt x="108" y="87"/>
                    <a:pt x="92" y="100"/>
                    <a:pt x="59" y="98"/>
                  </a:cubicBezTo>
                  <a:cubicBezTo>
                    <a:pt x="14" y="96"/>
                    <a:pt x="0" y="69"/>
                    <a:pt x="4" y="45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2" name="Freeform 531">
              <a:extLst>
                <a:ext uri="{FF2B5EF4-FFF2-40B4-BE49-F238E27FC236}">
                  <a16:creationId xmlns:a16="http://schemas.microsoft.com/office/drawing/2014/main" id="{A8CCFFF6-4874-492E-9F7D-2683AE933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1088" y="2174875"/>
              <a:ext cx="423863" cy="379413"/>
            </a:xfrm>
            <a:custGeom>
              <a:avLst/>
              <a:gdLst>
                <a:gd name="T0" fmla="*/ 63 w 113"/>
                <a:gd name="T1" fmla="*/ 101 h 101"/>
                <a:gd name="T2" fmla="*/ 57 w 113"/>
                <a:gd name="T3" fmla="*/ 101 h 101"/>
                <a:gd name="T4" fmla="*/ 0 w 113"/>
                <a:gd name="T5" fmla="*/ 54 h 101"/>
                <a:gd name="T6" fmla="*/ 1 w 113"/>
                <a:gd name="T7" fmla="*/ 45 h 101"/>
                <a:gd name="T8" fmla="*/ 35 w 113"/>
                <a:gd name="T9" fmla="*/ 4 h 101"/>
                <a:gd name="T10" fmla="*/ 55 w 113"/>
                <a:gd name="T11" fmla="*/ 0 h 101"/>
                <a:gd name="T12" fmla="*/ 59 w 113"/>
                <a:gd name="T13" fmla="*/ 0 h 101"/>
                <a:gd name="T14" fmla="*/ 61 w 113"/>
                <a:gd name="T15" fmla="*/ 0 h 101"/>
                <a:gd name="T16" fmla="*/ 86 w 113"/>
                <a:gd name="T17" fmla="*/ 8 h 101"/>
                <a:gd name="T18" fmla="*/ 113 w 113"/>
                <a:gd name="T19" fmla="*/ 62 h 101"/>
                <a:gd name="T20" fmla="*/ 112 w 113"/>
                <a:gd name="T21" fmla="*/ 72 h 101"/>
                <a:gd name="T22" fmla="*/ 63 w 113"/>
                <a:gd name="T23" fmla="*/ 101 h 101"/>
                <a:gd name="T24" fmla="*/ 3 w 113"/>
                <a:gd name="T25" fmla="*/ 54 h 101"/>
                <a:gd name="T26" fmla="*/ 57 w 113"/>
                <a:gd name="T27" fmla="*/ 98 h 101"/>
                <a:gd name="T28" fmla="*/ 63 w 113"/>
                <a:gd name="T29" fmla="*/ 98 h 101"/>
                <a:gd name="T30" fmla="*/ 109 w 113"/>
                <a:gd name="T31" fmla="*/ 71 h 101"/>
                <a:gd name="T32" fmla="*/ 110 w 113"/>
                <a:gd name="T33" fmla="*/ 62 h 101"/>
                <a:gd name="T34" fmla="*/ 84 w 113"/>
                <a:gd name="T35" fmla="*/ 10 h 101"/>
                <a:gd name="T36" fmla="*/ 61 w 113"/>
                <a:gd name="T37" fmla="*/ 3 h 101"/>
                <a:gd name="T38" fmla="*/ 59 w 113"/>
                <a:gd name="T39" fmla="*/ 3 h 101"/>
                <a:gd name="T40" fmla="*/ 59 w 113"/>
                <a:gd name="T41" fmla="*/ 3 h 101"/>
                <a:gd name="T42" fmla="*/ 55 w 113"/>
                <a:gd name="T43" fmla="*/ 3 h 101"/>
                <a:gd name="T44" fmla="*/ 36 w 113"/>
                <a:gd name="T45" fmla="*/ 7 h 101"/>
                <a:gd name="T46" fmla="*/ 4 w 113"/>
                <a:gd name="T47" fmla="*/ 46 h 101"/>
                <a:gd name="T48" fmla="*/ 3 w 113"/>
                <a:gd name="T49" fmla="*/ 5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101">
                  <a:moveTo>
                    <a:pt x="63" y="101"/>
                  </a:moveTo>
                  <a:cubicBezTo>
                    <a:pt x="61" y="101"/>
                    <a:pt x="59" y="101"/>
                    <a:pt x="57" y="101"/>
                  </a:cubicBezTo>
                  <a:cubicBezTo>
                    <a:pt x="17" y="99"/>
                    <a:pt x="0" y="77"/>
                    <a:pt x="0" y="54"/>
                  </a:cubicBezTo>
                  <a:cubicBezTo>
                    <a:pt x="0" y="51"/>
                    <a:pt x="0" y="48"/>
                    <a:pt x="1" y="45"/>
                  </a:cubicBezTo>
                  <a:cubicBezTo>
                    <a:pt x="4" y="28"/>
                    <a:pt x="16" y="11"/>
                    <a:pt x="35" y="4"/>
                  </a:cubicBezTo>
                  <a:cubicBezTo>
                    <a:pt x="41" y="1"/>
                    <a:pt x="47" y="0"/>
                    <a:pt x="55" y="0"/>
                  </a:cubicBezTo>
                  <a:cubicBezTo>
                    <a:pt x="56" y="0"/>
                    <a:pt x="57" y="0"/>
                    <a:pt x="59" y="0"/>
                  </a:cubicBezTo>
                  <a:cubicBezTo>
                    <a:pt x="60" y="0"/>
                    <a:pt x="60" y="0"/>
                    <a:pt x="61" y="0"/>
                  </a:cubicBezTo>
                  <a:cubicBezTo>
                    <a:pt x="70" y="0"/>
                    <a:pt x="78" y="3"/>
                    <a:pt x="86" y="8"/>
                  </a:cubicBezTo>
                  <a:cubicBezTo>
                    <a:pt x="102" y="18"/>
                    <a:pt x="113" y="43"/>
                    <a:pt x="113" y="62"/>
                  </a:cubicBezTo>
                  <a:cubicBezTo>
                    <a:pt x="113" y="65"/>
                    <a:pt x="113" y="69"/>
                    <a:pt x="112" y="72"/>
                  </a:cubicBezTo>
                  <a:cubicBezTo>
                    <a:pt x="108" y="88"/>
                    <a:pt x="93" y="101"/>
                    <a:pt x="63" y="101"/>
                  </a:cubicBezTo>
                  <a:close/>
                  <a:moveTo>
                    <a:pt x="3" y="54"/>
                  </a:moveTo>
                  <a:cubicBezTo>
                    <a:pt x="3" y="75"/>
                    <a:pt x="18" y="96"/>
                    <a:pt x="57" y="98"/>
                  </a:cubicBezTo>
                  <a:cubicBezTo>
                    <a:pt x="59" y="98"/>
                    <a:pt x="61" y="98"/>
                    <a:pt x="63" y="98"/>
                  </a:cubicBezTo>
                  <a:cubicBezTo>
                    <a:pt x="92" y="98"/>
                    <a:pt x="105" y="86"/>
                    <a:pt x="109" y="71"/>
                  </a:cubicBezTo>
                  <a:cubicBezTo>
                    <a:pt x="110" y="68"/>
                    <a:pt x="110" y="65"/>
                    <a:pt x="110" y="62"/>
                  </a:cubicBezTo>
                  <a:cubicBezTo>
                    <a:pt x="110" y="44"/>
                    <a:pt x="99" y="20"/>
                    <a:pt x="84" y="10"/>
                  </a:cubicBezTo>
                  <a:cubicBezTo>
                    <a:pt x="77" y="6"/>
                    <a:pt x="69" y="3"/>
                    <a:pt x="61" y="3"/>
                  </a:cubicBezTo>
                  <a:cubicBezTo>
                    <a:pt x="60" y="3"/>
                    <a:pt x="60" y="3"/>
                    <a:pt x="59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48" y="3"/>
                    <a:pt x="41" y="4"/>
                    <a:pt x="36" y="7"/>
                  </a:cubicBezTo>
                  <a:cubicBezTo>
                    <a:pt x="18" y="13"/>
                    <a:pt x="7" y="29"/>
                    <a:pt x="4" y="46"/>
                  </a:cubicBezTo>
                  <a:cubicBezTo>
                    <a:pt x="3" y="49"/>
                    <a:pt x="3" y="51"/>
                    <a:pt x="3" y="5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3" name="Freeform 532">
              <a:extLst>
                <a:ext uri="{FF2B5EF4-FFF2-40B4-BE49-F238E27FC236}">
                  <a16:creationId xmlns:a16="http://schemas.microsoft.com/office/drawing/2014/main" id="{BD5BD404-59CF-4308-8855-70A3A70E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651" y="2411412"/>
              <a:ext cx="109538" cy="68263"/>
            </a:xfrm>
            <a:custGeom>
              <a:avLst/>
              <a:gdLst>
                <a:gd name="T0" fmla="*/ 9 w 29"/>
                <a:gd name="T1" fmla="*/ 4 h 18"/>
                <a:gd name="T2" fmla="*/ 0 w 29"/>
                <a:gd name="T3" fmla="*/ 16 h 18"/>
                <a:gd name="T4" fmla="*/ 12 w 29"/>
                <a:gd name="T5" fmla="*/ 18 h 18"/>
                <a:gd name="T6" fmla="*/ 24 w 29"/>
                <a:gd name="T7" fmla="*/ 11 h 18"/>
                <a:gd name="T8" fmla="*/ 9 w 29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8">
                  <a:moveTo>
                    <a:pt x="9" y="4"/>
                  </a:moveTo>
                  <a:cubicBezTo>
                    <a:pt x="4" y="6"/>
                    <a:pt x="3" y="12"/>
                    <a:pt x="0" y="16"/>
                  </a:cubicBezTo>
                  <a:cubicBezTo>
                    <a:pt x="0" y="17"/>
                    <a:pt x="11" y="18"/>
                    <a:pt x="12" y="18"/>
                  </a:cubicBezTo>
                  <a:cubicBezTo>
                    <a:pt x="17" y="18"/>
                    <a:pt x="22" y="15"/>
                    <a:pt x="24" y="11"/>
                  </a:cubicBezTo>
                  <a:cubicBezTo>
                    <a:pt x="29" y="2"/>
                    <a:pt x="15" y="0"/>
                    <a:pt x="9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4" name="Freeform 533">
              <a:extLst>
                <a:ext uri="{FF2B5EF4-FFF2-40B4-BE49-F238E27FC236}">
                  <a16:creationId xmlns:a16="http://schemas.microsoft.com/office/drawing/2014/main" id="{1433FF37-852C-4D6A-A9F5-61EF853F0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526" y="2249487"/>
              <a:ext cx="112713" cy="68263"/>
            </a:xfrm>
            <a:custGeom>
              <a:avLst/>
              <a:gdLst>
                <a:gd name="T0" fmla="*/ 16 w 30"/>
                <a:gd name="T1" fmla="*/ 2 h 18"/>
                <a:gd name="T2" fmla="*/ 1 w 30"/>
                <a:gd name="T3" fmla="*/ 2 h 18"/>
                <a:gd name="T4" fmla="*/ 6 w 30"/>
                <a:gd name="T5" fmla="*/ 13 h 18"/>
                <a:gd name="T6" fmla="*/ 19 w 30"/>
                <a:gd name="T7" fmla="*/ 17 h 18"/>
                <a:gd name="T8" fmla="*/ 16 w 30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16" y="2"/>
                  </a:moveTo>
                  <a:cubicBezTo>
                    <a:pt x="11" y="0"/>
                    <a:pt x="6" y="2"/>
                    <a:pt x="1" y="2"/>
                  </a:cubicBezTo>
                  <a:cubicBezTo>
                    <a:pt x="0" y="2"/>
                    <a:pt x="5" y="12"/>
                    <a:pt x="6" y="13"/>
                  </a:cubicBezTo>
                  <a:cubicBezTo>
                    <a:pt x="9" y="16"/>
                    <a:pt x="14" y="18"/>
                    <a:pt x="19" y="17"/>
                  </a:cubicBezTo>
                  <a:cubicBezTo>
                    <a:pt x="30" y="15"/>
                    <a:pt x="23" y="4"/>
                    <a:pt x="16" y="2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5" name="Freeform 534">
              <a:extLst>
                <a:ext uri="{FF2B5EF4-FFF2-40B4-BE49-F238E27FC236}">
                  <a16:creationId xmlns:a16="http://schemas.microsoft.com/office/drawing/2014/main" id="{89E9B87B-87CE-43D9-9D91-860F9EDB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5726" y="2339975"/>
              <a:ext cx="119063" cy="60325"/>
            </a:xfrm>
            <a:custGeom>
              <a:avLst/>
              <a:gdLst>
                <a:gd name="T0" fmla="*/ 18 w 32"/>
                <a:gd name="T1" fmla="*/ 16 h 16"/>
                <a:gd name="T2" fmla="*/ 32 w 32"/>
                <a:gd name="T3" fmla="*/ 9 h 16"/>
                <a:gd name="T4" fmla="*/ 22 w 32"/>
                <a:gd name="T5" fmla="*/ 1 h 16"/>
                <a:gd name="T6" fmla="*/ 8 w 32"/>
                <a:gd name="T7" fmla="*/ 3 h 16"/>
                <a:gd name="T8" fmla="*/ 18 w 3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18" y="16"/>
                  </a:moveTo>
                  <a:cubicBezTo>
                    <a:pt x="23" y="15"/>
                    <a:pt x="27" y="11"/>
                    <a:pt x="32" y="9"/>
                  </a:cubicBezTo>
                  <a:cubicBezTo>
                    <a:pt x="32" y="8"/>
                    <a:pt x="23" y="2"/>
                    <a:pt x="22" y="1"/>
                  </a:cubicBezTo>
                  <a:cubicBezTo>
                    <a:pt x="17" y="0"/>
                    <a:pt x="12" y="0"/>
                    <a:pt x="8" y="3"/>
                  </a:cubicBezTo>
                  <a:cubicBezTo>
                    <a:pt x="0" y="9"/>
                    <a:pt x="11" y="16"/>
                    <a:pt x="18" y="16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6" name="Freeform 535">
              <a:extLst>
                <a:ext uri="{FF2B5EF4-FFF2-40B4-BE49-F238E27FC236}">
                  <a16:creationId xmlns:a16="http://schemas.microsoft.com/office/drawing/2014/main" id="{1F9A5C78-5D85-47B7-8CE6-392886C9E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626" y="2238375"/>
              <a:ext cx="82550" cy="82550"/>
            </a:xfrm>
            <a:custGeom>
              <a:avLst/>
              <a:gdLst>
                <a:gd name="T0" fmla="*/ 17 w 22"/>
                <a:gd name="T1" fmla="*/ 15 h 22"/>
                <a:gd name="T2" fmla="*/ 22 w 22"/>
                <a:gd name="T3" fmla="*/ 0 h 22"/>
                <a:gd name="T4" fmla="*/ 9 w 22"/>
                <a:gd name="T5" fmla="*/ 2 h 22"/>
                <a:gd name="T6" fmla="*/ 1 w 22"/>
                <a:gd name="T7" fmla="*/ 12 h 22"/>
                <a:gd name="T8" fmla="*/ 17 w 22"/>
                <a:gd name="T9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7" y="15"/>
                  </a:moveTo>
                  <a:cubicBezTo>
                    <a:pt x="21" y="11"/>
                    <a:pt x="21" y="5"/>
                    <a:pt x="22" y="0"/>
                  </a:cubicBezTo>
                  <a:cubicBezTo>
                    <a:pt x="22" y="0"/>
                    <a:pt x="10" y="2"/>
                    <a:pt x="9" y="2"/>
                  </a:cubicBezTo>
                  <a:cubicBezTo>
                    <a:pt x="5" y="4"/>
                    <a:pt x="2" y="8"/>
                    <a:pt x="1" y="12"/>
                  </a:cubicBezTo>
                  <a:cubicBezTo>
                    <a:pt x="0" y="22"/>
                    <a:pt x="13" y="20"/>
                    <a:pt x="17" y="15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7" name="Freeform 536">
              <a:extLst>
                <a:ext uri="{FF2B5EF4-FFF2-40B4-BE49-F238E27FC236}">
                  <a16:creationId xmlns:a16="http://schemas.microsoft.com/office/drawing/2014/main" id="{89D83AC2-60CD-4420-8183-2D4DAFCD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01" y="2332037"/>
              <a:ext cx="217488" cy="368300"/>
            </a:xfrm>
            <a:custGeom>
              <a:avLst/>
              <a:gdLst>
                <a:gd name="T0" fmla="*/ 71 w 137"/>
                <a:gd name="T1" fmla="*/ 3 h 232"/>
                <a:gd name="T2" fmla="*/ 83 w 137"/>
                <a:gd name="T3" fmla="*/ 85 h 232"/>
                <a:gd name="T4" fmla="*/ 125 w 137"/>
                <a:gd name="T5" fmla="*/ 59 h 232"/>
                <a:gd name="T6" fmla="*/ 137 w 137"/>
                <a:gd name="T7" fmla="*/ 71 h 232"/>
                <a:gd name="T8" fmla="*/ 87 w 137"/>
                <a:gd name="T9" fmla="*/ 116 h 232"/>
                <a:gd name="T10" fmla="*/ 92 w 137"/>
                <a:gd name="T11" fmla="*/ 232 h 232"/>
                <a:gd name="T12" fmla="*/ 38 w 137"/>
                <a:gd name="T13" fmla="*/ 232 h 232"/>
                <a:gd name="T14" fmla="*/ 47 w 137"/>
                <a:gd name="T15" fmla="*/ 69 h 232"/>
                <a:gd name="T16" fmla="*/ 0 w 137"/>
                <a:gd name="T17" fmla="*/ 24 h 232"/>
                <a:gd name="T18" fmla="*/ 5 w 137"/>
                <a:gd name="T19" fmla="*/ 12 h 232"/>
                <a:gd name="T20" fmla="*/ 50 w 137"/>
                <a:gd name="T21" fmla="*/ 40 h 232"/>
                <a:gd name="T22" fmla="*/ 54 w 137"/>
                <a:gd name="T23" fmla="*/ 0 h 232"/>
                <a:gd name="T24" fmla="*/ 71 w 137"/>
                <a:gd name="T25" fmla="*/ 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32">
                  <a:moveTo>
                    <a:pt x="71" y="3"/>
                  </a:moveTo>
                  <a:lnTo>
                    <a:pt x="83" y="85"/>
                  </a:lnTo>
                  <a:lnTo>
                    <a:pt x="125" y="59"/>
                  </a:lnTo>
                  <a:lnTo>
                    <a:pt x="137" y="71"/>
                  </a:lnTo>
                  <a:lnTo>
                    <a:pt x="87" y="116"/>
                  </a:lnTo>
                  <a:lnTo>
                    <a:pt x="92" y="232"/>
                  </a:lnTo>
                  <a:lnTo>
                    <a:pt x="38" y="232"/>
                  </a:lnTo>
                  <a:lnTo>
                    <a:pt x="47" y="69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50" y="40"/>
                  </a:lnTo>
                  <a:lnTo>
                    <a:pt x="54" y="0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8" name="Freeform 537">
              <a:extLst>
                <a:ext uri="{FF2B5EF4-FFF2-40B4-BE49-F238E27FC236}">
                  <a16:creationId xmlns:a16="http://schemas.microsoft.com/office/drawing/2014/main" id="{FC06EFB7-C3C4-4FC3-84AE-2E4924A25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05863" y="2325687"/>
              <a:ext cx="233363" cy="382588"/>
            </a:xfrm>
            <a:custGeom>
              <a:avLst/>
              <a:gdLst>
                <a:gd name="T0" fmla="*/ 17 w 62"/>
                <a:gd name="T1" fmla="*/ 101 h 102"/>
                <a:gd name="T2" fmla="*/ 17 w 62"/>
                <a:gd name="T3" fmla="*/ 100 h 102"/>
                <a:gd name="T4" fmla="*/ 20 w 62"/>
                <a:gd name="T5" fmla="*/ 32 h 102"/>
                <a:gd name="T6" fmla="*/ 1 w 62"/>
                <a:gd name="T7" fmla="*/ 13 h 102"/>
                <a:gd name="T8" fmla="*/ 0 w 62"/>
                <a:gd name="T9" fmla="*/ 11 h 102"/>
                <a:gd name="T10" fmla="*/ 3 w 62"/>
                <a:gd name="T11" fmla="*/ 7 h 102"/>
                <a:gd name="T12" fmla="*/ 4 w 62"/>
                <a:gd name="T13" fmla="*/ 6 h 102"/>
                <a:gd name="T14" fmla="*/ 5 w 62"/>
                <a:gd name="T15" fmla="*/ 6 h 102"/>
                <a:gd name="T16" fmla="*/ 22 w 62"/>
                <a:gd name="T17" fmla="*/ 17 h 102"/>
                <a:gd name="T18" fmla="*/ 23 w 62"/>
                <a:gd name="T19" fmla="*/ 2 h 102"/>
                <a:gd name="T20" fmla="*/ 25 w 62"/>
                <a:gd name="T21" fmla="*/ 0 h 102"/>
                <a:gd name="T22" fmla="*/ 32 w 62"/>
                <a:gd name="T23" fmla="*/ 1 h 102"/>
                <a:gd name="T24" fmla="*/ 32 w 62"/>
                <a:gd name="T25" fmla="*/ 3 h 102"/>
                <a:gd name="T26" fmla="*/ 32 w 62"/>
                <a:gd name="T27" fmla="*/ 1 h 102"/>
                <a:gd name="T28" fmla="*/ 34 w 62"/>
                <a:gd name="T29" fmla="*/ 2 h 102"/>
                <a:gd name="T30" fmla="*/ 39 w 62"/>
                <a:gd name="T31" fmla="*/ 36 h 102"/>
                <a:gd name="T32" fmla="*/ 54 w 62"/>
                <a:gd name="T33" fmla="*/ 26 h 102"/>
                <a:gd name="T34" fmla="*/ 56 w 62"/>
                <a:gd name="T35" fmla="*/ 26 h 102"/>
                <a:gd name="T36" fmla="*/ 61 w 62"/>
                <a:gd name="T37" fmla="*/ 31 h 102"/>
                <a:gd name="T38" fmla="*/ 62 w 62"/>
                <a:gd name="T39" fmla="*/ 32 h 102"/>
                <a:gd name="T40" fmla="*/ 61 w 62"/>
                <a:gd name="T41" fmla="*/ 33 h 102"/>
                <a:gd name="T42" fmla="*/ 40 w 62"/>
                <a:gd name="T43" fmla="*/ 52 h 102"/>
                <a:gd name="T44" fmla="*/ 42 w 62"/>
                <a:gd name="T45" fmla="*/ 100 h 102"/>
                <a:gd name="T46" fmla="*/ 42 w 62"/>
                <a:gd name="T47" fmla="*/ 101 h 102"/>
                <a:gd name="T48" fmla="*/ 41 w 62"/>
                <a:gd name="T49" fmla="*/ 101 h 102"/>
                <a:gd name="T50" fmla="*/ 18 w 62"/>
                <a:gd name="T51" fmla="*/ 102 h 102"/>
                <a:gd name="T52" fmla="*/ 17 w 62"/>
                <a:gd name="T53" fmla="*/ 101 h 102"/>
                <a:gd name="T54" fmla="*/ 3 w 62"/>
                <a:gd name="T55" fmla="*/ 12 h 102"/>
                <a:gd name="T56" fmla="*/ 23 w 62"/>
                <a:gd name="T57" fmla="*/ 30 h 102"/>
                <a:gd name="T58" fmla="*/ 23 w 62"/>
                <a:gd name="T59" fmla="*/ 31 h 102"/>
                <a:gd name="T60" fmla="*/ 20 w 62"/>
                <a:gd name="T61" fmla="*/ 99 h 102"/>
                <a:gd name="T62" fmla="*/ 39 w 62"/>
                <a:gd name="T63" fmla="*/ 98 h 102"/>
                <a:gd name="T64" fmla="*/ 37 w 62"/>
                <a:gd name="T65" fmla="*/ 51 h 102"/>
                <a:gd name="T66" fmla="*/ 38 w 62"/>
                <a:gd name="T67" fmla="*/ 50 h 102"/>
                <a:gd name="T68" fmla="*/ 58 w 62"/>
                <a:gd name="T69" fmla="*/ 32 h 102"/>
                <a:gd name="T70" fmla="*/ 55 w 62"/>
                <a:gd name="T71" fmla="*/ 29 h 102"/>
                <a:gd name="T72" fmla="*/ 38 w 62"/>
                <a:gd name="T73" fmla="*/ 40 h 102"/>
                <a:gd name="T74" fmla="*/ 37 w 62"/>
                <a:gd name="T75" fmla="*/ 40 h 102"/>
                <a:gd name="T76" fmla="*/ 36 w 62"/>
                <a:gd name="T77" fmla="*/ 39 h 102"/>
                <a:gd name="T78" fmla="*/ 31 w 62"/>
                <a:gd name="T79" fmla="*/ 4 h 102"/>
                <a:gd name="T80" fmla="*/ 26 w 62"/>
                <a:gd name="T81" fmla="*/ 4 h 102"/>
                <a:gd name="T82" fmla="*/ 24 w 62"/>
                <a:gd name="T83" fmla="*/ 19 h 102"/>
                <a:gd name="T84" fmla="*/ 23 w 62"/>
                <a:gd name="T85" fmla="*/ 20 h 102"/>
                <a:gd name="T86" fmla="*/ 22 w 62"/>
                <a:gd name="T87" fmla="*/ 20 h 102"/>
                <a:gd name="T88" fmla="*/ 5 w 62"/>
                <a:gd name="T89" fmla="*/ 10 h 102"/>
                <a:gd name="T90" fmla="*/ 3 w 62"/>
                <a:gd name="T91" fmla="*/ 1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" h="102">
                  <a:moveTo>
                    <a:pt x="17" y="101"/>
                  </a:moveTo>
                  <a:cubicBezTo>
                    <a:pt x="17" y="101"/>
                    <a:pt x="16" y="101"/>
                    <a:pt x="17" y="10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2"/>
                    <a:pt x="34" y="2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5" y="25"/>
                    <a:pt x="56" y="25"/>
                    <a:pt x="56" y="26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1"/>
                    <a:pt x="62" y="32"/>
                    <a:pt x="62" y="32"/>
                  </a:cubicBezTo>
                  <a:cubicBezTo>
                    <a:pt x="62" y="33"/>
                    <a:pt x="62" y="33"/>
                    <a:pt x="61" y="33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42" y="100"/>
                    <a:pt x="42" y="101"/>
                    <a:pt x="42" y="101"/>
                  </a:cubicBezTo>
                  <a:cubicBezTo>
                    <a:pt x="42" y="101"/>
                    <a:pt x="41" y="101"/>
                    <a:pt x="41" y="101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2"/>
                    <a:pt x="17" y="102"/>
                    <a:pt x="17" y="101"/>
                  </a:cubicBezTo>
                  <a:close/>
                  <a:moveTo>
                    <a:pt x="3" y="12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3" y="20"/>
                  </a:cubicBezTo>
                  <a:cubicBezTo>
                    <a:pt x="23" y="21"/>
                    <a:pt x="22" y="21"/>
                    <a:pt x="22" y="20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3" y="1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61" name="图片 10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088" y="4792872"/>
            <a:ext cx="5705824" cy="5480591"/>
          </a:xfrm>
          <a:prstGeom prst="rect">
            <a:avLst/>
          </a:prstGeom>
        </p:spPr>
      </p:pic>
      <p:pic>
        <p:nvPicPr>
          <p:cNvPr id="6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11106013" y="-1109393"/>
            <a:ext cx="575498" cy="531229"/>
          </a:xfrm>
          <a:prstGeom prst="rect">
            <a:avLst/>
          </a:prstGeom>
        </p:spPr>
      </p:pic>
      <p:pic>
        <p:nvPicPr>
          <p:cNvPr id="9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4289117" y="-972217"/>
            <a:ext cx="275268" cy="254094"/>
          </a:xfrm>
          <a:prstGeom prst="rect">
            <a:avLst/>
          </a:prstGeom>
        </p:spPr>
      </p:pic>
      <p:pic>
        <p:nvPicPr>
          <p:cNvPr id="10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63472">
            <a:off x="4178662" y="-669609"/>
            <a:ext cx="212572" cy="196221"/>
          </a:xfrm>
          <a:prstGeom prst="rect">
            <a:avLst/>
          </a:prstGeom>
        </p:spPr>
      </p:pic>
      <p:pic>
        <p:nvPicPr>
          <p:cNvPr id="1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63472">
            <a:off x="2421717" y="-2135967"/>
            <a:ext cx="246224" cy="227284"/>
          </a:xfrm>
          <a:prstGeom prst="rect">
            <a:avLst/>
          </a:prstGeom>
        </p:spPr>
      </p:pic>
      <p:pic>
        <p:nvPicPr>
          <p:cNvPr id="14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38488">
            <a:off x="971720" y="-514175"/>
            <a:ext cx="364751" cy="336693"/>
          </a:xfrm>
          <a:prstGeom prst="rect">
            <a:avLst/>
          </a:prstGeom>
        </p:spPr>
      </p:pic>
      <p:pic>
        <p:nvPicPr>
          <p:cNvPr id="16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9307433" y="-1272609"/>
            <a:ext cx="275268" cy="254094"/>
          </a:xfrm>
          <a:prstGeom prst="rect">
            <a:avLst/>
          </a:prstGeom>
        </p:spPr>
      </p:pic>
      <p:pic>
        <p:nvPicPr>
          <p:cNvPr id="1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67381">
            <a:off x="7120007" y="-1574880"/>
            <a:ext cx="565971" cy="522434"/>
          </a:xfrm>
          <a:prstGeom prst="rect">
            <a:avLst/>
          </a:prstGeom>
        </p:spPr>
      </p:pic>
      <p:pic>
        <p:nvPicPr>
          <p:cNvPr id="23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11769574" y="-2353749"/>
            <a:ext cx="275268" cy="254094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>
            <a:off x="-251012" y="-210752"/>
            <a:ext cx="12443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67381">
            <a:off x="2553533" y="-1758034"/>
            <a:ext cx="565971" cy="522434"/>
          </a:xfrm>
          <a:prstGeom prst="rect">
            <a:avLst/>
          </a:prstGeom>
        </p:spPr>
      </p:pic>
      <p:pic>
        <p:nvPicPr>
          <p:cNvPr id="28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7701215" y="-1569127"/>
            <a:ext cx="275268" cy="254094"/>
          </a:xfrm>
          <a:prstGeom prst="rect">
            <a:avLst/>
          </a:prstGeom>
        </p:spPr>
      </p:pic>
      <p:pic>
        <p:nvPicPr>
          <p:cNvPr id="29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5136544" y="-1238761"/>
            <a:ext cx="275268" cy="254094"/>
          </a:xfrm>
          <a:prstGeom prst="rect">
            <a:avLst/>
          </a:prstGeom>
        </p:spPr>
      </p:pic>
      <p:pic>
        <p:nvPicPr>
          <p:cNvPr id="30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63472">
            <a:off x="10255027" y="-979125"/>
            <a:ext cx="388111" cy="358258"/>
          </a:xfrm>
          <a:prstGeom prst="rect">
            <a:avLst/>
          </a:prstGeom>
        </p:spPr>
      </p:pic>
      <p:pic>
        <p:nvPicPr>
          <p:cNvPr id="31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63472">
            <a:off x="8608459" y="-1127678"/>
            <a:ext cx="103730" cy="95751"/>
          </a:xfrm>
          <a:prstGeom prst="rect">
            <a:avLst/>
          </a:prstGeom>
        </p:spPr>
      </p:pic>
      <p:pic>
        <p:nvPicPr>
          <p:cNvPr id="3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63472">
            <a:off x="6777756" y="-483421"/>
            <a:ext cx="246224" cy="227284"/>
          </a:xfrm>
          <a:prstGeom prst="rect">
            <a:avLst/>
          </a:prstGeom>
        </p:spPr>
      </p:pic>
      <p:pic>
        <p:nvPicPr>
          <p:cNvPr id="33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4047413" y="-1474398"/>
            <a:ext cx="275268" cy="254094"/>
          </a:xfrm>
          <a:prstGeom prst="rect">
            <a:avLst/>
          </a:prstGeom>
        </p:spPr>
      </p:pic>
      <p:pic>
        <p:nvPicPr>
          <p:cNvPr id="34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67381">
            <a:off x="8796921" y="-1505161"/>
            <a:ext cx="565971" cy="522434"/>
          </a:xfrm>
          <a:prstGeom prst="rect">
            <a:avLst/>
          </a:prstGeom>
        </p:spPr>
      </p:pic>
      <p:pic>
        <p:nvPicPr>
          <p:cNvPr id="35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07889">
            <a:off x="11638950" y="-906927"/>
            <a:ext cx="275268" cy="254094"/>
          </a:xfrm>
          <a:prstGeom prst="rect">
            <a:avLst/>
          </a:prstGeom>
        </p:spPr>
      </p:pic>
      <p:pic>
        <p:nvPicPr>
          <p:cNvPr id="39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320780" y="-423765"/>
            <a:ext cx="275268" cy="254094"/>
          </a:xfrm>
          <a:prstGeom prst="rect">
            <a:avLst/>
          </a:prstGeom>
        </p:spPr>
      </p:pic>
      <p:pic>
        <p:nvPicPr>
          <p:cNvPr id="40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36528" flipH="1">
            <a:off x="3407358" y="-425636"/>
            <a:ext cx="212572" cy="196221"/>
          </a:xfrm>
          <a:prstGeom prst="rect">
            <a:avLst/>
          </a:prstGeom>
        </p:spPr>
      </p:pic>
      <p:pic>
        <p:nvPicPr>
          <p:cNvPr id="41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36528" flipH="1">
            <a:off x="1074053" y="-1441526"/>
            <a:ext cx="246224" cy="227284"/>
          </a:xfrm>
          <a:prstGeom prst="rect">
            <a:avLst/>
          </a:prstGeom>
        </p:spPr>
      </p:pic>
      <p:pic>
        <p:nvPicPr>
          <p:cNvPr id="38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3535051" y="-862314"/>
            <a:ext cx="575498" cy="531229"/>
          </a:xfrm>
          <a:prstGeom prst="rect">
            <a:avLst/>
          </a:prstGeom>
        </p:spPr>
      </p:pic>
      <p:pic>
        <p:nvPicPr>
          <p:cNvPr id="42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8536129" y="-1028636"/>
            <a:ext cx="275268" cy="254094"/>
          </a:xfrm>
          <a:prstGeom prst="rect">
            <a:avLst/>
          </a:prstGeom>
        </p:spPr>
      </p:pic>
      <p:pic>
        <p:nvPicPr>
          <p:cNvPr id="43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32619" flipH="1">
            <a:off x="5591433" y="-1094467"/>
            <a:ext cx="565971" cy="522434"/>
          </a:xfrm>
          <a:prstGeom prst="rect">
            <a:avLst/>
          </a:prstGeom>
        </p:spPr>
      </p:pic>
      <p:pic>
        <p:nvPicPr>
          <p:cNvPr id="44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32619" flipH="1">
            <a:off x="1782229" y="-1514061"/>
            <a:ext cx="565971" cy="522434"/>
          </a:xfrm>
          <a:prstGeom prst="rect">
            <a:avLst/>
          </a:prstGeom>
        </p:spPr>
      </p:pic>
      <p:pic>
        <p:nvPicPr>
          <p:cNvPr id="4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6929911" y="-1325154"/>
            <a:ext cx="275268" cy="254094"/>
          </a:xfrm>
          <a:prstGeom prst="rect">
            <a:avLst/>
          </a:prstGeom>
        </p:spPr>
      </p:pic>
      <p:pic>
        <p:nvPicPr>
          <p:cNvPr id="4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139053" y="-861772"/>
            <a:ext cx="275268" cy="254094"/>
          </a:xfrm>
          <a:prstGeom prst="rect">
            <a:avLst/>
          </a:prstGeom>
        </p:spPr>
      </p:pic>
      <p:pic>
        <p:nvPicPr>
          <p:cNvPr id="47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36528" flipH="1">
            <a:off x="9483723" y="-735152"/>
            <a:ext cx="388111" cy="358258"/>
          </a:xfrm>
          <a:prstGeom prst="rect">
            <a:avLst/>
          </a:prstGeom>
        </p:spPr>
      </p:pic>
      <p:pic>
        <p:nvPicPr>
          <p:cNvPr id="48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36528" flipH="1">
            <a:off x="7837155" y="-883705"/>
            <a:ext cx="103730" cy="95751"/>
          </a:xfrm>
          <a:prstGeom prst="rect">
            <a:avLst/>
          </a:prstGeom>
        </p:spPr>
      </p:pic>
      <p:pic>
        <p:nvPicPr>
          <p:cNvPr id="49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36528" flipH="1">
            <a:off x="6365285" y="-595404"/>
            <a:ext cx="246224" cy="227284"/>
          </a:xfrm>
          <a:prstGeom prst="rect">
            <a:avLst/>
          </a:prstGeom>
        </p:spPr>
      </p:pic>
      <p:pic>
        <p:nvPicPr>
          <p:cNvPr id="50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3276109" y="-1230425"/>
            <a:ext cx="275268" cy="254094"/>
          </a:xfrm>
          <a:prstGeom prst="rect">
            <a:avLst/>
          </a:prstGeom>
        </p:spPr>
      </p:pic>
      <p:pic>
        <p:nvPicPr>
          <p:cNvPr id="51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32619" flipH="1">
            <a:off x="8025617" y="-1261188"/>
            <a:ext cx="565971" cy="522434"/>
          </a:xfrm>
          <a:prstGeom prst="rect">
            <a:avLst/>
          </a:prstGeom>
        </p:spPr>
      </p:pic>
      <p:pic>
        <p:nvPicPr>
          <p:cNvPr id="52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2111" flipH="1">
            <a:off x="10867646" y="-662954"/>
            <a:ext cx="275268" cy="254094"/>
          </a:xfrm>
          <a:prstGeom prst="rect">
            <a:avLst/>
          </a:prstGeom>
        </p:spPr>
      </p:pic>
      <p:cxnSp>
        <p:nvCxnSpPr>
          <p:cNvPr id="53" name="Straight Connector 52"/>
          <p:cNvCxnSpPr/>
          <p:nvPr/>
        </p:nvCxnSpPr>
        <p:spPr>
          <a:xfrm>
            <a:off x="-251012" y="-1035842"/>
            <a:ext cx="12443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6578" y="-1937379"/>
            <a:ext cx="12443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图片 8">
            <a:extLst>
              <a:ext uri="{FF2B5EF4-FFF2-40B4-BE49-F238E27FC236}">
                <a16:creationId xmlns:a16="http://schemas.microsoft.com/office/drawing/2014/main" id="{9A85DF2A-262E-45D1-8099-587BBD4A64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99412">
            <a:off x="-532542" y="815912"/>
            <a:ext cx="1353164" cy="858350"/>
          </a:xfrm>
          <a:prstGeom prst="rect">
            <a:avLst/>
          </a:prstGeom>
        </p:spPr>
      </p:pic>
      <p:pic>
        <p:nvPicPr>
          <p:cNvPr id="60" name="图片 11">
            <a:extLst>
              <a:ext uri="{FF2B5EF4-FFF2-40B4-BE49-F238E27FC236}">
                <a16:creationId xmlns:a16="http://schemas.microsoft.com/office/drawing/2014/main" id="{4A36B2D6-9D1A-4B9A-83E6-D4548D86E5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8459" y="2946900"/>
            <a:ext cx="956250" cy="697500"/>
          </a:xfrm>
          <a:prstGeom prst="rect">
            <a:avLst/>
          </a:prstGeom>
        </p:spPr>
      </p:pic>
      <p:pic>
        <p:nvPicPr>
          <p:cNvPr id="593" name="Picture 59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" r="1761" b="8071"/>
          <a:stretch/>
        </p:blipFill>
        <p:spPr>
          <a:xfrm>
            <a:off x="4385987" y="406527"/>
            <a:ext cx="3017006" cy="3014006"/>
          </a:xfrm>
          <a:prstGeom prst="rect">
            <a:avLst/>
          </a:prstGeom>
        </p:spPr>
      </p:pic>
      <p:pic>
        <p:nvPicPr>
          <p:cNvPr id="594" name="Picture 59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" r="1761" b="8071"/>
          <a:stretch/>
        </p:blipFill>
        <p:spPr>
          <a:xfrm>
            <a:off x="4362112" y="298311"/>
            <a:ext cx="3017006" cy="3014006"/>
          </a:xfrm>
          <a:prstGeom prst="rect">
            <a:avLst/>
          </a:prstGeom>
        </p:spPr>
      </p:pic>
      <p:pic>
        <p:nvPicPr>
          <p:cNvPr id="2" name="R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8" t="4076" r="52885" b="7865"/>
          <a:stretch/>
        </p:blipFill>
        <p:spPr>
          <a:xfrm>
            <a:off x="4064195" y="5505280"/>
            <a:ext cx="563634" cy="1352720"/>
          </a:xfrm>
          <a:prstGeom prst="rect">
            <a:avLst/>
          </a:prstGeom>
        </p:spPr>
      </p:pic>
      <p:pic>
        <p:nvPicPr>
          <p:cNvPr id="3" name="R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8" t="4076" r="5645" b="7865"/>
          <a:stretch/>
        </p:blipFill>
        <p:spPr>
          <a:xfrm>
            <a:off x="7339979" y="5505280"/>
            <a:ext cx="563634" cy="1352720"/>
          </a:xfrm>
          <a:prstGeom prst="rect">
            <a:avLst/>
          </a:prstGeom>
        </p:spPr>
      </p:pic>
      <p:grpSp>
        <p:nvGrpSpPr>
          <p:cNvPr id="209" name="Group 208"/>
          <p:cNvGrpSpPr/>
          <p:nvPr/>
        </p:nvGrpSpPr>
        <p:grpSpPr>
          <a:xfrm>
            <a:off x="12254709" y="8018933"/>
            <a:ext cx="3039819" cy="1019489"/>
            <a:chOff x="4659934" y="2944193"/>
            <a:chExt cx="3916450" cy="1313492"/>
          </a:xfrm>
        </p:grpSpPr>
        <p:sp>
          <p:nvSpPr>
            <p:cNvPr id="210" name="Rounded Rectangle 209">
              <a:hlinkClick r:id="rId10" action="ppaction://hlinksldjump"/>
            </p:cNvPr>
            <p:cNvSpPr/>
            <p:nvPr/>
          </p:nvSpPr>
          <p:spPr>
            <a:xfrm>
              <a:off x="4659934" y="3235196"/>
              <a:ext cx="2878552" cy="977317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perspectiveFront"/>
              <a:lightRig rig="threePt" dir="t"/>
            </a:scene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r>
                <a:rPr lang="vi-VN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ử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thách </a:t>
              </a:r>
            </a:p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QUYẾT ĐỊNH</a:t>
              </a:r>
            </a:p>
          </p:txBody>
        </p:sp>
        <p:pic>
          <p:nvPicPr>
            <p:cNvPr id="211" name="Picture 21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847466">
              <a:off x="6941725" y="2944193"/>
              <a:ext cx="1634659" cy="1313492"/>
            </a:xfrm>
            <a:prstGeom prst="rect">
              <a:avLst/>
            </a:prstGeom>
          </p:spPr>
        </p:pic>
      </p:grpSp>
      <p:pic>
        <p:nvPicPr>
          <p:cNvPr id="26" name="Picture 2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19236" y="5170677"/>
            <a:ext cx="2537201" cy="1022132"/>
          </a:xfrm>
          <a:prstGeom prst="rect">
            <a:avLst/>
          </a:prstGeom>
        </p:spPr>
      </p:pic>
      <p:pic>
        <p:nvPicPr>
          <p:cNvPr id="18" name="Picture 1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19236" y="5172842"/>
            <a:ext cx="2537201" cy="1017802"/>
          </a:xfrm>
          <a:prstGeom prst="rect">
            <a:avLst/>
          </a:prstGeom>
          <a:effectLst/>
        </p:spPr>
      </p:pic>
      <p:pic>
        <p:nvPicPr>
          <p:cNvPr id="20" name="Picture 19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19236" y="5172842"/>
            <a:ext cx="2537201" cy="1017802"/>
          </a:xfrm>
          <a:prstGeom prst="rect">
            <a:avLst/>
          </a:prstGeom>
          <a:effectLst/>
        </p:spPr>
      </p:pic>
      <p:pic>
        <p:nvPicPr>
          <p:cNvPr id="21" name="Picture 20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19236" y="5172842"/>
            <a:ext cx="2537201" cy="1017802"/>
          </a:xfrm>
          <a:prstGeom prst="rect">
            <a:avLst/>
          </a:prstGeom>
          <a:effectLst/>
        </p:spPr>
      </p:pic>
      <p:pic>
        <p:nvPicPr>
          <p:cNvPr id="22" name="Picture 21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19236" y="5172842"/>
            <a:ext cx="2537201" cy="1017802"/>
          </a:xfrm>
          <a:prstGeom prst="rect">
            <a:avLst/>
          </a:prstGeom>
          <a:effectLst/>
        </p:spPr>
      </p:pic>
      <p:pic>
        <p:nvPicPr>
          <p:cNvPr id="25" name="Picture 24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19236" y="5172842"/>
            <a:ext cx="2537201" cy="1017802"/>
          </a:xfrm>
          <a:prstGeom prst="rect">
            <a:avLst/>
          </a:prstGeom>
          <a:effectLst/>
        </p:spPr>
      </p:pic>
      <p:pic>
        <p:nvPicPr>
          <p:cNvPr id="8" name="Picture 7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219236" y="5170407"/>
            <a:ext cx="2537201" cy="10226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1140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54167E-6 -2.96296E-6 L -0.00586 1.08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54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3.7037E-6 L -0.01693 1.2194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91667E-6 -1.48148E-6 L 0.08164 1.33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 0.25 " pathEditMode="relative" rAng="0" ptsTypes="AA">
                                      <p:cBhvr>
                                        <p:cTn id="12" dur="5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-2.22222E-6 L -0.02149 1.3162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ccel="50000" decel="50000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58333E-6 -2.59259E-6 L -0.08594 1.2620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6310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9192 -0.01527 L -0.11993 1.1935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" y="6044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1.85185E-6 L 0.0918 1.1493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5745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3.33333E-6 L 0.01615 1.1886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2.96296E-6 L 0.03086 1.1041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5520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25E-7 -3.7037E-7 L -0.01328 1.2164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4.81481E-6 L -0.01693 1.2194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-4.07407E-6 L 0.08164 1.338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1.11111E-6 L -0.02148 1.316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6927 -0.00949 L -0.02149 1.3162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6627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1.11111E-6 L -0.02148 1.316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-1.48148E-6 L -0.02149 1.3162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022E-16 -1.48148E-6 L -0.02148 1.3162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6 -3.7037E-7 L -0.02149 1.316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1.85185E-6 L -0.02148 1.316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6 7.40741E-7 L 0.0043 1.3039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6518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-2.96296E-6 L -0.11992 1.1935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5967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4193 -0.0037 L 0.03971 1.122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5631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4.81481E-6 L 0.01615 1.1886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875E-6 1.48148E-6 L -0.01328 1.2164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00299 -0.1534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15347 L -0.00299 -0.2738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27384 L -0.00299 -0.42014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42014 L -0.00586 -0.5534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55347 L -0.00586 -0.6868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68681 L 0.09401 -0.7884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7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00299 -0.15347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15347 L -0.00299 -0.27384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27384 L -0.00299 -0.42014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42014 L -0.00586 -0.55347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55347 L -0.00586 -0.68681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68681 L -0.07253 -0.7882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-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"/>
                            </p:stCondLst>
                            <p:childTnLst>
                              <p:par>
                                <p:cTn id="14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6840" y="1510065"/>
            <a:ext cx="5197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Excuse me, where's the post office?</a:t>
            </a:r>
          </a:p>
        </p:txBody>
      </p:sp>
      <p:sp>
        <p:nvSpPr>
          <p:cNvPr id="764" name="TextBox 763"/>
          <p:cNvSpPr txBox="1"/>
          <p:nvPr/>
        </p:nvSpPr>
        <p:spPr>
          <a:xfrm>
            <a:off x="7620687" y="2413545"/>
            <a:ext cx="3541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It's opposite the pharmacy.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2907" b="9468"/>
          <a:stretch/>
        </p:blipFill>
        <p:spPr>
          <a:xfrm>
            <a:off x="3357563" y="3278355"/>
            <a:ext cx="3542002" cy="2181658"/>
          </a:xfrm>
          <a:prstGeom prst="roundRect">
            <a:avLst/>
          </a:prstGeom>
        </p:spPr>
      </p:pic>
      <p:sp>
        <p:nvSpPr>
          <p:cNvPr id="537" name="TextBox 536">
            <a:hlinkClick r:id="rId7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2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5464" y="1285067"/>
            <a:ext cx="5197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me, _________________?</a:t>
            </a:r>
          </a:p>
          <a:p>
            <a:pPr algn="ctr"/>
            <a:r>
              <a:rPr lang="en-US" sz="2800" b="1" dirty="0"/>
              <a:t>It's at the end of Pear Street</a:t>
            </a:r>
          </a:p>
        </p:txBody>
      </p:sp>
      <p:sp>
        <p:nvSpPr>
          <p:cNvPr id="764" name="TextBox 763"/>
          <p:cNvSpPr txBox="1"/>
          <p:nvPr/>
        </p:nvSpPr>
        <p:spPr>
          <a:xfrm>
            <a:off x="7589913" y="2099795"/>
            <a:ext cx="354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Where's the theatre?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8527" b="9314"/>
          <a:stretch/>
        </p:blipFill>
        <p:spPr>
          <a:xfrm>
            <a:off x="2777015" y="2731259"/>
            <a:ext cx="4172426" cy="2732469"/>
          </a:xfrm>
          <a:prstGeom prst="roundRect">
            <a:avLst/>
          </a:prstGeom>
        </p:spPr>
      </p:pic>
      <p:sp>
        <p:nvSpPr>
          <p:cNvPr id="537" name="TextBox 536">
            <a:hlinkClick r:id="rId7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1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5464" y="1285067"/>
            <a:ext cx="5197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me, where's the hospital?</a:t>
            </a:r>
          </a:p>
        </p:txBody>
      </p:sp>
      <p:sp>
        <p:nvSpPr>
          <p:cNvPr id="764" name="TextBox 763"/>
          <p:cNvSpPr txBox="1"/>
          <p:nvPr/>
        </p:nvSpPr>
        <p:spPr>
          <a:xfrm>
            <a:off x="7706601" y="2228049"/>
            <a:ext cx="3541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It's between the railway station and the stadium.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6056" b="-195"/>
          <a:stretch/>
        </p:blipFill>
        <p:spPr>
          <a:xfrm>
            <a:off x="3439185" y="2970540"/>
            <a:ext cx="3427127" cy="2414522"/>
          </a:xfrm>
          <a:prstGeom prst="rect">
            <a:avLst/>
          </a:prstGeom>
        </p:spPr>
      </p:pic>
      <p:sp>
        <p:nvSpPr>
          <p:cNvPr id="537" name="TextBox 536">
            <a:hlinkClick r:id="rId7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8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pic>
        <p:nvPicPr>
          <p:cNvPr id="15" name="Picture 2" descr="https://s.sachmem.vn/public/images/TA5T2SHS/U16-L1-2-3-5a9f094519051cdcec6dacba3f22b1a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22" y="2516773"/>
            <a:ext cx="3627428" cy="20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764" name="TextBox 763"/>
          <p:cNvSpPr txBox="1"/>
          <p:nvPr/>
        </p:nvSpPr>
        <p:spPr>
          <a:xfrm>
            <a:off x="7589913" y="2361405"/>
            <a:ext cx="3541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It’s next to the theatre.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sp>
        <p:nvSpPr>
          <p:cNvPr id="537" name="TextBox 536">
            <a:hlinkClick r:id="rId7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35464" y="1285067"/>
            <a:ext cx="5197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me, where's the cinema?</a:t>
            </a:r>
          </a:p>
        </p:txBody>
      </p:sp>
    </p:spTree>
    <p:extLst>
      <p:ext uri="{BB962C8B-B14F-4D97-AF65-F5344CB8AC3E}">
        <p14:creationId xmlns:p14="http://schemas.microsoft.com/office/powerpoint/2010/main" val="343864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/ˈmɑːrkɪt/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94" y="1601367"/>
            <a:ext cx="5981204" cy="3923670"/>
          </a:xfrm>
          <a:prstGeom prst="roundRect">
            <a:avLst>
              <a:gd name="adj" fmla="val 5835"/>
            </a:avLst>
          </a:prstGeom>
        </p:spPr>
      </p:pic>
      <p:sp>
        <p:nvSpPr>
          <p:cNvPr id="7" name="1"/>
          <p:cNvSpPr txBox="1"/>
          <p:nvPr/>
        </p:nvSpPr>
        <p:spPr>
          <a:xfrm>
            <a:off x="7300982" y="2601919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3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harmac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764" name="TextBox 763"/>
          <p:cNvSpPr txBox="1"/>
          <p:nvPr/>
        </p:nvSpPr>
        <p:spPr>
          <a:xfrm>
            <a:off x="7738333" y="2278905"/>
            <a:ext cx="354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sp>
        <p:nvSpPr>
          <p:cNvPr id="537" name="TextBox 536">
            <a:hlinkClick r:id="rId6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1828" y="2063461"/>
            <a:ext cx="5893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______, where's the supermarket?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It’s on the corner of the street.</a:t>
            </a:r>
          </a:p>
        </p:txBody>
      </p:sp>
    </p:spTree>
    <p:extLst>
      <p:ext uri="{BB962C8B-B14F-4D97-AF65-F5344CB8AC3E}">
        <p14:creationId xmlns:p14="http://schemas.microsoft.com/office/powerpoint/2010/main" val="364065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764" name="TextBox 763"/>
          <p:cNvSpPr txBox="1"/>
          <p:nvPr/>
        </p:nvSpPr>
        <p:spPr>
          <a:xfrm>
            <a:off x="7706601" y="2385761"/>
            <a:ext cx="354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the museum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sp>
        <p:nvSpPr>
          <p:cNvPr id="537" name="TextBox 536">
            <a:hlinkClick r:id="rId6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73564" y="1685117"/>
            <a:ext cx="5197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me, where's the ______?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The museum is near the bus stop.</a:t>
            </a:r>
          </a:p>
        </p:txBody>
      </p:sp>
    </p:spTree>
    <p:extLst>
      <p:ext uri="{BB962C8B-B14F-4D97-AF65-F5344CB8AC3E}">
        <p14:creationId xmlns:p14="http://schemas.microsoft.com/office/powerpoint/2010/main" val="77205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1"/>
          <p:cNvPicPr>
            <a:picLocks noChangeAspect="1"/>
          </p:cNvPicPr>
          <p:nvPr/>
        </p:nvPicPr>
        <p:blipFill rotWithShape="1">
          <a:blip r:embed="rId4"/>
          <a:srcRect b="13253"/>
          <a:stretch/>
        </p:blipFill>
        <p:spPr>
          <a:xfrm>
            <a:off x="-529" y="1"/>
            <a:ext cx="12193057" cy="685799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035521" y="-914065"/>
            <a:ext cx="8398740" cy="8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764" name="TextBox 763"/>
          <p:cNvSpPr txBox="1"/>
          <p:nvPr/>
        </p:nvSpPr>
        <p:spPr>
          <a:xfrm>
            <a:off x="7732360" y="2623015"/>
            <a:ext cx="354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over</a:t>
            </a:r>
          </a:p>
        </p:txBody>
      </p:sp>
      <p:sp>
        <p:nvSpPr>
          <p:cNvPr id="536" name="TextBox 535"/>
          <p:cNvSpPr txBox="1"/>
          <p:nvPr/>
        </p:nvSpPr>
        <p:spPr>
          <a:xfrm>
            <a:off x="7589913" y="4946081"/>
            <a:ext cx="2514892" cy="578882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Xem đáp án</a:t>
            </a:r>
          </a:p>
        </p:txBody>
      </p:sp>
      <p:pic>
        <p:nvPicPr>
          <p:cNvPr id="383" name="Pictur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01" y="3956052"/>
            <a:ext cx="4377307" cy="2901948"/>
          </a:xfrm>
          <a:prstGeom prst="rect">
            <a:avLst/>
          </a:prstGeom>
        </p:spPr>
      </p:pic>
      <p:sp>
        <p:nvSpPr>
          <p:cNvPr id="537" name="TextBox 536">
            <a:hlinkClick r:id="rId6" action="ppaction://hlinksldjump"/>
          </p:cNvPr>
          <p:cNvSpPr txBox="1"/>
          <p:nvPr/>
        </p:nvSpPr>
        <p:spPr>
          <a:xfrm rot="21221156">
            <a:off x="-1781797" y="487965"/>
            <a:ext cx="1577635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b="1" dirty="0"/>
              <a:t>Back</a:t>
            </a:r>
          </a:p>
        </p:txBody>
      </p:sp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841">
            <a:off x="-2213755" y="-703422"/>
            <a:ext cx="2127688" cy="14997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68814" y="1875617"/>
            <a:ext cx="5197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me, where's the market?</a:t>
            </a:r>
          </a:p>
          <a:p>
            <a:pPr algn="ctr"/>
            <a:r>
              <a:rPr lang="en-US" sz="2800" b="1" dirty="0"/>
              <a:t>It’s _____ there.</a:t>
            </a:r>
          </a:p>
        </p:txBody>
      </p:sp>
    </p:spTree>
    <p:extLst>
      <p:ext uri="{BB962C8B-B14F-4D97-AF65-F5344CB8AC3E}">
        <p14:creationId xmlns:p14="http://schemas.microsoft.com/office/powerpoint/2010/main" val="333400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57487 0.8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57487 0.805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</p:childTnLst>
        </p:cTn>
      </p:par>
    </p:tnLst>
    <p:bldLst>
      <p:bldP spid="764" grpId="0"/>
      <p:bldP spid="53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6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/ˈpəʊst ɑːfɪs/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458"/>
          <a:stretch/>
        </p:blipFill>
        <p:spPr>
          <a:xfrm>
            <a:off x="877194" y="1766639"/>
            <a:ext cx="5662238" cy="3857787"/>
          </a:xfrm>
          <a:prstGeom prst="roundRect">
            <a:avLst>
              <a:gd name="adj" fmla="val 7778"/>
            </a:avLst>
          </a:prstGeom>
        </p:spPr>
      </p:pic>
      <p:sp>
        <p:nvSpPr>
          <p:cNvPr id="8" name="1"/>
          <p:cNvSpPr txBox="1"/>
          <p:nvPr/>
        </p:nvSpPr>
        <p:spPr>
          <a:xfrm>
            <a:off x="7300982" y="2592492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 office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90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st offi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/mjuˈziːəm/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94" y="1445497"/>
            <a:ext cx="5900154" cy="3976852"/>
          </a:xfrm>
          <a:prstGeom prst="roundRect">
            <a:avLst>
              <a:gd name="adj" fmla="val 7406"/>
            </a:avLst>
          </a:prstGeom>
        </p:spPr>
      </p:pic>
      <p:sp>
        <p:nvSpPr>
          <p:cNvPr id="7" name="1"/>
          <p:cNvSpPr txBox="1"/>
          <p:nvPr/>
        </p:nvSpPr>
        <p:spPr>
          <a:xfrm>
            <a:off x="7300982" y="2592492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3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e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/ˈbʌs stɑːp/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279" y="1326215"/>
            <a:ext cx="6356029" cy="4253515"/>
          </a:xfrm>
          <a:prstGeom prst="roundRect">
            <a:avLst>
              <a:gd name="adj" fmla="val 6305"/>
            </a:avLst>
          </a:prstGeom>
        </p:spPr>
      </p:pic>
      <p:sp>
        <p:nvSpPr>
          <p:cNvPr id="7" name="1"/>
          <p:cNvSpPr txBox="1"/>
          <p:nvPr/>
        </p:nvSpPr>
        <p:spPr>
          <a:xfrm>
            <a:off x="7300982" y="2659370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stop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0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s st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794" y="399245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5" name="1"/>
          <p:cNvSpPr txBox="1"/>
          <p:nvPr/>
        </p:nvSpPr>
        <p:spPr>
          <a:xfrm>
            <a:off x="7300982" y="3433923"/>
            <a:ext cx="3812146" cy="52322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/ˈsteɪdiəm/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847" y="1434262"/>
            <a:ext cx="5087053" cy="4037421"/>
          </a:xfrm>
          <a:prstGeom prst="rect">
            <a:avLst/>
          </a:prstGeom>
        </p:spPr>
      </p:pic>
      <p:sp>
        <p:nvSpPr>
          <p:cNvPr id="7" name="1"/>
          <p:cNvSpPr txBox="1"/>
          <p:nvPr/>
        </p:nvSpPr>
        <p:spPr>
          <a:xfrm>
            <a:off x="7300982" y="2569979"/>
            <a:ext cx="3812146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11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adi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825</Words>
  <Application>Microsoft Office PowerPoint</Application>
  <PresentationFormat>Widescreen</PresentationFormat>
  <Paragraphs>268</Paragraphs>
  <Slides>53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8" baseType="lpstr">
      <vt:lpstr>Cooper Black</vt:lpstr>
      <vt:lpstr>Times New Roman</vt:lpstr>
      <vt:lpstr>Arial Black</vt:lpstr>
      <vt:lpstr>Helvetica Neue</vt:lpstr>
      <vt:lpstr>Arial</vt:lpstr>
      <vt:lpstr>宋体</vt:lpstr>
      <vt:lpstr>Baskerville Old Face</vt:lpstr>
      <vt:lpstr>Britannic Bold</vt:lpstr>
      <vt:lpstr>方正正准黑简体</vt:lpstr>
      <vt:lpstr>Wingdings</vt:lpstr>
      <vt:lpstr>Tahoma</vt:lpstr>
      <vt:lpstr>Berlin Sans FB Demi</vt:lpstr>
      <vt:lpstr>Calibri</vt:lpstr>
      <vt:lpstr>微软雅黑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219</cp:revision>
  <dcterms:created xsi:type="dcterms:W3CDTF">2021-01-18T08:34:35Z</dcterms:created>
  <dcterms:modified xsi:type="dcterms:W3CDTF">2024-04-01T06:54:58Z</dcterms:modified>
</cp:coreProperties>
</file>